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8" r:id="rId3"/>
    <p:sldId id="256" r:id="rId4"/>
    <p:sldId id="257" r:id="rId5"/>
    <p:sldId id="269" r:id="rId6"/>
    <p:sldId id="281" r:id="rId7"/>
    <p:sldId id="260" r:id="rId8"/>
    <p:sldId id="275" r:id="rId9"/>
    <p:sldId id="278" r:id="rId10"/>
    <p:sldId id="276" r:id="rId11"/>
    <p:sldId id="277" r:id="rId12"/>
    <p:sldId id="280" r:id="rId13"/>
    <p:sldId id="261" r:id="rId14"/>
    <p:sldId id="279" r:id="rId15"/>
    <p:sldId id="266" r:id="rId16"/>
    <p:sldId id="267" r:id="rId17"/>
    <p:sldId id="270" r:id="rId18"/>
    <p:sldId id="271" r:id="rId19"/>
    <p:sldId id="265" r:id="rId20"/>
    <p:sldId id="262" r:id="rId21"/>
    <p:sldId id="263" r:id="rId22"/>
    <p:sldId id="264" r:id="rId23"/>
    <p:sldId id="268" r:id="rId24"/>
    <p:sldId id="272" r:id="rId25"/>
    <p:sldId id="273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20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358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3F2A0-E273-45F0-A14D-D4981723555A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2BC94-E359-4154-A2A0-D9965E638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2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Folding</a:t>
            </a:r>
          </a:p>
          <a:p>
            <a:endParaRPr lang="en-US" sz="1800" dirty="0">
              <a:sym typeface="Symbol"/>
            </a:endParaRPr>
          </a:p>
          <a:p>
            <a:r>
              <a:rPr lang="en-US" sz="1800" dirty="0" smtClean="0">
                <a:sym typeface="Symbol"/>
              </a:rPr>
              <a:t>Storage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32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5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94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62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0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57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9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86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75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31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48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36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36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37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46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1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Phases of  Route Planning:    HOME   and    Field</a:t>
            </a:r>
          </a:p>
          <a:p>
            <a:endParaRPr lang="en-US" dirty="0"/>
          </a:p>
          <a:p>
            <a:r>
              <a:rPr lang="en-US" dirty="0" smtClean="0"/>
              <a:t>Select your partners also based on abilities</a:t>
            </a:r>
          </a:p>
          <a:p>
            <a:endParaRPr lang="en-US" dirty="0"/>
          </a:p>
          <a:p>
            <a:r>
              <a:rPr lang="en-US" dirty="0" smtClean="0"/>
              <a:t>Information Sources:</a:t>
            </a:r>
          </a:p>
          <a:p>
            <a:r>
              <a:rPr lang="en-US" dirty="0" smtClean="0"/>
              <a:t>MAPS</a:t>
            </a:r>
          </a:p>
          <a:p>
            <a:r>
              <a:rPr lang="en-US" dirty="0" smtClean="0"/>
              <a:t>Websites    [Google Earth  </a:t>
            </a:r>
            <a:r>
              <a:rPr lang="en-US" dirty="0" smtClean="0">
                <a:sym typeface="Symbol"/>
              </a:rPr>
              <a:t> Aerial Photos]</a:t>
            </a:r>
            <a:endParaRPr lang="en-US" dirty="0" smtClean="0"/>
          </a:p>
          <a:p>
            <a:r>
              <a:rPr lang="en-US" dirty="0" smtClean="0"/>
              <a:t>Guide Books</a:t>
            </a:r>
          </a:p>
          <a:p>
            <a:r>
              <a:rPr lang="en-US" dirty="0" smtClean="0"/>
              <a:t>Other people</a:t>
            </a:r>
          </a:p>
          <a:p>
            <a:r>
              <a:rPr lang="en-US" dirty="0" smtClean="0"/>
              <a:t>GPX Files</a:t>
            </a:r>
          </a:p>
          <a:p>
            <a:endParaRPr lang="en-US" dirty="0" smtClean="0"/>
          </a:p>
          <a:p>
            <a:r>
              <a:rPr lang="en-US" b="1" dirty="0" smtClean="0"/>
              <a:t>Look </a:t>
            </a:r>
            <a:r>
              <a:rPr lang="en-US" b="1" dirty="0"/>
              <a:t>at nearly EVERY contour  INTERVAL that you will cross</a:t>
            </a:r>
          </a:p>
          <a:p>
            <a:endParaRPr lang="en-US" dirty="0"/>
          </a:p>
          <a:p>
            <a:r>
              <a:rPr lang="en-US" dirty="0"/>
              <a:t>Efficient Route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PERMITS!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6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4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From </a:t>
            </a:r>
            <a:r>
              <a:rPr lang="en-US" sz="1800" dirty="0" err="1" smtClean="0"/>
              <a:t>Clubwide</a:t>
            </a:r>
            <a:r>
              <a:rPr lang="en-US" sz="1800" dirty="0" smtClean="0"/>
              <a:t> Standards    (for Hiking)</a:t>
            </a:r>
          </a:p>
          <a:p>
            <a:endParaRPr lang="en-US" sz="1800" dirty="0"/>
          </a:p>
          <a:p>
            <a:r>
              <a:rPr lang="en-US" sz="1800" dirty="0" smtClean="0"/>
              <a:t>Easy </a:t>
            </a:r>
            <a:r>
              <a:rPr lang="en-US" sz="1800" dirty="0" smtClean="0">
                <a:sym typeface="Symbol"/>
              </a:rPr>
              <a:t>   8 mi;  1200  gain</a:t>
            </a:r>
          </a:p>
          <a:p>
            <a:endParaRPr lang="en-US" sz="1800" dirty="0">
              <a:sym typeface="Symbol"/>
            </a:endParaRPr>
          </a:p>
          <a:p>
            <a:r>
              <a:rPr lang="en-US" sz="1800" dirty="0" smtClean="0"/>
              <a:t>Strenuous  </a:t>
            </a:r>
            <a:r>
              <a:rPr lang="en-US" sz="1800" dirty="0" smtClean="0">
                <a:sym typeface="Symbol"/>
              </a:rPr>
              <a:t>  &gt; 14 mi;  3500  gain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3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smtClean="0"/>
              <a:t>Use </a:t>
            </a:r>
            <a:r>
              <a:rPr lang="en-US" sz="2000" b="1" u="sng" dirty="0" smtClean="0"/>
              <a:t>your</a:t>
            </a:r>
            <a:r>
              <a:rPr lang="en-US" sz="2000" b="1" dirty="0" smtClean="0"/>
              <a:t> travel times!!</a:t>
            </a:r>
          </a:p>
          <a:p>
            <a:endParaRPr lang="en-US" sz="2000" b="1" dirty="0"/>
          </a:p>
          <a:p>
            <a:r>
              <a:rPr lang="en-US" sz="2000" dirty="0"/>
              <a:t>Rates:</a:t>
            </a:r>
          </a:p>
          <a:p>
            <a:endParaRPr lang="en-US" sz="2000" dirty="0"/>
          </a:p>
          <a:p>
            <a:r>
              <a:rPr lang="en-US" sz="2000" dirty="0"/>
              <a:t>Elevation gain:  500 – 700 </a:t>
            </a:r>
            <a:r>
              <a:rPr lang="en-US" sz="2000" dirty="0" err="1"/>
              <a:t>ft</a:t>
            </a:r>
            <a:r>
              <a:rPr lang="en-US" sz="2000" dirty="0"/>
              <a:t>/hour when off trail</a:t>
            </a:r>
          </a:p>
          <a:p>
            <a:r>
              <a:rPr lang="en-US" sz="2000" dirty="0"/>
              <a:t>Speed:                ~2mph  on trail;  &lt;1mph off trail</a:t>
            </a:r>
          </a:p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5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5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2BC94-E359-4154-A2A0-D9965E6385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0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4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727F8-0E37-49FA-BAA7-E3CF5CC6DE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0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9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3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4781-A80F-4246-8617-1F88CB5D2D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0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8212A-FD4C-470B-835E-2C4005AEED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0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AF34-7365-4A57-8C9A-C991084201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71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9D3-C8E6-479B-A4FE-9BE54B8710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42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88E0-45FC-4CE5-9607-F8BCC90240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8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17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946-0F5B-4FC0-A728-34F084060B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81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1AE-C3CE-4BFE-A067-8D45DC5FEB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37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9F86-1142-44C0-8E4D-5C12DDD720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7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9753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371600"/>
            <a:ext cx="47752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47752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Tacoma Mountaineers Navigation</a:t>
            </a:r>
          </a:p>
        </p:txBody>
      </p:sp>
    </p:spTree>
    <p:extLst>
      <p:ext uri="{BB962C8B-B14F-4D97-AF65-F5344CB8AC3E}">
        <p14:creationId xmlns:p14="http://schemas.microsoft.com/office/powerpoint/2010/main" val="1347269593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1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7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6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3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138E-58DB-47D1-9E9D-706EAAEA93E6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13CB5-2550-4EC7-9A4E-42806AD9B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7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21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FC083-062F-4A96-975A-640BECFE41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54667" y="640080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1219200" cy="274320"/>
          </a:xfrm>
          <a:prstGeom prst="rect">
            <a:avLst/>
          </a:prstGeom>
        </p:spPr>
        <p:txBody>
          <a:bodyPr vert="horz" lIns="91440" tIns="45720" rIns="91440" bIns="45720" numCol="1" spcCol="9144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0E624-7E00-4A21-8EAB-6280E5A6B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760720"/>
            <a:ext cx="7450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7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Maps, </a:t>
            </a:r>
            <a:r>
              <a:rPr lang="en-US" dirty="0" err="1" smtClean="0"/>
              <a:t>con’t</a:t>
            </a:r>
            <a:r>
              <a:rPr lang="en-US" dirty="0" smtClean="0"/>
              <a:t>…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25" y="433362"/>
            <a:ext cx="5824728" cy="57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4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4321"/>
            <a:ext cx="10972800" cy="1308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Route Planning:  Intentional Offset or “Aiming Off”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G:\2017-04 (Apr)\scan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32" y="1552824"/>
            <a:ext cx="7560314" cy="411099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314825" y="3214688"/>
            <a:ext cx="3333692" cy="1426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022554">
            <a:off x="4716405" y="2217339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Bearing to Car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64072" y="6277970"/>
            <a:ext cx="354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 Burns and Burns (2015), p.  82</a:t>
            </a:r>
            <a:endParaRPr lang="en-US" dirty="0"/>
          </a:p>
        </p:txBody>
      </p:sp>
      <p:pic>
        <p:nvPicPr>
          <p:cNvPr id="2050" name="Picture 2" descr="C:\Users\TBAMooney\AppData\Local\Microsoft\Windows\Temporary Internet Files\Content.IE5\K09ZR7TD\15685-illustration-of-a-red-cartoon-car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4081" y="1724421"/>
            <a:ext cx="985837" cy="9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58881" y="3431528"/>
            <a:ext cx="955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FOUND!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300413" y="2217340"/>
            <a:ext cx="4348104" cy="106867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32790">
            <a:off x="4706769" y="3323893"/>
            <a:ext cx="1131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~5</a:t>
            </a:r>
            <a:r>
              <a:rPr lang="en-US" dirty="0" smtClean="0">
                <a:sym typeface="Symbol"/>
              </a:rPr>
              <a:t> Offset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09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Route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49264"/>
            <a:ext cx="11201400" cy="56959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8312"/>
            <a:ext cx="6441743" cy="1429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0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Route Planning</a:t>
            </a:r>
            <a:br>
              <a:rPr lang="en-US" dirty="0" smtClean="0"/>
            </a:br>
            <a:r>
              <a:rPr lang="en-US" dirty="0" smtClean="0"/>
              <a:t>On the 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Flexible</a:t>
            </a:r>
          </a:p>
          <a:p>
            <a:r>
              <a:rPr lang="en-US" dirty="0" smtClean="0"/>
              <a:t>Turnaround Time</a:t>
            </a:r>
          </a:p>
          <a:p>
            <a:r>
              <a:rPr lang="en-US" dirty="0" smtClean="0"/>
              <a:t>Weather</a:t>
            </a:r>
          </a:p>
          <a:p>
            <a:r>
              <a:rPr lang="en-US" dirty="0"/>
              <a:t>Confirm route against </a:t>
            </a:r>
            <a:r>
              <a:rPr lang="en-US" dirty="0" smtClean="0"/>
              <a:t>description</a:t>
            </a:r>
          </a:p>
          <a:p>
            <a:r>
              <a:rPr lang="en-US" dirty="0" smtClean="0"/>
              <a:t>Confirm the time taken for route segments</a:t>
            </a:r>
          </a:p>
          <a:p>
            <a:r>
              <a:rPr lang="en-US" dirty="0" smtClean="0"/>
              <a:t>Available Time</a:t>
            </a:r>
          </a:p>
          <a:p>
            <a:r>
              <a:rPr lang="en-US" dirty="0" smtClean="0"/>
              <a:t>Keep </a:t>
            </a:r>
            <a:r>
              <a:rPr lang="en-US" dirty="0"/>
              <a:t>an eye on the party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17"/>
            <a:ext cx="10972800" cy="5865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 Flexible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873172"/>
            <a:ext cx="11449050" cy="4838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8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38" y="457200"/>
            <a:ext cx="4643437" cy="5943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433" y="457200"/>
            <a:ext cx="48858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 Exercise 1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060" y="2286000"/>
            <a:ext cx="372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Going northerly from Point A, plot a course to Pt. </a:t>
            </a:r>
            <a:r>
              <a:rPr lang="en-US" sz="2000" dirty="0">
                <a:solidFill>
                  <a:prstClr val="black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015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30" y="457200"/>
            <a:ext cx="4643437" cy="5943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661" y="143302"/>
            <a:ext cx="6073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 Exercise 1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3848" y="898456"/>
            <a:ext cx="3095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Use ridgeline as a handrail.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:\Todds Documents\Trip Reports\Death Valley\Epaulet - Hidden Dunes\Photos (7-15 Nov 2015)\DSCF0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7" y="1298566"/>
            <a:ext cx="5833079" cy="43748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433" y="457200"/>
            <a:ext cx="48858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 Exercise 2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060" y="2286000"/>
            <a:ext cx="372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Plot a route from Point A, the trail, to Pt. B, Tyee Peak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31" y="1180475"/>
            <a:ext cx="72485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9176" y="106598"/>
            <a:ext cx="74926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 Exercise 2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83" y="876039"/>
            <a:ext cx="9266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Use ridge as baseline;   Follow bearing in forest;  Potential to use an intentional offset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792498"/>
            <a:ext cx="4667533" cy="35006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92" y="1722076"/>
            <a:ext cx="7126334" cy="381209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1105469" y="2265528"/>
            <a:ext cx="95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Tyee Pk.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2496215"/>
            <a:ext cx="10363200" cy="1362075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189" y="457200"/>
            <a:ext cx="4879946" cy="5943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457200"/>
            <a:ext cx="2286000" cy="146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Route Planning</a:t>
            </a:r>
          </a:p>
        </p:txBody>
      </p:sp>
      <p:sp>
        <p:nvSpPr>
          <p:cNvPr id="11" name="Freeform 10"/>
          <p:cNvSpPr/>
          <p:nvPr/>
        </p:nvSpPr>
        <p:spPr>
          <a:xfrm>
            <a:off x="5410200" y="762000"/>
            <a:ext cx="1936576" cy="3769522"/>
          </a:xfrm>
          <a:custGeom>
            <a:avLst/>
            <a:gdLst>
              <a:gd name="connsiteX0" fmla="*/ 0 w 1519238"/>
              <a:gd name="connsiteY0" fmla="*/ 1524311 h 2439750"/>
              <a:gd name="connsiteX1" fmla="*/ 23813 w 1519238"/>
              <a:gd name="connsiteY1" fmla="*/ 1486211 h 2439750"/>
              <a:gd name="connsiteX2" fmla="*/ 28575 w 1519238"/>
              <a:gd name="connsiteY2" fmla="*/ 1471923 h 2439750"/>
              <a:gd name="connsiteX3" fmla="*/ 47625 w 1519238"/>
              <a:gd name="connsiteY3" fmla="*/ 1438586 h 2439750"/>
              <a:gd name="connsiteX4" fmla="*/ 61913 w 1519238"/>
              <a:gd name="connsiteY4" fmla="*/ 1424298 h 2439750"/>
              <a:gd name="connsiteX5" fmla="*/ 80963 w 1519238"/>
              <a:gd name="connsiteY5" fmla="*/ 1395723 h 2439750"/>
              <a:gd name="connsiteX6" fmla="*/ 85725 w 1519238"/>
              <a:gd name="connsiteY6" fmla="*/ 1371911 h 2439750"/>
              <a:gd name="connsiteX7" fmla="*/ 119063 w 1519238"/>
              <a:gd name="connsiteY7" fmla="*/ 1338573 h 2439750"/>
              <a:gd name="connsiteX8" fmla="*/ 147638 w 1519238"/>
              <a:gd name="connsiteY8" fmla="*/ 1333811 h 2439750"/>
              <a:gd name="connsiteX9" fmla="*/ 157163 w 1519238"/>
              <a:gd name="connsiteY9" fmla="*/ 1305236 h 2439750"/>
              <a:gd name="connsiteX10" fmla="*/ 166688 w 1519238"/>
              <a:gd name="connsiteY10" fmla="*/ 1252848 h 2439750"/>
              <a:gd name="connsiteX11" fmla="*/ 157163 w 1519238"/>
              <a:gd name="connsiteY11" fmla="*/ 1176648 h 2439750"/>
              <a:gd name="connsiteX12" fmla="*/ 147638 w 1519238"/>
              <a:gd name="connsiteY12" fmla="*/ 1148073 h 2439750"/>
              <a:gd name="connsiteX13" fmla="*/ 142875 w 1519238"/>
              <a:gd name="connsiteY13" fmla="*/ 1114736 h 2439750"/>
              <a:gd name="connsiteX14" fmla="*/ 133350 w 1519238"/>
              <a:gd name="connsiteY14" fmla="*/ 1095686 h 2439750"/>
              <a:gd name="connsiteX15" fmla="*/ 128588 w 1519238"/>
              <a:gd name="connsiteY15" fmla="*/ 1081398 h 2439750"/>
              <a:gd name="connsiteX16" fmla="*/ 133350 w 1519238"/>
              <a:gd name="connsiteY16" fmla="*/ 986148 h 2439750"/>
              <a:gd name="connsiteX17" fmla="*/ 138113 w 1519238"/>
              <a:gd name="connsiteY17" fmla="*/ 971861 h 2439750"/>
              <a:gd name="connsiteX18" fmla="*/ 147638 w 1519238"/>
              <a:gd name="connsiteY18" fmla="*/ 957573 h 2439750"/>
              <a:gd name="connsiteX19" fmla="*/ 161925 w 1519238"/>
              <a:gd name="connsiteY19" fmla="*/ 943286 h 2439750"/>
              <a:gd name="connsiteX20" fmla="*/ 176213 w 1519238"/>
              <a:gd name="connsiteY20" fmla="*/ 900423 h 2439750"/>
              <a:gd name="connsiteX21" fmla="*/ 180975 w 1519238"/>
              <a:gd name="connsiteY21" fmla="*/ 886136 h 2439750"/>
              <a:gd name="connsiteX22" fmla="*/ 190500 w 1519238"/>
              <a:gd name="connsiteY22" fmla="*/ 867086 h 2439750"/>
              <a:gd name="connsiteX23" fmla="*/ 204788 w 1519238"/>
              <a:gd name="connsiteY23" fmla="*/ 814698 h 2439750"/>
              <a:gd name="connsiteX24" fmla="*/ 214313 w 1519238"/>
              <a:gd name="connsiteY24" fmla="*/ 781361 h 2439750"/>
              <a:gd name="connsiteX25" fmla="*/ 223838 w 1519238"/>
              <a:gd name="connsiteY25" fmla="*/ 767073 h 2439750"/>
              <a:gd name="connsiteX26" fmla="*/ 242888 w 1519238"/>
              <a:gd name="connsiteY26" fmla="*/ 733736 h 2439750"/>
              <a:gd name="connsiteX27" fmla="*/ 280988 w 1519238"/>
              <a:gd name="connsiteY27" fmla="*/ 714686 h 2439750"/>
              <a:gd name="connsiteX28" fmla="*/ 300038 w 1519238"/>
              <a:gd name="connsiteY28" fmla="*/ 705161 h 2439750"/>
              <a:gd name="connsiteX29" fmla="*/ 314325 w 1519238"/>
              <a:gd name="connsiteY29" fmla="*/ 690873 h 2439750"/>
              <a:gd name="connsiteX30" fmla="*/ 328613 w 1519238"/>
              <a:gd name="connsiteY30" fmla="*/ 681348 h 2439750"/>
              <a:gd name="connsiteX31" fmla="*/ 333375 w 1519238"/>
              <a:gd name="connsiteY31" fmla="*/ 667061 h 2439750"/>
              <a:gd name="connsiteX32" fmla="*/ 347663 w 1519238"/>
              <a:gd name="connsiteY32" fmla="*/ 652773 h 2439750"/>
              <a:gd name="connsiteX33" fmla="*/ 357188 w 1519238"/>
              <a:gd name="connsiteY33" fmla="*/ 638486 h 2439750"/>
              <a:gd name="connsiteX34" fmla="*/ 385763 w 1519238"/>
              <a:gd name="connsiteY34" fmla="*/ 614673 h 2439750"/>
              <a:gd name="connsiteX35" fmla="*/ 395288 w 1519238"/>
              <a:gd name="connsiteY35" fmla="*/ 600386 h 2439750"/>
              <a:gd name="connsiteX36" fmla="*/ 409575 w 1519238"/>
              <a:gd name="connsiteY36" fmla="*/ 581336 h 2439750"/>
              <a:gd name="connsiteX37" fmla="*/ 433388 w 1519238"/>
              <a:gd name="connsiteY37" fmla="*/ 552761 h 2439750"/>
              <a:gd name="connsiteX38" fmla="*/ 452438 w 1519238"/>
              <a:gd name="connsiteY38" fmla="*/ 543236 h 2439750"/>
              <a:gd name="connsiteX39" fmla="*/ 481013 w 1519238"/>
              <a:gd name="connsiteY39" fmla="*/ 509898 h 2439750"/>
              <a:gd name="connsiteX40" fmla="*/ 514350 w 1519238"/>
              <a:gd name="connsiteY40" fmla="*/ 471798 h 2439750"/>
              <a:gd name="connsiteX41" fmla="*/ 557213 w 1519238"/>
              <a:gd name="connsiteY41" fmla="*/ 428936 h 2439750"/>
              <a:gd name="connsiteX42" fmla="*/ 590550 w 1519238"/>
              <a:gd name="connsiteY42" fmla="*/ 395598 h 2439750"/>
              <a:gd name="connsiteX43" fmla="*/ 609600 w 1519238"/>
              <a:gd name="connsiteY43" fmla="*/ 333686 h 2439750"/>
              <a:gd name="connsiteX44" fmla="*/ 628650 w 1519238"/>
              <a:gd name="connsiteY44" fmla="*/ 305111 h 2439750"/>
              <a:gd name="connsiteX45" fmla="*/ 652463 w 1519238"/>
              <a:gd name="connsiteY45" fmla="*/ 271773 h 2439750"/>
              <a:gd name="connsiteX46" fmla="*/ 676275 w 1519238"/>
              <a:gd name="connsiteY46" fmla="*/ 243198 h 2439750"/>
              <a:gd name="connsiteX47" fmla="*/ 690563 w 1519238"/>
              <a:gd name="connsiteY47" fmla="*/ 209861 h 2439750"/>
              <a:gd name="connsiteX48" fmla="*/ 700088 w 1519238"/>
              <a:gd name="connsiteY48" fmla="*/ 181286 h 2439750"/>
              <a:gd name="connsiteX49" fmla="*/ 714375 w 1519238"/>
              <a:gd name="connsiteY49" fmla="*/ 157473 h 2439750"/>
              <a:gd name="connsiteX50" fmla="*/ 742950 w 1519238"/>
              <a:gd name="connsiteY50" fmla="*/ 133661 h 2439750"/>
              <a:gd name="connsiteX51" fmla="*/ 747713 w 1519238"/>
              <a:gd name="connsiteY51" fmla="*/ 119373 h 2439750"/>
              <a:gd name="connsiteX52" fmla="*/ 733425 w 1519238"/>
              <a:gd name="connsiteY52" fmla="*/ 90798 h 2439750"/>
              <a:gd name="connsiteX53" fmla="*/ 728663 w 1519238"/>
              <a:gd name="connsiteY53" fmla="*/ 76511 h 2439750"/>
              <a:gd name="connsiteX54" fmla="*/ 757238 w 1519238"/>
              <a:gd name="connsiteY54" fmla="*/ 90798 h 2439750"/>
              <a:gd name="connsiteX55" fmla="*/ 766763 w 1519238"/>
              <a:gd name="connsiteY55" fmla="*/ 105086 h 2439750"/>
              <a:gd name="connsiteX56" fmla="*/ 757238 w 1519238"/>
              <a:gd name="connsiteY56" fmla="*/ 71748 h 2439750"/>
              <a:gd name="connsiteX57" fmla="*/ 747713 w 1519238"/>
              <a:gd name="connsiteY57" fmla="*/ 57461 h 2439750"/>
              <a:gd name="connsiteX58" fmla="*/ 742950 w 1519238"/>
              <a:gd name="connsiteY58" fmla="*/ 43173 h 2439750"/>
              <a:gd name="connsiteX59" fmla="*/ 733425 w 1519238"/>
              <a:gd name="connsiteY59" fmla="*/ 28886 h 2439750"/>
              <a:gd name="connsiteX60" fmla="*/ 752475 w 1519238"/>
              <a:gd name="connsiteY60" fmla="*/ 38411 h 2439750"/>
              <a:gd name="connsiteX61" fmla="*/ 766763 w 1519238"/>
              <a:gd name="connsiteY61" fmla="*/ 43173 h 2439750"/>
              <a:gd name="connsiteX62" fmla="*/ 781050 w 1519238"/>
              <a:gd name="connsiteY62" fmla="*/ 43173 h 2439750"/>
              <a:gd name="connsiteX63" fmla="*/ 766763 w 1519238"/>
              <a:gd name="connsiteY63" fmla="*/ 14598 h 2439750"/>
              <a:gd name="connsiteX64" fmla="*/ 762000 w 1519238"/>
              <a:gd name="connsiteY64" fmla="*/ 311 h 2439750"/>
              <a:gd name="connsiteX65" fmla="*/ 804863 w 1519238"/>
              <a:gd name="connsiteY65" fmla="*/ 19361 h 2439750"/>
              <a:gd name="connsiteX66" fmla="*/ 814388 w 1519238"/>
              <a:gd name="connsiteY66" fmla="*/ 33648 h 2439750"/>
              <a:gd name="connsiteX67" fmla="*/ 857250 w 1519238"/>
              <a:gd name="connsiteY67" fmla="*/ 62223 h 2439750"/>
              <a:gd name="connsiteX68" fmla="*/ 876300 w 1519238"/>
              <a:gd name="connsiteY68" fmla="*/ 71748 h 2439750"/>
              <a:gd name="connsiteX69" fmla="*/ 890588 w 1519238"/>
              <a:gd name="connsiteY69" fmla="*/ 86036 h 2439750"/>
              <a:gd name="connsiteX70" fmla="*/ 904875 w 1519238"/>
              <a:gd name="connsiteY70" fmla="*/ 90798 h 2439750"/>
              <a:gd name="connsiteX71" fmla="*/ 947738 w 1519238"/>
              <a:gd name="connsiteY71" fmla="*/ 105086 h 2439750"/>
              <a:gd name="connsiteX72" fmla="*/ 966788 w 1519238"/>
              <a:gd name="connsiteY72" fmla="*/ 114611 h 2439750"/>
              <a:gd name="connsiteX73" fmla="*/ 985838 w 1519238"/>
              <a:gd name="connsiteY73" fmla="*/ 143186 h 2439750"/>
              <a:gd name="connsiteX74" fmla="*/ 1028700 w 1519238"/>
              <a:gd name="connsiteY74" fmla="*/ 176523 h 2439750"/>
              <a:gd name="connsiteX75" fmla="*/ 1047750 w 1519238"/>
              <a:gd name="connsiteY75" fmla="*/ 205098 h 2439750"/>
              <a:gd name="connsiteX76" fmla="*/ 1090613 w 1519238"/>
              <a:gd name="connsiteY76" fmla="*/ 252723 h 2439750"/>
              <a:gd name="connsiteX77" fmla="*/ 1109663 w 1519238"/>
              <a:gd name="connsiteY77" fmla="*/ 281298 h 2439750"/>
              <a:gd name="connsiteX78" fmla="*/ 1114425 w 1519238"/>
              <a:gd name="connsiteY78" fmla="*/ 300348 h 2439750"/>
              <a:gd name="connsiteX79" fmla="*/ 1138238 w 1519238"/>
              <a:gd name="connsiteY79" fmla="*/ 343211 h 2439750"/>
              <a:gd name="connsiteX80" fmla="*/ 1166813 w 1519238"/>
              <a:gd name="connsiteY80" fmla="*/ 362261 h 2439750"/>
              <a:gd name="connsiteX81" fmla="*/ 1204913 w 1519238"/>
              <a:gd name="connsiteY81" fmla="*/ 371786 h 2439750"/>
              <a:gd name="connsiteX82" fmla="*/ 1214438 w 1519238"/>
              <a:gd name="connsiteY82" fmla="*/ 386073 h 2439750"/>
              <a:gd name="connsiteX83" fmla="*/ 1238250 w 1519238"/>
              <a:gd name="connsiteY83" fmla="*/ 414648 h 2439750"/>
              <a:gd name="connsiteX84" fmla="*/ 1247775 w 1519238"/>
              <a:gd name="connsiteY84" fmla="*/ 443223 h 2439750"/>
              <a:gd name="connsiteX85" fmla="*/ 1252538 w 1519238"/>
              <a:gd name="connsiteY85" fmla="*/ 457511 h 2439750"/>
              <a:gd name="connsiteX86" fmla="*/ 1262063 w 1519238"/>
              <a:gd name="connsiteY86" fmla="*/ 476561 h 2439750"/>
              <a:gd name="connsiteX87" fmla="*/ 1290638 w 1519238"/>
              <a:gd name="connsiteY87" fmla="*/ 519423 h 2439750"/>
              <a:gd name="connsiteX88" fmla="*/ 1300163 w 1519238"/>
              <a:gd name="connsiteY88" fmla="*/ 533711 h 2439750"/>
              <a:gd name="connsiteX89" fmla="*/ 1304925 w 1519238"/>
              <a:gd name="connsiteY89" fmla="*/ 547998 h 2439750"/>
              <a:gd name="connsiteX90" fmla="*/ 1319213 w 1519238"/>
              <a:gd name="connsiteY90" fmla="*/ 557523 h 2439750"/>
              <a:gd name="connsiteX91" fmla="*/ 1371600 w 1519238"/>
              <a:gd name="connsiteY91" fmla="*/ 581336 h 2439750"/>
              <a:gd name="connsiteX92" fmla="*/ 1390650 w 1519238"/>
              <a:gd name="connsiteY92" fmla="*/ 590861 h 2439750"/>
              <a:gd name="connsiteX93" fmla="*/ 1419225 w 1519238"/>
              <a:gd name="connsiteY93" fmla="*/ 600386 h 2439750"/>
              <a:gd name="connsiteX94" fmla="*/ 1462088 w 1519238"/>
              <a:gd name="connsiteY94" fmla="*/ 595623 h 2439750"/>
              <a:gd name="connsiteX95" fmla="*/ 1476375 w 1519238"/>
              <a:gd name="connsiteY95" fmla="*/ 590861 h 2439750"/>
              <a:gd name="connsiteX96" fmla="*/ 1485900 w 1519238"/>
              <a:gd name="connsiteY96" fmla="*/ 576573 h 2439750"/>
              <a:gd name="connsiteX97" fmla="*/ 1504950 w 1519238"/>
              <a:gd name="connsiteY97" fmla="*/ 571811 h 2439750"/>
              <a:gd name="connsiteX98" fmla="*/ 1519238 w 1519238"/>
              <a:gd name="connsiteY98" fmla="*/ 567048 h 2439750"/>
              <a:gd name="connsiteX99" fmla="*/ 1509713 w 1519238"/>
              <a:gd name="connsiteY99" fmla="*/ 705161 h 2439750"/>
              <a:gd name="connsiteX100" fmla="*/ 1504950 w 1519238"/>
              <a:gd name="connsiteY100" fmla="*/ 719448 h 2439750"/>
              <a:gd name="connsiteX101" fmla="*/ 1485900 w 1519238"/>
              <a:gd name="connsiteY101" fmla="*/ 748023 h 2439750"/>
              <a:gd name="connsiteX102" fmla="*/ 1466850 w 1519238"/>
              <a:gd name="connsiteY102" fmla="*/ 786123 h 2439750"/>
              <a:gd name="connsiteX103" fmla="*/ 1457325 w 1519238"/>
              <a:gd name="connsiteY103" fmla="*/ 824223 h 2439750"/>
              <a:gd name="connsiteX104" fmla="*/ 1447800 w 1519238"/>
              <a:gd name="connsiteY104" fmla="*/ 909948 h 2439750"/>
              <a:gd name="connsiteX105" fmla="*/ 1438275 w 1519238"/>
              <a:gd name="connsiteY105" fmla="*/ 1014723 h 2439750"/>
              <a:gd name="connsiteX106" fmla="*/ 1428750 w 1519238"/>
              <a:gd name="connsiteY106" fmla="*/ 1090923 h 2439750"/>
              <a:gd name="connsiteX107" fmla="*/ 1414463 w 1519238"/>
              <a:gd name="connsiteY107" fmla="*/ 1119498 h 2439750"/>
              <a:gd name="connsiteX108" fmla="*/ 1400175 w 1519238"/>
              <a:gd name="connsiteY108" fmla="*/ 1148073 h 2439750"/>
              <a:gd name="connsiteX109" fmla="*/ 1395413 w 1519238"/>
              <a:gd name="connsiteY109" fmla="*/ 1162361 h 2439750"/>
              <a:gd name="connsiteX110" fmla="*/ 1338263 w 1519238"/>
              <a:gd name="connsiteY110" fmla="*/ 1148073 h 2439750"/>
              <a:gd name="connsiteX111" fmla="*/ 1314450 w 1519238"/>
              <a:gd name="connsiteY111" fmla="*/ 1143311 h 2439750"/>
              <a:gd name="connsiteX112" fmla="*/ 1285875 w 1519238"/>
              <a:gd name="connsiteY112" fmla="*/ 1133786 h 2439750"/>
              <a:gd name="connsiteX113" fmla="*/ 1223963 w 1519238"/>
              <a:gd name="connsiteY113" fmla="*/ 1138548 h 2439750"/>
              <a:gd name="connsiteX114" fmla="*/ 1214438 w 1519238"/>
              <a:gd name="connsiteY114" fmla="*/ 1167123 h 2439750"/>
              <a:gd name="connsiteX115" fmla="*/ 1204913 w 1519238"/>
              <a:gd name="connsiteY115" fmla="*/ 1186173 h 2439750"/>
              <a:gd name="connsiteX116" fmla="*/ 1195388 w 1519238"/>
              <a:gd name="connsiteY116" fmla="*/ 1214748 h 2439750"/>
              <a:gd name="connsiteX117" fmla="*/ 1190625 w 1519238"/>
              <a:gd name="connsiteY117" fmla="*/ 1281423 h 2439750"/>
              <a:gd name="connsiteX118" fmla="*/ 1176338 w 1519238"/>
              <a:gd name="connsiteY118" fmla="*/ 1300473 h 2439750"/>
              <a:gd name="connsiteX119" fmla="*/ 1190625 w 1519238"/>
              <a:gd name="connsiteY119" fmla="*/ 1333811 h 2439750"/>
              <a:gd name="connsiteX120" fmla="*/ 1200150 w 1519238"/>
              <a:gd name="connsiteY120" fmla="*/ 1348098 h 2439750"/>
              <a:gd name="connsiteX121" fmla="*/ 1209675 w 1519238"/>
              <a:gd name="connsiteY121" fmla="*/ 1381436 h 2439750"/>
              <a:gd name="connsiteX122" fmla="*/ 1219200 w 1519238"/>
              <a:gd name="connsiteY122" fmla="*/ 1400486 h 2439750"/>
              <a:gd name="connsiteX123" fmla="*/ 1223963 w 1519238"/>
              <a:gd name="connsiteY123" fmla="*/ 1467161 h 2439750"/>
              <a:gd name="connsiteX124" fmla="*/ 1228725 w 1519238"/>
              <a:gd name="connsiteY124" fmla="*/ 1486211 h 2439750"/>
              <a:gd name="connsiteX125" fmla="*/ 1233488 w 1519238"/>
              <a:gd name="connsiteY125" fmla="*/ 1510023 h 2439750"/>
              <a:gd name="connsiteX126" fmla="*/ 1228725 w 1519238"/>
              <a:gd name="connsiteY126" fmla="*/ 1557648 h 2439750"/>
              <a:gd name="connsiteX127" fmla="*/ 1209675 w 1519238"/>
              <a:gd name="connsiteY127" fmla="*/ 1605273 h 2439750"/>
              <a:gd name="connsiteX128" fmla="*/ 1204913 w 1519238"/>
              <a:gd name="connsiteY128" fmla="*/ 1676711 h 2439750"/>
              <a:gd name="connsiteX129" fmla="*/ 1195388 w 1519238"/>
              <a:gd name="connsiteY129" fmla="*/ 1710048 h 2439750"/>
              <a:gd name="connsiteX130" fmla="*/ 1185863 w 1519238"/>
              <a:gd name="connsiteY130" fmla="*/ 1748148 h 2439750"/>
              <a:gd name="connsiteX131" fmla="*/ 1190625 w 1519238"/>
              <a:gd name="connsiteY131" fmla="*/ 1833873 h 2439750"/>
              <a:gd name="connsiteX132" fmla="*/ 1200150 w 1519238"/>
              <a:gd name="connsiteY132" fmla="*/ 1867211 h 2439750"/>
              <a:gd name="connsiteX133" fmla="*/ 1204913 w 1519238"/>
              <a:gd name="connsiteY133" fmla="*/ 1886261 h 2439750"/>
              <a:gd name="connsiteX134" fmla="*/ 1219200 w 1519238"/>
              <a:gd name="connsiteY134" fmla="*/ 1933886 h 2439750"/>
              <a:gd name="connsiteX135" fmla="*/ 1223963 w 1519238"/>
              <a:gd name="connsiteY135" fmla="*/ 2124386 h 2439750"/>
              <a:gd name="connsiteX136" fmla="*/ 1233488 w 1519238"/>
              <a:gd name="connsiteY136" fmla="*/ 2186298 h 2439750"/>
              <a:gd name="connsiteX137" fmla="*/ 1243013 w 1519238"/>
              <a:gd name="connsiteY137" fmla="*/ 2200586 h 2439750"/>
              <a:gd name="connsiteX138" fmla="*/ 1247775 w 1519238"/>
              <a:gd name="connsiteY138" fmla="*/ 2214873 h 2439750"/>
              <a:gd name="connsiteX139" fmla="*/ 1257300 w 1519238"/>
              <a:gd name="connsiteY139" fmla="*/ 2233923 h 2439750"/>
              <a:gd name="connsiteX140" fmla="*/ 1271588 w 1519238"/>
              <a:gd name="connsiteY140" fmla="*/ 2276786 h 2439750"/>
              <a:gd name="connsiteX141" fmla="*/ 1281113 w 1519238"/>
              <a:gd name="connsiteY141" fmla="*/ 2300598 h 2439750"/>
              <a:gd name="connsiteX142" fmla="*/ 1285875 w 1519238"/>
              <a:gd name="connsiteY142" fmla="*/ 2319648 h 2439750"/>
              <a:gd name="connsiteX143" fmla="*/ 1295400 w 1519238"/>
              <a:gd name="connsiteY143" fmla="*/ 2348223 h 2439750"/>
              <a:gd name="connsiteX144" fmla="*/ 1300163 w 1519238"/>
              <a:gd name="connsiteY144" fmla="*/ 2372036 h 2439750"/>
              <a:gd name="connsiteX145" fmla="*/ 1309688 w 1519238"/>
              <a:gd name="connsiteY145" fmla="*/ 2386323 h 2439750"/>
              <a:gd name="connsiteX146" fmla="*/ 1319213 w 1519238"/>
              <a:gd name="connsiteY146" fmla="*/ 2424423 h 2439750"/>
              <a:gd name="connsiteX147" fmla="*/ 1323975 w 1519238"/>
              <a:gd name="connsiteY147" fmla="*/ 2438711 h 2439750"/>
              <a:gd name="connsiteX148" fmla="*/ 1304925 w 1519238"/>
              <a:gd name="connsiteY148" fmla="*/ 2386323 h 2439750"/>
              <a:gd name="connsiteX149" fmla="*/ 1295400 w 1519238"/>
              <a:gd name="connsiteY149" fmla="*/ 2357748 h 2439750"/>
              <a:gd name="connsiteX150" fmla="*/ 1276350 w 1519238"/>
              <a:gd name="connsiteY150" fmla="*/ 2333936 h 2439750"/>
              <a:gd name="connsiteX0" fmla="*/ 0 w 1519238"/>
              <a:gd name="connsiteY0" fmla="*/ 1524311 h 2453718"/>
              <a:gd name="connsiteX1" fmla="*/ 23813 w 1519238"/>
              <a:gd name="connsiteY1" fmla="*/ 1486211 h 2453718"/>
              <a:gd name="connsiteX2" fmla="*/ 28575 w 1519238"/>
              <a:gd name="connsiteY2" fmla="*/ 1471923 h 2453718"/>
              <a:gd name="connsiteX3" fmla="*/ 47625 w 1519238"/>
              <a:gd name="connsiteY3" fmla="*/ 1438586 h 2453718"/>
              <a:gd name="connsiteX4" fmla="*/ 61913 w 1519238"/>
              <a:gd name="connsiteY4" fmla="*/ 1424298 h 2453718"/>
              <a:gd name="connsiteX5" fmla="*/ 80963 w 1519238"/>
              <a:gd name="connsiteY5" fmla="*/ 1395723 h 2453718"/>
              <a:gd name="connsiteX6" fmla="*/ 85725 w 1519238"/>
              <a:gd name="connsiteY6" fmla="*/ 1371911 h 2453718"/>
              <a:gd name="connsiteX7" fmla="*/ 119063 w 1519238"/>
              <a:gd name="connsiteY7" fmla="*/ 1338573 h 2453718"/>
              <a:gd name="connsiteX8" fmla="*/ 147638 w 1519238"/>
              <a:gd name="connsiteY8" fmla="*/ 1333811 h 2453718"/>
              <a:gd name="connsiteX9" fmla="*/ 157163 w 1519238"/>
              <a:gd name="connsiteY9" fmla="*/ 1305236 h 2453718"/>
              <a:gd name="connsiteX10" fmla="*/ 166688 w 1519238"/>
              <a:gd name="connsiteY10" fmla="*/ 1252848 h 2453718"/>
              <a:gd name="connsiteX11" fmla="*/ 157163 w 1519238"/>
              <a:gd name="connsiteY11" fmla="*/ 1176648 h 2453718"/>
              <a:gd name="connsiteX12" fmla="*/ 147638 w 1519238"/>
              <a:gd name="connsiteY12" fmla="*/ 1148073 h 2453718"/>
              <a:gd name="connsiteX13" fmla="*/ 142875 w 1519238"/>
              <a:gd name="connsiteY13" fmla="*/ 1114736 h 2453718"/>
              <a:gd name="connsiteX14" fmla="*/ 133350 w 1519238"/>
              <a:gd name="connsiteY14" fmla="*/ 1095686 h 2453718"/>
              <a:gd name="connsiteX15" fmla="*/ 128588 w 1519238"/>
              <a:gd name="connsiteY15" fmla="*/ 1081398 h 2453718"/>
              <a:gd name="connsiteX16" fmla="*/ 133350 w 1519238"/>
              <a:gd name="connsiteY16" fmla="*/ 986148 h 2453718"/>
              <a:gd name="connsiteX17" fmla="*/ 138113 w 1519238"/>
              <a:gd name="connsiteY17" fmla="*/ 971861 h 2453718"/>
              <a:gd name="connsiteX18" fmla="*/ 147638 w 1519238"/>
              <a:gd name="connsiteY18" fmla="*/ 957573 h 2453718"/>
              <a:gd name="connsiteX19" fmla="*/ 161925 w 1519238"/>
              <a:gd name="connsiteY19" fmla="*/ 943286 h 2453718"/>
              <a:gd name="connsiteX20" fmla="*/ 176213 w 1519238"/>
              <a:gd name="connsiteY20" fmla="*/ 900423 h 2453718"/>
              <a:gd name="connsiteX21" fmla="*/ 180975 w 1519238"/>
              <a:gd name="connsiteY21" fmla="*/ 886136 h 2453718"/>
              <a:gd name="connsiteX22" fmla="*/ 190500 w 1519238"/>
              <a:gd name="connsiteY22" fmla="*/ 867086 h 2453718"/>
              <a:gd name="connsiteX23" fmla="*/ 204788 w 1519238"/>
              <a:gd name="connsiteY23" fmla="*/ 814698 h 2453718"/>
              <a:gd name="connsiteX24" fmla="*/ 214313 w 1519238"/>
              <a:gd name="connsiteY24" fmla="*/ 781361 h 2453718"/>
              <a:gd name="connsiteX25" fmla="*/ 223838 w 1519238"/>
              <a:gd name="connsiteY25" fmla="*/ 767073 h 2453718"/>
              <a:gd name="connsiteX26" fmla="*/ 242888 w 1519238"/>
              <a:gd name="connsiteY26" fmla="*/ 733736 h 2453718"/>
              <a:gd name="connsiteX27" fmla="*/ 280988 w 1519238"/>
              <a:gd name="connsiteY27" fmla="*/ 714686 h 2453718"/>
              <a:gd name="connsiteX28" fmla="*/ 300038 w 1519238"/>
              <a:gd name="connsiteY28" fmla="*/ 705161 h 2453718"/>
              <a:gd name="connsiteX29" fmla="*/ 314325 w 1519238"/>
              <a:gd name="connsiteY29" fmla="*/ 690873 h 2453718"/>
              <a:gd name="connsiteX30" fmla="*/ 328613 w 1519238"/>
              <a:gd name="connsiteY30" fmla="*/ 681348 h 2453718"/>
              <a:gd name="connsiteX31" fmla="*/ 333375 w 1519238"/>
              <a:gd name="connsiteY31" fmla="*/ 667061 h 2453718"/>
              <a:gd name="connsiteX32" fmla="*/ 347663 w 1519238"/>
              <a:gd name="connsiteY32" fmla="*/ 652773 h 2453718"/>
              <a:gd name="connsiteX33" fmla="*/ 357188 w 1519238"/>
              <a:gd name="connsiteY33" fmla="*/ 638486 h 2453718"/>
              <a:gd name="connsiteX34" fmla="*/ 385763 w 1519238"/>
              <a:gd name="connsiteY34" fmla="*/ 614673 h 2453718"/>
              <a:gd name="connsiteX35" fmla="*/ 395288 w 1519238"/>
              <a:gd name="connsiteY35" fmla="*/ 600386 h 2453718"/>
              <a:gd name="connsiteX36" fmla="*/ 409575 w 1519238"/>
              <a:gd name="connsiteY36" fmla="*/ 581336 h 2453718"/>
              <a:gd name="connsiteX37" fmla="*/ 433388 w 1519238"/>
              <a:gd name="connsiteY37" fmla="*/ 552761 h 2453718"/>
              <a:gd name="connsiteX38" fmla="*/ 452438 w 1519238"/>
              <a:gd name="connsiteY38" fmla="*/ 543236 h 2453718"/>
              <a:gd name="connsiteX39" fmla="*/ 481013 w 1519238"/>
              <a:gd name="connsiteY39" fmla="*/ 509898 h 2453718"/>
              <a:gd name="connsiteX40" fmla="*/ 514350 w 1519238"/>
              <a:gd name="connsiteY40" fmla="*/ 471798 h 2453718"/>
              <a:gd name="connsiteX41" fmla="*/ 557213 w 1519238"/>
              <a:gd name="connsiteY41" fmla="*/ 428936 h 2453718"/>
              <a:gd name="connsiteX42" fmla="*/ 590550 w 1519238"/>
              <a:gd name="connsiteY42" fmla="*/ 395598 h 2453718"/>
              <a:gd name="connsiteX43" fmla="*/ 609600 w 1519238"/>
              <a:gd name="connsiteY43" fmla="*/ 333686 h 2453718"/>
              <a:gd name="connsiteX44" fmla="*/ 628650 w 1519238"/>
              <a:gd name="connsiteY44" fmla="*/ 305111 h 2453718"/>
              <a:gd name="connsiteX45" fmla="*/ 652463 w 1519238"/>
              <a:gd name="connsiteY45" fmla="*/ 271773 h 2453718"/>
              <a:gd name="connsiteX46" fmla="*/ 676275 w 1519238"/>
              <a:gd name="connsiteY46" fmla="*/ 243198 h 2453718"/>
              <a:gd name="connsiteX47" fmla="*/ 690563 w 1519238"/>
              <a:gd name="connsiteY47" fmla="*/ 209861 h 2453718"/>
              <a:gd name="connsiteX48" fmla="*/ 700088 w 1519238"/>
              <a:gd name="connsiteY48" fmla="*/ 181286 h 2453718"/>
              <a:gd name="connsiteX49" fmla="*/ 714375 w 1519238"/>
              <a:gd name="connsiteY49" fmla="*/ 157473 h 2453718"/>
              <a:gd name="connsiteX50" fmla="*/ 742950 w 1519238"/>
              <a:gd name="connsiteY50" fmla="*/ 133661 h 2453718"/>
              <a:gd name="connsiteX51" fmla="*/ 747713 w 1519238"/>
              <a:gd name="connsiteY51" fmla="*/ 119373 h 2453718"/>
              <a:gd name="connsiteX52" fmla="*/ 733425 w 1519238"/>
              <a:gd name="connsiteY52" fmla="*/ 90798 h 2453718"/>
              <a:gd name="connsiteX53" fmla="*/ 728663 w 1519238"/>
              <a:gd name="connsiteY53" fmla="*/ 76511 h 2453718"/>
              <a:gd name="connsiteX54" fmla="*/ 757238 w 1519238"/>
              <a:gd name="connsiteY54" fmla="*/ 90798 h 2453718"/>
              <a:gd name="connsiteX55" fmla="*/ 766763 w 1519238"/>
              <a:gd name="connsiteY55" fmla="*/ 105086 h 2453718"/>
              <a:gd name="connsiteX56" fmla="*/ 757238 w 1519238"/>
              <a:gd name="connsiteY56" fmla="*/ 71748 h 2453718"/>
              <a:gd name="connsiteX57" fmla="*/ 747713 w 1519238"/>
              <a:gd name="connsiteY57" fmla="*/ 57461 h 2453718"/>
              <a:gd name="connsiteX58" fmla="*/ 742950 w 1519238"/>
              <a:gd name="connsiteY58" fmla="*/ 43173 h 2453718"/>
              <a:gd name="connsiteX59" fmla="*/ 733425 w 1519238"/>
              <a:gd name="connsiteY59" fmla="*/ 28886 h 2453718"/>
              <a:gd name="connsiteX60" fmla="*/ 752475 w 1519238"/>
              <a:gd name="connsiteY60" fmla="*/ 38411 h 2453718"/>
              <a:gd name="connsiteX61" fmla="*/ 766763 w 1519238"/>
              <a:gd name="connsiteY61" fmla="*/ 43173 h 2453718"/>
              <a:gd name="connsiteX62" fmla="*/ 781050 w 1519238"/>
              <a:gd name="connsiteY62" fmla="*/ 43173 h 2453718"/>
              <a:gd name="connsiteX63" fmla="*/ 766763 w 1519238"/>
              <a:gd name="connsiteY63" fmla="*/ 14598 h 2453718"/>
              <a:gd name="connsiteX64" fmla="*/ 762000 w 1519238"/>
              <a:gd name="connsiteY64" fmla="*/ 311 h 2453718"/>
              <a:gd name="connsiteX65" fmla="*/ 804863 w 1519238"/>
              <a:gd name="connsiteY65" fmla="*/ 19361 h 2453718"/>
              <a:gd name="connsiteX66" fmla="*/ 814388 w 1519238"/>
              <a:gd name="connsiteY66" fmla="*/ 33648 h 2453718"/>
              <a:gd name="connsiteX67" fmla="*/ 857250 w 1519238"/>
              <a:gd name="connsiteY67" fmla="*/ 62223 h 2453718"/>
              <a:gd name="connsiteX68" fmla="*/ 876300 w 1519238"/>
              <a:gd name="connsiteY68" fmla="*/ 71748 h 2453718"/>
              <a:gd name="connsiteX69" fmla="*/ 890588 w 1519238"/>
              <a:gd name="connsiteY69" fmla="*/ 86036 h 2453718"/>
              <a:gd name="connsiteX70" fmla="*/ 904875 w 1519238"/>
              <a:gd name="connsiteY70" fmla="*/ 90798 h 2453718"/>
              <a:gd name="connsiteX71" fmla="*/ 947738 w 1519238"/>
              <a:gd name="connsiteY71" fmla="*/ 105086 h 2453718"/>
              <a:gd name="connsiteX72" fmla="*/ 966788 w 1519238"/>
              <a:gd name="connsiteY72" fmla="*/ 114611 h 2453718"/>
              <a:gd name="connsiteX73" fmla="*/ 985838 w 1519238"/>
              <a:gd name="connsiteY73" fmla="*/ 143186 h 2453718"/>
              <a:gd name="connsiteX74" fmla="*/ 1028700 w 1519238"/>
              <a:gd name="connsiteY74" fmla="*/ 176523 h 2453718"/>
              <a:gd name="connsiteX75" fmla="*/ 1047750 w 1519238"/>
              <a:gd name="connsiteY75" fmla="*/ 205098 h 2453718"/>
              <a:gd name="connsiteX76" fmla="*/ 1090613 w 1519238"/>
              <a:gd name="connsiteY76" fmla="*/ 252723 h 2453718"/>
              <a:gd name="connsiteX77" fmla="*/ 1109663 w 1519238"/>
              <a:gd name="connsiteY77" fmla="*/ 281298 h 2453718"/>
              <a:gd name="connsiteX78" fmla="*/ 1114425 w 1519238"/>
              <a:gd name="connsiteY78" fmla="*/ 300348 h 2453718"/>
              <a:gd name="connsiteX79" fmla="*/ 1138238 w 1519238"/>
              <a:gd name="connsiteY79" fmla="*/ 343211 h 2453718"/>
              <a:gd name="connsiteX80" fmla="*/ 1166813 w 1519238"/>
              <a:gd name="connsiteY80" fmla="*/ 362261 h 2453718"/>
              <a:gd name="connsiteX81" fmla="*/ 1204913 w 1519238"/>
              <a:gd name="connsiteY81" fmla="*/ 371786 h 2453718"/>
              <a:gd name="connsiteX82" fmla="*/ 1214438 w 1519238"/>
              <a:gd name="connsiteY82" fmla="*/ 386073 h 2453718"/>
              <a:gd name="connsiteX83" fmla="*/ 1238250 w 1519238"/>
              <a:gd name="connsiteY83" fmla="*/ 414648 h 2453718"/>
              <a:gd name="connsiteX84" fmla="*/ 1247775 w 1519238"/>
              <a:gd name="connsiteY84" fmla="*/ 443223 h 2453718"/>
              <a:gd name="connsiteX85" fmla="*/ 1252538 w 1519238"/>
              <a:gd name="connsiteY85" fmla="*/ 457511 h 2453718"/>
              <a:gd name="connsiteX86" fmla="*/ 1262063 w 1519238"/>
              <a:gd name="connsiteY86" fmla="*/ 476561 h 2453718"/>
              <a:gd name="connsiteX87" fmla="*/ 1290638 w 1519238"/>
              <a:gd name="connsiteY87" fmla="*/ 519423 h 2453718"/>
              <a:gd name="connsiteX88" fmla="*/ 1300163 w 1519238"/>
              <a:gd name="connsiteY88" fmla="*/ 533711 h 2453718"/>
              <a:gd name="connsiteX89" fmla="*/ 1304925 w 1519238"/>
              <a:gd name="connsiteY89" fmla="*/ 547998 h 2453718"/>
              <a:gd name="connsiteX90" fmla="*/ 1319213 w 1519238"/>
              <a:gd name="connsiteY90" fmla="*/ 557523 h 2453718"/>
              <a:gd name="connsiteX91" fmla="*/ 1371600 w 1519238"/>
              <a:gd name="connsiteY91" fmla="*/ 581336 h 2453718"/>
              <a:gd name="connsiteX92" fmla="*/ 1390650 w 1519238"/>
              <a:gd name="connsiteY92" fmla="*/ 590861 h 2453718"/>
              <a:gd name="connsiteX93" fmla="*/ 1419225 w 1519238"/>
              <a:gd name="connsiteY93" fmla="*/ 600386 h 2453718"/>
              <a:gd name="connsiteX94" fmla="*/ 1462088 w 1519238"/>
              <a:gd name="connsiteY94" fmla="*/ 595623 h 2453718"/>
              <a:gd name="connsiteX95" fmla="*/ 1476375 w 1519238"/>
              <a:gd name="connsiteY95" fmla="*/ 590861 h 2453718"/>
              <a:gd name="connsiteX96" fmla="*/ 1485900 w 1519238"/>
              <a:gd name="connsiteY96" fmla="*/ 576573 h 2453718"/>
              <a:gd name="connsiteX97" fmla="*/ 1504950 w 1519238"/>
              <a:gd name="connsiteY97" fmla="*/ 571811 h 2453718"/>
              <a:gd name="connsiteX98" fmla="*/ 1519238 w 1519238"/>
              <a:gd name="connsiteY98" fmla="*/ 567048 h 2453718"/>
              <a:gd name="connsiteX99" fmla="*/ 1509713 w 1519238"/>
              <a:gd name="connsiteY99" fmla="*/ 705161 h 2453718"/>
              <a:gd name="connsiteX100" fmla="*/ 1504950 w 1519238"/>
              <a:gd name="connsiteY100" fmla="*/ 719448 h 2453718"/>
              <a:gd name="connsiteX101" fmla="*/ 1485900 w 1519238"/>
              <a:gd name="connsiteY101" fmla="*/ 748023 h 2453718"/>
              <a:gd name="connsiteX102" fmla="*/ 1466850 w 1519238"/>
              <a:gd name="connsiteY102" fmla="*/ 786123 h 2453718"/>
              <a:gd name="connsiteX103" fmla="*/ 1457325 w 1519238"/>
              <a:gd name="connsiteY103" fmla="*/ 824223 h 2453718"/>
              <a:gd name="connsiteX104" fmla="*/ 1447800 w 1519238"/>
              <a:gd name="connsiteY104" fmla="*/ 909948 h 2453718"/>
              <a:gd name="connsiteX105" fmla="*/ 1438275 w 1519238"/>
              <a:gd name="connsiteY105" fmla="*/ 1014723 h 2453718"/>
              <a:gd name="connsiteX106" fmla="*/ 1428750 w 1519238"/>
              <a:gd name="connsiteY106" fmla="*/ 1090923 h 2453718"/>
              <a:gd name="connsiteX107" fmla="*/ 1414463 w 1519238"/>
              <a:gd name="connsiteY107" fmla="*/ 1119498 h 2453718"/>
              <a:gd name="connsiteX108" fmla="*/ 1400175 w 1519238"/>
              <a:gd name="connsiteY108" fmla="*/ 1148073 h 2453718"/>
              <a:gd name="connsiteX109" fmla="*/ 1395413 w 1519238"/>
              <a:gd name="connsiteY109" fmla="*/ 1162361 h 2453718"/>
              <a:gd name="connsiteX110" fmla="*/ 1338263 w 1519238"/>
              <a:gd name="connsiteY110" fmla="*/ 1148073 h 2453718"/>
              <a:gd name="connsiteX111" fmla="*/ 1314450 w 1519238"/>
              <a:gd name="connsiteY111" fmla="*/ 1143311 h 2453718"/>
              <a:gd name="connsiteX112" fmla="*/ 1285875 w 1519238"/>
              <a:gd name="connsiteY112" fmla="*/ 1133786 h 2453718"/>
              <a:gd name="connsiteX113" fmla="*/ 1223963 w 1519238"/>
              <a:gd name="connsiteY113" fmla="*/ 1138548 h 2453718"/>
              <a:gd name="connsiteX114" fmla="*/ 1214438 w 1519238"/>
              <a:gd name="connsiteY114" fmla="*/ 1167123 h 2453718"/>
              <a:gd name="connsiteX115" fmla="*/ 1204913 w 1519238"/>
              <a:gd name="connsiteY115" fmla="*/ 1186173 h 2453718"/>
              <a:gd name="connsiteX116" fmla="*/ 1195388 w 1519238"/>
              <a:gd name="connsiteY116" fmla="*/ 1214748 h 2453718"/>
              <a:gd name="connsiteX117" fmla="*/ 1190625 w 1519238"/>
              <a:gd name="connsiteY117" fmla="*/ 1281423 h 2453718"/>
              <a:gd name="connsiteX118" fmla="*/ 1176338 w 1519238"/>
              <a:gd name="connsiteY118" fmla="*/ 1300473 h 2453718"/>
              <a:gd name="connsiteX119" fmla="*/ 1190625 w 1519238"/>
              <a:gd name="connsiteY119" fmla="*/ 1333811 h 2453718"/>
              <a:gd name="connsiteX120" fmla="*/ 1200150 w 1519238"/>
              <a:gd name="connsiteY120" fmla="*/ 1348098 h 2453718"/>
              <a:gd name="connsiteX121" fmla="*/ 1209675 w 1519238"/>
              <a:gd name="connsiteY121" fmla="*/ 1381436 h 2453718"/>
              <a:gd name="connsiteX122" fmla="*/ 1219200 w 1519238"/>
              <a:gd name="connsiteY122" fmla="*/ 1400486 h 2453718"/>
              <a:gd name="connsiteX123" fmla="*/ 1223963 w 1519238"/>
              <a:gd name="connsiteY123" fmla="*/ 1467161 h 2453718"/>
              <a:gd name="connsiteX124" fmla="*/ 1228725 w 1519238"/>
              <a:gd name="connsiteY124" fmla="*/ 1486211 h 2453718"/>
              <a:gd name="connsiteX125" fmla="*/ 1233488 w 1519238"/>
              <a:gd name="connsiteY125" fmla="*/ 1510023 h 2453718"/>
              <a:gd name="connsiteX126" fmla="*/ 1228725 w 1519238"/>
              <a:gd name="connsiteY126" fmla="*/ 1557648 h 2453718"/>
              <a:gd name="connsiteX127" fmla="*/ 1209675 w 1519238"/>
              <a:gd name="connsiteY127" fmla="*/ 1605273 h 2453718"/>
              <a:gd name="connsiteX128" fmla="*/ 1204913 w 1519238"/>
              <a:gd name="connsiteY128" fmla="*/ 1676711 h 2453718"/>
              <a:gd name="connsiteX129" fmla="*/ 1195388 w 1519238"/>
              <a:gd name="connsiteY129" fmla="*/ 1710048 h 2453718"/>
              <a:gd name="connsiteX130" fmla="*/ 1185863 w 1519238"/>
              <a:gd name="connsiteY130" fmla="*/ 1748148 h 2453718"/>
              <a:gd name="connsiteX131" fmla="*/ 1190625 w 1519238"/>
              <a:gd name="connsiteY131" fmla="*/ 1833873 h 2453718"/>
              <a:gd name="connsiteX132" fmla="*/ 1200150 w 1519238"/>
              <a:gd name="connsiteY132" fmla="*/ 1867211 h 2453718"/>
              <a:gd name="connsiteX133" fmla="*/ 1204913 w 1519238"/>
              <a:gd name="connsiteY133" fmla="*/ 1886261 h 2453718"/>
              <a:gd name="connsiteX134" fmla="*/ 1219200 w 1519238"/>
              <a:gd name="connsiteY134" fmla="*/ 1933886 h 2453718"/>
              <a:gd name="connsiteX135" fmla="*/ 1223963 w 1519238"/>
              <a:gd name="connsiteY135" fmla="*/ 2124386 h 2453718"/>
              <a:gd name="connsiteX136" fmla="*/ 1233488 w 1519238"/>
              <a:gd name="connsiteY136" fmla="*/ 2186298 h 2453718"/>
              <a:gd name="connsiteX137" fmla="*/ 1243013 w 1519238"/>
              <a:gd name="connsiteY137" fmla="*/ 2200586 h 2453718"/>
              <a:gd name="connsiteX138" fmla="*/ 1247775 w 1519238"/>
              <a:gd name="connsiteY138" fmla="*/ 2214873 h 2453718"/>
              <a:gd name="connsiteX139" fmla="*/ 1257300 w 1519238"/>
              <a:gd name="connsiteY139" fmla="*/ 2233923 h 2453718"/>
              <a:gd name="connsiteX140" fmla="*/ 1271588 w 1519238"/>
              <a:gd name="connsiteY140" fmla="*/ 2276786 h 2453718"/>
              <a:gd name="connsiteX141" fmla="*/ 1281113 w 1519238"/>
              <a:gd name="connsiteY141" fmla="*/ 2300598 h 2453718"/>
              <a:gd name="connsiteX142" fmla="*/ 1285875 w 1519238"/>
              <a:gd name="connsiteY142" fmla="*/ 2319648 h 2453718"/>
              <a:gd name="connsiteX143" fmla="*/ 1295400 w 1519238"/>
              <a:gd name="connsiteY143" fmla="*/ 2348223 h 2453718"/>
              <a:gd name="connsiteX144" fmla="*/ 1300163 w 1519238"/>
              <a:gd name="connsiteY144" fmla="*/ 2372036 h 2453718"/>
              <a:gd name="connsiteX145" fmla="*/ 1309688 w 1519238"/>
              <a:gd name="connsiteY145" fmla="*/ 2386323 h 2453718"/>
              <a:gd name="connsiteX146" fmla="*/ 1319213 w 1519238"/>
              <a:gd name="connsiteY146" fmla="*/ 2424423 h 2453718"/>
              <a:gd name="connsiteX147" fmla="*/ 1200150 w 1519238"/>
              <a:gd name="connsiteY147" fmla="*/ 2452998 h 2453718"/>
              <a:gd name="connsiteX148" fmla="*/ 1304925 w 1519238"/>
              <a:gd name="connsiteY148" fmla="*/ 2386323 h 2453718"/>
              <a:gd name="connsiteX149" fmla="*/ 1295400 w 1519238"/>
              <a:gd name="connsiteY149" fmla="*/ 2357748 h 2453718"/>
              <a:gd name="connsiteX150" fmla="*/ 1276350 w 1519238"/>
              <a:gd name="connsiteY150" fmla="*/ 2333936 h 2453718"/>
              <a:gd name="connsiteX0" fmla="*/ 0 w 1519238"/>
              <a:gd name="connsiteY0" fmla="*/ 1524311 h 2454057"/>
              <a:gd name="connsiteX1" fmla="*/ 23813 w 1519238"/>
              <a:gd name="connsiteY1" fmla="*/ 1486211 h 2454057"/>
              <a:gd name="connsiteX2" fmla="*/ 28575 w 1519238"/>
              <a:gd name="connsiteY2" fmla="*/ 1471923 h 2454057"/>
              <a:gd name="connsiteX3" fmla="*/ 47625 w 1519238"/>
              <a:gd name="connsiteY3" fmla="*/ 1438586 h 2454057"/>
              <a:gd name="connsiteX4" fmla="*/ 61913 w 1519238"/>
              <a:gd name="connsiteY4" fmla="*/ 1424298 h 2454057"/>
              <a:gd name="connsiteX5" fmla="*/ 80963 w 1519238"/>
              <a:gd name="connsiteY5" fmla="*/ 1395723 h 2454057"/>
              <a:gd name="connsiteX6" fmla="*/ 85725 w 1519238"/>
              <a:gd name="connsiteY6" fmla="*/ 1371911 h 2454057"/>
              <a:gd name="connsiteX7" fmla="*/ 119063 w 1519238"/>
              <a:gd name="connsiteY7" fmla="*/ 1338573 h 2454057"/>
              <a:gd name="connsiteX8" fmla="*/ 147638 w 1519238"/>
              <a:gd name="connsiteY8" fmla="*/ 1333811 h 2454057"/>
              <a:gd name="connsiteX9" fmla="*/ 157163 w 1519238"/>
              <a:gd name="connsiteY9" fmla="*/ 1305236 h 2454057"/>
              <a:gd name="connsiteX10" fmla="*/ 166688 w 1519238"/>
              <a:gd name="connsiteY10" fmla="*/ 1252848 h 2454057"/>
              <a:gd name="connsiteX11" fmla="*/ 157163 w 1519238"/>
              <a:gd name="connsiteY11" fmla="*/ 1176648 h 2454057"/>
              <a:gd name="connsiteX12" fmla="*/ 147638 w 1519238"/>
              <a:gd name="connsiteY12" fmla="*/ 1148073 h 2454057"/>
              <a:gd name="connsiteX13" fmla="*/ 142875 w 1519238"/>
              <a:gd name="connsiteY13" fmla="*/ 1114736 h 2454057"/>
              <a:gd name="connsiteX14" fmla="*/ 133350 w 1519238"/>
              <a:gd name="connsiteY14" fmla="*/ 1095686 h 2454057"/>
              <a:gd name="connsiteX15" fmla="*/ 128588 w 1519238"/>
              <a:gd name="connsiteY15" fmla="*/ 1081398 h 2454057"/>
              <a:gd name="connsiteX16" fmla="*/ 133350 w 1519238"/>
              <a:gd name="connsiteY16" fmla="*/ 986148 h 2454057"/>
              <a:gd name="connsiteX17" fmla="*/ 138113 w 1519238"/>
              <a:gd name="connsiteY17" fmla="*/ 971861 h 2454057"/>
              <a:gd name="connsiteX18" fmla="*/ 147638 w 1519238"/>
              <a:gd name="connsiteY18" fmla="*/ 957573 h 2454057"/>
              <a:gd name="connsiteX19" fmla="*/ 161925 w 1519238"/>
              <a:gd name="connsiteY19" fmla="*/ 943286 h 2454057"/>
              <a:gd name="connsiteX20" fmla="*/ 176213 w 1519238"/>
              <a:gd name="connsiteY20" fmla="*/ 900423 h 2454057"/>
              <a:gd name="connsiteX21" fmla="*/ 180975 w 1519238"/>
              <a:gd name="connsiteY21" fmla="*/ 886136 h 2454057"/>
              <a:gd name="connsiteX22" fmla="*/ 190500 w 1519238"/>
              <a:gd name="connsiteY22" fmla="*/ 867086 h 2454057"/>
              <a:gd name="connsiteX23" fmla="*/ 204788 w 1519238"/>
              <a:gd name="connsiteY23" fmla="*/ 814698 h 2454057"/>
              <a:gd name="connsiteX24" fmla="*/ 214313 w 1519238"/>
              <a:gd name="connsiteY24" fmla="*/ 781361 h 2454057"/>
              <a:gd name="connsiteX25" fmla="*/ 223838 w 1519238"/>
              <a:gd name="connsiteY25" fmla="*/ 767073 h 2454057"/>
              <a:gd name="connsiteX26" fmla="*/ 242888 w 1519238"/>
              <a:gd name="connsiteY26" fmla="*/ 733736 h 2454057"/>
              <a:gd name="connsiteX27" fmla="*/ 280988 w 1519238"/>
              <a:gd name="connsiteY27" fmla="*/ 714686 h 2454057"/>
              <a:gd name="connsiteX28" fmla="*/ 300038 w 1519238"/>
              <a:gd name="connsiteY28" fmla="*/ 705161 h 2454057"/>
              <a:gd name="connsiteX29" fmla="*/ 314325 w 1519238"/>
              <a:gd name="connsiteY29" fmla="*/ 690873 h 2454057"/>
              <a:gd name="connsiteX30" fmla="*/ 328613 w 1519238"/>
              <a:gd name="connsiteY30" fmla="*/ 681348 h 2454057"/>
              <a:gd name="connsiteX31" fmla="*/ 333375 w 1519238"/>
              <a:gd name="connsiteY31" fmla="*/ 667061 h 2454057"/>
              <a:gd name="connsiteX32" fmla="*/ 347663 w 1519238"/>
              <a:gd name="connsiteY32" fmla="*/ 652773 h 2454057"/>
              <a:gd name="connsiteX33" fmla="*/ 357188 w 1519238"/>
              <a:gd name="connsiteY33" fmla="*/ 638486 h 2454057"/>
              <a:gd name="connsiteX34" fmla="*/ 385763 w 1519238"/>
              <a:gd name="connsiteY34" fmla="*/ 614673 h 2454057"/>
              <a:gd name="connsiteX35" fmla="*/ 395288 w 1519238"/>
              <a:gd name="connsiteY35" fmla="*/ 600386 h 2454057"/>
              <a:gd name="connsiteX36" fmla="*/ 409575 w 1519238"/>
              <a:gd name="connsiteY36" fmla="*/ 581336 h 2454057"/>
              <a:gd name="connsiteX37" fmla="*/ 433388 w 1519238"/>
              <a:gd name="connsiteY37" fmla="*/ 552761 h 2454057"/>
              <a:gd name="connsiteX38" fmla="*/ 452438 w 1519238"/>
              <a:gd name="connsiteY38" fmla="*/ 543236 h 2454057"/>
              <a:gd name="connsiteX39" fmla="*/ 481013 w 1519238"/>
              <a:gd name="connsiteY39" fmla="*/ 509898 h 2454057"/>
              <a:gd name="connsiteX40" fmla="*/ 514350 w 1519238"/>
              <a:gd name="connsiteY40" fmla="*/ 471798 h 2454057"/>
              <a:gd name="connsiteX41" fmla="*/ 557213 w 1519238"/>
              <a:gd name="connsiteY41" fmla="*/ 428936 h 2454057"/>
              <a:gd name="connsiteX42" fmla="*/ 590550 w 1519238"/>
              <a:gd name="connsiteY42" fmla="*/ 395598 h 2454057"/>
              <a:gd name="connsiteX43" fmla="*/ 609600 w 1519238"/>
              <a:gd name="connsiteY43" fmla="*/ 333686 h 2454057"/>
              <a:gd name="connsiteX44" fmla="*/ 628650 w 1519238"/>
              <a:gd name="connsiteY44" fmla="*/ 305111 h 2454057"/>
              <a:gd name="connsiteX45" fmla="*/ 652463 w 1519238"/>
              <a:gd name="connsiteY45" fmla="*/ 271773 h 2454057"/>
              <a:gd name="connsiteX46" fmla="*/ 676275 w 1519238"/>
              <a:gd name="connsiteY46" fmla="*/ 243198 h 2454057"/>
              <a:gd name="connsiteX47" fmla="*/ 690563 w 1519238"/>
              <a:gd name="connsiteY47" fmla="*/ 209861 h 2454057"/>
              <a:gd name="connsiteX48" fmla="*/ 700088 w 1519238"/>
              <a:gd name="connsiteY48" fmla="*/ 181286 h 2454057"/>
              <a:gd name="connsiteX49" fmla="*/ 714375 w 1519238"/>
              <a:gd name="connsiteY49" fmla="*/ 157473 h 2454057"/>
              <a:gd name="connsiteX50" fmla="*/ 742950 w 1519238"/>
              <a:gd name="connsiteY50" fmla="*/ 133661 h 2454057"/>
              <a:gd name="connsiteX51" fmla="*/ 747713 w 1519238"/>
              <a:gd name="connsiteY51" fmla="*/ 119373 h 2454057"/>
              <a:gd name="connsiteX52" fmla="*/ 733425 w 1519238"/>
              <a:gd name="connsiteY52" fmla="*/ 90798 h 2454057"/>
              <a:gd name="connsiteX53" fmla="*/ 728663 w 1519238"/>
              <a:gd name="connsiteY53" fmla="*/ 76511 h 2454057"/>
              <a:gd name="connsiteX54" fmla="*/ 757238 w 1519238"/>
              <a:gd name="connsiteY54" fmla="*/ 90798 h 2454057"/>
              <a:gd name="connsiteX55" fmla="*/ 766763 w 1519238"/>
              <a:gd name="connsiteY55" fmla="*/ 105086 h 2454057"/>
              <a:gd name="connsiteX56" fmla="*/ 757238 w 1519238"/>
              <a:gd name="connsiteY56" fmla="*/ 71748 h 2454057"/>
              <a:gd name="connsiteX57" fmla="*/ 747713 w 1519238"/>
              <a:gd name="connsiteY57" fmla="*/ 57461 h 2454057"/>
              <a:gd name="connsiteX58" fmla="*/ 742950 w 1519238"/>
              <a:gd name="connsiteY58" fmla="*/ 43173 h 2454057"/>
              <a:gd name="connsiteX59" fmla="*/ 733425 w 1519238"/>
              <a:gd name="connsiteY59" fmla="*/ 28886 h 2454057"/>
              <a:gd name="connsiteX60" fmla="*/ 752475 w 1519238"/>
              <a:gd name="connsiteY60" fmla="*/ 38411 h 2454057"/>
              <a:gd name="connsiteX61" fmla="*/ 766763 w 1519238"/>
              <a:gd name="connsiteY61" fmla="*/ 43173 h 2454057"/>
              <a:gd name="connsiteX62" fmla="*/ 781050 w 1519238"/>
              <a:gd name="connsiteY62" fmla="*/ 43173 h 2454057"/>
              <a:gd name="connsiteX63" fmla="*/ 766763 w 1519238"/>
              <a:gd name="connsiteY63" fmla="*/ 14598 h 2454057"/>
              <a:gd name="connsiteX64" fmla="*/ 762000 w 1519238"/>
              <a:gd name="connsiteY64" fmla="*/ 311 h 2454057"/>
              <a:gd name="connsiteX65" fmla="*/ 804863 w 1519238"/>
              <a:gd name="connsiteY65" fmla="*/ 19361 h 2454057"/>
              <a:gd name="connsiteX66" fmla="*/ 814388 w 1519238"/>
              <a:gd name="connsiteY66" fmla="*/ 33648 h 2454057"/>
              <a:gd name="connsiteX67" fmla="*/ 857250 w 1519238"/>
              <a:gd name="connsiteY67" fmla="*/ 62223 h 2454057"/>
              <a:gd name="connsiteX68" fmla="*/ 876300 w 1519238"/>
              <a:gd name="connsiteY68" fmla="*/ 71748 h 2454057"/>
              <a:gd name="connsiteX69" fmla="*/ 890588 w 1519238"/>
              <a:gd name="connsiteY69" fmla="*/ 86036 h 2454057"/>
              <a:gd name="connsiteX70" fmla="*/ 904875 w 1519238"/>
              <a:gd name="connsiteY70" fmla="*/ 90798 h 2454057"/>
              <a:gd name="connsiteX71" fmla="*/ 947738 w 1519238"/>
              <a:gd name="connsiteY71" fmla="*/ 105086 h 2454057"/>
              <a:gd name="connsiteX72" fmla="*/ 966788 w 1519238"/>
              <a:gd name="connsiteY72" fmla="*/ 114611 h 2454057"/>
              <a:gd name="connsiteX73" fmla="*/ 985838 w 1519238"/>
              <a:gd name="connsiteY73" fmla="*/ 143186 h 2454057"/>
              <a:gd name="connsiteX74" fmla="*/ 1028700 w 1519238"/>
              <a:gd name="connsiteY74" fmla="*/ 176523 h 2454057"/>
              <a:gd name="connsiteX75" fmla="*/ 1047750 w 1519238"/>
              <a:gd name="connsiteY75" fmla="*/ 205098 h 2454057"/>
              <a:gd name="connsiteX76" fmla="*/ 1090613 w 1519238"/>
              <a:gd name="connsiteY76" fmla="*/ 252723 h 2454057"/>
              <a:gd name="connsiteX77" fmla="*/ 1109663 w 1519238"/>
              <a:gd name="connsiteY77" fmla="*/ 281298 h 2454057"/>
              <a:gd name="connsiteX78" fmla="*/ 1114425 w 1519238"/>
              <a:gd name="connsiteY78" fmla="*/ 300348 h 2454057"/>
              <a:gd name="connsiteX79" fmla="*/ 1138238 w 1519238"/>
              <a:gd name="connsiteY79" fmla="*/ 343211 h 2454057"/>
              <a:gd name="connsiteX80" fmla="*/ 1166813 w 1519238"/>
              <a:gd name="connsiteY80" fmla="*/ 362261 h 2454057"/>
              <a:gd name="connsiteX81" fmla="*/ 1204913 w 1519238"/>
              <a:gd name="connsiteY81" fmla="*/ 371786 h 2454057"/>
              <a:gd name="connsiteX82" fmla="*/ 1214438 w 1519238"/>
              <a:gd name="connsiteY82" fmla="*/ 386073 h 2454057"/>
              <a:gd name="connsiteX83" fmla="*/ 1238250 w 1519238"/>
              <a:gd name="connsiteY83" fmla="*/ 414648 h 2454057"/>
              <a:gd name="connsiteX84" fmla="*/ 1247775 w 1519238"/>
              <a:gd name="connsiteY84" fmla="*/ 443223 h 2454057"/>
              <a:gd name="connsiteX85" fmla="*/ 1252538 w 1519238"/>
              <a:gd name="connsiteY85" fmla="*/ 457511 h 2454057"/>
              <a:gd name="connsiteX86" fmla="*/ 1262063 w 1519238"/>
              <a:gd name="connsiteY86" fmla="*/ 476561 h 2454057"/>
              <a:gd name="connsiteX87" fmla="*/ 1290638 w 1519238"/>
              <a:gd name="connsiteY87" fmla="*/ 519423 h 2454057"/>
              <a:gd name="connsiteX88" fmla="*/ 1300163 w 1519238"/>
              <a:gd name="connsiteY88" fmla="*/ 533711 h 2454057"/>
              <a:gd name="connsiteX89" fmla="*/ 1304925 w 1519238"/>
              <a:gd name="connsiteY89" fmla="*/ 547998 h 2454057"/>
              <a:gd name="connsiteX90" fmla="*/ 1319213 w 1519238"/>
              <a:gd name="connsiteY90" fmla="*/ 557523 h 2454057"/>
              <a:gd name="connsiteX91" fmla="*/ 1371600 w 1519238"/>
              <a:gd name="connsiteY91" fmla="*/ 581336 h 2454057"/>
              <a:gd name="connsiteX92" fmla="*/ 1390650 w 1519238"/>
              <a:gd name="connsiteY92" fmla="*/ 590861 h 2454057"/>
              <a:gd name="connsiteX93" fmla="*/ 1419225 w 1519238"/>
              <a:gd name="connsiteY93" fmla="*/ 600386 h 2454057"/>
              <a:gd name="connsiteX94" fmla="*/ 1462088 w 1519238"/>
              <a:gd name="connsiteY94" fmla="*/ 595623 h 2454057"/>
              <a:gd name="connsiteX95" fmla="*/ 1476375 w 1519238"/>
              <a:gd name="connsiteY95" fmla="*/ 590861 h 2454057"/>
              <a:gd name="connsiteX96" fmla="*/ 1485900 w 1519238"/>
              <a:gd name="connsiteY96" fmla="*/ 576573 h 2454057"/>
              <a:gd name="connsiteX97" fmla="*/ 1504950 w 1519238"/>
              <a:gd name="connsiteY97" fmla="*/ 571811 h 2454057"/>
              <a:gd name="connsiteX98" fmla="*/ 1519238 w 1519238"/>
              <a:gd name="connsiteY98" fmla="*/ 567048 h 2454057"/>
              <a:gd name="connsiteX99" fmla="*/ 1509713 w 1519238"/>
              <a:gd name="connsiteY99" fmla="*/ 705161 h 2454057"/>
              <a:gd name="connsiteX100" fmla="*/ 1504950 w 1519238"/>
              <a:gd name="connsiteY100" fmla="*/ 719448 h 2454057"/>
              <a:gd name="connsiteX101" fmla="*/ 1485900 w 1519238"/>
              <a:gd name="connsiteY101" fmla="*/ 748023 h 2454057"/>
              <a:gd name="connsiteX102" fmla="*/ 1466850 w 1519238"/>
              <a:gd name="connsiteY102" fmla="*/ 786123 h 2454057"/>
              <a:gd name="connsiteX103" fmla="*/ 1457325 w 1519238"/>
              <a:gd name="connsiteY103" fmla="*/ 824223 h 2454057"/>
              <a:gd name="connsiteX104" fmla="*/ 1447800 w 1519238"/>
              <a:gd name="connsiteY104" fmla="*/ 909948 h 2454057"/>
              <a:gd name="connsiteX105" fmla="*/ 1438275 w 1519238"/>
              <a:gd name="connsiteY105" fmla="*/ 1014723 h 2454057"/>
              <a:gd name="connsiteX106" fmla="*/ 1428750 w 1519238"/>
              <a:gd name="connsiteY106" fmla="*/ 1090923 h 2454057"/>
              <a:gd name="connsiteX107" fmla="*/ 1414463 w 1519238"/>
              <a:gd name="connsiteY107" fmla="*/ 1119498 h 2454057"/>
              <a:gd name="connsiteX108" fmla="*/ 1400175 w 1519238"/>
              <a:gd name="connsiteY108" fmla="*/ 1148073 h 2454057"/>
              <a:gd name="connsiteX109" fmla="*/ 1395413 w 1519238"/>
              <a:gd name="connsiteY109" fmla="*/ 1162361 h 2454057"/>
              <a:gd name="connsiteX110" fmla="*/ 1338263 w 1519238"/>
              <a:gd name="connsiteY110" fmla="*/ 1148073 h 2454057"/>
              <a:gd name="connsiteX111" fmla="*/ 1314450 w 1519238"/>
              <a:gd name="connsiteY111" fmla="*/ 1143311 h 2454057"/>
              <a:gd name="connsiteX112" fmla="*/ 1285875 w 1519238"/>
              <a:gd name="connsiteY112" fmla="*/ 1133786 h 2454057"/>
              <a:gd name="connsiteX113" fmla="*/ 1223963 w 1519238"/>
              <a:gd name="connsiteY113" fmla="*/ 1138548 h 2454057"/>
              <a:gd name="connsiteX114" fmla="*/ 1214438 w 1519238"/>
              <a:gd name="connsiteY114" fmla="*/ 1167123 h 2454057"/>
              <a:gd name="connsiteX115" fmla="*/ 1204913 w 1519238"/>
              <a:gd name="connsiteY115" fmla="*/ 1186173 h 2454057"/>
              <a:gd name="connsiteX116" fmla="*/ 1195388 w 1519238"/>
              <a:gd name="connsiteY116" fmla="*/ 1214748 h 2454057"/>
              <a:gd name="connsiteX117" fmla="*/ 1190625 w 1519238"/>
              <a:gd name="connsiteY117" fmla="*/ 1281423 h 2454057"/>
              <a:gd name="connsiteX118" fmla="*/ 1176338 w 1519238"/>
              <a:gd name="connsiteY118" fmla="*/ 1300473 h 2454057"/>
              <a:gd name="connsiteX119" fmla="*/ 1190625 w 1519238"/>
              <a:gd name="connsiteY119" fmla="*/ 1333811 h 2454057"/>
              <a:gd name="connsiteX120" fmla="*/ 1200150 w 1519238"/>
              <a:gd name="connsiteY120" fmla="*/ 1348098 h 2454057"/>
              <a:gd name="connsiteX121" fmla="*/ 1209675 w 1519238"/>
              <a:gd name="connsiteY121" fmla="*/ 1381436 h 2454057"/>
              <a:gd name="connsiteX122" fmla="*/ 1219200 w 1519238"/>
              <a:gd name="connsiteY122" fmla="*/ 1400486 h 2454057"/>
              <a:gd name="connsiteX123" fmla="*/ 1223963 w 1519238"/>
              <a:gd name="connsiteY123" fmla="*/ 1467161 h 2454057"/>
              <a:gd name="connsiteX124" fmla="*/ 1228725 w 1519238"/>
              <a:gd name="connsiteY124" fmla="*/ 1486211 h 2454057"/>
              <a:gd name="connsiteX125" fmla="*/ 1233488 w 1519238"/>
              <a:gd name="connsiteY125" fmla="*/ 1510023 h 2454057"/>
              <a:gd name="connsiteX126" fmla="*/ 1228725 w 1519238"/>
              <a:gd name="connsiteY126" fmla="*/ 1557648 h 2454057"/>
              <a:gd name="connsiteX127" fmla="*/ 1209675 w 1519238"/>
              <a:gd name="connsiteY127" fmla="*/ 1605273 h 2454057"/>
              <a:gd name="connsiteX128" fmla="*/ 1204913 w 1519238"/>
              <a:gd name="connsiteY128" fmla="*/ 1676711 h 2454057"/>
              <a:gd name="connsiteX129" fmla="*/ 1195388 w 1519238"/>
              <a:gd name="connsiteY129" fmla="*/ 1710048 h 2454057"/>
              <a:gd name="connsiteX130" fmla="*/ 1185863 w 1519238"/>
              <a:gd name="connsiteY130" fmla="*/ 1748148 h 2454057"/>
              <a:gd name="connsiteX131" fmla="*/ 1190625 w 1519238"/>
              <a:gd name="connsiteY131" fmla="*/ 1833873 h 2454057"/>
              <a:gd name="connsiteX132" fmla="*/ 1200150 w 1519238"/>
              <a:gd name="connsiteY132" fmla="*/ 1867211 h 2454057"/>
              <a:gd name="connsiteX133" fmla="*/ 1204913 w 1519238"/>
              <a:gd name="connsiteY133" fmla="*/ 1886261 h 2454057"/>
              <a:gd name="connsiteX134" fmla="*/ 1219200 w 1519238"/>
              <a:gd name="connsiteY134" fmla="*/ 1933886 h 2454057"/>
              <a:gd name="connsiteX135" fmla="*/ 1223963 w 1519238"/>
              <a:gd name="connsiteY135" fmla="*/ 2124386 h 2454057"/>
              <a:gd name="connsiteX136" fmla="*/ 1233488 w 1519238"/>
              <a:gd name="connsiteY136" fmla="*/ 2186298 h 2454057"/>
              <a:gd name="connsiteX137" fmla="*/ 1243013 w 1519238"/>
              <a:gd name="connsiteY137" fmla="*/ 2200586 h 2454057"/>
              <a:gd name="connsiteX138" fmla="*/ 1247775 w 1519238"/>
              <a:gd name="connsiteY138" fmla="*/ 2214873 h 2454057"/>
              <a:gd name="connsiteX139" fmla="*/ 1257300 w 1519238"/>
              <a:gd name="connsiteY139" fmla="*/ 2233923 h 2454057"/>
              <a:gd name="connsiteX140" fmla="*/ 1271588 w 1519238"/>
              <a:gd name="connsiteY140" fmla="*/ 2276786 h 2454057"/>
              <a:gd name="connsiteX141" fmla="*/ 1281113 w 1519238"/>
              <a:gd name="connsiteY141" fmla="*/ 2300598 h 2454057"/>
              <a:gd name="connsiteX142" fmla="*/ 1285875 w 1519238"/>
              <a:gd name="connsiteY142" fmla="*/ 2319648 h 2454057"/>
              <a:gd name="connsiteX143" fmla="*/ 1295400 w 1519238"/>
              <a:gd name="connsiteY143" fmla="*/ 2348223 h 2454057"/>
              <a:gd name="connsiteX144" fmla="*/ 1300163 w 1519238"/>
              <a:gd name="connsiteY144" fmla="*/ 2372036 h 2454057"/>
              <a:gd name="connsiteX145" fmla="*/ 1309688 w 1519238"/>
              <a:gd name="connsiteY145" fmla="*/ 2386323 h 2454057"/>
              <a:gd name="connsiteX146" fmla="*/ 1319213 w 1519238"/>
              <a:gd name="connsiteY146" fmla="*/ 2424423 h 2454057"/>
              <a:gd name="connsiteX147" fmla="*/ 1200150 w 1519238"/>
              <a:gd name="connsiteY147" fmla="*/ 2452998 h 2454057"/>
              <a:gd name="connsiteX148" fmla="*/ 1252538 w 1519238"/>
              <a:gd name="connsiteY148" fmla="*/ 2386323 h 2454057"/>
              <a:gd name="connsiteX149" fmla="*/ 1295400 w 1519238"/>
              <a:gd name="connsiteY149" fmla="*/ 2357748 h 2454057"/>
              <a:gd name="connsiteX150" fmla="*/ 1276350 w 1519238"/>
              <a:gd name="connsiteY150" fmla="*/ 2333936 h 2454057"/>
              <a:gd name="connsiteX0" fmla="*/ 0 w 1519238"/>
              <a:gd name="connsiteY0" fmla="*/ 1524311 h 2454057"/>
              <a:gd name="connsiteX1" fmla="*/ 23813 w 1519238"/>
              <a:gd name="connsiteY1" fmla="*/ 1486211 h 2454057"/>
              <a:gd name="connsiteX2" fmla="*/ 28575 w 1519238"/>
              <a:gd name="connsiteY2" fmla="*/ 1471923 h 2454057"/>
              <a:gd name="connsiteX3" fmla="*/ 47625 w 1519238"/>
              <a:gd name="connsiteY3" fmla="*/ 1438586 h 2454057"/>
              <a:gd name="connsiteX4" fmla="*/ 61913 w 1519238"/>
              <a:gd name="connsiteY4" fmla="*/ 1424298 h 2454057"/>
              <a:gd name="connsiteX5" fmla="*/ 80963 w 1519238"/>
              <a:gd name="connsiteY5" fmla="*/ 1395723 h 2454057"/>
              <a:gd name="connsiteX6" fmla="*/ 85725 w 1519238"/>
              <a:gd name="connsiteY6" fmla="*/ 1371911 h 2454057"/>
              <a:gd name="connsiteX7" fmla="*/ 119063 w 1519238"/>
              <a:gd name="connsiteY7" fmla="*/ 1338573 h 2454057"/>
              <a:gd name="connsiteX8" fmla="*/ 147638 w 1519238"/>
              <a:gd name="connsiteY8" fmla="*/ 1333811 h 2454057"/>
              <a:gd name="connsiteX9" fmla="*/ 157163 w 1519238"/>
              <a:gd name="connsiteY9" fmla="*/ 1305236 h 2454057"/>
              <a:gd name="connsiteX10" fmla="*/ 166688 w 1519238"/>
              <a:gd name="connsiteY10" fmla="*/ 1252848 h 2454057"/>
              <a:gd name="connsiteX11" fmla="*/ 157163 w 1519238"/>
              <a:gd name="connsiteY11" fmla="*/ 1176648 h 2454057"/>
              <a:gd name="connsiteX12" fmla="*/ 147638 w 1519238"/>
              <a:gd name="connsiteY12" fmla="*/ 1148073 h 2454057"/>
              <a:gd name="connsiteX13" fmla="*/ 142875 w 1519238"/>
              <a:gd name="connsiteY13" fmla="*/ 1114736 h 2454057"/>
              <a:gd name="connsiteX14" fmla="*/ 133350 w 1519238"/>
              <a:gd name="connsiteY14" fmla="*/ 1095686 h 2454057"/>
              <a:gd name="connsiteX15" fmla="*/ 128588 w 1519238"/>
              <a:gd name="connsiteY15" fmla="*/ 1081398 h 2454057"/>
              <a:gd name="connsiteX16" fmla="*/ 133350 w 1519238"/>
              <a:gd name="connsiteY16" fmla="*/ 986148 h 2454057"/>
              <a:gd name="connsiteX17" fmla="*/ 138113 w 1519238"/>
              <a:gd name="connsiteY17" fmla="*/ 971861 h 2454057"/>
              <a:gd name="connsiteX18" fmla="*/ 147638 w 1519238"/>
              <a:gd name="connsiteY18" fmla="*/ 957573 h 2454057"/>
              <a:gd name="connsiteX19" fmla="*/ 161925 w 1519238"/>
              <a:gd name="connsiteY19" fmla="*/ 943286 h 2454057"/>
              <a:gd name="connsiteX20" fmla="*/ 176213 w 1519238"/>
              <a:gd name="connsiteY20" fmla="*/ 900423 h 2454057"/>
              <a:gd name="connsiteX21" fmla="*/ 180975 w 1519238"/>
              <a:gd name="connsiteY21" fmla="*/ 886136 h 2454057"/>
              <a:gd name="connsiteX22" fmla="*/ 190500 w 1519238"/>
              <a:gd name="connsiteY22" fmla="*/ 867086 h 2454057"/>
              <a:gd name="connsiteX23" fmla="*/ 204788 w 1519238"/>
              <a:gd name="connsiteY23" fmla="*/ 814698 h 2454057"/>
              <a:gd name="connsiteX24" fmla="*/ 214313 w 1519238"/>
              <a:gd name="connsiteY24" fmla="*/ 781361 h 2454057"/>
              <a:gd name="connsiteX25" fmla="*/ 223838 w 1519238"/>
              <a:gd name="connsiteY25" fmla="*/ 767073 h 2454057"/>
              <a:gd name="connsiteX26" fmla="*/ 242888 w 1519238"/>
              <a:gd name="connsiteY26" fmla="*/ 733736 h 2454057"/>
              <a:gd name="connsiteX27" fmla="*/ 280988 w 1519238"/>
              <a:gd name="connsiteY27" fmla="*/ 714686 h 2454057"/>
              <a:gd name="connsiteX28" fmla="*/ 300038 w 1519238"/>
              <a:gd name="connsiteY28" fmla="*/ 705161 h 2454057"/>
              <a:gd name="connsiteX29" fmla="*/ 314325 w 1519238"/>
              <a:gd name="connsiteY29" fmla="*/ 690873 h 2454057"/>
              <a:gd name="connsiteX30" fmla="*/ 328613 w 1519238"/>
              <a:gd name="connsiteY30" fmla="*/ 681348 h 2454057"/>
              <a:gd name="connsiteX31" fmla="*/ 333375 w 1519238"/>
              <a:gd name="connsiteY31" fmla="*/ 667061 h 2454057"/>
              <a:gd name="connsiteX32" fmla="*/ 347663 w 1519238"/>
              <a:gd name="connsiteY32" fmla="*/ 652773 h 2454057"/>
              <a:gd name="connsiteX33" fmla="*/ 357188 w 1519238"/>
              <a:gd name="connsiteY33" fmla="*/ 638486 h 2454057"/>
              <a:gd name="connsiteX34" fmla="*/ 385763 w 1519238"/>
              <a:gd name="connsiteY34" fmla="*/ 614673 h 2454057"/>
              <a:gd name="connsiteX35" fmla="*/ 395288 w 1519238"/>
              <a:gd name="connsiteY35" fmla="*/ 600386 h 2454057"/>
              <a:gd name="connsiteX36" fmla="*/ 409575 w 1519238"/>
              <a:gd name="connsiteY36" fmla="*/ 581336 h 2454057"/>
              <a:gd name="connsiteX37" fmla="*/ 433388 w 1519238"/>
              <a:gd name="connsiteY37" fmla="*/ 552761 h 2454057"/>
              <a:gd name="connsiteX38" fmla="*/ 452438 w 1519238"/>
              <a:gd name="connsiteY38" fmla="*/ 543236 h 2454057"/>
              <a:gd name="connsiteX39" fmla="*/ 481013 w 1519238"/>
              <a:gd name="connsiteY39" fmla="*/ 509898 h 2454057"/>
              <a:gd name="connsiteX40" fmla="*/ 514350 w 1519238"/>
              <a:gd name="connsiteY40" fmla="*/ 471798 h 2454057"/>
              <a:gd name="connsiteX41" fmla="*/ 557213 w 1519238"/>
              <a:gd name="connsiteY41" fmla="*/ 428936 h 2454057"/>
              <a:gd name="connsiteX42" fmla="*/ 590550 w 1519238"/>
              <a:gd name="connsiteY42" fmla="*/ 395598 h 2454057"/>
              <a:gd name="connsiteX43" fmla="*/ 609600 w 1519238"/>
              <a:gd name="connsiteY43" fmla="*/ 333686 h 2454057"/>
              <a:gd name="connsiteX44" fmla="*/ 628650 w 1519238"/>
              <a:gd name="connsiteY44" fmla="*/ 305111 h 2454057"/>
              <a:gd name="connsiteX45" fmla="*/ 652463 w 1519238"/>
              <a:gd name="connsiteY45" fmla="*/ 271773 h 2454057"/>
              <a:gd name="connsiteX46" fmla="*/ 676275 w 1519238"/>
              <a:gd name="connsiteY46" fmla="*/ 243198 h 2454057"/>
              <a:gd name="connsiteX47" fmla="*/ 690563 w 1519238"/>
              <a:gd name="connsiteY47" fmla="*/ 209861 h 2454057"/>
              <a:gd name="connsiteX48" fmla="*/ 700088 w 1519238"/>
              <a:gd name="connsiteY48" fmla="*/ 181286 h 2454057"/>
              <a:gd name="connsiteX49" fmla="*/ 714375 w 1519238"/>
              <a:gd name="connsiteY49" fmla="*/ 157473 h 2454057"/>
              <a:gd name="connsiteX50" fmla="*/ 742950 w 1519238"/>
              <a:gd name="connsiteY50" fmla="*/ 133661 h 2454057"/>
              <a:gd name="connsiteX51" fmla="*/ 747713 w 1519238"/>
              <a:gd name="connsiteY51" fmla="*/ 119373 h 2454057"/>
              <a:gd name="connsiteX52" fmla="*/ 733425 w 1519238"/>
              <a:gd name="connsiteY52" fmla="*/ 90798 h 2454057"/>
              <a:gd name="connsiteX53" fmla="*/ 728663 w 1519238"/>
              <a:gd name="connsiteY53" fmla="*/ 76511 h 2454057"/>
              <a:gd name="connsiteX54" fmla="*/ 757238 w 1519238"/>
              <a:gd name="connsiteY54" fmla="*/ 90798 h 2454057"/>
              <a:gd name="connsiteX55" fmla="*/ 766763 w 1519238"/>
              <a:gd name="connsiteY55" fmla="*/ 105086 h 2454057"/>
              <a:gd name="connsiteX56" fmla="*/ 757238 w 1519238"/>
              <a:gd name="connsiteY56" fmla="*/ 71748 h 2454057"/>
              <a:gd name="connsiteX57" fmla="*/ 747713 w 1519238"/>
              <a:gd name="connsiteY57" fmla="*/ 57461 h 2454057"/>
              <a:gd name="connsiteX58" fmla="*/ 742950 w 1519238"/>
              <a:gd name="connsiteY58" fmla="*/ 43173 h 2454057"/>
              <a:gd name="connsiteX59" fmla="*/ 733425 w 1519238"/>
              <a:gd name="connsiteY59" fmla="*/ 28886 h 2454057"/>
              <a:gd name="connsiteX60" fmla="*/ 752475 w 1519238"/>
              <a:gd name="connsiteY60" fmla="*/ 38411 h 2454057"/>
              <a:gd name="connsiteX61" fmla="*/ 766763 w 1519238"/>
              <a:gd name="connsiteY61" fmla="*/ 43173 h 2454057"/>
              <a:gd name="connsiteX62" fmla="*/ 781050 w 1519238"/>
              <a:gd name="connsiteY62" fmla="*/ 43173 h 2454057"/>
              <a:gd name="connsiteX63" fmla="*/ 766763 w 1519238"/>
              <a:gd name="connsiteY63" fmla="*/ 14598 h 2454057"/>
              <a:gd name="connsiteX64" fmla="*/ 762000 w 1519238"/>
              <a:gd name="connsiteY64" fmla="*/ 311 h 2454057"/>
              <a:gd name="connsiteX65" fmla="*/ 804863 w 1519238"/>
              <a:gd name="connsiteY65" fmla="*/ 19361 h 2454057"/>
              <a:gd name="connsiteX66" fmla="*/ 814388 w 1519238"/>
              <a:gd name="connsiteY66" fmla="*/ 33648 h 2454057"/>
              <a:gd name="connsiteX67" fmla="*/ 857250 w 1519238"/>
              <a:gd name="connsiteY67" fmla="*/ 62223 h 2454057"/>
              <a:gd name="connsiteX68" fmla="*/ 876300 w 1519238"/>
              <a:gd name="connsiteY68" fmla="*/ 71748 h 2454057"/>
              <a:gd name="connsiteX69" fmla="*/ 890588 w 1519238"/>
              <a:gd name="connsiteY69" fmla="*/ 86036 h 2454057"/>
              <a:gd name="connsiteX70" fmla="*/ 904875 w 1519238"/>
              <a:gd name="connsiteY70" fmla="*/ 90798 h 2454057"/>
              <a:gd name="connsiteX71" fmla="*/ 947738 w 1519238"/>
              <a:gd name="connsiteY71" fmla="*/ 105086 h 2454057"/>
              <a:gd name="connsiteX72" fmla="*/ 966788 w 1519238"/>
              <a:gd name="connsiteY72" fmla="*/ 114611 h 2454057"/>
              <a:gd name="connsiteX73" fmla="*/ 985838 w 1519238"/>
              <a:gd name="connsiteY73" fmla="*/ 143186 h 2454057"/>
              <a:gd name="connsiteX74" fmla="*/ 1028700 w 1519238"/>
              <a:gd name="connsiteY74" fmla="*/ 176523 h 2454057"/>
              <a:gd name="connsiteX75" fmla="*/ 1047750 w 1519238"/>
              <a:gd name="connsiteY75" fmla="*/ 205098 h 2454057"/>
              <a:gd name="connsiteX76" fmla="*/ 1090613 w 1519238"/>
              <a:gd name="connsiteY76" fmla="*/ 252723 h 2454057"/>
              <a:gd name="connsiteX77" fmla="*/ 1109663 w 1519238"/>
              <a:gd name="connsiteY77" fmla="*/ 281298 h 2454057"/>
              <a:gd name="connsiteX78" fmla="*/ 1114425 w 1519238"/>
              <a:gd name="connsiteY78" fmla="*/ 300348 h 2454057"/>
              <a:gd name="connsiteX79" fmla="*/ 1138238 w 1519238"/>
              <a:gd name="connsiteY79" fmla="*/ 343211 h 2454057"/>
              <a:gd name="connsiteX80" fmla="*/ 1166813 w 1519238"/>
              <a:gd name="connsiteY80" fmla="*/ 362261 h 2454057"/>
              <a:gd name="connsiteX81" fmla="*/ 1204913 w 1519238"/>
              <a:gd name="connsiteY81" fmla="*/ 371786 h 2454057"/>
              <a:gd name="connsiteX82" fmla="*/ 1214438 w 1519238"/>
              <a:gd name="connsiteY82" fmla="*/ 386073 h 2454057"/>
              <a:gd name="connsiteX83" fmla="*/ 1238250 w 1519238"/>
              <a:gd name="connsiteY83" fmla="*/ 414648 h 2454057"/>
              <a:gd name="connsiteX84" fmla="*/ 1247775 w 1519238"/>
              <a:gd name="connsiteY84" fmla="*/ 443223 h 2454057"/>
              <a:gd name="connsiteX85" fmla="*/ 1252538 w 1519238"/>
              <a:gd name="connsiteY85" fmla="*/ 457511 h 2454057"/>
              <a:gd name="connsiteX86" fmla="*/ 1262063 w 1519238"/>
              <a:gd name="connsiteY86" fmla="*/ 476561 h 2454057"/>
              <a:gd name="connsiteX87" fmla="*/ 1290638 w 1519238"/>
              <a:gd name="connsiteY87" fmla="*/ 519423 h 2454057"/>
              <a:gd name="connsiteX88" fmla="*/ 1300163 w 1519238"/>
              <a:gd name="connsiteY88" fmla="*/ 533711 h 2454057"/>
              <a:gd name="connsiteX89" fmla="*/ 1304925 w 1519238"/>
              <a:gd name="connsiteY89" fmla="*/ 547998 h 2454057"/>
              <a:gd name="connsiteX90" fmla="*/ 1319213 w 1519238"/>
              <a:gd name="connsiteY90" fmla="*/ 557523 h 2454057"/>
              <a:gd name="connsiteX91" fmla="*/ 1371600 w 1519238"/>
              <a:gd name="connsiteY91" fmla="*/ 581336 h 2454057"/>
              <a:gd name="connsiteX92" fmla="*/ 1390650 w 1519238"/>
              <a:gd name="connsiteY92" fmla="*/ 590861 h 2454057"/>
              <a:gd name="connsiteX93" fmla="*/ 1419225 w 1519238"/>
              <a:gd name="connsiteY93" fmla="*/ 600386 h 2454057"/>
              <a:gd name="connsiteX94" fmla="*/ 1462088 w 1519238"/>
              <a:gd name="connsiteY94" fmla="*/ 595623 h 2454057"/>
              <a:gd name="connsiteX95" fmla="*/ 1476375 w 1519238"/>
              <a:gd name="connsiteY95" fmla="*/ 590861 h 2454057"/>
              <a:gd name="connsiteX96" fmla="*/ 1485900 w 1519238"/>
              <a:gd name="connsiteY96" fmla="*/ 576573 h 2454057"/>
              <a:gd name="connsiteX97" fmla="*/ 1504950 w 1519238"/>
              <a:gd name="connsiteY97" fmla="*/ 571811 h 2454057"/>
              <a:gd name="connsiteX98" fmla="*/ 1519238 w 1519238"/>
              <a:gd name="connsiteY98" fmla="*/ 567048 h 2454057"/>
              <a:gd name="connsiteX99" fmla="*/ 1509713 w 1519238"/>
              <a:gd name="connsiteY99" fmla="*/ 705161 h 2454057"/>
              <a:gd name="connsiteX100" fmla="*/ 1504950 w 1519238"/>
              <a:gd name="connsiteY100" fmla="*/ 719448 h 2454057"/>
              <a:gd name="connsiteX101" fmla="*/ 1485900 w 1519238"/>
              <a:gd name="connsiteY101" fmla="*/ 748023 h 2454057"/>
              <a:gd name="connsiteX102" fmla="*/ 1466850 w 1519238"/>
              <a:gd name="connsiteY102" fmla="*/ 786123 h 2454057"/>
              <a:gd name="connsiteX103" fmla="*/ 1457325 w 1519238"/>
              <a:gd name="connsiteY103" fmla="*/ 824223 h 2454057"/>
              <a:gd name="connsiteX104" fmla="*/ 1447800 w 1519238"/>
              <a:gd name="connsiteY104" fmla="*/ 909948 h 2454057"/>
              <a:gd name="connsiteX105" fmla="*/ 1438275 w 1519238"/>
              <a:gd name="connsiteY105" fmla="*/ 1014723 h 2454057"/>
              <a:gd name="connsiteX106" fmla="*/ 1428750 w 1519238"/>
              <a:gd name="connsiteY106" fmla="*/ 1090923 h 2454057"/>
              <a:gd name="connsiteX107" fmla="*/ 1414463 w 1519238"/>
              <a:gd name="connsiteY107" fmla="*/ 1119498 h 2454057"/>
              <a:gd name="connsiteX108" fmla="*/ 1400175 w 1519238"/>
              <a:gd name="connsiteY108" fmla="*/ 1148073 h 2454057"/>
              <a:gd name="connsiteX109" fmla="*/ 1395413 w 1519238"/>
              <a:gd name="connsiteY109" fmla="*/ 1162361 h 2454057"/>
              <a:gd name="connsiteX110" fmla="*/ 1338263 w 1519238"/>
              <a:gd name="connsiteY110" fmla="*/ 1148073 h 2454057"/>
              <a:gd name="connsiteX111" fmla="*/ 1314450 w 1519238"/>
              <a:gd name="connsiteY111" fmla="*/ 1143311 h 2454057"/>
              <a:gd name="connsiteX112" fmla="*/ 1285875 w 1519238"/>
              <a:gd name="connsiteY112" fmla="*/ 1133786 h 2454057"/>
              <a:gd name="connsiteX113" fmla="*/ 1223963 w 1519238"/>
              <a:gd name="connsiteY113" fmla="*/ 1138548 h 2454057"/>
              <a:gd name="connsiteX114" fmla="*/ 1214438 w 1519238"/>
              <a:gd name="connsiteY114" fmla="*/ 1167123 h 2454057"/>
              <a:gd name="connsiteX115" fmla="*/ 1204913 w 1519238"/>
              <a:gd name="connsiteY115" fmla="*/ 1186173 h 2454057"/>
              <a:gd name="connsiteX116" fmla="*/ 1195388 w 1519238"/>
              <a:gd name="connsiteY116" fmla="*/ 1214748 h 2454057"/>
              <a:gd name="connsiteX117" fmla="*/ 1190625 w 1519238"/>
              <a:gd name="connsiteY117" fmla="*/ 1281423 h 2454057"/>
              <a:gd name="connsiteX118" fmla="*/ 1176338 w 1519238"/>
              <a:gd name="connsiteY118" fmla="*/ 1300473 h 2454057"/>
              <a:gd name="connsiteX119" fmla="*/ 1190625 w 1519238"/>
              <a:gd name="connsiteY119" fmla="*/ 1333811 h 2454057"/>
              <a:gd name="connsiteX120" fmla="*/ 1200150 w 1519238"/>
              <a:gd name="connsiteY120" fmla="*/ 1348098 h 2454057"/>
              <a:gd name="connsiteX121" fmla="*/ 1209675 w 1519238"/>
              <a:gd name="connsiteY121" fmla="*/ 1381436 h 2454057"/>
              <a:gd name="connsiteX122" fmla="*/ 1219200 w 1519238"/>
              <a:gd name="connsiteY122" fmla="*/ 1400486 h 2454057"/>
              <a:gd name="connsiteX123" fmla="*/ 1223963 w 1519238"/>
              <a:gd name="connsiteY123" fmla="*/ 1467161 h 2454057"/>
              <a:gd name="connsiteX124" fmla="*/ 1228725 w 1519238"/>
              <a:gd name="connsiteY124" fmla="*/ 1486211 h 2454057"/>
              <a:gd name="connsiteX125" fmla="*/ 1233488 w 1519238"/>
              <a:gd name="connsiteY125" fmla="*/ 1510023 h 2454057"/>
              <a:gd name="connsiteX126" fmla="*/ 1228725 w 1519238"/>
              <a:gd name="connsiteY126" fmla="*/ 1557648 h 2454057"/>
              <a:gd name="connsiteX127" fmla="*/ 1209675 w 1519238"/>
              <a:gd name="connsiteY127" fmla="*/ 1605273 h 2454057"/>
              <a:gd name="connsiteX128" fmla="*/ 1204913 w 1519238"/>
              <a:gd name="connsiteY128" fmla="*/ 1676711 h 2454057"/>
              <a:gd name="connsiteX129" fmla="*/ 1195388 w 1519238"/>
              <a:gd name="connsiteY129" fmla="*/ 1710048 h 2454057"/>
              <a:gd name="connsiteX130" fmla="*/ 1185863 w 1519238"/>
              <a:gd name="connsiteY130" fmla="*/ 1748148 h 2454057"/>
              <a:gd name="connsiteX131" fmla="*/ 1190625 w 1519238"/>
              <a:gd name="connsiteY131" fmla="*/ 1833873 h 2454057"/>
              <a:gd name="connsiteX132" fmla="*/ 1200150 w 1519238"/>
              <a:gd name="connsiteY132" fmla="*/ 1867211 h 2454057"/>
              <a:gd name="connsiteX133" fmla="*/ 1204913 w 1519238"/>
              <a:gd name="connsiteY133" fmla="*/ 1886261 h 2454057"/>
              <a:gd name="connsiteX134" fmla="*/ 1219200 w 1519238"/>
              <a:gd name="connsiteY134" fmla="*/ 1933886 h 2454057"/>
              <a:gd name="connsiteX135" fmla="*/ 1223963 w 1519238"/>
              <a:gd name="connsiteY135" fmla="*/ 2124386 h 2454057"/>
              <a:gd name="connsiteX136" fmla="*/ 1233488 w 1519238"/>
              <a:gd name="connsiteY136" fmla="*/ 2186298 h 2454057"/>
              <a:gd name="connsiteX137" fmla="*/ 1243013 w 1519238"/>
              <a:gd name="connsiteY137" fmla="*/ 2200586 h 2454057"/>
              <a:gd name="connsiteX138" fmla="*/ 1247775 w 1519238"/>
              <a:gd name="connsiteY138" fmla="*/ 2214873 h 2454057"/>
              <a:gd name="connsiteX139" fmla="*/ 1257300 w 1519238"/>
              <a:gd name="connsiteY139" fmla="*/ 2233923 h 2454057"/>
              <a:gd name="connsiteX140" fmla="*/ 1271588 w 1519238"/>
              <a:gd name="connsiteY140" fmla="*/ 2276786 h 2454057"/>
              <a:gd name="connsiteX141" fmla="*/ 1281113 w 1519238"/>
              <a:gd name="connsiteY141" fmla="*/ 2300598 h 2454057"/>
              <a:gd name="connsiteX142" fmla="*/ 1285875 w 1519238"/>
              <a:gd name="connsiteY142" fmla="*/ 2319648 h 2454057"/>
              <a:gd name="connsiteX143" fmla="*/ 1295400 w 1519238"/>
              <a:gd name="connsiteY143" fmla="*/ 2348223 h 2454057"/>
              <a:gd name="connsiteX144" fmla="*/ 1300163 w 1519238"/>
              <a:gd name="connsiteY144" fmla="*/ 2372036 h 2454057"/>
              <a:gd name="connsiteX145" fmla="*/ 1309688 w 1519238"/>
              <a:gd name="connsiteY145" fmla="*/ 2386323 h 2454057"/>
              <a:gd name="connsiteX146" fmla="*/ 1319213 w 1519238"/>
              <a:gd name="connsiteY146" fmla="*/ 2424423 h 2454057"/>
              <a:gd name="connsiteX147" fmla="*/ 1200150 w 1519238"/>
              <a:gd name="connsiteY147" fmla="*/ 2452998 h 2454057"/>
              <a:gd name="connsiteX148" fmla="*/ 1252538 w 1519238"/>
              <a:gd name="connsiteY148" fmla="*/ 2386323 h 2454057"/>
              <a:gd name="connsiteX149" fmla="*/ 1252538 w 1519238"/>
              <a:gd name="connsiteY149" fmla="*/ 2348223 h 2454057"/>
              <a:gd name="connsiteX150" fmla="*/ 1276350 w 1519238"/>
              <a:gd name="connsiteY150" fmla="*/ 2333936 h 2454057"/>
              <a:gd name="connsiteX0" fmla="*/ 0 w 1519238"/>
              <a:gd name="connsiteY0" fmla="*/ 1524311 h 2511806"/>
              <a:gd name="connsiteX1" fmla="*/ 23813 w 1519238"/>
              <a:gd name="connsiteY1" fmla="*/ 1486211 h 2511806"/>
              <a:gd name="connsiteX2" fmla="*/ 28575 w 1519238"/>
              <a:gd name="connsiteY2" fmla="*/ 1471923 h 2511806"/>
              <a:gd name="connsiteX3" fmla="*/ 47625 w 1519238"/>
              <a:gd name="connsiteY3" fmla="*/ 1438586 h 2511806"/>
              <a:gd name="connsiteX4" fmla="*/ 61913 w 1519238"/>
              <a:gd name="connsiteY4" fmla="*/ 1424298 h 2511806"/>
              <a:gd name="connsiteX5" fmla="*/ 80963 w 1519238"/>
              <a:gd name="connsiteY5" fmla="*/ 1395723 h 2511806"/>
              <a:gd name="connsiteX6" fmla="*/ 85725 w 1519238"/>
              <a:gd name="connsiteY6" fmla="*/ 1371911 h 2511806"/>
              <a:gd name="connsiteX7" fmla="*/ 119063 w 1519238"/>
              <a:gd name="connsiteY7" fmla="*/ 1338573 h 2511806"/>
              <a:gd name="connsiteX8" fmla="*/ 147638 w 1519238"/>
              <a:gd name="connsiteY8" fmla="*/ 1333811 h 2511806"/>
              <a:gd name="connsiteX9" fmla="*/ 157163 w 1519238"/>
              <a:gd name="connsiteY9" fmla="*/ 1305236 h 2511806"/>
              <a:gd name="connsiteX10" fmla="*/ 166688 w 1519238"/>
              <a:gd name="connsiteY10" fmla="*/ 1252848 h 2511806"/>
              <a:gd name="connsiteX11" fmla="*/ 157163 w 1519238"/>
              <a:gd name="connsiteY11" fmla="*/ 1176648 h 2511806"/>
              <a:gd name="connsiteX12" fmla="*/ 147638 w 1519238"/>
              <a:gd name="connsiteY12" fmla="*/ 1148073 h 2511806"/>
              <a:gd name="connsiteX13" fmla="*/ 142875 w 1519238"/>
              <a:gd name="connsiteY13" fmla="*/ 1114736 h 2511806"/>
              <a:gd name="connsiteX14" fmla="*/ 133350 w 1519238"/>
              <a:gd name="connsiteY14" fmla="*/ 1095686 h 2511806"/>
              <a:gd name="connsiteX15" fmla="*/ 128588 w 1519238"/>
              <a:gd name="connsiteY15" fmla="*/ 1081398 h 2511806"/>
              <a:gd name="connsiteX16" fmla="*/ 133350 w 1519238"/>
              <a:gd name="connsiteY16" fmla="*/ 986148 h 2511806"/>
              <a:gd name="connsiteX17" fmla="*/ 138113 w 1519238"/>
              <a:gd name="connsiteY17" fmla="*/ 971861 h 2511806"/>
              <a:gd name="connsiteX18" fmla="*/ 147638 w 1519238"/>
              <a:gd name="connsiteY18" fmla="*/ 957573 h 2511806"/>
              <a:gd name="connsiteX19" fmla="*/ 161925 w 1519238"/>
              <a:gd name="connsiteY19" fmla="*/ 943286 h 2511806"/>
              <a:gd name="connsiteX20" fmla="*/ 176213 w 1519238"/>
              <a:gd name="connsiteY20" fmla="*/ 900423 h 2511806"/>
              <a:gd name="connsiteX21" fmla="*/ 180975 w 1519238"/>
              <a:gd name="connsiteY21" fmla="*/ 886136 h 2511806"/>
              <a:gd name="connsiteX22" fmla="*/ 190500 w 1519238"/>
              <a:gd name="connsiteY22" fmla="*/ 867086 h 2511806"/>
              <a:gd name="connsiteX23" fmla="*/ 204788 w 1519238"/>
              <a:gd name="connsiteY23" fmla="*/ 814698 h 2511806"/>
              <a:gd name="connsiteX24" fmla="*/ 214313 w 1519238"/>
              <a:gd name="connsiteY24" fmla="*/ 781361 h 2511806"/>
              <a:gd name="connsiteX25" fmla="*/ 223838 w 1519238"/>
              <a:gd name="connsiteY25" fmla="*/ 767073 h 2511806"/>
              <a:gd name="connsiteX26" fmla="*/ 242888 w 1519238"/>
              <a:gd name="connsiteY26" fmla="*/ 733736 h 2511806"/>
              <a:gd name="connsiteX27" fmla="*/ 280988 w 1519238"/>
              <a:gd name="connsiteY27" fmla="*/ 714686 h 2511806"/>
              <a:gd name="connsiteX28" fmla="*/ 300038 w 1519238"/>
              <a:gd name="connsiteY28" fmla="*/ 705161 h 2511806"/>
              <a:gd name="connsiteX29" fmla="*/ 314325 w 1519238"/>
              <a:gd name="connsiteY29" fmla="*/ 690873 h 2511806"/>
              <a:gd name="connsiteX30" fmla="*/ 328613 w 1519238"/>
              <a:gd name="connsiteY30" fmla="*/ 681348 h 2511806"/>
              <a:gd name="connsiteX31" fmla="*/ 333375 w 1519238"/>
              <a:gd name="connsiteY31" fmla="*/ 667061 h 2511806"/>
              <a:gd name="connsiteX32" fmla="*/ 347663 w 1519238"/>
              <a:gd name="connsiteY32" fmla="*/ 652773 h 2511806"/>
              <a:gd name="connsiteX33" fmla="*/ 357188 w 1519238"/>
              <a:gd name="connsiteY33" fmla="*/ 638486 h 2511806"/>
              <a:gd name="connsiteX34" fmla="*/ 385763 w 1519238"/>
              <a:gd name="connsiteY34" fmla="*/ 614673 h 2511806"/>
              <a:gd name="connsiteX35" fmla="*/ 395288 w 1519238"/>
              <a:gd name="connsiteY35" fmla="*/ 600386 h 2511806"/>
              <a:gd name="connsiteX36" fmla="*/ 409575 w 1519238"/>
              <a:gd name="connsiteY36" fmla="*/ 581336 h 2511806"/>
              <a:gd name="connsiteX37" fmla="*/ 433388 w 1519238"/>
              <a:gd name="connsiteY37" fmla="*/ 552761 h 2511806"/>
              <a:gd name="connsiteX38" fmla="*/ 452438 w 1519238"/>
              <a:gd name="connsiteY38" fmla="*/ 543236 h 2511806"/>
              <a:gd name="connsiteX39" fmla="*/ 481013 w 1519238"/>
              <a:gd name="connsiteY39" fmla="*/ 509898 h 2511806"/>
              <a:gd name="connsiteX40" fmla="*/ 514350 w 1519238"/>
              <a:gd name="connsiteY40" fmla="*/ 471798 h 2511806"/>
              <a:gd name="connsiteX41" fmla="*/ 557213 w 1519238"/>
              <a:gd name="connsiteY41" fmla="*/ 428936 h 2511806"/>
              <a:gd name="connsiteX42" fmla="*/ 590550 w 1519238"/>
              <a:gd name="connsiteY42" fmla="*/ 395598 h 2511806"/>
              <a:gd name="connsiteX43" fmla="*/ 609600 w 1519238"/>
              <a:gd name="connsiteY43" fmla="*/ 333686 h 2511806"/>
              <a:gd name="connsiteX44" fmla="*/ 628650 w 1519238"/>
              <a:gd name="connsiteY44" fmla="*/ 305111 h 2511806"/>
              <a:gd name="connsiteX45" fmla="*/ 652463 w 1519238"/>
              <a:gd name="connsiteY45" fmla="*/ 271773 h 2511806"/>
              <a:gd name="connsiteX46" fmla="*/ 676275 w 1519238"/>
              <a:gd name="connsiteY46" fmla="*/ 243198 h 2511806"/>
              <a:gd name="connsiteX47" fmla="*/ 690563 w 1519238"/>
              <a:gd name="connsiteY47" fmla="*/ 209861 h 2511806"/>
              <a:gd name="connsiteX48" fmla="*/ 700088 w 1519238"/>
              <a:gd name="connsiteY48" fmla="*/ 181286 h 2511806"/>
              <a:gd name="connsiteX49" fmla="*/ 714375 w 1519238"/>
              <a:gd name="connsiteY49" fmla="*/ 157473 h 2511806"/>
              <a:gd name="connsiteX50" fmla="*/ 742950 w 1519238"/>
              <a:gd name="connsiteY50" fmla="*/ 133661 h 2511806"/>
              <a:gd name="connsiteX51" fmla="*/ 747713 w 1519238"/>
              <a:gd name="connsiteY51" fmla="*/ 119373 h 2511806"/>
              <a:gd name="connsiteX52" fmla="*/ 733425 w 1519238"/>
              <a:gd name="connsiteY52" fmla="*/ 90798 h 2511806"/>
              <a:gd name="connsiteX53" fmla="*/ 728663 w 1519238"/>
              <a:gd name="connsiteY53" fmla="*/ 76511 h 2511806"/>
              <a:gd name="connsiteX54" fmla="*/ 757238 w 1519238"/>
              <a:gd name="connsiteY54" fmla="*/ 90798 h 2511806"/>
              <a:gd name="connsiteX55" fmla="*/ 766763 w 1519238"/>
              <a:gd name="connsiteY55" fmla="*/ 105086 h 2511806"/>
              <a:gd name="connsiteX56" fmla="*/ 757238 w 1519238"/>
              <a:gd name="connsiteY56" fmla="*/ 71748 h 2511806"/>
              <a:gd name="connsiteX57" fmla="*/ 747713 w 1519238"/>
              <a:gd name="connsiteY57" fmla="*/ 57461 h 2511806"/>
              <a:gd name="connsiteX58" fmla="*/ 742950 w 1519238"/>
              <a:gd name="connsiteY58" fmla="*/ 43173 h 2511806"/>
              <a:gd name="connsiteX59" fmla="*/ 733425 w 1519238"/>
              <a:gd name="connsiteY59" fmla="*/ 28886 h 2511806"/>
              <a:gd name="connsiteX60" fmla="*/ 752475 w 1519238"/>
              <a:gd name="connsiteY60" fmla="*/ 38411 h 2511806"/>
              <a:gd name="connsiteX61" fmla="*/ 766763 w 1519238"/>
              <a:gd name="connsiteY61" fmla="*/ 43173 h 2511806"/>
              <a:gd name="connsiteX62" fmla="*/ 781050 w 1519238"/>
              <a:gd name="connsiteY62" fmla="*/ 43173 h 2511806"/>
              <a:gd name="connsiteX63" fmla="*/ 766763 w 1519238"/>
              <a:gd name="connsiteY63" fmla="*/ 14598 h 2511806"/>
              <a:gd name="connsiteX64" fmla="*/ 762000 w 1519238"/>
              <a:gd name="connsiteY64" fmla="*/ 311 h 2511806"/>
              <a:gd name="connsiteX65" fmla="*/ 804863 w 1519238"/>
              <a:gd name="connsiteY65" fmla="*/ 19361 h 2511806"/>
              <a:gd name="connsiteX66" fmla="*/ 814388 w 1519238"/>
              <a:gd name="connsiteY66" fmla="*/ 33648 h 2511806"/>
              <a:gd name="connsiteX67" fmla="*/ 857250 w 1519238"/>
              <a:gd name="connsiteY67" fmla="*/ 62223 h 2511806"/>
              <a:gd name="connsiteX68" fmla="*/ 876300 w 1519238"/>
              <a:gd name="connsiteY68" fmla="*/ 71748 h 2511806"/>
              <a:gd name="connsiteX69" fmla="*/ 890588 w 1519238"/>
              <a:gd name="connsiteY69" fmla="*/ 86036 h 2511806"/>
              <a:gd name="connsiteX70" fmla="*/ 904875 w 1519238"/>
              <a:gd name="connsiteY70" fmla="*/ 90798 h 2511806"/>
              <a:gd name="connsiteX71" fmla="*/ 947738 w 1519238"/>
              <a:gd name="connsiteY71" fmla="*/ 105086 h 2511806"/>
              <a:gd name="connsiteX72" fmla="*/ 966788 w 1519238"/>
              <a:gd name="connsiteY72" fmla="*/ 114611 h 2511806"/>
              <a:gd name="connsiteX73" fmla="*/ 985838 w 1519238"/>
              <a:gd name="connsiteY73" fmla="*/ 143186 h 2511806"/>
              <a:gd name="connsiteX74" fmla="*/ 1028700 w 1519238"/>
              <a:gd name="connsiteY74" fmla="*/ 176523 h 2511806"/>
              <a:gd name="connsiteX75" fmla="*/ 1047750 w 1519238"/>
              <a:gd name="connsiteY75" fmla="*/ 205098 h 2511806"/>
              <a:gd name="connsiteX76" fmla="*/ 1090613 w 1519238"/>
              <a:gd name="connsiteY76" fmla="*/ 252723 h 2511806"/>
              <a:gd name="connsiteX77" fmla="*/ 1109663 w 1519238"/>
              <a:gd name="connsiteY77" fmla="*/ 281298 h 2511806"/>
              <a:gd name="connsiteX78" fmla="*/ 1114425 w 1519238"/>
              <a:gd name="connsiteY78" fmla="*/ 300348 h 2511806"/>
              <a:gd name="connsiteX79" fmla="*/ 1138238 w 1519238"/>
              <a:gd name="connsiteY79" fmla="*/ 343211 h 2511806"/>
              <a:gd name="connsiteX80" fmla="*/ 1166813 w 1519238"/>
              <a:gd name="connsiteY80" fmla="*/ 362261 h 2511806"/>
              <a:gd name="connsiteX81" fmla="*/ 1204913 w 1519238"/>
              <a:gd name="connsiteY81" fmla="*/ 371786 h 2511806"/>
              <a:gd name="connsiteX82" fmla="*/ 1214438 w 1519238"/>
              <a:gd name="connsiteY82" fmla="*/ 386073 h 2511806"/>
              <a:gd name="connsiteX83" fmla="*/ 1238250 w 1519238"/>
              <a:gd name="connsiteY83" fmla="*/ 414648 h 2511806"/>
              <a:gd name="connsiteX84" fmla="*/ 1247775 w 1519238"/>
              <a:gd name="connsiteY84" fmla="*/ 443223 h 2511806"/>
              <a:gd name="connsiteX85" fmla="*/ 1252538 w 1519238"/>
              <a:gd name="connsiteY85" fmla="*/ 457511 h 2511806"/>
              <a:gd name="connsiteX86" fmla="*/ 1262063 w 1519238"/>
              <a:gd name="connsiteY86" fmla="*/ 476561 h 2511806"/>
              <a:gd name="connsiteX87" fmla="*/ 1290638 w 1519238"/>
              <a:gd name="connsiteY87" fmla="*/ 519423 h 2511806"/>
              <a:gd name="connsiteX88" fmla="*/ 1300163 w 1519238"/>
              <a:gd name="connsiteY88" fmla="*/ 533711 h 2511806"/>
              <a:gd name="connsiteX89" fmla="*/ 1304925 w 1519238"/>
              <a:gd name="connsiteY89" fmla="*/ 547998 h 2511806"/>
              <a:gd name="connsiteX90" fmla="*/ 1319213 w 1519238"/>
              <a:gd name="connsiteY90" fmla="*/ 557523 h 2511806"/>
              <a:gd name="connsiteX91" fmla="*/ 1371600 w 1519238"/>
              <a:gd name="connsiteY91" fmla="*/ 581336 h 2511806"/>
              <a:gd name="connsiteX92" fmla="*/ 1390650 w 1519238"/>
              <a:gd name="connsiteY92" fmla="*/ 590861 h 2511806"/>
              <a:gd name="connsiteX93" fmla="*/ 1419225 w 1519238"/>
              <a:gd name="connsiteY93" fmla="*/ 600386 h 2511806"/>
              <a:gd name="connsiteX94" fmla="*/ 1462088 w 1519238"/>
              <a:gd name="connsiteY94" fmla="*/ 595623 h 2511806"/>
              <a:gd name="connsiteX95" fmla="*/ 1476375 w 1519238"/>
              <a:gd name="connsiteY95" fmla="*/ 590861 h 2511806"/>
              <a:gd name="connsiteX96" fmla="*/ 1485900 w 1519238"/>
              <a:gd name="connsiteY96" fmla="*/ 576573 h 2511806"/>
              <a:gd name="connsiteX97" fmla="*/ 1504950 w 1519238"/>
              <a:gd name="connsiteY97" fmla="*/ 571811 h 2511806"/>
              <a:gd name="connsiteX98" fmla="*/ 1519238 w 1519238"/>
              <a:gd name="connsiteY98" fmla="*/ 567048 h 2511806"/>
              <a:gd name="connsiteX99" fmla="*/ 1509713 w 1519238"/>
              <a:gd name="connsiteY99" fmla="*/ 705161 h 2511806"/>
              <a:gd name="connsiteX100" fmla="*/ 1504950 w 1519238"/>
              <a:gd name="connsiteY100" fmla="*/ 719448 h 2511806"/>
              <a:gd name="connsiteX101" fmla="*/ 1485900 w 1519238"/>
              <a:gd name="connsiteY101" fmla="*/ 748023 h 2511806"/>
              <a:gd name="connsiteX102" fmla="*/ 1466850 w 1519238"/>
              <a:gd name="connsiteY102" fmla="*/ 786123 h 2511806"/>
              <a:gd name="connsiteX103" fmla="*/ 1457325 w 1519238"/>
              <a:gd name="connsiteY103" fmla="*/ 824223 h 2511806"/>
              <a:gd name="connsiteX104" fmla="*/ 1447800 w 1519238"/>
              <a:gd name="connsiteY104" fmla="*/ 909948 h 2511806"/>
              <a:gd name="connsiteX105" fmla="*/ 1438275 w 1519238"/>
              <a:gd name="connsiteY105" fmla="*/ 1014723 h 2511806"/>
              <a:gd name="connsiteX106" fmla="*/ 1428750 w 1519238"/>
              <a:gd name="connsiteY106" fmla="*/ 1090923 h 2511806"/>
              <a:gd name="connsiteX107" fmla="*/ 1414463 w 1519238"/>
              <a:gd name="connsiteY107" fmla="*/ 1119498 h 2511806"/>
              <a:gd name="connsiteX108" fmla="*/ 1400175 w 1519238"/>
              <a:gd name="connsiteY108" fmla="*/ 1148073 h 2511806"/>
              <a:gd name="connsiteX109" fmla="*/ 1395413 w 1519238"/>
              <a:gd name="connsiteY109" fmla="*/ 1162361 h 2511806"/>
              <a:gd name="connsiteX110" fmla="*/ 1338263 w 1519238"/>
              <a:gd name="connsiteY110" fmla="*/ 1148073 h 2511806"/>
              <a:gd name="connsiteX111" fmla="*/ 1314450 w 1519238"/>
              <a:gd name="connsiteY111" fmla="*/ 1143311 h 2511806"/>
              <a:gd name="connsiteX112" fmla="*/ 1285875 w 1519238"/>
              <a:gd name="connsiteY112" fmla="*/ 1133786 h 2511806"/>
              <a:gd name="connsiteX113" fmla="*/ 1223963 w 1519238"/>
              <a:gd name="connsiteY113" fmla="*/ 1138548 h 2511806"/>
              <a:gd name="connsiteX114" fmla="*/ 1214438 w 1519238"/>
              <a:gd name="connsiteY114" fmla="*/ 1167123 h 2511806"/>
              <a:gd name="connsiteX115" fmla="*/ 1204913 w 1519238"/>
              <a:gd name="connsiteY115" fmla="*/ 1186173 h 2511806"/>
              <a:gd name="connsiteX116" fmla="*/ 1195388 w 1519238"/>
              <a:gd name="connsiteY116" fmla="*/ 1214748 h 2511806"/>
              <a:gd name="connsiteX117" fmla="*/ 1190625 w 1519238"/>
              <a:gd name="connsiteY117" fmla="*/ 1281423 h 2511806"/>
              <a:gd name="connsiteX118" fmla="*/ 1176338 w 1519238"/>
              <a:gd name="connsiteY118" fmla="*/ 1300473 h 2511806"/>
              <a:gd name="connsiteX119" fmla="*/ 1190625 w 1519238"/>
              <a:gd name="connsiteY119" fmla="*/ 1333811 h 2511806"/>
              <a:gd name="connsiteX120" fmla="*/ 1200150 w 1519238"/>
              <a:gd name="connsiteY120" fmla="*/ 1348098 h 2511806"/>
              <a:gd name="connsiteX121" fmla="*/ 1209675 w 1519238"/>
              <a:gd name="connsiteY121" fmla="*/ 1381436 h 2511806"/>
              <a:gd name="connsiteX122" fmla="*/ 1219200 w 1519238"/>
              <a:gd name="connsiteY122" fmla="*/ 1400486 h 2511806"/>
              <a:gd name="connsiteX123" fmla="*/ 1223963 w 1519238"/>
              <a:gd name="connsiteY123" fmla="*/ 1467161 h 2511806"/>
              <a:gd name="connsiteX124" fmla="*/ 1228725 w 1519238"/>
              <a:gd name="connsiteY124" fmla="*/ 1486211 h 2511806"/>
              <a:gd name="connsiteX125" fmla="*/ 1233488 w 1519238"/>
              <a:gd name="connsiteY125" fmla="*/ 1510023 h 2511806"/>
              <a:gd name="connsiteX126" fmla="*/ 1228725 w 1519238"/>
              <a:gd name="connsiteY126" fmla="*/ 1557648 h 2511806"/>
              <a:gd name="connsiteX127" fmla="*/ 1209675 w 1519238"/>
              <a:gd name="connsiteY127" fmla="*/ 1605273 h 2511806"/>
              <a:gd name="connsiteX128" fmla="*/ 1204913 w 1519238"/>
              <a:gd name="connsiteY128" fmla="*/ 1676711 h 2511806"/>
              <a:gd name="connsiteX129" fmla="*/ 1195388 w 1519238"/>
              <a:gd name="connsiteY129" fmla="*/ 1710048 h 2511806"/>
              <a:gd name="connsiteX130" fmla="*/ 1185863 w 1519238"/>
              <a:gd name="connsiteY130" fmla="*/ 1748148 h 2511806"/>
              <a:gd name="connsiteX131" fmla="*/ 1190625 w 1519238"/>
              <a:gd name="connsiteY131" fmla="*/ 1833873 h 2511806"/>
              <a:gd name="connsiteX132" fmla="*/ 1200150 w 1519238"/>
              <a:gd name="connsiteY132" fmla="*/ 1867211 h 2511806"/>
              <a:gd name="connsiteX133" fmla="*/ 1204913 w 1519238"/>
              <a:gd name="connsiteY133" fmla="*/ 1886261 h 2511806"/>
              <a:gd name="connsiteX134" fmla="*/ 1219200 w 1519238"/>
              <a:gd name="connsiteY134" fmla="*/ 1933886 h 2511806"/>
              <a:gd name="connsiteX135" fmla="*/ 1223963 w 1519238"/>
              <a:gd name="connsiteY135" fmla="*/ 2124386 h 2511806"/>
              <a:gd name="connsiteX136" fmla="*/ 1233488 w 1519238"/>
              <a:gd name="connsiteY136" fmla="*/ 2186298 h 2511806"/>
              <a:gd name="connsiteX137" fmla="*/ 1243013 w 1519238"/>
              <a:gd name="connsiteY137" fmla="*/ 2200586 h 2511806"/>
              <a:gd name="connsiteX138" fmla="*/ 1247775 w 1519238"/>
              <a:gd name="connsiteY138" fmla="*/ 2214873 h 2511806"/>
              <a:gd name="connsiteX139" fmla="*/ 1257300 w 1519238"/>
              <a:gd name="connsiteY139" fmla="*/ 2233923 h 2511806"/>
              <a:gd name="connsiteX140" fmla="*/ 1271588 w 1519238"/>
              <a:gd name="connsiteY140" fmla="*/ 2276786 h 2511806"/>
              <a:gd name="connsiteX141" fmla="*/ 1281113 w 1519238"/>
              <a:gd name="connsiteY141" fmla="*/ 2300598 h 2511806"/>
              <a:gd name="connsiteX142" fmla="*/ 1285875 w 1519238"/>
              <a:gd name="connsiteY142" fmla="*/ 2319648 h 2511806"/>
              <a:gd name="connsiteX143" fmla="*/ 1295400 w 1519238"/>
              <a:gd name="connsiteY143" fmla="*/ 2348223 h 2511806"/>
              <a:gd name="connsiteX144" fmla="*/ 1300163 w 1519238"/>
              <a:gd name="connsiteY144" fmla="*/ 2372036 h 2511806"/>
              <a:gd name="connsiteX145" fmla="*/ 1309688 w 1519238"/>
              <a:gd name="connsiteY145" fmla="*/ 2386323 h 2511806"/>
              <a:gd name="connsiteX146" fmla="*/ 1143001 w 1519238"/>
              <a:gd name="connsiteY146" fmla="*/ 2510148 h 2511806"/>
              <a:gd name="connsiteX147" fmla="*/ 1200150 w 1519238"/>
              <a:gd name="connsiteY147" fmla="*/ 2452998 h 2511806"/>
              <a:gd name="connsiteX148" fmla="*/ 1252538 w 1519238"/>
              <a:gd name="connsiteY148" fmla="*/ 2386323 h 2511806"/>
              <a:gd name="connsiteX149" fmla="*/ 1252538 w 1519238"/>
              <a:gd name="connsiteY149" fmla="*/ 2348223 h 2511806"/>
              <a:gd name="connsiteX150" fmla="*/ 1276350 w 1519238"/>
              <a:gd name="connsiteY150" fmla="*/ 2333936 h 2511806"/>
              <a:gd name="connsiteX0" fmla="*/ 0 w 1519238"/>
              <a:gd name="connsiteY0" fmla="*/ 1524311 h 2452998"/>
              <a:gd name="connsiteX1" fmla="*/ 23813 w 1519238"/>
              <a:gd name="connsiteY1" fmla="*/ 1486211 h 2452998"/>
              <a:gd name="connsiteX2" fmla="*/ 28575 w 1519238"/>
              <a:gd name="connsiteY2" fmla="*/ 1471923 h 2452998"/>
              <a:gd name="connsiteX3" fmla="*/ 47625 w 1519238"/>
              <a:gd name="connsiteY3" fmla="*/ 1438586 h 2452998"/>
              <a:gd name="connsiteX4" fmla="*/ 61913 w 1519238"/>
              <a:gd name="connsiteY4" fmla="*/ 1424298 h 2452998"/>
              <a:gd name="connsiteX5" fmla="*/ 80963 w 1519238"/>
              <a:gd name="connsiteY5" fmla="*/ 1395723 h 2452998"/>
              <a:gd name="connsiteX6" fmla="*/ 85725 w 1519238"/>
              <a:gd name="connsiteY6" fmla="*/ 1371911 h 2452998"/>
              <a:gd name="connsiteX7" fmla="*/ 119063 w 1519238"/>
              <a:gd name="connsiteY7" fmla="*/ 1338573 h 2452998"/>
              <a:gd name="connsiteX8" fmla="*/ 147638 w 1519238"/>
              <a:gd name="connsiteY8" fmla="*/ 1333811 h 2452998"/>
              <a:gd name="connsiteX9" fmla="*/ 157163 w 1519238"/>
              <a:gd name="connsiteY9" fmla="*/ 1305236 h 2452998"/>
              <a:gd name="connsiteX10" fmla="*/ 166688 w 1519238"/>
              <a:gd name="connsiteY10" fmla="*/ 1252848 h 2452998"/>
              <a:gd name="connsiteX11" fmla="*/ 157163 w 1519238"/>
              <a:gd name="connsiteY11" fmla="*/ 1176648 h 2452998"/>
              <a:gd name="connsiteX12" fmla="*/ 147638 w 1519238"/>
              <a:gd name="connsiteY12" fmla="*/ 1148073 h 2452998"/>
              <a:gd name="connsiteX13" fmla="*/ 142875 w 1519238"/>
              <a:gd name="connsiteY13" fmla="*/ 1114736 h 2452998"/>
              <a:gd name="connsiteX14" fmla="*/ 133350 w 1519238"/>
              <a:gd name="connsiteY14" fmla="*/ 1095686 h 2452998"/>
              <a:gd name="connsiteX15" fmla="*/ 128588 w 1519238"/>
              <a:gd name="connsiteY15" fmla="*/ 1081398 h 2452998"/>
              <a:gd name="connsiteX16" fmla="*/ 133350 w 1519238"/>
              <a:gd name="connsiteY16" fmla="*/ 986148 h 2452998"/>
              <a:gd name="connsiteX17" fmla="*/ 138113 w 1519238"/>
              <a:gd name="connsiteY17" fmla="*/ 971861 h 2452998"/>
              <a:gd name="connsiteX18" fmla="*/ 147638 w 1519238"/>
              <a:gd name="connsiteY18" fmla="*/ 957573 h 2452998"/>
              <a:gd name="connsiteX19" fmla="*/ 161925 w 1519238"/>
              <a:gd name="connsiteY19" fmla="*/ 943286 h 2452998"/>
              <a:gd name="connsiteX20" fmla="*/ 176213 w 1519238"/>
              <a:gd name="connsiteY20" fmla="*/ 900423 h 2452998"/>
              <a:gd name="connsiteX21" fmla="*/ 180975 w 1519238"/>
              <a:gd name="connsiteY21" fmla="*/ 886136 h 2452998"/>
              <a:gd name="connsiteX22" fmla="*/ 190500 w 1519238"/>
              <a:gd name="connsiteY22" fmla="*/ 867086 h 2452998"/>
              <a:gd name="connsiteX23" fmla="*/ 204788 w 1519238"/>
              <a:gd name="connsiteY23" fmla="*/ 814698 h 2452998"/>
              <a:gd name="connsiteX24" fmla="*/ 214313 w 1519238"/>
              <a:gd name="connsiteY24" fmla="*/ 781361 h 2452998"/>
              <a:gd name="connsiteX25" fmla="*/ 223838 w 1519238"/>
              <a:gd name="connsiteY25" fmla="*/ 767073 h 2452998"/>
              <a:gd name="connsiteX26" fmla="*/ 242888 w 1519238"/>
              <a:gd name="connsiteY26" fmla="*/ 733736 h 2452998"/>
              <a:gd name="connsiteX27" fmla="*/ 280988 w 1519238"/>
              <a:gd name="connsiteY27" fmla="*/ 714686 h 2452998"/>
              <a:gd name="connsiteX28" fmla="*/ 300038 w 1519238"/>
              <a:gd name="connsiteY28" fmla="*/ 705161 h 2452998"/>
              <a:gd name="connsiteX29" fmla="*/ 314325 w 1519238"/>
              <a:gd name="connsiteY29" fmla="*/ 690873 h 2452998"/>
              <a:gd name="connsiteX30" fmla="*/ 328613 w 1519238"/>
              <a:gd name="connsiteY30" fmla="*/ 681348 h 2452998"/>
              <a:gd name="connsiteX31" fmla="*/ 333375 w 1519238"/>
              <a:gd name="connsiteY31" fmla="*/ 667061 h 2452998"/>
              <a:gd name="connsiteX32" fmla="*/ 347663 w 1519238"/>
              <a:gd name="connsiteY32" fmla="*/ 652773 h 2452998"/>
              <a:gd name="connsiteX33" fmla="*/ 357188 w 1519238"/>
              <a:gd name="connsiteY33" fmla="*/ 638486 h 2452998"/>
              <a:gd name="connsiteX34" fmla="*/ 385763 w 1519238"/>
              <a:gd name="connsiteY34" fmla="*/ 614673 h 2452998"/>
              <a:gd name="connsiteX35" fmla="*/ 395288 w 1519238"/>
              <a:gd name="connsiteY35" fmla="*/ 600386 h 2452998"/>
              <a:gd name="connsiteX36" fmla="*/ 409575 w 1519238"/>
              <a:gd name="connsiteY36" fmla="*/ 581336 h 2452998"/>
              <a:gd name="connsiteX37" fmla="*/ 433388 w 1519238"/>
              <a:gd name="connsiteY37" fmla="*/ 552761 h 2452998"/>
              <a:gd name="connsiteX38" fmla="*/ 452438 w 1519238"/>
              <a:gd name="connsiteY38" fmla="*/ 543236 h 2452998"/>
              <a:gd name="connsiteX39" fmla="*/ 481013 w 1519238"/>
              <a:gd name="connsiteY39" fmla="*/ 509898 h 2452998"/>
              <a:gd name="connsiteX40" fmla="*/ 514350 w 1519238"/>
              <a:gd name="connsiteY40" fmla="*/ 471798 h 2452998"/>
              <a:gd name="connsiteX41" fmla="*/ 557213 w 1519238"/>
              <a:gd name="connsiteY41" fmla="*/ 428936 h 2452998"/>
              <a:gd name="connsiteX42" fmla="*/ 590550 w 1519238"/>
              <a:gd name="connsiteY42" fmla="*/ 395598 h 2452998"/>
              <a:gd name="connsiteX43" fmla="*/ 609600 w 1519238"/>
              <a:gd name="connsiteY43" fmla="*/ 333686 h 2452998"/>
              <a:gd name="connsiteX44" fmla="*/ 628650 w 1519238"/>
              <a:gd name="connsiteY44" fmla="*/ 305111 h 2452998"/>
              <a:gd name="connsiteX45" fmla="*/ 652463 w 1519238"/>
              <a:gd name="connsiteY45" fmla="*/ 271773 h 2452998"/>
              <a:gd name="connsiteX46" fmla="*/ 676275 w 1519238"/>
              <a:gd name="connsiteY46" fmla="*/ 243198 h 2452998"/>
              <a:gd name="connsiteX47" fmla="*/ 690563 w 1519238"/>
              <a:gd name="connsiteY47" fmla="*/ 209861 h 2452998"/>
              <a:gd name="connsiteX48" fmla="*/ 700088 w 1519238"/>
              <a:gd name="connsiteY48" fmla="*/ 181286 h 2452998"/>
              <a:gd name="connsiteX49" fmla="*/ 714375 w 1519238"/>
              <a:gd name="connsiteY49" fmla="*/ 157473 h 2452998"/>
              <a:gd name="connsiteX50" fmla="*/ 742950 w 1519238"/>
              <a:gd name="connsiteY50" fmla="*/ 133661 h 2452998"/>
              <a:gd name="connsiteX51" fmla="*/ 747713 w 1519238"/>
              <a:gd name="connsiteY51" fmla="*/ 119373 h 2452998"/>
              <a:gd name="connsiteX52" fmla="*/ 733425 w 1519238"/>
              <a:gd name="connsiteY52" fmla="*/ 90798 h 2452998"/>
              <a:gd name="connsiteX53" fmla="*/ 728663 w 1519238"/>
              <a:gd name="connsiteY53" fmla="*/ 76511 h 2452998"/>
              <a:gd name="connsiteX54" fmla="*/ 757238 w 1519238"/>
              <a:gd name="connsiteY54" fmla="*/ 90798 h 2452998"/>
              <a:gd name="connsiteX55" fmla="*/ 766763 w 1519238"/>
              <a:gd name="connsiteY55" fmla="*/ 105086 h 2452998"/>
              <a:gd name="connsiteX56" fmla="*/ 757238 w 1519238"/>
              <a:gd name="connsiteY56" fmla="*/ 71748 h 2452998"/>
              <a:gd name="connsiteX57" fmla="*/ 747713 w 1519238"/>
              <a:gd name="connsiteY57" fmla="*/ 57461 h 2452998"/>
              <a:gd name="connsiteX58" fmla="*/ 742950 w 1519238"/>
              <a:gd name="connsiteY58" fmla="*/ 43173 h 2452998"/>
              <a:gd name="connsiteX59" fmla="*/ 733425 w 1519238"/>
              <a:gd name="connsiteY59" fmla="*/ 28886 h 2452998"/>
              <a:gd name="connsiteX60" fmla="*/ 752475 w 1519238"/>
              <a:gd name="connsiteY60" fmla="*/ 38411 h 2452998"/>
              <a:gd name="connsiteX61" fmla="*/ 766763 w 1519238"/>
              <a:gd name="connsiteY61" fmla="*/ 43173 h 2452998"/>
              <a:gd name="connsiteX62" fmla="*/ 781050 w 1519238"/>
              <a:gd name="connsiteY62" fmla="*/ 43173 h 2452998"/>
              <a:gd name="connsiteX63" fmla="*/ 766763 w 1519238"/>
              <a:gd name="connsiteY63" fmla="*/ 14598 h 2452998"/>
              <a:gd name="connsiteX64" fmla="*/ 762000 w 1519238"/>
              <a:gd name="connsiteY64" fmla="*/ 311 h 2452998"/>
              <a:gd name="connsiteX65" fmla="*/ 804863 w 1519238"/>
              <a:gd name="connsiteY65" fmla="*/ 19361 h 2452998"/>
              <a:gd name="connsiteX66" fmla="*/ 814388 w 1519238"/>
              <a:gd name="connsiteY66" fmla="*/ 33648 h 2452998"/>
              <a:gd name="connsiteX67" fmla="*/ 857250 w 1519238"/>
              <a:gd name="connsiteY67" fmla="*/ 62223 h 2452998"/>
              <a:gd name="connsiteX68" fmla="*/ 876300 w 1519238"/>
              <a:gd name="connsiteY68" fmla="*/ 71748 h 2452998"/>
              <a:gd name="connsiteX69" fmla="*/ 890588 w 1519238"/>
              <a:gd name="connsiteY69" fmla="*/ 86036 h 2452998"/>
              <a:gd name="connsiteX70" fmla="*/ 904875 w 1519238"/>
              <a:gd name="connsiteY70" fmla="*/ 90798 h 2452998"/>
              <a:gd name="connsiteX71" fmla="*/ 947738 w 1519238"/>
              <a:gd name="connsiteY71" fmla="*/ 105086 h 2452998"/>
              <a:gd name="connsiteX72" fmla="*/ 966788 w 1519238"/>
              <a:gd name="connsiteY72" fmla="*/ 114611 h 2452998"/>
              <a:gd name="connsiteX73" fmla="*/ 985838 w 1519238"/>
              <a:gd name="connsiteY73" fmla="*/ 143186 h 2452998"/>
              <a:gd name="connsiteX74" fmla="*/ 1028700 w 1519238"/>
              <a:gd name="connsiteY74" fmla="*/ 176523 h 2452998"/>
              <a:gd name="connsiteX75" fmla="*/ 1047750 w 1519238"/>
              <a:gd name="connsiteY75" fmla="*/ 205098 h 2452998"/>
              <a:gd name="connsiteX76" fmla="*/ 1090613 w 1519238"/>
              <a:gd name="connsiteY76" fmla="*/ 252723 h 2452998"/>
              <a:gd name="connsiteX77" fmla="*/ 1109663 w 1519238"/>
              <a:gd name="connsiteY77" fmla="*/ 281298 h 2452998"/>
              <a:gd name="connsiteX78" fmla="*/ 1114425 w 1519238"/>
              <a:gd name="connsiteY78" fmla="*/ 300348 h 2452998"/>
              <a:gd name="connsiteX79" fmla="*/ 1138238 w 1519238"/>
              <a:gd name="connsiteY79" fmla="*/ 343211 h 2452998"/>
              <a:gd name="connsiteX80" fmla="*/ 1166813 w 1519238"/>
              <a:gd name="connsiteY80" fmla="*/ 362261 h 2452998"/>
              <a:gd name="connsiteX81" fmla="*/ 1204913 w 1519238"/>
              <a:gd name="connsiteY81" fmla="*/ 371786 h 2452998"/>
              <a:gd name="connsiteX82" fmla="*/ 1214438 w 1519238"/>
              <a:gd name="connsiteY82" fmla="*/ 386073 h 2452998"/>
              <a:gd name="connsiteX83" fmla="*/ 1238250 w 1519238"/>
              <a:gd name="connsiteY83" fmla="*/ 414648 h 2452998"/>
              <a:gd name="connsiteX84" fmla="*/ 1247775 w 1519238"/>
              <a:gd name="connsiteY84" fmla="*/ 443223 h 2452998"/>
              <a:gd name="connsiteX85" fmla="*/ 1252538 w 1519238"/>
              <a:gd name="connsiteY85" fmla="*/ 457511 h 2452998"/>
              <a:gd name="connsiteX86" fmla="*/ 1262063 w 1519238"/>
              <a:gd name="connsiteY86" fmla="*/ 476561 h 2452998"/>
              <a:gd name="connsiteX87" fmla="*/ 1290638 w 1519238"/>
              <a:gd name="connsiteY87" fmla="*/ 519423 h 2452998"/>
              <a:gd name="connsiteX88" fmla="*/ 1300163 w 1519238"/>
              <a:gd name="connsiteY88" fmla="*/ 533711 h 2452998"/>
              <a:gd name="connsiteX89" fmla="*/ 1304925 w 1519238"/>
              <a:gd name="connsiteY89" fmla="*/ 547998 h 2452998"/>
              <a:gd name="connsiteX90" fmla="*/ 1319213 w 1519238"/>
              <a:gd name="connsiteY90" fmla="*/ 557523 h 2452998"/>
              <a:gd name="connsiteX91" fmla="*/ 1371600 w 1519238"/>
              <a:gd name="connsiteY91" fmla="*/ 581336 h 2452998"/>
              <a:gd name="connsiteX92" fmla="*/ 1390650 w 1519238"/>
              <a:gd name="connsiteY92" fmla="*/ 590861 h 2452998"/>
              <a:gd name="connsiteX93" fmla="*/ 1419225 w 1519238"/>
              <a:gd name="connsiteY93" fmla="*/ 600386 h 2452998"/>
              <a:gd name="connsiteX94" fmla="*/ 1462088 w 1519238"/>
              <a:gd name="connsiteY94" fmla="*/ 595623 h 2452998"/>
              <a:gd name="connsiteX95" fmla="*/ 1476375 w 1519238"/>
              <a:gd name="connsiteY95" fmla="*/ 590861 h 2452998"/>
              <a:gd name="connsiteX96" fmla="*/ 1485900 w 1519238"/>
              <a:gd name="connsiteY96" fmla="*/ 576573 h 2452998"/>
              <a:gd name="connsiteX97" fmla="*/ 1504950 w 1519238"/>
              <a:gd name="connsiteY97" fmla="*/ 571811 h 2452998"/>
              <a:gd name="connsiteX98" fmla="*/ 1519238 w 1519238"/>
              <a:gd name="connsiteY98" fmla="*/ 567048 h 2452998"/>
              <a:gd name="connsiteX99" fmla="*/ 1509713 w 1519238"/>
              <a:gd name="connsiteY99" fmla="*/ 705161 h 2452998"/>
              <a:gd name="connsiteX100" fmla="*/ 1504950 w 1519238"/>
              <a:gd name="connsiteY100" fmla="*/ 719448 h 2452998"/>
              <a:gd name="connsiteX101" fmla="*/ 1485900 w 1519238"/>
              <a:gd name="connsiteY101" fmla="*/ 748023 h 2452998"/>
              <a:gd name="connsiteX102" fmla="*/ 1466850 w 1519238"/>
              <a:gd name="connsiteY102" fmla="*/ 786123 h 2452998"/>
              <a:gd name="connsiteX103" fmla="*/ 1457325 w 1519238"/>
              <a:gd name="connsiteY103" fmla="*/ 824223 h 2452998"/>
              <a:gd name="connsiteX104" fmla="*/ 1447800 w 1519238"/>
              <a:gd name="connsiteY104" fmla="*/ 909948 h 2452998"/>
              <a:gd name="connsiteX105" fmla="*/ 1438275 w 1519238"/>
              <a:gd name="connsiteY105" fmla="*/ 1014723 h 2452998"/>
              <a:gd name="connsiteX106" fmla="*/ 1428750 w 1519238"/>
              <a:gd name="connsiteY106" fmla="*/ 1090923 h 2452998"/>
              <a:gd name="connsiteX107" fmla="*/ 1414463 w 1519238"/>
              <a:gd name="connsiteY107" fmla="*/ 1119498 h 2452998"/>
              <a:gd name="connsiteX108" fmla="*/ 1400175 w 1519238"/>
              <a:gd name="connsiteY108" fmla="*/ 1148073 h 2452998"/>
              <a:gd name="connsiteX109" fmla="*/ 1395413 w 1519238"/>
              <a:gd name="connsiteY109" fmla="*/ 1162361 h 2452998"/>
              <a:gd name="connsiteX110" fmla="*/ 1338263 w 1519238"/>
              <a:gd name="connsiteY110" fmla="*/ 1148073 h 2452998"/>
              <a:gd name="connsiteX111" fmla="*/ 1314450 w 1519238"/>
              <a:gd name="connsiteY111" fmla="*/ 1143311 h 2452998"/>
              <a:gd name="connsiteX112" fmla="*/ 1285875 w 1519238"/>
              <a:gd name="connsiteY112" fmla="*/ 1133786 h 2452998"/>
              <a:gd name="connsiteX113" fmla="*/ 1223963 w 1519238"/>
              <a:gd name="connsiteY113" fmla="*/ 1138548 h 2452998"/>
              <a:gd name="connsiteX114" fmla="*/ 1214438 w 1519238"/>
              <a:gd name="connsiteY114" fmla="*/ 1167123 h 2452998"/>
              <a:gd name="connsiteX115" fmla="*/ 1204913 w 1519238"/>
              <a:gd name="connsiteY115" fmla="*/ 1186173 h 2452998"/>
              <a:gd name="connsiteX116" fmla="*/ 1195388 w 1519238"/>
              <a:gd name="connsiteY116" fmla="*/ 1214748 h 2452998"/>
              <a:gd name="connsiteX117" fmla="*/ 1190625 w 1519238"/>
              <a:gd name="connsiteY117" fmla="*/ 1281423 h 2452998"/>
              <a:gd name="connsiteX118" fmla="*/ 1176338 w 1519238"/>
              <a:gd name="connsiteY118" fmla="*/ 1300473 h 2452998"/>
              <a:gd name="connsiteX119" fmla="*/ 1190625 w 1519238"/>
              <a:gd name="connsiteY119" fmla="*/ 1333811 h 2452998"/>
              <a:gd name="connsiteX120" fmla="*/ 1200150 w 1519238"/>
              <a:gd name="connsiteY120" fmla="*/ 1348098 h 2452998"/>
              <a:gd name="connsiteX121" fmla="*/ 1209675 w 1519238"/>
              <a:gd name="connsiteY121" fmla="*/ 1381436 h 2452998"/>
              <a:gd name="connsiteX122" fmla="*/ 1219200 w 1519238"/>
              <a:gd name="connsiteY122" fmla="*/ 1400486 h 2452998"/>
              <a:gd name="connsiteX123" fmla="*/ 1223963 w 1519238"/>
              <a:gd name="connsiteY123" fmla="*/ 1467161 h 2452998"/>
              <a:gd name="connsiteX124" fmla="*/ 1228725 w 1519238"/>
              <a:gd name="connsiteY124" fmla="*/ 1486211 h 2452998"/>
              <a:gd name="connsiteX125" fmla="*/ 1233488 w 1519238"/>
              <a:gd name="connsiteY125" fmla="*/ 1510023 h 2452998"/>
              <a:gd name="connsiteX126" fmla="*/ 1228725 w 1519238"/>
              <a:gd name="connsiteY126" fmla="*/ 1557648 h 2452998"/>
              <a:gd name="connsiteX127" fmla="*/ 1209675 w 1519238"/>
              <a:gd name="connsiteY127" fmla="*/ 1605273 h 2452998"/>
              <a:gd name="connsiteX128" fmla="*/ 1204913 w 1519238"/>
              <a:gd name="connsiteY128" fmla="*/ 1676711 h 2452998"/>
              <a:gd name="connsiteX129" fmla="*/ 1195388 w 1519238"/>
              <a:gd name="connsiteY129" fmla="*/ 1710048 h 2452998"/>
              <a:gd name="connsiteX130" fmla="*/ 1185863 w 1519238"/>
              <a:gd name="connsiteY130" fmla="*/ 1748148 h 2452998"/>
              <a:gd name="connsiteX131" fmla="*/ 1190625 w 1519238"/>
              <a:gd name="connsiteY131" fmla="*/ 1833873 h 2452998"/>
              <a:gd name="connsiteX132" fmla="*/ 1200150 w 1519238"/>
              <a:gd name="connsiteY132" fmla="*/ 1867211 h 2452998"/>
              <a:gd name="connsiteX133" fmla="*/ 1204913 w 1519238"/>
              <a:gd name="connsiteY133" fmla="*/ 1886261 h 2452998"/>
              <a:gd name="connsiteX134" fmla="*/ 1219200 w 1519238"/>
              <a:gd name="connsiteY134" fmla="*/ 1933886 h 2452998"/>
              <a:gd name="connsiteX135" fmla="*/ 1223963 w 1519238"/>
              <a:gd name="connsiteY135" fmla="*/ 2124386 h 2452998"/>
              <a:gd name="connsiteX136" fmla="*/ 1233488 w 1519238"/>
              <a:gd name="connsiteY136" fmla="*/ 2186298 h 2452998"/>
              <a:gd name="connsiteX137" fmla="*/ 1243013 w 1519238"/>
              <a:gd name="connsiteY137" fmla="*/ 2200586 h 2452998"/>
              <a:gd name="connsiteX138" fmla="*/ 1247775 w 1519238"/>
              <a:gd name="connsiteY138" fmla="*/ 2214873 h 2452998"/>
              <a:gd name="connsiteX139" fmla="*/ 1257300 w 1519238"/>
              <a:gd name="connsiteY139" fmla="*/ 2233923 h 2452998"/>
              <a:gd name="connsiteX140" fmla="*/ 1271588 w 1519238"/>
              <a:gd name="connsiteY140" fmla="*/ 2276786 h 2452998"/>
              <a:gd name="connsiteX141" fmla="*/ 1281113 w 1519238"/>
              <a:gd name="connsiteY141" fmla="*/ 2300598 h 2452998"/>
              <a:gd name="connsiteX142" fmla="*/ 1285875 w 1519238"/>
              <a:gd name="connsiteY142" fmla="*/ 2319648 h 2452998"/>
              <a:gd name="connsiteX143" fmla="*/ 1295400 w 1519238"/>
              <a:gd name="connsiteY143" fmla="*/ 2348223 h 2452998"/>
              <a:gd name="connsiteX144" fmla="*/ 1300163 w 1519238"/>
              <a:gd name="connsiteY144" fmla="*/ 2372036 h 2452998"/>
              <a:gd name="connsiteX145" fmla="*/ 1309688 w 1519238"/>
              <a:gd name="connsiteY145" fmla="*/ 2386323 h 2452998"/>
              <a:gd name="connsiteX146" fmla="*/ 1200150 w 1519238"/>
              <a:gd name="connsiteY146" fmla="*/ 2452998 h 2452998"/>
              <a:gd name="connsiteX147" fmla="*/ 1252538 w 1519238"/>
              <a:gd name="connsiteY147" fmla="*/ 2386323 h 2452998"/>
              <a:gd name="connsiteX148" fmla="*/ 1252538 w 1519238"/>
              <a:gd name="connsiteY148" fmla="*/ 2348223 h 2452998"/>
              <a:gd name="connsiteX149" fmla="*/ 1276350 w 1519238"/>
              <a:gd name="connsiteY149" fmla="*/ 2333936 h 2452998"/>
              <a:gd name="connsiteX0" fmla="*/ 0 w 1519238"/>
              <a:gd name="connsiteY0" fmla="*/ 1524311 h 2389751"/>
              <a:gd name="connsiteX1" fmla="*/ 23813 w 1519238"/>
              <a:gd name="connsiteY1" fmla="*/ 1486211 h 2389751"/>
              <a:gd name="connsiteX2" fmla="*/ 28575 w 1519238"/>
              <a:gd name="connsiteY2" fmla="*/ 1471923 h 2389751"/>
              <a:gd name="connsiteX3" fmla="*/ 47625 w 1519238"/>
              <a:gd name="connsiteY3" fmla="*/ 1438586 h 2389751"/>
              <a:gd name="connsiteX4" fmla="*/ 61913 w 1519238"/>
              <a:gd name="connsiteY4" fmla="*/ 1424298 h 2389751"/>
              <a:gd name="connsiteX5" fmla="*/ 80963 w 1519238"/>
              <a:gd name="connsiteY5" fmla="*/ 1395723 h 2389751"/>
              <a:gd name="connsiteX6" fmla="*/ 85725 w 1519238"/>
              <a:gd name="connsiteY6" fmla="*/ 1371911 h 2389751"/>
              <a:gd name="connsiteX7" fmla="*/ 119063 w 1519238"/>
              <a:gd name="connsiteY7" fmla="*/ 1338573 h 2389751"/>
              <a:gd name="connsiteX8" fmla="*/ 147638 w 1519238"/>
              <a:gd name="connsiteY8" fmla="*/ 1333811 h 2389751"/>
              <a:gd name="connsiteX9" fmla="*/ 157163 w 1519238"/>
              <a:gd name="connsiteY9" fmla="*/ 1305236 h 2389751"/>
              <a:gd name="connsiteX10" fmla="*/ 166688 w 1519238"/>
              <a:gd name="connsiteY10" fmla="*/ 1252848 h 2389751"/>
              <a:gd name="connsiteX11" fmla="*/ 157163 w 1519238"/>
              <a:gd name="connsiteY11" fmla="*/ 1176648 h 2389751"/>
              <a:gd name="connsiteX12" fmla="*/ 147638 w 1519238"/>
              <a:gd name="connsiteY12" fmla="*/ 1148073 h 2389751"/>
              <a:gd name="connsiteX13" fmla="*/ 142875 w 1519238"/>
              <a:gd name="connsiteY13" fmla="*/ 1114736 h 2389751"/>
              <a:gd name="connsiteX14" fmla="*/ 133350 w 1519238"/>
              <a:gd name="connsiteY14" fmla="*/ 1095686 h 2389751"/>
              <a:gd name="connsiteX15" fmla="*/ 128588 w 1519238"/>
              <a:gd name="connsiteY15" fmla="*/ 1081398 h 2389751"/>
              <a:gd name="connsiteX16" fmla="*/ 133350 w 1519238"/>
              <a:gd name="connsiteY16" fmla="*/ 986148 h 2389751"/>
              <a:gd name="connsiteX17" fmla="*/ 138113 w 1519238"/>
              <a:gd name="connsiteY17" fmla="*/ 971861 h 2389751"/>
              <a:gd name="connsiteX18" fmla="*/ 147638 w 1519238"/>
              <a:gd name="connsiteY18" fmla="*/ 957573 h 2389751"/>
              <a:gd name="connsiteX19" fmla="*/ 161925 w 1519238"/>
              <a:gd name="connsiteY19" fmla="*/ 943286 h 2389751"/>
              <a:gd name="connsiteX20" fmla="*/ 176213 w 1519238"/>
              <a:gd name="connsiteY20" fmla="*/ 900423 h 2389751"/>
              <a:gd name="connsiteX21" fmla="*/ 180975 w 1519238"/>
              <a:gd name="connsiteY21" fmla="*/ 886136 h 2389751"/>
              <a:gd name="connsiteX22" fmla="*/ 190500 w 1519238"/>
              <a:gd name="connsiteY22" fmla="*/ 867086 h 2389751"/>
              <a:gd name="connsiteX23" fmla="*/ 204788 w 1519238"/>
              <a:gd name="connsiteY23" fmla="*/ 814698 h 2389751"/>
              <a:gd name="connsiteX24" fmla="*/ 214313 w 1519238"/>
              <a:gd name="connsiteY24" fmla="*/ 781361 h 2389751"/>
              <a:gd name="connsiteX25" fmla="*/ 223838 w 1519238"/>
              <a:gd name="connsiteY25" fmla="*/ 767073 h 2389751"/>
              <a:gd name="connsiteX26" fmla="*/ 242888 w 1519238"/>
              <a:gd name="connsiteY26" fmla="*/ 733736 h 2389751"/>
              <a:gd name="connsiteX27" fmla="*/ 280988 w 1519238"/>
              <a:gd name="connsiteY27" fmla="*/ 714686 h 2389751"/>
              <a:gd name="connsiteX28" fmla="*/ 300038 w 1519238"/>
              <a:gd name="connsiteY28" fmla="*/ 705161 h 2389751"/>
              <a:gd name="connsiteX29" fmla="*/ 314325 w 1519238"/>
              <a:gd name="connsiteY29" fmla="*/ 690873 h 2389751"/>
              <a:gd name="connsiteX30" fmla="*/ 328613 w 1519238"/>
              <a:gd name="connsiteY30" fmla="*/ 681348 h 2389751"/>
              <a:gd name="connsiteX31" fmla="*/ 333375 w 1519238"/>
              <a:gd name="connsiteY31" fmla="*/ 667061 h 2389751"/>
              <a:gd name="connsiteX32" fmla="*/ 347663 w 1519238"/>
              <a:gd name="connsiteY32" fmla="*/ 652773 h 2389751"/>
              <a:gd name="connsiteX33" fmla="*/ 357188 w 1519238"/>
              <a:gd name="connsiteY33" fmla="*/ 638486 h 2389751"/>
              <a:gd name="connsiteX34" fmla="*/ 385763 w 1519238"/>
              <a:gd name="connsiteY34" fmla="*/ 614673 h 2389751"/>
              <a:gd name="connsiteX35" fmla="*/ 395288 w 1519238"/>
              <a:gd name="connsiteY35" fmla="*/ 600386 h 2389751"/>
              <a:gd name="connsiteX36" fmla="*/ 409575 w 1519238"/>
              <a:gd name="connsiteY36" fmla="*/ 581336 h 2389751"/>
              <a:gd name="connsiteX37" fmla="*/ 433388 w 1519238"/>
              <a:gd name="connsiteY37" fmla="*/ 552761 h 2389751"/>
              <a:gd name="connsiteX38" fmla="*/ 452438 w 1519238"/>
              <a:gd name="connsiteY38" fmla="*/ 543236 h 2389751"/>
              <a:gd name="connsiteX39" fmla="*/ 481013 w 1519238"/>
              <a:gd name="connsiteY39" fmla="*/ 509898 h 2389751"/>
              <a:gd name="connsiteX40" fmla="*/ 514350 w 1519238"/>
              <a:gd name="connsiteY40" fmla="*/ 471798 h 2389751"/>
              <a:gd name="connsiteX41" fmla="*/ 557213 w 1519238"/>
              <a:gd name="connsiteY41" fmla="*/ 428936 h 2389751"/>
              <a:gd name="connsiteX42" fmla="*/ 590550 w 1519238"/>
              <a:gd name="connsiteY42" fmla="*/ 395598 h 2389751"/>
              <a:gd name="connsiteX43" fmla="*/ 609600 w 1519238"/>
              <a:gd name="connsiteY43" fmla="*/ 333686 h 2389751"/>
              <a:gd name="connsiteX44" fmla="*/ 628650 w 1519238"/>
              <a:gd name="connsiteY44" fmla="*/ 305111 h 2389751"/>
              <a:gd name="connsiteX45" fmla="*/ 652463 w 1519238"/>
              <a:gd name="connsiteY45" fmla="*/ 271773 h 2389751"/>
              <a:gd name="connsiteX46" fmla="*/ 676275 w 1519238"/>
              <a:gd name="connsiteY46" fmla="*/ 243198 h 2389751"/>
              <a:gd name="connsiteX47" fmla="*/ 690563 w 1519238"/>
              <a:gd name="connsiteY47" fmla="*/ 209861 h 2389751"/>
              <a:gd name="connsiteX48" fmla="*/ 700088 w 1519238"/>
              <a:gd name="connsiteY48" fmla="*/ 181286 h 2389751"/>
              <a:gd name="connsiteX49" fmla="*/ 714375 w 1519238"/>
              <a:gd name="connsiteY49" fmla="*/ 157473 h 2389751"/>
              <a:gd name="connsiteX50" fmla="*/ 742950 w 1519238"/>
              <a:gd name="connsiteY50" fmla="*/ 133661 h 2389751"/>
              <a:gd name="connsiteX51" fmla="*/ 747713 w 1519238"/>
              <a:gd name="connsiteY51" fmla="*/ 119373 h 2389751"/>
              <a:gd name="connsiteX52" fmla="*/ 733425 w 1519238"/>
              <a:gd name="connsiteY52" fmla="*/ 90798 h 2389751"/>
              <a:gd name="connsiteX53" fmla="*/ 728663 w 1519238"/>
              <a:gd name="connsiteY53" fmla="*/ 76511 h 2389751"/>
              <a:gd name="connsiteX54" fmla="*/ 757238 w 1519238"/>
              <a:gd name="connsiteY54" fmla="*/ 90798 h 2389751"/>
              <a:gd name="connsiteX55" fmla="*/ 766763 w 1519238"/>
              <a:gd name="connsiteY55" fmla="*/ 105086 h 2389751"/>
              <a:gd name="connsiteX56" fmla="*/ 757238 w 1519238"/>
              <a:gd name="connsiteY56" fmla="*/ 71748 h 2389751"/>
              <a:gd name="connsiteX57" fmla="*/ 747713 w 1519238"/>
              <a:gd name="connsiteY57" fmla="*/ 57461 h 2389751"/>
              <a:gd name="connsiteX58" fmla="*/ 742950 w 1519238"/>
              <a:gd name="connsiteY58" fmla="*/ 43173 h 2389751"/>
              <a:gd name="connsiteX59" fmla="*/ 733425 w 1519238"/>
              <a:gd name="connsiteY59" fmla="*/ 28886 h 2389751"/>
              <a:gd name="connsiteX60" fmla="*/ 752475 w 1519238"/>
              <a:gd name="connsiteY60" fmla="*/ 38411 h 2389751"/>
              <a:gd name="connsiteX61" fmla="*/ 766763 w 1519238"/>
              <a:gd name="connsiteY61" fmla="*/ 43173 h 2389751"/>
              <a:gd name="connsiteX62" fmla="*/ 781050 w 1519238"/>
              <a:gd name="connsiteY62" fmla="*/ 43173 h 2389751"/>
              <a:gd name="connsiteX63" fmla="*/ 766763 w 1519238"/>
              <a:gd name="connsiteY63" fmla="*/ 14598 h 2389751"/>
              <a:gd name="connsiteX64" fmla="*/ 762000 w 1519238"/>
              <a:gd name="connsiteY64" fmla="*/ 311 h 2389751"/>
              <a:gd name="connsiteX65" fmla="*/ 804863 w 1519238"/>
              <a:gd name="connsiteY65" fmla="*/ 19361 h 2389751"/>
              <a:gd name="connsiteX66" fmla="*/ 814388 w 1519238"/>
              <a:gd name="connsiteY66" fmla="*/ 33648 h 2389751"/>
              <a:gd name="connsiteX67" fmla="*/ 857250 w 1519238"/>
              <a:gd name="connsiteY67" fmla="*/ 62223 h 2389751"/>
              <a:gd name="connsiteX68" fmla="*/ 876300 w 1519238"/>
              <a:gd name="connsiteY68" fmla="*/ 71748 h 2389751"/>
              <a:gd name="connsiteX69" fmla="*/ 890588 w 1519238"/>
              <a:gd name="connsiteY69" fmla="*/ 86036 h 2389751"/>
              <a:gd name="connsiteX70" fmla="*/ 904875 w 1519238"/>
              <a:gd name="connsiteY70" fmla="*/ 90798 h 2389751"/>
              <a:gd name="connsiteX71" fmla="*/ 947738 w 1519238"/>
              <a:gd name="connsiteY71" fmla="*/ 105086 h 2389751"/>
              <a:gd name="connsiteX72" fmla="*/ 966788 w 1519238"/>
              <a:gd name="connsiteY72" fmla="*/ 114611 h 2389751"/>
              <a:gd name="connsiteX73" fmla="*/ 985838 w 1519238"/>
              <a:gd name="connsiteY73" fmla="*/ 143186 h 2389751"/>
              <a:gd name="connsiteX74" fmla="*/ 1028700 w 1519238"/>
              <a:gd name="connsiteY74" fmla="*/ 176523 h 2389751"/>
              <a:gd name="connsiteX75" fmla="*/ 1047750 w 1519238"/>
              <a:gd name="connsiteY75" fmla="*/ 205098 h 2389751"/>
              <a:gd name="connsiteX76" fmla="*/ 1090613 w 1519238"/>
              <a:gd name="connsiteY76" fmla="*/ 252723 h 2389751"/>
              <a:gd name="connsiteX77" fmla="*/ 1109663 w 1519238"/>
              <a:gd name="connsiteY77" fmla="*/ 281298 h 2389751"/>
              <a:gd name="connsiteX78" fmla="*/ 1114425 w 1519238"/>
              <a:gd name="connsiteY78" fmla="*/ 300348 h 2389751"/>
              <a:gd name="connsiteX79" fmla="*/ 1138238 w 1519238"/>
              <a:gd name="connsiteY79" fmla="*/ 343211 h 2389751"/>
              <a:gd name="connsiteX80" fmla="*/ 1166813 w 1519238"/>
              <a:gd name="connsiteY80" fmla="*/ 362261 h 2389751"/>
              <a:gd name="connsiteX81" fmla="*/ 1204913 w 1519238"/>
              <a:gd name="connsiteY81" fmla="*/ 371786 h 2389751"/>
              <a:gd name="connsiteX82" fmla="*/ 1214438 w 1519238"/>
              <a:gd name="connsiteY82" fmla="*/ 386073 h 2389751"/>
              <a:gd name="connsiteX83" fmla="*/ 1238250 w 1519238"/>
              <a:gd name="connsiteY83" fmla="*/ 414648 h 2389751"/>
              <a:gd name="connsiteX84" fmla="*/ 1247775 w 1519238"/>
              <a:gd name="connsiteY84" fmla="*/ 443223 h 2389751"/>
              <a:gd name="connsiteX85" fmla="*/ 1252538 w 1519238"/>
              <a:gd name="connsiteY85" fmla="*/ 457511 h 2389751"/>
              <a:gd name="connsiteX86" fmla="*/ 1262063 w 1519238"/>
              <a:gd name="connsiteY86" fmla="*/ 476561 h 2389751"/>
              <a:gd name="connsiteX87" fmla="*/ 1290638 w 1519238"/>
              <a:gd name="connsiteY87" fmla="*/ 519423 h 2389751"/>
              <a:gd name="connsiteX88" fmla="*/ 1300163 w 1519238"/>
              <a:gd name="connsiteY88" fmla="*/ 533711 h 2389751"/>
              <a:gd name="connsiteX89" fmla="*/ 1304925 w 1519238"/>
              <a:gd name="connsiteY89" fmla="*/ 547998 h 2389751"/>
              <a:gd name="connsiteX90" fmla="*/ 1319213 w 1519238"/>
              <a:gd name="connsiteY90" fmla="*/ 557523 h 2389751"/>
              <a:gd name="connsiteX91" fmla="*/ 1371600 w 1519238"/>
              <a:gd name="connsiteY91" fmla="*/ 581336 h 2389751"/>
              <a:gd name="connsiteX92" fmla="*/ 1390650 w 1519238"/>
              <a:gd name="connsiteY92" fmla="*/ 590861 h 2389751"/>
              <a:gd name="connsiteX93" fmla="*/ 1419225 w 1519238"/>
              <a:gd name="connsiteY93" fmla="*/ 600386 h 2389751"/>
              <a:gd name="connsiteX94" fmla="*/ 1462088 w 1519238"/>
              <a:gd name="connsiteY94" fmla="*/ 595623 h 2389751"/>
              <a:gd name="connsiteX95" fmla="*/ 1476375 w 1519238"/>
              <a:gd name="connsiteY95" fmla="*/ 590861 h 2389751"/>
              <a:gd name="connsiteX96" fmla="*/ 1485900 w 1519238"/>
              <a:gd name="connsiteY96" fmla="*/ 576573 h 2389751"/>
              <a:gd name="connsiteX97" fmla="*/ 1504950 w 1519238"/>
              <a:gd name="connsiteY97" fmla="*/ 571811 h 2389751"/>
              <a:gd name="connsiteX98" fmla="*/ 1519238 w 1519238"/>
              <a:gd name="connsiteY98" fmla="*/ 567048 h 2389751"/>
              <a:gd name="connsiteX99" fmla="*/ 1509713 w 1519238"/>
              <a:gd name="connsiteY99" fmla="*/ 705161 h 2389751"/>
              <a:gd name="connsiteX100" fmla="*/ 1504950 w 1519238"/>
              <a:gd name="connsiteY100" fmla="*/ 719448 h 2389751"/>
              <a:gd name="connsiteX101" fmla="*/ 1485900 w 1519238"/>
              <a:gd name="connsiteY101" fmla="*/ 748023 h 2389751"/>
              <a:gd name="connsiteX102" fmla="*/ 1466850 w 1519238"/>
              <a:gd name="connsiteY102" fmla="*/ 786123 h 2389751"/>
              <a:gd name="connsiteX103" fmla="*/ 1457325 w 1519238"/>
              <a:gd name="connsiteY103" fmla="*/ 824223 h 2389751"/>
              <a:gd name="connsiteX104" fmla="*/ 1447800 w 1519238"/>
              <a:gd name="connsiteY104" fmla="*/ 909948 h 2389751"/>
              <a:gd name="connsiteX105" fmla="*/ 1438275 w 1519238"/>
              <a:gd name="connsiteY105" fmla="*/ 1014723 h 2389751"/>
              <a:gd name="connsiteX106" fmla="*/ 1428750 w 1519238"/>
              <a:gd name="connsiteY106" fmla="*/ 1090923 h 2389751"/>
              <a:gd name="connsiteX107" fmla="*/ 1414463 w 1519238"/>
              <a:gd name="connsiteY107" fmla="*/ 1119498 h 2389751"/>
              <a:gd name="connsiteX108" fmla="*/ 1400175 w 1519238"/>
              <a:gd name="connsiteY108" fmla="*/ 1148073 h 2389751"/>
              <a:gd name="connsiteX109" fmla="*/ 1395413 w 1519238"/>
              <a:gd name="connsiteY109" fmla="*/ 1162361 h 2389751"/>
              <a:gd name="connsiteX110" fmla="*/ 1338263 w 1519238"/>
              <a:gd name="connsiteY110" fmla="*/ 1148073 h 2389751"/>
              <a:gd name="connsiteX111" fmla="*/ 1314450 w 1519238"/>
              <a:gd name="connsiteY111" fmla="*/ 1143311 h 2389751"/>
              <a:gd name="connsiteX112" fmla="*/ 1285875 w 1519238"/>
              <a:gd name="connsiteY112" fmla="*/ 1133786 h 2389751"/>
              <a:gd name="connsiteX113" fmla="*/ 1223963 w 1519238"/>
              <a:gd name="connsiteY113" fmla="*/ 1138548 h 2389751"/>
              <a:gd name="connsiteX114" fmla="*/ 1214438 w 1519238"/>
              <a:gd name="connsiteY114" fmla="*/ 1167123 h 2389751"/>
              <a:gd name="connsiteX115" fmla="*/ 1204913 w 1519238"/>
              <a:gd name="connsiteY115" fmla="*/ 1186173 h 2389751"/>
              <a:gd name="connsiteX116" fmla="*/ 1195388 w 1519238"/>
              <a:gd name="connsiteY116" fmla="*/ 1214748 h 2389751"/>
              <a:gd name="connsiteX117" fmla="*/ 1190625 w 1519238"/>
              <a:gd name="connsiteY117" fmla="*/ 1281423 h 2389751"/>
              <a:gd name="connsiteX118" fmla="*/ 1176338 w 1519238"/>
              <a:gd name="connsiteY118" fmla="*/ 1300473 h 2389751"/>
              <a:gd name="connsiteX119" fmla="*/ 1190625 w 1519238"/>
              <a:gd name="connsiteY119" fmla="*/ 1333811 h 2389751"/>
              <a:gd name="connsiteX120" fmla="*/ 1200150 w 1519238"/>
              <a:gd name="connsiteY120" fmla="*/ 1348098 h 2389751"/>
              <a:gd name="connsiteX121" fmla="*/ 1209675 w 1519238"/>
              <a:gd name="connsiteY121" fmla="*/ 1381436 h 2389751"/>
              <a:gd name="connsiteX122" fmla="*/ 1219200 w 1519238"/>
              <a:gd name="connsiteY122" fmla="*/ 1400486 h 2389751"/>
              <a:gd name="connsiteX123" fmla="*/ 1223963 w 1519238"/>
              <a:gd name="connsiteY123" fmla="*/ 1467161 h 2389751"/>
              <a:gd name="connsiteX124" fmla="*/ 1228725 w 1519238"/>
              <a:gd name="connsiteY124" fmla="*/ 1486211 h 2389751"/>
              <a:gd name="connsiteX125" fmla="*/ 1233488 w 1519238"/>
              <a:gd name="connsiteY125" fmla="*/ 1510023 h 2389751"/>
              <a:gd name="connsiteX126" fmla="*/ 1228725 w 1519238"/>
              <a:gd name="connsiteY126" fmla="*/ 1557648 h 2389751"/>
              <a:gd name="connsiteX127" fmla="*/ 1209675 w 1519238"/>
              <a:gd name="connsiteY127" fmla="*/ 1605273 h 2389751"/>
              <a:gd name="connsiteX128" fmla="*/ 1204913 w 1519238"/>
              <a:gd name="connsiteY128" fmla="*/ 1676711 h 2389751"/>
              <a:gd name="connsiteX129" fmla="*/ 1195388 w 1519238"/>
              <a:gd name="connsiteY129" fmla="*/ 1710048 h 2389751"/>
              <a:gd name="connsiteX130" fmla="*/ 1185863 w 1519238"/>
              <a:gd name="connsiteY130" fmla="*/ 1748148 h 2389751"/>
              <a:gd name="connsiteX131" fmla="*/ 1190625 w 1519238"/>
              <a:gd name="connsiteY131" fmla="*/ 1833873 h 2389751"/>
              <a:gd name="connsiteX132" fmla="*/ 1200150 w 1519238"/>
              <a:gd name="connsiteY132" fmla="*/ 1867211 h 2389751"/>
              <a:gd name="connsiteX133" fmla="*/ 1204913 w 1519238"/>
              <a:gd name="connsiteY133" fmla="*/ 1886261 h 2389751"/>
              <a:gd name="connsiteX134" fmla="*/ 1219200 w 1519238"/>
              <a:gd name="connsiteY134" fmla="*/ 1933886 h 2389751"/>
              <a:gd name="connsiteX135" fmla="*/ 1223963 w 1519238"/>
              <a:gd name="connsiteY135" fmla="*/ 2124386 h 2389751"/>
              <a:gd name="connsiteX136" fmla="*/ 1233488 w 1519238"/>
              <a:gd name="connsiteY136" fmla="*/ 2186298 h 2389751"/>
              <a:gd name="connsiteX137" fmla="*/ 1243013 w 1519238"/>
              <a:gd name="connsiteY137" fmla="*/ 2200586 h 2389751"/>
              <a:gd name="connsiteX138" fmla="*/ 1247775 w 1519238"/>
              <a:gd name="connsiteY138" fmla="*/ 2214873 h 2389751"/>
              <a:gd name="connsiteX139" fmla="*/ 1257300 w 1519238"/>
              <a:gd name="connsiteY139" fmla="*/ 2233923 h 2389751"/>
              <a:gd name="connsiteX140" fmla="*/ 1271588 w 1519238"/>
              <a:gd name="connsiteY140" fmla="*/ 2276786 h 2389751"/>
              <a:gd name="connsiteX141" fmla="*/ 1281113 w 1519238"/>
              <a:gd name="connsiteY141" fmla="*/ 2300598 h 2389751"/>
              <a:gd name="connsiteX142" fmla="*/ 1285875 w 1519238"/>
              <a:gd name="connsiteY142" fmla="*/ 2319648 h 2389751"/>
              <a:gd name="connsiteX143" fmla="*/ 1295400 w 1519238"/>
              <a:gd name="connsiteY143" fmla="*/ 2348223 h 2389751"/>
              <a:gd name="connsiteX144" fmla="*/ 1300163 w 1519238"/>
              <a:gd name="connsiteY144" fmla="*/ 2372036 h 2389751"/>
              <a:gd name="connsiteX145" fmla="*/ 1309688 w 1519238"/>
              <a:gd name="connsiteY145" fmla="*/ 2386323 h 2389751"/>
              <a:gd name="connsiteX146" fmla="*/ 1252538 w 1519238"/>
              <a:gd name="connsiteY146" fmla="*/ 2386323 h 2389751"/>
              <a:gd name="connsiteX147" fmla="*/ 1252538 w 1519238"/>
              <a:gd name="connsiteY147" fmla="*/ 2348223 h 2389751"/>
              <a:gd name="connsiteX148" fmla="*/ 1276350 w 1519238"/>
              <a:gd name="connsiteY148" fmla="*/ 2333936 h 2389751"/>
              <a:gd name="connsiteX0" fmla="*/ 0 w 1519238"/>
              <a:gd name="connsiteY0" fmla="*/ 1524311 h 2386323"/>
              <a:gd name="connsiteX1" fmla="*/ 23813 w 1519238"/>
              <a:gd name="connsiteY1" fmla="*/ 1486211 h 2386323"/>
              <a:gd name="connsiteX2" fmla="*/ 28575 w 1519238"/>
              <a:gd name="connsiteY2" fmla="*/ 1471923 h 2386323"/>
              <a:gd name="connsiteX3" fmla="*/ 47625 w 1519238"/>
              <a:gd name="connsiteY3" fmla="*/ 1438586 h 2386323"/>
              <a:gd name="connsiteX4" fmla="*/ 61913 w 1519238"/>
              <a:gd name="connsiteY4" fmla="*/ 1424298 h 2386323"/>
              <a:gd name="connsiteX5" fmla="*/ 80963 w 1519238"/>
              <a:gd name="connsiteY5" fmla="*/ 1395723 h 2386323"/>
              <a:gd name="connsiteX6" fmla="*/ 85725 w 1519238"/>
              <a:gd name="connsiteY6" fmla="*/ 1371911 h 2386323"/>
              <a:gd name="connsiteX7" fmla="*/ 119063 w 1519238"/>
              <a:gd name="connsiteY7" fmla="*/ 1338573 h 2386323"/>
              <a:gd name="connsiteX8" fmla="*/ 147638 w 1519238"/>
              <a:gd name="connsiteY8" fmla="*/ 1333811 h 2386323"/>
              <a:gd name="connsiteX9" fmla="*/ 157163 w 1519238"/>
              <a:gd name="connsiteY9" fmla="*/ 1305236 h 2386323"/>
              <a:gd name="connsiteX10" fmla="*/ 166688 w 1519238"/>
              <a:gd name="connsiteY10" fmla="*/ 1252848 h 2386323"/>
              <a:gd name="connsiteX11" fmla="*/ 157163 w 1519238"/>
              <a:gd name="connsiteY11" fmla="*/ 1176648 h 2386323"/>
              <a:gd name="connsiteX12" fmla="*/ 147638 w 1519238"/>
              <a:gd name="connsiteY12" fmla="*/ 1148073 h 2386323"/>
              <a:gd name="connsiteX13" fmla="*/ 142875 w 1519238"/>
              <a:gd name="connsiteY13" fmla="*/ 1114736 h 2386323"/>
              <a:gd name="connsiteX14" fmla="*/ 133350 w 1519238"/>
              <a:gd name="connsiteY14" fmla="*/ 1095686 h 2386323"/>
              <a:gd name="connsiteX15" fmla="*/ 128588 w 1519238"/>
              <a:gd name="connsiteY15" fmla="*/ 1081398 h 2386323"/>
              <a:gd name="connsiteX16" fmla="*/ 133350 w 1519238"/>
              <a:gd name="connsiteY16" fmla="*/ 986148 h 2386323"/>
              <a:gd name="connsiteX17" fmla="*/ 138113 w 1519238"/>
              <a:gd name="connsiteY17" fmla="*/ 971861 h 2386323"/>
              <a:gd name="connsiteX18" fmla="*/ 147638 w 1519238"/>
              <a:gd name="connsiteY18" fmla="*/ 957573 h 2386323"/>
              <a:gd name="connsiteX19" fmla="*/ 161925 w 1519238"/>
              <a:gd name="connsiteY19" fmla="*/ 943286 h 2386323"/>
              <a:gd name="connsiteX20" fmla="*/ 176213 w 1519238"/>
              <a:gd name="connsiteY20" fmla="*/ 900423 h 2386323"/>
              <a:gd name="connsiteX21" fmla="*/ 180975 w 1519238"/>
              <a:gd name="connsiteY21" fmla="*/ 886136 h 2386323"/>
              <a:gd name="connsiteX22" fmla="*/ 190500 w 1519238"/>
              <a:gd name="connsiteY22" fmla="*/ 867086 h 2386323"/>
              <a:gd name="connsiteX23" fmla="*/ 204788 w 1519238"/>
              <a:gd name="connsiteY23" fmla="*/ 814698 h 2386323"/>
              <a:gd name="connsiteX24" fmla="*/ 214313 w 1519238"/>
              <a:gd name="connsiteY24" fmla="*/ 781361 h 2386323"/>
              <a:gd name="connsiteX25" fmla="*/ 223838 w 1519238"/>
              <a:gd name="connsiteY25" fmla="*/ 767073 h 2386323"/>
              <a:gd name="connsiteX26" fmla="*/ 242888 w 1519238"/>
              <a:gd name="connsiteY26" fmla="*/ 733736 h 2386323"/>
              <a:gd name="connsiteX27" fmla="*/ 280988 w 1519238"/>
              <a:gd name="connsiteY27" fmla="*/ 714686 h 2386323"/>
              <a:gd name="connsiteX28" fmla="*/ 300038 w 1519238"/>
              <a:gd name="connsiteY28" fmla="*/ 705161 h 2386323"/>
              <a:gd name="connsiteX29" fmla="*/ 314325 w 1519238"/>
              <a:gd name="connsiteY29" fmla="*/ 690873 h 2386323"/>
              <a:gd name="connsiteX30" fmla="*/ 328613 w 1519238"/>
              <a:gd name="connsiteY30" fmla="*/ 681348 h 2386323"/>
              <a:gd name="connsiteX31" fmla="*/ 333375 w 1519238"/>
              <a:gd name="connsiteY31" fmla="*/ 667061 h 2386323"/>
              <a:gd name="connsiteX32" fmla="*/ 347663 w 1519238"/>
              <a:gd name="connsiteY32" fmla="*/ 652773 h 2386323"/>
              <a:gd name="connsiteX33" fmla="*/ 357188 w 1519238"/>
              <a:gd name="connsiteY33" fmla="*/ 638486 h 2386323"/>
              <a:gd name="connsiteX34" fmla="*/ 385763 w 1519238"/>
              <a:gd name="connsiteY34" fmla="*/ 614673 h 2386323"/>
              <a:gd name="connsiteX35" fmla="*/ 395288 w 1519238"/>
              <a:gd name="connsiteY35" fmla="*/ 600386 h 2386323"/>
              <a:gd name="connsiteX36" fmla="*/ 409575 w 1519238"/>
              <a:gd name="connsiteY36" fmla="*/ 581336 h 2386323"/>
              <a:gd name="connsiteX37" fmla="*/ 433388 w 1519238"/>
              <a:gd name="connsiteY37" fmla="*/ 552761 h 2386323"/>
              <a:gd name="connsiteX38" fmla="*/ 452438 w 1519238"/>
              <a:gd name="connsiteY38" fmla="*/ 543236 h 2386323"/>
              <a:gd name="connsiteX39" fmla="*/ 481013 w 1519238"/>
              <a:gd name="connsiteY39" fmla="*/ 509898 h 2386323"/>
              <a:gd name="connsiteX40" fmla="*/ 514350 w 1519238"/>
              <a:gd name="connsiteY40" fmla="*/ 471798 h 2386323"/>
              <a:gd name="connsiteX41" fmla="*/ 557213 w 1519238"/>
              <a:gd name="connsiteY41" fmla="*/ 428936 h 2386323"/>
              <a:gd name="connsiteX42" fmla="*/ 590550 w 1519238"/>
              <a:gd name="connsiteY42" fmla="*/ 395598 h 2386323"/>
              <a:gd name="connsiteX43" fmla="*/ 609600 w 1519238"/>
              <a:gd name="connsiteY43" fmla="*/ 333686 h 2386323"/>
              <a:gd name="connsiteX44" fmla="*/ 628650 w 1519238"/>
              <a:gd name="connsiteY44" fmla="*/ 305111 h 2386323"/>
              <a:gd name="connsiteX45" fmla="*/ 652463 w 1519238"/>
              <a:gd name="connsiteY45" fmla="*/ 271773 h 2386323"/>
              <a:gd name="connsiteX46" fmla="*/ 676275 w 1519238"/>
              <a:gd name="connsiteY46" fmla="*/ 243198 h 2386323"/>
              <a:gd name="connsiteX47" fmla="*/ 690563 w 1519238"/>
              <a:gd name="connsiteY47" fmla="*/ 209861 h 2386323"/>
              <a:gd name="connsiteX48" fmla="*/ 700088 w 1519238"/>
              <a:gd name="connsiteY48" fmla="*/ 181286 h 2386323"/>
              <a:gd name="connsiteX49" fmla="*/ 714375 w 1519238"/>
              <a:gd name="connsiteY49" fmla="*/ 157473 h 2386323"/>
              <a:gd name="connsiteX50" fmla="*/ 742950 w 1519238"/>
              <a:gd name="connsiteY50" fmla="*/ 133661 h 2386323"/>
              <a:gd name="connsiteX51" fmla="*/ 747713 w 1519238"/>
              <a:gd name="connsiteY51" fmla="*/ 119373 h 2386323"/>
              <a:gd name="connsiteX52" fmla="*/ 733425 w 1519238"/>
              <a:gd name="connsiteY52" fmla="*/ 90798 h 2386323"/>
              <a:gd name="connsiteX53" fmla="*/ 728663 w 1519238"/>
              <a:gd name="connsiteY53" fmla="*/ 76511 h 2386323"/>
              <a:gd name="connsiteX54" fmla="*/ 757238 w 1519238"/>
              <a:gd name="connsiteY54" fmla="*/ 90798 h 2386323"/>
              <a:gd name="connsiteX55" fmla="*/ 766763 w 1519238"/>
              <a:gd name="connsiteY55" fmla="*/ 105086 h 2386323"/>
              <a:gd name="connsiteX56" fmla="*/ 757238 w 1519238"/>
              <a:gd name="connsiteY56" fmla="*/ 71748 h 2386323"/>
              <a:gd name="connsiteX57" fmla="*/ 747713 w 1519238"/>
              <a:gd name="connsiteY57" fmla="*/ 57461 h 2386323"/>
              <a:gd name="connsiteX58" fmla="*/ 742950 w 1519238"/>
              <a:gd name="connsiteY58" fmla="*/ 43173 h 2386323"/>
              <a:gd name="connsiteX59" fmla="*/ 733425 w 1519238"/>
              <a:gd name="connsiteY59" fmla="*/ 28886 h 2386323"/>
              <a:gd name="connsiteX60" fmla="*/ 752475 w 1519238"/>
              <a:gd name="connsiteY60" fmla="*/ 38411 h 2386323"/>
              <a:gd name="connsiteX61" fmla="*/ 766763 w 1519238"/>
              <a:gd name="connsiteY61" fmla="*/ 43173 h 2386323"/>
              <a:gd name="connsiteX62" fmla="*/ 781050 w 1519238"/>
              <a:gd name="connsiteY62" fmla="*/ 43173 h 2386323"/>
              <a:gd name="connsiteX63" fmla="*/ 766763 w 1519238"/>
              <a:gd name="connsiteY63" fmla="*/ 14598 h 2386323"/>
              <a:gd name="connsiteX64" fmla="*/ 762000 w 1519238"/>
              <a:gd name="connsiteY64" fmla="*/ 311 h 2386323"/>
              <a:gd name="connsiteX65" fmla="*/ 804863 w 1519238"/>
              <a:gd name="connsiteY65" fmla="*/ 19361 h 2386323"/>
              <a:gd name="connsiteX66" fmla="*/ 814388 w 1519238"/>
              <a:gd name="connsiteY66" fmla="*/ 33648 h 2386323"/>
              <a:gd name="connsiteX67" fmla="*/ 857250 w 1519238"/>
              <a:gd name="connsiteY67" fmla="*/ 62223 h 2386323"/>
              <a:gd name="connsiteX68" fmla="*/ 876300 w 1519238"/>
              <a:gd name="connsiteY68" fmla="*/ 71748 h 2386323"/>
              <a:gd name="connsiteX69" fmla="*/ 890588 w 1519238"/>
              <a:gd name="connsiteY69" fmla="*/ 86036 h 2386323"/>
              <a:gd name="connsiteX70" fmla="*/ 904875 w 1519238"/>
              <a:gd name="connsiteY70" fmla="*/ 90798 h 2386323"/>
              <a:gd name="connsiteX71" fmla="*/ 947738 w 1519238"/>
              <a:gd name="connsiteY71" fmla="*/ 105086 h 2386323"/>
              <a:gd name="connsiteX72" fmla="*/ 966788 w 1519238"/>
              <a:gd name="connsiteY72" fmla="*/ 114611 h 2386323"/>
              <a:gd name="connsiteX73" fmla="*/ 985838 w 1519238"/>
              <a:gd name="connsiteY73" fmla="*/ 143186 h 2386323"/>
              <a:gd name="connsiteX74" fmla="*/ 1028700 w 1519238"/>
              <a:gd name="connsiteY74" fmla="*/ 176523 h 2386323"/>
              <a:gd name="connsiteX75" fmla="*/ 1047750 w 1519238"/>
              <a:gd name="connsiteY75" fmla="*/ 205098 h 2386323"/>
              <a:gd name="connsiteX76" fmla="*/ 1090613 w 1519238"/>
              <a:gd name="connsiteY76" fmla="*/ 252723 h 2386323"/>
              <a:gd name="connsiteX77" fmla="*/ 1109663 w 1519238"/>
              <a:gd name="connsiteY77" fmla="*/ 281298 h 2386323"/>
              <a:gd name="connsiteX78" fmla="*/ 1114425 w 1519238"/>
              <a:gd name="connsiteY78" fmla="*/ 300348 h 2386323"/>
              <a:gd name="connsiteX79" fmla="*/ 1138238 w 1519238"/>
              <a:gd name="connsiteY79" fmla="*/ 343211 h 2386323"/>
              <a:gd name="connsiteX80" fmla="*/ 1166813 w 1519238"/>
              <a:gd name="connsiteY80" fmla="*/ 362261 h 2386323"/>
              <a:gd name="connsiteX81" fmla="*/ 1204913 w 1519238"/>
              <a:gd name="connsiteY81" fmla="*/ 371786 h 2386323"/>
              <a:gd name="connsiteX82" fmla="*/ 1214438 w 1519238"/>
              <a:gd name="connsiteY82" fmla="*/ 386073 h 2386323"/>
              <a:gd name="connsiteX83" fmla="*/ 1238250 w 1519238"/>
              <a:gd name="connsiteY83" fmla="*/ 414648 h 2386323"/>
              <a:gd name="connsiteX84" fmla="*/ 1247775 w 1519238"/>
              <a:gd name="connsiteY84" fmla="*/ 443223 h 2386323"/>
              <a:gd name="connsiteX85" fmla="*/ 1252538 w 1519238"/>
              <a:gd name="connsiteY85" fmla="*/ 457511 h 2386323"/>
              <a:gd name="connsiteX86" fmla="*/ 1262063 w 1519238"/>
              <a:gd name="connsiteY86" fmla="*/ 476561 h 2386323"/>
              <a:gd name="connsiteX87" fmla="*/ 1290638 w 1519238"/>
              <a:gd name="connsiteY87" fmla="*/ 519423 h 2386323"/>
              <a:gd name="connsiteX88" fmla="*/ 1300163 w 1519238"/>
              <a:gd name="connsiteY88" fmla="*/ 533711 h 2386323"/>
              <a:gd name="connsiteX89" fmla="*/ 1304925 w 1519238"/>
              <a:gd name="connsiteY89" fmla="*/ 547998 h 2386323"/>
              <a:gd name="connsiteX90" fmla="*/ 1319213 w 1519238"/>
              <a:gd name="connsiteY90" fmla="*/ 557523 h 2386323"/>
              <a:gd name="connsiteX91" fmla="*/ 1371600 w 1519238"/>
              <a:gd name="connsiteY91" fmla="*/ 581336 h 2386323"/>
              <a:gd name="connsiteX92" fmla="*/ 1390650 w 1519238"/>
              <a:gd name="connsiteY92" fmla="*/ 590861 h 2386323"/>
              <a:gd name="connsiteX93" fmla="*/ 1419225 w 1519238"/>
              <a:gd name="connsiteY93" fmla="*/ 600386 h 2386323"/>
              <a:gd name="connsiteX94" fmla="*/ 1462088 w 1519238"/>
              <a:gd name="connsiteY94" fmla="*/ 595623 h 2386323"/>
              <a:gd name="connsiteX95" fmla="*/ 1476375 w 1519238"/>
              <a:gd name="connsiteY95" fmla="*/ 590861 h 2386323"/>
              <a:gd name="connsiteX96" fmla="*/ 1485900 w 1519238"/>
              <a:gd name="connsiteY96" fmla="*/ 576573 h 2386323"/>
              <a:gd name="connsiteX97" fmla="*/ 1504950 w 1519238"/>
              <a:gd name="connsiteY97" fmla="*/ 571811 h 2386323"/>
              <a:gd name="connsiteX98" fmla="*/ 1519238 w 1519238"/>
              <a:gd name="connsiteY98" fmla="*/ 567048 h 2386323"/>
              <a:gd name="connsiteX99" fmla="*/ 1509713 w 1519238"/>
              <a:gd name="connsiteY99" fmla="*/ 705161 h 2386323"/>
              <a:gd name="connsiteX100" fmla="*/ 1504950 w 1519238"/>
              <a:gd name="connsiteY100" fmla="*/ 719448 h 2386323"/>
              <a:gd name="connsiteX101" fmla="*/ 1485900 w 1519238"/>
              <a:gd name="connsiteY101" fmla="*/ 748023 h 2386323"/>
              <a:gd name="connsiteX102" fmla="*/ 1466850 w 1519238"/>
              <a:gd name="connsiteY102" fmla="*/ 786123 h 2386323"/>
              <a:gd name="connsiteX103" fmla="*/ 1457325 w 1519238"/>
              <a:gd name="connsiteY103" fmla="*/ 824223 h 2386323"/>
              <a:gd name="connsiteX104" fmla="*/ 1447800 w 1519238"/>
              <a:gd name="connsiteY104" fmla="*/ 909948 h 2386323"/>
              <a:gd name="connsiteX105" fmla="*/ 1438275 w 1519238"/>
              <a:gd name="connsiteY105" fmla="*/ 1014723 h 2386323"/>
              <a:gd name="connsiteX106" fmla="*/ 1428750 w 1519238"/>
              <a:gd name="connsiteY106" fmla="*/ 1090923 h 2386323"/>
              <a:gd name="connsiteX107" fmla="*/ 1414463 w 1519238"/>
              <a:gd name="connsiteY107" fmla="*/ 1119498 h 2386323"/>
              <a:gd name="connsiteX108" fmla="*/ 1400175 w 1519238"/>
              <a:gd name="connsiteY108" fmla="*/ 1148073 h 2386323"/>
              <a:gd name="connsiteX109" fmla="*/ 1395413 w 1519238"/>
              <a:gd name="connsiteY109" fmla="*/ 1162361 h 2386323"/>
              <a:gd name="connsiteX110" fmla="*/ 1338263 w 1519238"/>
              <a:gd name="connsiteY110" fmla="*/ 1148073 h 2386323"/>
              <a:gd name="connsiteX111" fmla="*/ 1314450 w 1519238"/>
              <a:gd name="connsiteY111" fmla="*/ 1143311 h 2386323"/>
              <a:gd name="connsiteX112" fmla="*/ 1285875 w 1519238"/>
              <a:gd name="connsiteY112" fmla="*/ 1133786 h 2386323"/>
              <a:gd name="connsiteX113" fmla="*/ 1223963 w 1519238"/>
              <a:gd name="connsiteY113" fmla="*/ 1138548 h 2386323"/>
              <a:gd name="connsiteX114" fmla="*/ 1214438 w 1519238"/>
              <a:gd name="connsiteY114" fmla="*/ 1167123 h 2386323"/>
              <a:gd name="connsiteX115" fmla="*/ 1204913 w 1519238"/>
              <a:gd name="connsiteY115" fmla="*/ 1186173 h 2386323"/>
              <a:gd name="connsiteX116" fmla="*/ 1195388 w 1519238"/>
              <a:gd name="connsiteY116" fmla="*/ 1214748 h 2386323"/>
              <a:gd name="connsiteX117" fmla="*/ 1190625 w 1519238"/>
              <a:gd name="connsiteY117" fmla="*/ 1281423 h 2386323"/>
              <a:gd name="connsiteX118" fmla="*/ 1176338 w 1519238"/>
              <a:gd name="connsiteY118" fmla="*/ 1300473 h 2386323"/>
              <a:gd name="connsiteX119" fmla="*/ 1190625 w 1519238"/>
              <a:gd name="connsiteY119" fmla="*/ 1333811 h 2386323"/>
              <a:gd name="connsiteX120" fmla="*/ 1200150 w 1519238"/>
              <a:gd name="connsiteY120" fmla="*/ 1348098 h 2386323"/>
              <a:gd name="connsiteX121" fmla="*/ 1209675 w 1519238"/>
              <a:gd name="connsiteY121" fmla="*/ 1381436 h 2386323"/>
              <a:gd name="connsiteX122" fmla="*/ 1219200 w 1519238"/>
              <a:gd name="connsiteY122" fmla="*/ 1400486 h 2386323"/>
              <a:gd name="connsiteX123" fmla="*/ 1223963 w 1519238"/>
              <a:gd name="connsiteY123" fmla="*/ 1467161 h 2386323"/>
              <a:gd name="connsiteX124" fmla="*/ 1228725 w 1519238"/>
              <a:gd name="connsiteY124" fmla="*/ 1486211 h 2386323"/>
              <a:gd name="connsiteX125" fmla="*/ 1233488 w 1519238"/>
              <a:gd name="connsiteY125" fmla="*/ 1510023 h 2386323"/>
              <a:gd name="connsiteX126" fmla="*/ 1228725 w 1519238"/>
              <a:gd name="connsiteY126" fmla="*/ 1557648 h 2386323"/>
              <a:gd name="connsiteX127" fmla="*/ 1209675 w 1519238"/>
              <a:gd name="connsiteY127" fmla="*/ 1605273 h 2386323"/>
              <a:gd name="connsiteX128" fmla="*/ 1204913 w 1519238"/>
              <a:gd name="connsiteY128" fmla="*/ 1676711 h 2386323"/>
              <a:gd name="connsiteX129" fmla="*/ 1195388 w 1519238"/>
              <a:gd name="connsiteY129" fmla="*/ 1710048 h 2386323"/>
              <a:gd name="connsiteX130" fmla="*/ 1185863 w 1519238"/>
              <a:gd name="connsiteY130" fmla="*/ 1748148 h 2386323"/>
              <a:gd name="connsiteX131" fmla="*/ 1190625 w 1519238"/>
              <a:gd name="connsiteY131" fmla="*/ 1833873 h 2386323"/>
              <a:gd name="connsiteX132" fmla="*/ 1200150 w 1519238"/>
              <a:gd name="connsiteY132" fmla="*/ 1867211 h 2386323"/>
              <a:gd name="connsiteX133" fmla="*/ 1204913 w 1519238"/>
              <a:gd name="connsiteY133" fmla="*/ 1886261 h 2386323"/>
              <a:gd name="connsiteX134" fmla="*/ 1219200 w 1519238"/>
              <a:gd name="connsiteY134" fmla="*/ 1933886 h 2386323"/>
              <a:gd name="connsiteX135" fmla="*/ 1223963 w 1519238"/>
              <a:gd name="connsiteY135" fmla="*/ 2124386 h 2386323"/>
              <a:gd name="connsiteX136" fmla="*/ 1233488 w 1519238"/>
              <a:gd name="connsiteY136" fmla="*/ 2186298 h 2386323"/>
              <a:gd name="connsiteX137" fmla="*/ 1243013 w 1519238"/>
              <a:gd name="connsiteY137" fmla="*/ 2200586 h 2386323"/>
              <a:gd name="connsiteX138" fmla="*/ 1247775 w 1519238"/>
              <a:gd name="connsiteY138" fmla="*/ 2214873 h 2386323"/>
              <a:gd name="connsiteX139" fmla="*/ 1257300 w 1519238"/>
              <a:gd name="connsiteY139" fmla="*/ 2233923 h 2386323"/>
              <a:gd name="connsiteX140" fmla="*/ 1271588 w 1519238"/>
              <a:gd name="connsiteY140" fmla="*/ 2276786 h 2386323"/>
              <a:gd name="connsiteX141" fmla="*/ 1281113 w 1519238"/>
              <a:gd name="connsiteY141" fmla="*/ 2300598 h 2386323"/>
              <a:gd name="connsiteX142" fmla="*/ 1285875 w 1519238"/>
              <a:gd name="connsiteY142" fmla="*/ 2319648 h 2386323"/>
              <a:gd name="connsiteX143" fmla="*/ 1295400 w 1519238"/>
              <a:gd name="connsiteY143" fmla="*/ 2348223 h 2386323"/>
              <a:gd name="connsiteX144" fmla="*/ 1300163 w 1519238"/>
              <a:gd name="connsiteY144" fmla="*/ 2372036 h 2386323"/>
              <a:gd name="connsiteX145" fmla="*/ 1309688 w 1519238"/>
              <a:gd name="connsiteY145" fmla="*/ 2386323 h 2386323"/>
              <a:gd name="connsiteX146" fmla="*/ 1252538 w 1519238"/>
              <a:gd name="connsiteY146" fmla="*/ 2348223 h 2386323"/>
              <a:gd name="connsiteX147" fmla="*/ 1276350 w 1519238"/>
              <a:gd name="connsiteY147" fmla="*/ 2333936 h 2386323"/>
              <a:gd name="connsiteX0" fmla="*/ 0 w 1519238"/>
              <a:gd name="connsiteY0" fmla="*/ 1524311 h 2386323"/>
              <a:gd name="connsiteX1" fmla="*/ 23813 w 1519238"/>
              <a:gd name="connsiteY1" fmla="*/ 1486211 h 2386323"/>
              <a:gd name="connsiteX2" fmla="*/ 28575 w 1519238"/>
              <a:gd name="connsiteY2" fmla="*/ 1471923 h 2386323"/>
              <a:gd name="connsiteX3" fmla="*/ 47625 w 1519238"/>
              <a:gd name="connsiteY3" fmla="*/ 1438586 h 2386323"/>
              <a:gd name="connsiteX4" fmla="*/ 61913 w 1519238"/>
              <a:gd name="connsiteY4" fmla="*/ 1424298 h 2386323"/>
              <a:gd name="connsiteX5" fmla="*/ 80963 w 1519238"/>
              <a:gd name="connsiteY5" fmla="*/ 1395723 h 2386323"/>
              <a:gd name="connsiteX6" fmla="*/ 85725 w 1519238"/>
              <a:gd name="connsiteY6" fmla="*/ 1371911 h 2386323"/>
              <a:gd name="connsiteX7" fmla="*/ 119063 w 1519238"/>
              <a:gd name="connsiteY7" fmla="*/ 1338573 h 2386323"/>
              <a:gd name="connsiteX8" fmla="*/ 147638 w 1519238"/>
              <a:gd name="connsiteY8" fmla="*/ 1333811 h 2386323"/>
              <a:gd name="connsiteX9" fmla="*/ 157163 w 1519238"/>
              <a:gd name="connsiteY9" fmla="*/ 1305236 h 2386323"/>
              <a:gd name="connsiteX10" fmla="*/ 166688 w 1519238"/>
              <a:gd name="connsiteY10" fmla="*/ 1252848 h 2386323"/>
              <a:gd name="connsiteX11" fmla="*/ 157163 w 1519238"/>
              <a:gd name="connsiteY11" fmla="*/ 1176648 h 2386323"/>
              <a:gd name="connsiteX12" fmla="*/ 147638 w 1519238"/>
              <a:gd name="connsiteY12" fmla="*/ 1148073 h 2386323"/>
              <a:gd name="connsiteX13" fmla="*/ 142875 w 1519238"/>
              <a:gd name="connsiteY13" fmla="*/ 1114736 h 2386323"/>
              <a:gd name="connsiteX14" fmla="*/ 133350 w 1519238"/>
              <a:gd name="connsiteY14" fmla="*/ 1095686 h 2386323"/>
              <a:gd name="connsiteX15" fmla="*/ 128588 w 1519238"/>
              <a:gd name="connsiteY15" fmla="*/ 1081398 h 2386323"/>
              <a:gd name="connsiteX16" fmla="*/ 133350 w 1519238"/>
              <a:gd name="connsiteY16" fmla="*/ 986148 h 2386323"/>
              <a:gd name="connsiteX17" fmla="*/ 138113 w 1519238"/>
              <a:gd name="connsiteY17" fmla="*/ 971861 h 2386323"/>
              <a:gd name="connsiteX18" fmla="*/ 147638 w 1519238"/>
              <a:gd name="connsiteY18" fmla="*/ 957573 h 2386323"/>
              <a:gd name="connsiteX19" fmla="*/ 161925 w 1519238"/>
              <a:gd name="connsiteY19" fmla="*/ 943286 h 2386323"/>
              <a:gd name="connsiteX20" fmla="*/ 176213 w 1519238"/>
              <a:gd name="connsiteY20" fmla="*/ 900423 h 2386323"/>
              <a:gd name="connsiteX21" fmla="*/ 180975 w 1519238"/>
              <a:gd name="connsiteY21" fmla="*/ 886136 h 2386323"/>
              <a:gd name="connsiteX22" fmla="*/ 190500 w 1519238"/>
              <a:gd name="connsiteY22" fmla="*/ 867086 h 2386323"/>
              <a:gd name="connsiteX23" fmla="*/ 204788 w 1519238"/>
              <a:gd name="connsiteY23" fmla="*/ 814698 h 2386323"/>
              <a:gd name="connsiteX24" fmla="*/ 214313 w 1519238"/>
              <a:gd name="connsiteY24" fmla="*/ 781361 h 2386323"/>
              <a:gd name="connsiteX25" fmla="*/ 223838 w 1519238"/>
              <a:gd name="connsiteY25" fmla="*/ 767073 h 2386323"/>
              <a:gd name="connsiteX26" fmla="*/ 242888 w 1519238"/>
              <a:gd name="connsiteY26" fmla="*/ 733736 h 2386323"/>
              <a:gd name="connsiteX27" fmla="*/ 280988 w 1519238"/>
              <a:gd name="connsiteY27" fmla="*/ 714686 h 2386323"/>
              <a:gd name="connsiteX28" fmla="*/ 300038 w 1519238"/>
              <a:gd name="connsiteY28" fmla="*/ 705161 h 2386323"/>
              <a:gd name="connsiteX29" fmla="*/ 314325 w 1519238"/>
              <a:gd name="connsiteY29" fmla="*/ 690873 h 2386323"/>
              <a:gd name="connsiteX30" fmla="*/ 328613 w 1519238"/>
              <a:gd name="connsiteY30" fmla="*/ 681348 h 2386323"/>
              <a:gd name="connsiteX31" fmla="*/ 333375 w 1519238"/>
              <a:gd name="connsiteY31" fmla="*/ 667061 h 2386323"/>
              <a:gd name="connsiteX32" fmla="*/ 347663 w 1519238"/>
              <a:gd name="connsiteY32" fmla="*/ 652773 h 2386323"/>
              <a:gd name="connsiteX33" fmla="*/ 357188 w 1519238"/>
              <a:gd name="connsiteY33" fmla="*/ 638486 h 2386323"/>
              <a:gd name="connsiteX34" fmla="*/ 385763 w 1519238"/>
              <a:gd name="connsiteY34" fmla="*/ 614673 h 2386323"/>
              <a:gd name="connsiteX35" fmla="*/ 395288 w 1519238"/>
              <a:gd name="connsiteY35" fmla="*/ 600386 h 2386323"/>
              <a:gd name="connsiteX36" fmla="*/ 409575 w 1519238"/>
              <a:gd name="connsiteY36" fmla="*/ 581336 h 2386323"/>
              <a:gd name="connsiteX37" fmla="*/ 433388 w 1519238"/>
              <a:gd name="connsiteY37" fmla="*/ 552761 h 2386323"/>
              <a:gd name="connsiteX38" fmla="*/ 452438 w 1519238"/>
              <a:gd name="connsiteY38" fmla="*/ 543236 h 2386323"/>
              <a:gd name="connsiteX39" fmla="*/ 481013 w 1519238"/>
              <a:gd name="connsiteY39" fmla="*/ 509898 h 2386323"/>
              <a:gd name="connsiteX40" fmla="*/ 514350 w 1519238"/>
              <a:gd name="connsiteY40" fmla="*/ 471798 h 2386323"/>
              <a:gd name="connsiteX41" fmla="*/ 557213 w 1519238"/>
              <a:gd name="connsiteY41" fmla="*/ 428936 h 2386323"/>
              <a:gd name="connsiteX42" fmla="*/ 590550 w 1519238"/>
              <a:gd name="connsiteY42" fmla="*/ 395598 h 2386323"/>
              <a:gd name="connsiteX43" fmla="*/ 609600 w 1519238"/>
              <a:gd name="connsiteY43" fmla="*/ 333686 h 2386323"/>
              <a:gd name="connsiteX44" fmla="*/ 628650 w 1519238"/>
              <a:gd name="connsiteY44" fmla="*/ 305111 h 2386323"/>
              <a:gd name="connsiteX45" fmla="*/ 652463 w 1519238"/>
              <a:gd name="connsiteY45" fmla="*/ 271773 h 2386323"/>
              <a:gd name="connsiteX46" fmla="*/ 676275 w 1519238"/>
              <a:gd name="connsiteY46" fmla="*/ 243198 h 2386323"/>
              <a:gd name="connsiteX47" fmla="*/ 690563 w 1519238"/>
              <a:gd name="connsiteY47" fmla="*/ 209861 h 2386323"/>
              <a:gd name="connsiteX48" fmla="*/ 700088 w 1519238"/>
              <a:gd name="connsiteY48" fmla="*/ 181286 h 2386323"/>
              <a:gd name="connsiteX49" fmla="*/ 714375 w 1519238"/>
              <a:gd name="connsiteY49" fmla="*/ 157473 h 2386323"/>
              <a:gd name="connsiteX50" fmla="*/ 742950 w 1519238"/>
              <a:gd name="connsiteY50" fmla="*/ 133661 h 2386323"/>
              <a:gd name="connsiteX51" fmla="*/ 747713 w 1519238"/>
              <a:gd name="connsiteY51" fmla="*/ 119373 h 2386323"/>
              <a:gd name="connsiteX52" fmla="*/ 733425 w 1519238"/>
              <a:gd name="connsiteY52" fmla="*/ 90798 h 2386323"/>
              <a:gd name="connsiteX53" fmla="*/ 728663 w 1519238"/>
              <a:gd name="connsiteY53" fmla="*/ 76511 h 2386323"/>
              <a:gd name="connsiteX54" fmla="*/ 757238 w 1519238"/>
              <a:gd name="connsiteY54" fmla="*/ 90798 h 2386323"/>
              <a:gd name="connsiteX55" fmla="*/ 766763 w 1519238"/>
              <a:gd name="connsiteY55" fmla="*/ 105086 h 2386323"/>
              <a:gd name="connsiteX56" fmla="*/ 757238 w 1519238"/>
              <a:gd name="connsiteY56" fmla="*/ 71748 h 2386323"/>
              <a:gd name="connsiteX57" fmla="*/ 747713 w 1519238"/>
              <a:gd name="connsiteY57" fmla="*/ 57461 h 2386323"/>
              <a:gd name="connsiteX58" fmla="*/ 742950 w 1519238"/>
              <a:gd name="connsiteY58" fmla="*/ 43173 h 2386323"/>
              <a:gd name="connsiteX59" fmla="*/ 733425 w 1519238"/>
              <a:gd name="connsiteY59" fmla="*/ 28886 h 2386323"/>
              <a:gd name="connsiteX60" fmla="*/ 752475 w 1519238"/>
              <a:gd name="connsiteY60" fmla="*/ 38411 h 2386323"/>
              <a:gd name="connsiteX61" fmla="*/ 766763 w 1519238"/>
              <a:gd name="connsiteY61" fmla="*/ 43173 h 2386323"/>
              <a:gd name="connsiteX62" fmla="*/ 781050 w 1519238"/>
              <a:gd name="connsiteY62" fmla="*/ 43173 h 2386323"/>
              <a:gd name="connsiteX63" fmla="*/ 766763 w 1519238"/>
              <a:gd name="connsiteY63" fmla="*/ 14598 h 2386323"/>
              <a:gd name="connsiteX64" fmla="*/ 762000 w 1519238"/>
              <a:gd name="connsiteY64" fmla="*/ 311 h 2386323"/>
              <a:gd name="connsiteX65" fmla="*/ 804863 w 1519238"/>
              <a:gd name="connsiteY65" fmla="*/ 19361 h 2386323"/>
              <a:gd name="connsiteX66" fmla="*/ 814388 w 1519238"/>
              <a:gd name="connsiteY66" fmla="*/ 33648 h 2386323"/>
              <a:gd name="connsiteX67" fmla="*/ 857250 w 1519238"/>
              <a:gd name="connsiteY67" fmla="*/ 62223 h 2386323"/>
              <a:gd name="connsiteX68" fmla="*/ 876300 w 1519238"/>
              <a:gd name="connsiteY68" fmla="*/ 71748 h 2386323"/>
              <a:gd name="connsiteX69" fmla="*/ 890588 w 1519238"/>
              <a:gd name="connsiteY69" fmla="*/ 86036 h 2386323"/>
              <a:gd name="connsiteX70" fmla="*/ 904875 w 1519238"/>
              <a:gd name="connsiteY70" fmla="*/ 90798 h 2386323"/>
              <a:gd name="connsiteX71" fmla="*/ 947738 w 1519238"/>
              <a:gd name="connsiteY71" fmla="*/ 105086 h 2386323"/>
              <a:gd name="connsiteX72" fmla="*/ 966788 w 1519238"/>
              <a:gd name="connsiteY72" fmla="*/ 114611 h 2386323"/>
              <a:gd name="connsiteX73" fmla="*/ 985838 w 1519238"/>
              <a:gd name="connsiteY73" fmla="*/ 143186 h 2386323"/>
              <a:gd name="connsiteX74" fmla="*/ 1028700 w 1519238"/>
              <a:gd name="connsiteY74" fmla="*/ 176523 h 2386323"/>
              <a:gd name="connsiteX75" fmla="*/ 1047750 w 1519238"/>
              <a:gd name="connsiteY75" fmla="*/ 205098 h 2386323"/>
              <a:gd name="connsiteX76" fmla="*/ 1090613 w 1519238"/>
              <a:gd name="connsiteY76" fmla="*/ 252723 h 2386323"/>
              <a:gd name="connsiteX77" fmla="*/ 1109663 w 1519238"/>
              <a:gd name="connsiteY77" fmla="*/ 281298 h 2386323"/>
              <a:gd name="connsiteX78" fmla="*/ 1114425 w 1519238"/>
              <a:gd name="connsiteY78" fmla="*/ 300348 h 2386323"/>
              <a:gd name="connsiteX79" fmla="*/ 1138238 w 1519238"/>
              <a:gd name="connsiteY79" fmla="*/ 343211 h 2386323"/>
              <a:gd name="connsiteX80" fmla="*/ 1166813 w 1519238"/>
              <a:gd name="connsiteY80" fmla="*/ 362261 h 2386323"/>
              <a:gd name="connsiteX81" fmla="*/ 1204913 w 1519238"/>
              <a:gd name="connsiteY81" fmla="*/ 371786 h 2386323"/>
              <a:gd name="connsiteX82" fmla="*/ 1214438 w 1519238"/>
              <a:gd name="connsiteY82" fmla="*/ 386073 h 2386323"/>
              <a:gd name="connsiteX83" fmla="*/ 1238250 w 1519238"/>
              <a:gd name="connsiteY83" fmla="*/ 414648 h 2386323"/>
              <a:gd name="connsiteX84" fmla="*/ 1247775 w 1519238"/>
              <a:gd name="connsiteY84" fmla="*/ 443223 h 2386323"/>
              <a:gd name="connsiteX85" fmla="*/ 1252538 w 1519238"/>
              <a:gd name="connsiteY85" fmla="*/ 457511 h 2386323"/>
              <a:gd name="connsiteX86" fmla="*/ 1262063 w 1519238"/>
              <a:gd name="connsiteY86" fmla="*/ 476561 h 2386323"/>
              <a:gd name="connsiteX87" fmla="*/ 1290638 w 1519238"/>
              <a:gd name="connsiteY87" fmla="*/ 519423 h 2386323"/>
              <a:gd name="connsiteX88" fmla="*/ 1300163 w 1519238"/>
              <a:gd name="connsiteY88" fmla="*/ 533711 h 2386323"/>
              <a:gd name="connsiteX89" fmla="*/ 1304925 w 1519238"/>
              <a:gd name="connsiteY89" fmla="*/ 547998 h 2386323"/>
              <a:gd name="connsiteX90" fmla="*/ 1319213 w 1519238"/>
              <a:gd name="connsiteY90" fmla="*/ 557523 h 2386323"/>
              <a:gd name="connsiteX91" fmla="*/ 1371600 w 1519238"/>
              <a:gd name="connsiteY91" fmla="*/ 581336 h 2386323"/>
              <a:gd name="connsiteX92" fmla="*/ 1390650 w 1519238"/>
              <a:gd name="connsiteY92" fmla="*/ 590861 h 2386323"/>
              <a:gd name="connsiteX93" fmla="*/ 1419225 w 1519238"/>
              <a:gd name="connsiteY93" fmla="*/ 600386 h 2386323"/>
              <a:gd name="connsiteX94" fmla="*/ 1462088 w 1519238"/>
              <a:gd name="connsiteY94" fmla="*/ 595623 h 2386323"/>
              <a:gd name="connsiteX95" fmla="*/ 1476375 w 1519238"/>
              <a:gd name="connsiteY95" fmla="*/ 590861 h 2386323"/>
              <a:gd name="connsiteX96" fmla="*/ 1485900 w 1519238"/>
              <a:gd name="connsiteY96" fmla="*/ 576573 h 2386323"/>
              <a:gd name="connsiteX97" fmla="*/ 1504950 w 1519238"/>
              <a:gd name="connsiteY97" fmla="*/ 571811 h 2386323"/>
              <a:gd name="connsiteX98" fmla="*/ 1519238 w 1519238"/>
              <a:gd name="connsiteY98" fmla="*/ 567048 h 2386323"/>
              <a:gd name="connsiteX99" fmla="*/ 1509713 w 1519238"/>
              <a:gd name="connsiteY99" fmla="*/ 705161 h 2386323"/>
              <a:gd name="connsiteX100" fmla="*/ 1504950 w 1519238"/>
              <a:gd name="connsiteY100" fmla="*/ 719448 h 2386323"/>
              <a:gd name="connsiteX101" fmla="*/ 1485900 w 1519238"/>
              <a:gd name="connsiteY101" fmla="*/ 748023 h 2386323"/>
              <a:gd name="connsiteX102" fmla="*/ 1466850 w 1519238"/>
              <a:gd name="connsiteY102" fmla="*/ 786123 h 2386323"/>
              <a:gd name="connsiteX103" fmla="*/ 1457325 w 1519238"/>
              <a:gd name="connsiteY103" fmla="*/ 824223 h 2386323"/>
              <a:gd name="connsiteX104" fmla="*/ 1447800 w 1519238"/>
              <a:gd name="connsiteY104" fmla="*/ 909948 h 2386323"/>
              <a:gd name="connsiteX105" fmla="*/ 1438275 w 1519238"/>
              <a:gd name="connsiteY105" fmla="*/ 1014723 h 2386323"/>
              <a:gd name="connsiteX106" fmla="*/ 1428750 w 1519238"/>
              <a:gd name="connsiteY106" fmla="*/ 1090923 h 2386323"/>
              <a:gd name="connsiteX107" fmla="*/ 1414463 w 1519238"/>
              <a:gd name="connsiteY107" fmla="*/ 1119498 h 2386323"/>
              <a:gd name="connsiteX108" fmla="*/ 1400175 w 1519238"/>
              <a:gd name="connsiteY108" fmla="*/ 1148073 h 2386323"/>
              <a:gd name="connsiteX109" fmla="*/ 1395413 w 1519238"/>
              <a:gd name="connsiteY109" fmla="*/ 1162361 h 2386323"/>
              <a:gd name="connsiteX110" fmla="*/ 1338263 w 1519238"/>
              <a:gd name="connsiteY110" fmla="*/ 1148073 h 2386323"/>
              <a:gd name="connsiteX111" fmla="*/ 1314450 w 1519238"/>
              <a:gd name="connsiteY111" fmla="*/ 1143311 h 2386323"/>
              <a:gd name="connsiteX112" fmla="*/ 1285875 w 1519238"/>
              <a:gd name="connsiteY112" fmla="*/ 1133786 h 2386323"/>
              <a:gd name="connsiteX113" fmla="*/ 1223963 w 1519238"/>
              <a:gd name="connsiteY113" fmla="*/ 1138548 h 2386323"/>
              <a:gd name="connsiteX114" fmla="*/ 1214438 w 1519238"/>
              <a:gd name="connsiteY114" fmla="*/ 1167123 h 2386323"/>
              <a:gd name="connsiteX115" fmla="*/ 1204913 w 1519238"/>
              <a:gd name="connsiteY115" fmla="*/ 1186173 h 2386323"/>
              <a:gd name="connsiteX116" fmla="*/ 1195388 w 1519238"/>
              <a:gd name="connsiteY116" fmla="*/ 1214748 h 2386323"/>
              <a:gd name="connsiteX117" fmla="*/ 1190625 w 1519238"/>
              <a:gd name="connsiteY117" fmla="*/ 1281423 h 2386323"/>
              <a:gd name="connsiteX118" fmla="*/ 1176338 w 1519238"/>
              <a:gd name="connsiteY118" fmla="*/ 1300473 h 2386323"/>
              <a:gd name="connsiteX119" fmla="*/ 1190625 w 1519238"/>
              <a:gd name="connsiteY119" fmla="*/ 1333811 h 2386323"/>
              <a:gd name="connsiteX120" fmla="*/ 1200150 w 1519238"/>
              <a:gd name="connsiteY120" fmla="*/ 1348098 h 2386323"/>
              <a:gd name="connsiteX121" fmla="*/ 1209675 w 1519238"/>
              <a:gd name="connsiteY121" fmla="*/ 1381436 h 2386323"/>
              <a:gd name="connsiteX122" fmla="*/ 1219200 w 1519238"/>
              <a:gd name="connsiteY122" fmla="*/ 1400486 h 2386323"/>
              <a:gd name="connsiteX123" fmla="*/ 1223963 w 1519238"/>
              <a:gd name="connsiteY123" fmla="*/ 1467161 h 2386323"/>
              <a:gd name="connsiteX124" fmla="*/ 1228725 w 1519238"/>
              <a:gd name="connsiteY124" fmla="*/ 1486211 h 2386323"/>
              <a:gd name="connsiteX125" fmla="*/ 1233488 w 1519238"/>
              <a:gd name="connsiteY125" fmla="*/ 1510023 h 2386323"/>
              <a:gd name="connsiteX126" fmla="*/ 1228725 w 1519238"/>
              <a:gd name="connsiteY126" fmla="*/ 1557648 h 2386323"/>
              <a:gd name="connsiteX127" fmla="*/ 1209675 w 1519238"/>
              <a:gd name="connsiteY127" fmla="*/ 1605273 h 2386323"/>
              <a:gd name="connsiteX128" fmla="*/ 1204913 w 1519238"/>
              <a:gd name="connsiteY128" fmla="*/ 1676711 h 2386323"/>
              <a:gd name="connsiteX129" fmla="*/ 1195388 w 1519238"/>
              <a:gd name="connsiteY129" fmla="*/ 1710048 h 2386323"/>
              <a:gd name="connsiteX130" fmla="*/ 1185863 w 1519238"/>
              <a:gd name="connsiteY130" fmla="*/ 1748148 h 2386323"/>
              <a:gd name="connsiteX131" fmla="*/ 1190625 w 1519238"/>
              <a:gd name="connsiteY131" fmla="*/ 1833873 h 2386323"/>
              <a:gd name="connsiteX132" fmla="*/ 1200150 w 1519238"/>
              <a:gd name="connsiteY132" fmla="*/ 1867211 h 2386323"/>
              <a:gd name="connsiteX133" fmla="*/ 1204913 w 1519238"/>
              <a:gd name="connsiteY133" fmla="*/ 1886261 h 2386323"/>
              <a:gd name="connsiteX134" fmla="*/ 1219200 w 1519238"/>
              <a:gd name="connsiteY134" fmla="*/ 1933886 h 2386323"/>
              <a:gd name="connsiteX135" fmla="*/ 1223963 w 1519238"/>
              <a:gd name="connsiteY135" fmla="*/ 2124386 h 2386323"/>
              <a:gd name="connsiteX136" fmla="*/ 1233488 w 1519238"/>
              <a:gd name="connsiteY136" fmla="*/ 2186298 h 2386323"/>
              <a:gd name="connsiteX137" fmla="*/ 1243013 w 1519238"/>
              <a:gd name="connsiteY137" fmla="*/ 2200586 h 2386323"/>
              <a:gd name="connsiteX138" fmla="*/ 1247775 w 1519238"/>
              <a:gd name="connsiteY138" fmla="*/ 2214873 h 2386323"/>
              <a:gd name="connsiteX139" fmla="*/ 1257300 w 1519238"/>
              <a:gd name="connsiteY139" fmla="*/ 2233923 h 2386323"/>
              <a:gd name="connsiteX140" fmla="*/ 1271588 w 1519238"/>
              <a:gd name="connsiteY140" fmla="*/ 2276786 h 2386323"/>
              <a:gd name="connsiteX141" fmla="*/ 1281113 w 1519238"/>
              <a:gd name="connsiteY141" fmla="*/ 2300598 h 2386323"/>
              <a:gd name="connsiteX142" fmla="*/ 1285875 w 1519238"/>
              <a:gd name="connsiteY142" fmla="*/ 2319648 h 2386323"/>
              <a:gd name="connsiteX143" fmla="*/ 1295400 w 1519238"/>
              <a:gd name="connsiteY143" fmla="*/ 2348223 h 2386323"/>
              <a:gd name="connsiteX144" fmla="*/ 1300163 w 1519238"/>
              <a:gd name="connsiteY144" fmla="*/ 2372036 h 2386323"/>
              <a:gd name="connsiteX145" fmla="*/ 1309688 w 1519238"/>
              <a:gd name="connsiteY145" fmla="*/ 2386323 h 2386323"/>
              <a:gd name="connsiteX146" fmla="*/ 1276350 w 1519238"/>
              <a:gd name="connsiteY146" fmla="*/ 2333936 h 2386323"/>
              <a:gd name="connsiteX0" fmla="*/ 0 w 1519238"/>
              <a:gd name="connsiteY0" fmla="*/ 1524311 h 2372248"/>
              <a:gd name="connsiteX1" fmla="*/ 23813 w 1519238"/>
              <a:gd name="connsiteY1" fmla="*/ 1486211 h 2372248"/>
              <a:gd name="connsiteX2" fmla="*/ 28575 w 1519238"/>
              <a:gd name="connsiteY2" fmla="*/ 1471923 h 2372248"/>
              <a:gd name="connsiteX3" fmla="*/ 47625 w 1519238"/>
              <a:gd name="connsiteY3" fmla="*/ 1438586 h 2372248"/>
              <a:gd name="connsiteX4" fmla="*/ 61913 w 1519238"/>
              <a:gd name="connsiteY4" fmla="*/ 1424298 h 2372248"/>
              <a:gd name="connsiteX5" fmla="*/ 80963 w 1519238"/>
              <a:gd name="connsiteY5" fmla="*/ 1395723 h 2372248"/>
              <a:gd name="connsiteX6" fmla="*/ 85725 w 1519238"/>
              <a:gd name="connsiteY6" fmla="*/ 1371911 h 2372248"/>
              <a:gd name="connsiteX7" fmla="*/ 119063 w 1519238"/>
              <a:gd name="connsiteY7" fmla="*/ 1338573 h 2372248"/>
              <a:gd name="connsiteX8" fmla="*/ 147638 w 1519238"/>
              <a:gd name="connsiteY8" fmla="*/ 1333811 h 2372248"/>
              <a:gd name="connsiteX9" fmla="*/ 157163 w 1519238"/>
              <a:gd name="connsiteY9" fmla="*/ 1305236 h 2372248"/>
              <a:gd name="connsiteX10" fmla="*/ 166688 w 1519238"/>
              <a:gd name="connsiteY10" fmla="*/ 1252848 h 2372248"/>
              <a:gd name="connsiteX11" fmla="*/ 157163 w 1519238"/>
              <a:gd name="connsiteY11" fmla="*/ 1176648 h 2372248"/>
              <a:gd name="connsiteX12" fmla="*/ 147638 w 1519238"/>
              <a:gd name="connsiteY12" fmla="*/ 1148073 h 2372248"/>
              <a:gd name="connsiteX13" fmla="*/ 142875 w 1519238"/>
              <a:gd name="connsiteY13" fmla="*/ 1114736 h 2372248"/>
              <a:gd name="connsiteX14" fmla="*/ 133350 w 1519238"/>
              <a:gd name="connsiteY14" fmla="*/ 1095686 h 2372248"/>
              <a:gd name="connsiteX15" fmla="*/ 128588 w 1519238"/>
              <a:gd name="connsiteY15" fmla="*/ 1081398 h 2372248"/>
              <a:gd name="connsiteX16" fmla="*/ 133350 w 1519238"/>
              <a:gd name="connsiteY16" fmla="*/ 986148 h 2372248"/>
              <a:gd name="connsiteX17" fmla="*/ 138113 w 1519238"/>
              <a:gd name="connsiteY17" fmla="*/ 971861 h 2372248"/>
              <a:gd name="connsiteX18" fmla="*/ 147638 w 1519238"/>
              <a:gd name="connsiteY18" fmla="*/ 957573 h 2372248"/>
              <a:gd name="connsiteX19" fmla="*/ 161925 w 1519238"/>
              <a:gd name="connsiteY19" fmla="*/ 943286 h 2372248"/>
              <a:gd name="connsiteX20" fmla="*/ 176213 w 1519238"/>
              <a:gd name="connsiteY20" fmla="*/ 900423 h 2372248"/>
              <a:gd name="connsiteX21" fmla="*/ 180975 w 1519238"/>
              <a:gd name="connsiteY21" fmla="*/ 886136 h 2372248"/>
              <a:gd name="connsiteX22" fmla="*/ 190500 w 1519238"/>
              <a:gd name="connsiteY22" fmla="*/ 867086 h 2372248"/>
              <a:gd name="connsiteX23" fmla="*/ 204788 w 1519238"/>
              <a:gd name="connsiteY23" fmla="*/ 814698 h 2372248"/>
              <a:gd name="connsiteX24" fmla="*/ 214313 w 1519238"/>
              <a:gd name="connsiteY24" fmla="*/ 781361 h 2372248"/>
              <a:gd name="connsiteX25" fmla="*/ 223838 w 1519238"/>
              <a:gd name="connsiteY25" fmla="*/ 767073 h 2372248"/>
              <a:gd name="connsiteX26" fmla="*/ 242888 w 1519238"/>
              <a:gd name="connsiteY26" fmla="*/ 733736 h 2372248"/>
              <a:gd name="connsiteX27" fmla="*/ 280988 w 1519238"/>
              <a:gd name="connsiteY27" fmla="*/ 714686 h 2372248"/>
              <a:gd name="connsiteX28" fmla="*/ 300038 w 1519238"/>
              <a:gd name="connsiteY28" fmla="*/ 705161 h 2372248"/>
              <a:gd name="connsiteX29" fmla="*/ 314325 w 1519238"/>
              <a:gd name="connsiteY29" fmla="*/ 690873 h 2372248"/>
              <a:gd name="connsiteX30" fmla="*/ 328613 w 1519238"/>
              <a:gd name="connsiteY30" fmla="*/ 681348 h 2372248"/>
              <a:gd name="connsiteX31" fmla="*/ 333375 w 1519238"/>
              <a:gd name="connsiteY31" fmla="*/ 667061 h 2372248"/>
              <a:gd name="connsiteX32" fmla="*/ 347663 w 1519238"/>
              <a:gd name="connsiteY32" fmla="*/ 652773 h 2372248"/>
              <a:gd name="connsiteX33" fmla="*/ 357188 w 1519238"/>
              <a:gd name="connsiteY33" fmla="*/ 638486 h 2372248"/>
              <a:gd name="connsiteX34" fmla="*/ 385763 w 1519238"/>
              <a:gd name="connsiteY34" fmla="*/ 614673 h 2372248"/>
              <a:gd name="connsiteX35" fmla="*/ 395288 w 1519238"/>
              <a:gd name="connsiteY35" fmla="*/ 600386 h 2372248"/>
              <a:gd name="connsiteX36" fmla="*/ 409575 w 1519238"/>
              <a:gd name="connsiteY36" fmla="*/ 581336 h 2372248"/>
              <a:gd name="connsiteX37" fmla="*/ 433388 w 1519238"/>
              <a:gd name="connsiteY37" fmla="*/ 552761 h 2372248"/>
              <a:gd name="connsiteX38" fmla="*/ 452438 w 1519238"/>
              <a:gd name="connsiteY38" fmla="*/ 543236 h 2372248"/>
              <a:gd name="connsiteX39" fmla="*/ 481013 w 1519238"/>
              <a:gd name="connsiteY39" fmla="*/ 509898 h 2372248"/>
              <a:gd name="connsiteX40" fmla="*/ 514350 w 1519238"/>
              <a:gd name="connsiteY40" fmla="*/ 471798 h 2372248"/>
              <a:gd name="connsiteX41" fmla="*/ 557213 w 1519238"/>
              <a:gd name="connsiteY41" fmla="*/ 428936 h 2372248"/>
              <a:gd name="connsiteX42" fmla="*/ 590550 w 1519238"/>
              <a:gd name="connsiteY42" fmla="*/ 395598 h 2372248"/>
              <a:gd name="connsiteX43" fmla="*/ 609600 w 1519238"/>
              <a:gd name="connsiteY43" fmla="*/ 333686 h 2372248"/>
              <a:gd name="connsiteX44" fmla="*/ 628650 w 1519238"/>
              <a:gd name="connsiteY44" fmla="*/ 305111 h 2372248"/>
              <a:gd name="connsiteX45" fmla="*/ 652463 w 1519238"/>
              <a:gd name="connsiteY45" fmla="*/ 271773 h 2372248"/>
              <a:gd name="connsiteX46" fmla="*/ 676275 w 1519238"/>
              <a:gd name="connsiteY46" fmla="*/ 243198 h 2372248"/>
              <a:gd name="connsiteX47" fmla="*/ 690563 w 1519238"/>
              <a:gd name="connsiteY47" fmla="*/ 209861 h 2372248"/>
              <a:gd name="connsiteX48" fmla="*/ 700088 w 1519238"/>
              <a:gd name="connsiteY48" fmla="*/ 181286 h 2372248"/>
              <a:gd name="connsiteX49" fmla="*/ 714375 w 1519238"/>
              <a:gd name="connsiteY49" fmla="*/ 157473 h 2372248"/>
              <a:gd name="connsiteX50" fmla="*/ 742950 w 1519238"/>
              <a:gd name="connsiteY50" fmla="*/ 133661 h 2372248"/>
              <a:gd name="connsiteX51" fmla="*/ 747713 w 1519238"/>
              <a:gd name="connsiteY51" fmla="*/ 119373 h 2372248"/>
              <a:gd name="connsiteX52" fmla="*/ 733425 w 1519238"/>
              <a:gd name="connsiteY52" fmla="*/ 90798 h 2372248"/>
              <a:gd name="connsiteX53" fmla="*/ 728663 w 1519238"/>
              <a:gd name="connsiteY53" fmla="*/ 76511 h 2372248"/>
              <a:gd name="connsiteX54" fmla="*/ 757238 w 1519238"/>
              <a:gd name="connsiteY54" fmla="*/ 90798 h 2372248"/>
              <a:gd name="connsiteX55" fmla="*/ 766763 w 1519238"/>
              <a:gd name="connsiteY55" fmla="*/ 105086 h 2372248"/>
              <a:gd name="connsiteX56" fmla="*/ 757238 w 1519238"/>
              <a:gd name="connsiteY56" fmla="*/ 71748 h 2372248"/>
              <a:gd name="connsiteX57" fmla="*/ 747713 w 1519238"/>
              <a:gd name="connsiteY57" fmla="*/ 57461 h 2372248"/>
              <a:gd name="connsiteX58" fmla="*/ 742950 w 1519238"/>
              <a:gd name="connsiteY58" fmla="*/ 43173 h 2372248"/>
              <a:gd name="connsiteX59" fmla="*/ 733425 w 1519238"/>
              <a:gd name="connsiteY59" fmla="*/ 28886 h 2372248"/>
              <a:gd name="connsiteX60" fmla="*/ 752475 w 1519238"/>
              <a:gd name="connsiteY60" fmla="*/ 38411 h 2372248"/>
              <a:gd name="connsiteX61" fmla="*/ 766763 w 1519238"/>
              <a:gd name="connsiteY61" fmla="*/ 43173 h 2372248"/>
              <a:gd name="connsiteX62" fmla="*/ 781050 w 1519238"/>
              <a:gd name="connsiteY62" fmla="*/ 43173 h 2372248"/>
              <a:gd name="connsiteX63" fmla="*/ 766763 w 1519238"/>
              <a:gd name="connsiteY63" fmla="*/ 14598 h 2372248"/>
              <a:gd name="connsiteX64" fmla="*/ 762000 w 1519238"/>
              <a:gd name="connsiteY64" fmla="*/ 311 h 2372248"/>
              <a:gd name="connsiteX65" fmla="*/ 804863 w 1519238"/>
              <a:gd name="connsiteY65" fmla="*/ 19361 h 2372248"/>
              <a:gd name="connsiteX66" fmla="*/ 814388 w 1519238"/>
              <a:gd name="connsiteY66" fmla="*/ 33648 h 2372248"/>
              <a:gd name="connsiteX67" fmla="*/ 857250 w 1519238"/>
              <a:gd name="connsiteY67" fmla="*/ 62223 h 2372248"/>
              <a:gd name="connsiteX68" fmla="*/ 876300 w 1519238"/>
              <a:gd name="connsiteY68" fmla="*/ 71748 h 2372248"/>
              <a:gd name="connsiteX69" fmla="*/ 890588 w 1519238"/>
              <a:gd name="connsiteY69" fmla="*/ 86036 h 2372248"/>
              <a:gd name="connsiteX70" fmla="*/ 904875 w 1519238"/>
              <a:gd name="connsiteY70" fmla="*/ 90798 h 2372248"/>
              <a:gd name="connsiteX71" fmla="*/ 947738 w 1519238"/>
              <a:gd name="connsiteY71" fmla="*/ 105086 h 2372248"/>
              <a:gd name="connsiteX72" fmla="*/ 966788 w 1519238"/>
              <a:gd name="connsiteY72" fmla="*/ 114611 h 2372248"/>
              <a:gd name="connsiteX73" fmla="*/ 985838 w 1519238"/>
              <a:gd name="connsiteY73" fmla="*/ 143186 h 2372248"/>
              <a:gd name="connsiteX74" fmla="*/ 1028700 w 1519238"/>
              <a:gd name="connsiteY74" fmla="*/ 176523 h 2372248"/>
              <a:gd name="connsiteX75" fmla="*/ 1047750 w 1519238"/>
              <a:gd name="connsiteY75" fmla="*/ 205098 h 2372248"/>
              <a:gd name="connsiteX76" fmla="*/ 1090613 w 1519238"/>
              <a:gd name="connsiteY76" fmla="*/ 252723 h 2372248"/>
              <a:gd name="connsiteX77" fmla="*/ 1109663 w 1519238"/>
              <a:gd name="connsiteY77" fmla="*/ 281298 h 2372248"/>
              <a:gd name="connsiteX78" fmla="*/ 1114425 w 1519238"/>
              <a:gd name="connsiteY78" fmla="*/ 300348 h 2372248"/>
              <a:gd name="connsiteX79" fmla="*/ 1138238 w 1519238"/>
              <a:gd name="connsiteY79" fmla="*/ 343211 h 2372248"/>
              <a:gd name="connsiteX80" fmla="*/ 1166813 w 1519238"/>
              <a:gd name="connsiteY80" fmla="*/ 362261 h 2372248"/>
              <a:gd name="connsiteX81" fmla="*/ 1204913 w 1519238"/>
              <a:gd name="connsiteY81" fmla="*/ 371786 h 2372248"/>
              <a:gd name="connsiteX82" fmla="*/ 1214438 w 1519238"/>
              <a:gd name="connsiteY82" fmla="*/ 386073 h 2372248"/>
              <a:gd name="connsiteX83" fmla="*/ 1238250 w 1519238"/>
              <a:gd name="connsiteY83" fmla="*/ 414648 h 2372248"/>
              <a:gd name="connsiteX84" fmla="*/ 1247775 w 1519238"/>
              <a:gd name="connsiteY84" fmla="*/ 443223 h 2372248"/>
              <a:gd name="connsiteX85" fmla="*/ 1252538 w 1519238"/>
              <a:gd name="connsiteY85" fmla="*/ 457511 h 2372248"/>
              <a:gd name="connsiteX86" fmla="*/ 1262063 w 1519238"/>
              <a:gd name="connsiteY86" fmla="*/ 476561 h 2372248"/>
              <a:gd name="connsiteX87" fmla="*/ 1290638 w 1519238"/>
              <a:gd name="connsiteY87" fmla="*/ 519423 h 2372248"/>
              <a:gd name="connsiteX88" fmla="*/ 1300163 w 1519238"/>
              <a:gd name="connsiteY88" fmla="*/ 533711 h 2372248"/>
              <a:gd name="connsiteX89" fmla="*/ 1304925 w 1519238"/>
              <a:gd name="connsiteY89" fmla="*/ 547998 h 2372248"/>
              <a:gd name="connsiteX90" fmla="*/ 1319213 w 1519238"/>
              <a:gd name="connsiteY90" fmla="*/ 557523 h 2372248"/>
              <a:gd name="connsiteX91" fmla="*/ 1371600 w 1519238"/>
              <a:gd name="connsiteY91" fmla="*/ 581336 h 2372248"/>
              <a:gd name="connsiteX92" fmla="*/ 1390650 w 1519238"/>
              <a:gd name="connsiteY92" fmla="*/ 590861 h 2372248"/>
              <a:gd name="connsiteX93" fmla="*/ 1419225 w 1519238"/>
              <a:gd name="connsiteY93" fmla="*/ 600386 h 2372248"/>
              <a:gd name="connsiteX94" fmla="*/ 1462088 w 1519238"/>
              <a:gd name="connsiteY94" fmla="*/ 595623 h 2372248"/>
              <a:gd name="connsiteX95" fmla="*/ 1476375 w 1519238"/>
              <a:gd name="connsiteY95" fmla="*/ 590861 h 2372248"/>
              <a:gd name="connsiteX96" fmla="*/ 1485900 w 1519238"/>
              <a:gd name="connsiteY96" fmla="*/ 576573 h 2372248"/>
              <a:gd name="connsiteX97" fmla="*/ 1504950 w 1519238"/>
              <a:gd name="connsiteY97" fmla="*/ 571811 h 2372248"/>
              <a:gd name="connsiteX98" fmla="*/ 1519238 w 1519238"/>
              <a:gd name="connsiteY98" fmla="*/ 567048 h 2372248"/>
              <a:gd name="connsiteX99" fmla="*/ 1509713 w 1519238"/>
              <a:gd name="connsiteY99" fmla="*/ 705161 h 2372248"/>
              <a:gd name="connsiteX100" fmla="*/ 1504950 w 1519238"/>
              <a:gd name="connsiteY100" fmla="*/ 719448 h 2372248"/>
              <a:gd name="connsiteX101" fmla="*/ 1485900 w 1519238"/>
              <a:gd name="connsiteY101" fmla="*/ 748023 h 2372248"/>
              <a:gd name="connsiteX102" fmla="*/ 1466850 w 1519238"/>
              <a:gd name="connsiteY102" fmla="*/ 786123 h 2372248"/>
              <a:gd name="connsiteX103" fmla="*/ 1457325 w 1519238"/>
              <a:gd name="connsiteY103" fmla="*/ 824223 h 2372248"/>
              <a:gd name="connsiteX104" fmla="*/ 1447800 w 1519238"/>
              <a:gd name="connsiteY104" fmla="*/ 909948 h 2372248"/>
              <a:gd name="connsiteX105" fmla="*/ 1438275 w 1519238"/>
              <a:gd name="connsiteY105" fmla="*/ 1014723 h 2372248"/>
              <a:gd name="connsiteX106" fmla="*/ 1428750 w 1519238"/>
              <a:gd name="connsiteY106" fmla="*/ 1090923 h 2372248"/>
              <a:gd name="connsiteX107" fmla="*/ 1414463 w 1519238"/>
              <a:gd name="connsiteY107" fmla="*/ 1119498 h 2372248"/>
              <a:gd name="connsiteX108" fmla="*/ 1400175 w 1519238"/>
              <a:gd name="connsiteY108" fmla="*/ 1148073 h 2372248"/>
              <a:gd name="connsiteX109" fmla="*/ 1395413 w 1519238"/>
              <a:gd name="connsiteY109" fmla="*/ 1162361 h 2372248"/>
              <a:gd name="connsiteX110" fmla="*/ 1338263 w 1519238"/>
              <a:gd name="connsiteY110" fmla="*/ 1148073 h 2372248"/>
              <a:gd name="connsiteX111" fmla="*/ 1314450 w 1519238"/>
              <a:gd name="connsiteY111" fmla="*/ 1143311 h 2372248"/>
              <a:gd name="connsiteX112" fmla="*/ 1285875 w 1519238"/>
              <a:gd name="connsiteY112" fmla="*/ 1133786 h 2372248"/>
              <a:gd name="connsiteX113" fmla="*/ 1223963 w 1519238"/>
              <a:gd name="connsiteY113" fmla="*/ 1138548 h 2372248"/>
              <a:gd name="connsiteX114" fmla="*/ 1214438 w 1519238"/>
              <a:gd name="connsiteY114" fmla="*/ 1167123 h 2372248"/>
              <a:gd name="connsiteX115" fmla="*/ 1204913 w 1519238"/>
              <a:gd name="connsiteY115" fmla="*/ 1186173 h 2372248"/>
              <a:gd name="connsiteX116" fmla="*/ 1195388 w 1519238"/>
              <a:gd name="connsiteY116" fmla="*/ 1214748 h 2372248"/>
              <a:gd name="connsiteX117" fmla="*/ 1190625 w 1519238"/>
              <a:gd name="connsiteY117" fmla="*/ 1281423 h 2372248"/>
              <a:gd name="connsiteX118" fmla="*/ 1176338 w 1519238"/>
              <a:gd name="connsiteY118" fmla="*/ 1300473 h 2372248"/>
              <a:gd name="connsiteX119" fmla="*/ 1190625 w 1519238"/>
              <a:gd name="connsiteY119" fmla="*/ 1333811 h 2372248"/>
              <a:gd name="connsiteX120" fmla="*/ 1200150 w 1519238"/>
              <a:gd name="connsiteY120" fmla="*/ 1348098 h 2372248"/>
              <a:gd name="connsiteX121" fmla="*/ 1209675 w 1519238"/>
              <a:gd name="connsiteY121" fmla="*/ 1381436 h 2372248"/>
              <a:gd name="connsiteX122" fmla="*/ 1219200 w 1519238"/>
              <a:gd name="connsiteY122" fmla="*/ 1400486 h 2372248"/>
              <a:gd name="connsiteX123" fmla="*/ 1223963 w 1519238"/>
              <a:gd name="connsiteY123" fmla="*/ 1467161 h 2372248"/>
              <a:gd name="connsiteX124" fmla="*/ 1228725 w 1519238"/>
              <a:gd name="connsiteY124" fmla="*/ 1486211 h 2372248"/>
              <a:gd name="connsiteX125" fmla="*/ 1233488 w 1519238"/>
              <a:gd name="connsiteY125" fmla="*/ 1510023 h 2372248"/>
              <a:gd name="connsiteX126" fmla="*/ 1228725 w 1519238"/>
              <a:gd name="connsiteY126" fmla="*/ 1557648 h 2372248"/>
              <a:gd name="connsiteX127" fmla="*/ 1209675 w 1519238"/>
              <a:gd name="connsiteY127" fmla="*/ 1605273 h 2372248"/>
              <a:gd name="connsiteX128" fmla="*/ 1204913 w 1519238"/>
              <a:gd name="connsiteY128" fmla="*/ 1676711 h 2372248"/>
              <a:gd name="connsiteX129" fmla="*/ 1195388 w 1519238"/>
              <a:gd name="connsiteY129" fmla="*/ 1710048 h 2372248"/>
              <a:gd name="connsiteX130" fmla="*/ 1185863 w 1519238"/>
              <a:gd name="connsiteY130" fmla="*/ 1748148 h 2372248"/>
              <a:gd name="connsiteX131" fmla="*/ 1190625 w 1519238"/>
              <a:gd name="connsiteY131" fmla="*/ 1833873 h 2372248"/>
              <a:gd name="connsiteX132" fmla="*/ 1200150 w 1519238"/>
              <a:gd name="connsiteY132" fmla="*/ 1867211 h 2372248"/>
              <a:gd name="connsiteX133" fmla="*/ 1204913 w 1519238"/>
              <a:gd name="connsiteY133" fmla="*/ 1886261 h 2372248"/>
              <a:gd name="connsiteX134" fmla="*/ 1219200 w 1519238"/>
              <a:gd name="connsiteY134" fmla="*/ 1933886 h 2372248"/>
              <a:gd name="connsiteX135" fmla="*/ 1223963 w 1519238"/>
              <a:gd name="connsiteY135" fmla="*/ 2124386 h 2372248"/>
              <a:gd name="connsiteX136" fmla="*/ 1233488 w 1519238"/>
              <a:gd name="connsiteY136" fmla="*/ 2186298 h 2372248"/>
              <a:gd name="connsiteX137" fmla="*/ 1243013 w 1519238"/>
              <a:gd name="connsiteY137" fmla="*/ 2200586 h 2372248"/>
              <a:gd name="connsiteX138" fmla="*/ 1247775 w 1519238"/>
              <a:gd name="connsiteY138" fmla="*/ 2214873 h 2372248"/>
              <a:gd name="connsiteX139" fmla="*/ 1257300 w 1519238"/>
              <a:gd name="connsiteY139" fmla="*/ 2233923 h 2372248"/>
              <a:gd name="connsiteX140" fmla="*/ 1271588 w 1519238"/>
              <a:gd name="connsiteY140" fmla="*/ 2276786 h 2372248"/>
              <a:gd name="connsiteX141" fmla="*/ 1281113 w 1519238"/>
              <a:gd name="connsiteY141" fmla="*/ 2300598 h 2372248"/>
              <a:gd name="connsiteX142" fmla="*/ 1285875 w 1519238"/>
              <a:gd name="connsiteY142" fmla="*/ 2319648 h 2372248"/>
              <a:gd name="connsiteX143" fmla="*/ 1295400 w 1519238"/>
              <a:gd name="connsiteY143" fmla="*/ 2348223 h 2372248"/>
              <a:gd name="connsiteX144" fmla="*/ 1300163 w 1519238"/>
              <a:gd name="connsiteY144" fmla="*/ 2372036 h 2372248"/>
              <a:gd name="connsiteX145" fmla="*/ 1276350 w 1519238"/>
              <a:gd name="connsiteY145" fmla="*/ 2333936 h 2372248"/>
              <a:gd name="connsiteX0" fmla="*/ 0 w 1519238"/>
              <a:gd name="connsiteY0" fmla="*/ 1524311 h 2378311"/>
              <a:gd name="connsiteX1" fmla="*/ 23813 w 1519238"/>
              <a:gd name="connsiteY1" fmla="*/ 1486211 h 2378311"/>
              <a:gd name="connsiteX2" fmla="*/ 28575 w 1519238"/>
              <a:gd name="connsiteY2" fmla="*/ 1471923 h 2378311"/>
              <a:gd name="connsiteX3" fmla="*/ 47625 w 1519238"/>
              <a:gd name="connsiteY3" fmla="*/ 1438586 h 2378311"/>
              <a:gd name="connsiteX4" fmla="*/ 61913 w 1519238"/>
              <a:gd name="connsiteY4" fmla="*/ 1424298 h 2378311"/>
              <a:gd name="connsiteX5" fmla="*/ 80963 w 1519238"/>
              <a:gd name="connsiteY5" fmla="*/ 1395723 h 2378311"/>
              <a:gd name="connsiteX6" fmla="*/ 85725 w 1519238"/>
              <a:gd name="connsiteY6" fmla="*/ 1371911 h 2378311"/>
              <a:gd name="connsiteX7" fmla="*/ 119063 w 1519238"/>
              <a:gd name="connsiteY7" fmla="*/ 1338573 h 2378311"/>
              <a:gd name="connsiteX8" fmla="*/ 147638 w 1519238"/>
              <a:gd name="connsiteY8" fmla="*/ 1333811 h 2378311"/>
              <a:gd name="connsiteX9" fmla="*/ 157163 w 1519238"/>
              <a:gd name="connsiteY9" fmla="*/ 1305236 h 2378311"/>
              <a:gd name="connsiteX10" fmla="*/ 166688 w 1519238"/>
              <a:gd name="connsiteY10" fmla="*/ 1252848 h 2378311"/>
              <a:gd name="connsiteX11" fmla="*/ 157163 w 1519238"/>
              <a:gd name="connsiteY11" fmla="*/ 1176648 h 2378311"/>
              <a:gd name="connsiteX12" fmla="*/ 147638 w 1519238"/>
              <a:gd name="connsiteY12" fmla="*/ 1148073 h 2378311"/>
              <a:gd name="connsiteX13" fmla="*/ 142875 w 1519238"/>
              <a:gd name="connsiteY13" fmla="*/ 1114736 h 2378311"/>
              <a:gd name="connsiteX14" fmla="*/ 133350 w 1519238"/>
              <a:gd name="connsiteY14" fmla="*/ 1095686 h 2378311"/>
              <a:gd name="connsiteX15" fmla="*/ 128588 w 1519238"/>
              <a:gd name="connsiteY15" fmla="*/ 1081398 h 2378311"/>
              <a:gd name="connsiteX16" fmla="*/ 133350 w 1519238"/>
              <a:gd name="connsiteY16" fmla="*/ 986148 h 2378311"/>
              <a:gd name="connsiteX17" fmla="*/ 138113 w 1519238"/>
              <a:gd name="connsiteY17" fmla="*/ 971861 h 2378311"/>
              <a:gd name="connsiteX18" fmla="*/ 147638 w 1519238"/>
              <a:gd name="connsiteY18" fmla="*/ 957573 h 2378311"/>
              <a:gd name="connsiteX19" fmla="*/ 161925 w 1519238"/>
              <a:gd name="connsiteY19" fmla="*/ 943286 h 2378311"/>
              <a:gd name="connsiteX20" fmla="*/ 176213 w 1519238"/>
              <a:gd name="connsiteY20" fmla="*/ 900423 h 2378311"/>
              <a:gd name="connsiteX21" fmla="*/ 180975 w 1519238"/>
              <a:gd name="connsiteY21" fmla="*/ 886136 h 2378311"/>
              <a:gd name="connsiteX22" fmla="*/ 190500 w 1519238"/>
              <a:gd name="connsiteY22" fmla="*/ 867086 h 2378311"/>
              <a:gd name="connsiteX23" fmla="*/ 204788 w 1519238"/>
              <a:gd name="connsiteY23" fmla="*/ 814698 h 2378311"/>
              <a:gd name="connsiteX24" fmla="*/ 214313 w 1519238"/>
              <a:gd name="connsiteY24" fmla="*/ 781361 h 2378311"/>
              <a:gd name="connsiteX25" fmla="*/ 223838 w 1519238"/>
              <a:gd name="connsiteY25" fmla="*/ 767073 h 2378311"/>
              <a:gd name="connsiteX26" fmla="*/ 242888 w 1519238"/>
              <a:gd name="connsiteY26" fmla="*/ 733736 h 2378311"/>
              <a:gd name="connsiteX27" fmla="*/ 280988 w 1519238"/>
              <a:gd name="connsiteY27" fmla="*/ 714686 h 2378311"/>
              <a:gd name="connsiteX28" fmla="*/ 300038 w 1519238"/>
              <a:gd name="connsiteY28" fmla="*/ 705161 h 2378311"/>
              <a:gd name="connsiteX29" fmla="*/ 314325 w 1519238"/>
              <a:gd name="connsiteY29" fmla="*/ 690873 h 2378311"/>
              <a:gd name="connsiteX30" fmla="*/ 328613 w 1519238"/>
              <a:gd name="connsiteY30" fmla="*/ 681348 h 2378311"/>
              <a:gd name="connsiteX31" fmla="*/ 333375 w 1519238"/>
              <a:gd name="connsiteY31" fmla="*/ 667061 h 2378311"/>
              <a:gd name="connsiteX32" fmla="*/ 347663 w 1519238"/>
              <a:gd name="connsiteY32" fmla="*/ 652773 h 2378311"/>
              <a:gd name="connsiteX33" fmla="*/ 357188 w 1519238"/>
              <a:gd name="connsiteY33" fmla="*/ 638486 h 2378311"/>
              <a:gd name="connsiteX34" fmla="*/ 385763 w 1519238"/>
              <a:gd name="connsiteY34" fmla="*/ 614673 h 2378311"/>
              <a:gd name="connsiteX35" fmla="*/ 395288 w 1519238"/>
              <a:gd name="connsiteY35" fmla="*/ 600386 h 2378311"/>
              <a:gd name="connsiteX36" fmla="*/ 409575 w 1519238"/>
              <a:gd name="connsiteY36" fmla="*/ 581336 h 2378311"/>
              <a:gd name="connsiteX37" fmla="*/ 433388 w 1519238"/>
              <a:gd name="connsiteY37" fmla="*/ 552761 h 2378311"/>
              <a:gd name="connsiteX38" fmla="*/ 452438 w 1519238"/>
              <a:gd name="connsiteY38" fmla="*/ 543236 h 2378311"/>
              <a:gd name="connsiteX39" fmla="*/ 481013 w 1519238"/>
              <a:gd name="connsiteY39" fmla="*/ 509898 h 2378311"/>
              <a:gd name="connsiteX40" fmla="*/ 514350 w 1519238"/>
              <a:gd name="connsiteY40" fmla="*/ 471798 h 2378311"/>
              <a:gd name="connsiteX41" fmla="*/ 557213 w 1519238"/>
              <a:gd name="connsiteY41" fmla="*/ 428936 h 2378311"/>
              <a:gd name="connsiteX42" fmla="*/ 590550 w 1519238"/>
              <a:gd name="connsiteY42" fmla="*/ 395598 h 2378311"/>
              <a:gd name="connsiteX43" fmla="*/ 609600 w 1519238"/>
              <a:gd name="connsiteY43" fmla="*/ 333686 h 2378311"/>
              <a:gd name="connsiteX44" fmla="*/ 628650 w 1519238"/>
              <a:gd name="connsiteY44" fmla="*/ 305111 h 2378311"/>
              <a:gd name="connsiteX45" fmla="*/ 652463 w 1519238"/>
              <a:gd name="connsiteY45" fmla="*/ 271773 h 2378311"/>
              <a:gd name="connsiteX46" fmla="*/ 676275 w 1519238"/>
              <a:gd name="connsiteY46" fmla="*/ 243198 h 2378311"/>
              <a:gd name="connsiteX47" fmla="*/ 690563 w 1519238"/>
              <a:gd name="connsiteY47" fmla="*/ 209861 h 2378311"/>
              <a:gd name="connsiteX48" fmla="*/ 700088 w 1519238"/>
              <a:gd name="connsiteY48" fmla="*/ 181286 h 2378311"/>
              <a:gd name="connsiteX49" fmla="*/ 714375 w 1519238"/>
              <a:gd name="connsiteY49" fmla="*/ 157473 h 2378311"/>
              <a:gd name="connsiteX50" fmla="*/ 742950 w 1519238"/>
              <a:gd name="connsiteY50" fmla="*/ 133661 h 2378311"/>
              <a:gd name="connsiteX51" fmla="*/ 747713 w 1519238"/>
              <a:gd name="connsiteY51" fmla="*/ 119373 h 2378311"/>
              <a:gd name="connsiteX52" fmla="*/ 733425 w 1519238"/>
              <a:gd name="connsiteY52" fmla="*/ 90798 h 2378311"/>
              <a:gd name="connsiteX53" fmla="*/ 728663 w 1519238"/>
              <a:gd name="connsiteY53" fmla="*/ 76511 h 2378311"/>
              <a:gd name="connsiteX54" fmla="*/ 757238 w 1519238"/>
              <a:gd name="connsiteY54" fmla="*/ 90798 h 2378311"/>
              <a:gd name="connsiteX55" fmla="*/ 766763 w 1519238"/>
              <a:gd name="connsiteY55" fmla="*/ 105086 h 2378311"/>
              <a:gd name="connsiteX56" fmla="*/ 757238 w 1519238"/>
              <a:gd name="connsiteY56" fmla="*/ 71748 h 2378311"/>
              <a:gd name="connsiteX57" fmla="*/ 747713 w 1519238"/>
              <a:gd name="connsiteY57" fmla="*/ 57461 h 2378311"/>
              <a:gd name="connsiteX58" fmla="*/ 742950 w 1519238"/>
              <a:gd name="connsiteY58" fmla="*/ 43173 h 2378311"/>
              <a:gd name="connsiteX59" fmla="*/ 733425 w 1519238"/>
              <a:gd name="connsiteY59" fmla="*/ 28886 h 2378311"/>
              <a:gd name="connsiteX60" fmla="*/ 752475 w 1519238"/>
              <a:gd name="connsiteY60" fmla="*/ 38411 h 2378311"/>
              <a:gd name="connsiteX61" fmla="*/ 766763 w 1519238"/>
              <a:gd name="connsiteY61" fmla="*/ 43173 h 2378311"/>
              <a:gd name="connsiteX62" fmla="*/ 781050 w 1519238"/>
              <a:gd name="connsiteY62" fmla="*/ 43173 h 2378311"/>
              <a:gd name="connsiteX63" fmla="*/ 766763 w 1519238"/>
              <a:gd name="connsiteY63" fmla="*/ 14598 h 2378311"/>
              <a:gd name="connsiteX64" fmla="*/ 762000 w 1519238"/>
              <a:gd name="connsiteY64" fmla="*/ 311 h 2378311"/>
              <a:gd name="connsiteX65" fmla="*/ 804863 w 1519238"/>
              <a:gd name="connsiteY65" fmla="*/ 19361 h 2378311"/>
              <a:gd name="connsiteX66" fmla="*/ 814388 w 1519238"/>
              <a:gd name="connsiteY66" fmla="*/ 33648 h 2378311"/>
              <a:gd name="connsiteX67" fmla="*/ 857250 w 1519238"/>
              <a:gd name="connsiteY67" fmla="*/ 62223 h 2378311"/>
              <a:gd name="connsiteX68" fmla="*/ 876300 w 1519238"/>
              <a:gd name="connsiteY68" fmla="*/ 71748 h 2378311"/>
              <a:gd name="connsiteX69" fmla="*/ 890588 w 1519238"/>
              <a:gd name="connsiteY69" fmla="*/ 86036 h 2378311"/>
              <a:gd name="connsiteX70" fmla="*/ 904875 w 1519238"/>
              <a:gd name="connsiteY70" fmla="*/ 90798 h 2378311"/>
              <a:gd name="connsiteX71" fmla="*/ 947738 w 1519238"/>
              <a:gd name="connsiteY71" fmla="*/ 105086 h 2378311"/>
              <a:gd name="connsiteX72" fmla="*/ 966788 w 1519238"/>
              <a:gd name="connsiteY72" fmla="*/ 114611 h 2378311"/>
              <a:gd name="connsiteX73" fmla="*/ 985838 w 1519238"/>
              <a:gd name="connsiteY73" fmla="*/ 143186 h 2378311"/>
              <a:gd name="connsiteX74" fmla="*/ 1028700 w 1519238"/>
              <a:gd name="connsiteY74" fmla="*/ 176523 h 2378311"/>
              <a:gd name="connsiteX75" fmla="*/ 1047750 w 1519238"/>
              <a:gd name="connsiteY75" fmla="*/ 205098 h 2378311"/>
              <a:gd name="connsiteX76" fmla="*/ 1090613 w 1519238"/>
              <a:gd name="connsiteY76" fmla="*/ 252723 h 2378311"/>
              <a:gd name="connsiteX77" fmla="*/ 1109663 w 1519238"/>
              <a:gd name="connsiteY77" fmla="*/ 281298 h 2378311"/>
              <a:gd name="connsiteX78" fmla="*/ 1114425 w 1519238"/>
              <a:gd name="connsiteY78" fmla="*/ 300348 h 2378311"/>
              <a:gd name="connsiteX79" fmla="*/ 1138238 w 1519238"/>
              <a:gd name="connsiteY79" fmla="*/ 343211 h 2378311"/>
              <a:gd name="connsiteX80" fmla="*/ 1166813 w 1519238"/>
              <a:gd name="connsiteY80" fmla="*/ 362261 h 2378311"/>
              <a:gd name="connsiteX81" fmla="*/ 1204913 w 1519238"/>
              <a:gd name="connsiteY81" fmla="*/ 371786 h 2378311"/>
              <a:gd name="connsiteX82" fmla="*/ 1214438 w 1519238"/>
              <a:gd name="connsiteY82" fmla="*/ 386073 h 2378311"/>
              <a:gd name="connsiteX83" fmla="*/ 1238250 w 1519238"/>
              <a:gd name="connsiteY83" fmla="*/ 414648 h 2378311"/>
              <a:gd name="connsiteX84" fmla="*/ 1247775 w 1519238"/>
              <a:gd name="connsiteY84" fmla="*/ 443223 h 2378311"/>
              <a:gd name="connsiteX85" fmla="*/ 1252538 w 1519238"/>
              <a:gd name="connsiteY85" fmla="*/ 457511 h 2378311"/>
              <a:gd name="connsiteX86" fmla="*/ 1262063 w 1519238"/>
              <a:gd name="connsiteY86" fmla="*/ 476561 h 2378311"/>
              <a:gd name="connsiteX87" fmla="*/ 1290638 w 1519238"/>
              <a:gd name="connsiteY87" fmla="*/ 519423 h 2378311"/>
              <a:gd name="connsiteX88" fmla="*/ 1300163 w 1519238"/>
              <a:gd name="connsiteY88" fmla="*/ 533711 h 2378311"/>
              <a:gd name="connsiteX89" fmla="*/ 1304925 w 1519238"/>
              <a:gd name="connsiteY89" fmla="*/ 547998 h 2378311"/>
              <a:gd name="connsiteX90" fmla="*/ 1319213 w 1519238"/>
              <a:gd name="connsiteY90" fmla="*/ 557523 h 2378311"/>
              <a:gd name="connsiteX91" fmla="*/ 1371600 w 1519238"/>
              <a:gd name="connsiteY91" fmla="*/ 581336 h 2378311"/>
              <a:gd name="connsiteX92" fmla="*/ 1390650 w 1519238"/>
              <a:gd name="connsiteY92" fmla="*/ 590861 h 2378311"/>
              <a:gd name="connsiteX93" fmla="*/ 1419225 w 1519238"/>
              <a:gd name="connsiteY93" fmla="*/ 600386 h 2378311"/>
              <a:gd name="connsiteX94" fmla="*/ 1462088 w 1519238"/>
              <a:gd name="connsiteY94" fmla="*/ 595623 h 2378311"/>
              <a:gd name="connsiteX95" fmla="*/ 1476375 w 1519238"/>
              <a:gd name="connsiteY95" fmla="*/ 590861 h 2378311"/>
              <a:gd name="connsiteX96" fmla="*/ 1485900 w 1519238"/>
              <a:gd name="connsiteY96" fmla="*/ 576573 h 2378311"/>
              <a:gd name="connsiteX97" fmla="*/ 1504950 w 1519238"/>
              <a:gd name="connsiteY97" fmla="*/ 571811 h 2378311"/>
              <a:gd name="connsiteX98" fmla="*/ 1519238 w 1519238"/>
              <a:gd name="connsiteY98" fmla="*/ 567048 h 2378311"/>
              <a:gd name="connsiteX99" fmla="*/ 1509713 w 1519238"/>
              <a:gd name="connsiteY99" fmla="*/ 705161 h 2378311"/>
              <a:gd name="connsiteX100" fmla="*/ 1504950 w 1519238"/>
              <a:gd name="connsiteY100" fmla="*/ 719448 h 2378311"/>
              <a:gd name="connsiteX101" fmla="*/ 1485900 w 1519238"/>
              <a:gd name="connsiteY101" fmla="*/ 748023 h 2378311"/>
              <a:gd name="connsiteX102" fmla="*/ 1466850 w 1519238"/>
              <a:gd name="connsiteY102" fmla="*/ 786123 h 2378311"/>
              <a:gd name="connsiteX103" fmla="*/ 1457325 w 1519238"/>
              <a:gd name="connsiteY103" fmla="*/ 824223 h 2378311"/>
              <a:gd name="connsiteX104" fmla="*/ 1447800 w 1519238"/>
              <a:gd name="connsiteY104" fmla="*/ 909948 h 2378311"/>
              <a:gd name="connsiteX105" fmla="*/ 1438275 w 1519238"/>
              <a:gd name="connsiteY105" fmla="*/ 1014723 h 2378311"/>
              <a:gd name="connsiteX106" fmla="*/ 1428750 w 1519238"/>
              <a:gd name="connsiteY106" fmla="*/ 1090923 h 2378311"/>
              <a:gd name="connsiteX107" fmla="*/ 1414463 w 1519238"/>
              <a:gd name="connsiteY107" fmla="*/ 1119498 h 2378311"/>
              <a:gd name="connsiteX108" fmla="*/ 1400175 w 1519238"/>
              <a:gd name="connsiteY108" fmla="*/ 1148073 h 2378311"/>
              <a:gd name="connsiteX109" fmla="*/ 1395413 w 1519238"/>
              <a:gd name="connsiteY109" fmla="*/ 1162361 h 2378311"/>
              <a:gd name="connsiteX110" fmla="*/ 1338263 w 1519238"/>
              <a:gd name="connsiteY110" fmla="*/ 1148073 h 2378311"/>
              <a:gd name="connsiteX111" fmla="*/ 1314450 w 1519238"/>
              <a:gd name="connsiteY111" fmla="*/ 1143311 h 2378311"/>
              <a:gd name="connsiteX112" fmla="*/ 1285875 w 1519238"/>
              <a:gd name="connsiteY112" fmla="*/ 1133786 h 2378311"/>
              <a:gd name="connsiteX113" fmla="*/ 1223963 w 1519238"/>
              <a:gd name="connsiteY113" fmla="*/ 1138548 h 2378311"/>
              <a:gd name="connsiteX114" fmla="*/ 1214438 w 1519238"/>
              <a:gd name="connsiteY114" fmla="*/ 1167123 h 2378311"/>
              <a:gd name="connsiteX115" fmla="*/ 1204913 w 1519238"/>
              <a:gd name="connsiteY115" fmla="*/ 1186173 h 2378311"/>
              <a:gd name="connsiteX116" fmla="*/ 1195388 w 1519238"/>
              <a:gd name="connsiteY116" fmla="*/ 1214748 h 2378311"/>
              <a:gd name="connsiteX117" fmla="*/ 1190625 w 1519238"/>
              <a:gd name="connsiteY117" fmla="*/ 1281423 h 2378311"/>
              <a:gd name="connsiteX118" fmla="*/ 1176338 w 1519238"/>
              <a:gd name="connsiteY118" fmla="*/ 1300473 h 2378311"/>
              <a:gd name="connsiteX119" fmla="*/ 1190625 w 1519238"/>
              <a:gd name="connsiteY119" fmla="*/ 1333811 h 2378311"/>
              <a:gd name="connsiteX120" fmla="*/ 1200150 w 1519238"/>
              <a:gd name="connsiteY120" fmla="*/ 1348098 h 2378311"/>
              <a:gd name="connsiteX121" fmla="*/ 1209675 w 1519238"/>
              <a:gd name="connsiteY121" fmla="*/ 1381436 h 2378311"/>
              <a:gd name="connsiteX122" fmla="*/ 1219200 w 1519238"/>
              <a:gd name="connsiteY122" fmla="*/ 1400486 h 2378311"/>
              <a:gd name="connsiteX123" fmla="*/ 1223963 w 1519238"/>
              <a:gd name="connsiteY123" fmla="*/ 1467161 h 2378311"/>
              <a:gd name="connsiteX124" fmla="*/ 1228725 w 1519238"/>
              <a:gd name="connsiteY124" fmla="*/ 1486211 h 2378311"/>
              <a:gd name="connsiteX125" fmla="*/ 1233488 w 1519238"/>
              <a:gd name="connsiteY125" fmla="*/ 1510023 h 2378311"/>
              <a:gd name="connsiteX126" fmla="*/ 1228725 w 1519238"/>
              <a:gd name="connsiteY126" fmla="*/ 1557648 h 2378311"/>
              <a:gd name="connsiteX127" fmla="*/ 1209675 w 1519238"/>
              <a:gd name="connsiteY127" fmla="*/ 1605273 h 2378311"/>
              <a:gd name="connsiteX128" fmla="*/ 1204913 w 1519238"/>
              <a:gd name="connsiteY128" fmla="*/ 1676711 h 2378311"/>
              <a:gd name="connsiteX129" fmla="*/ 1195388 w 1519238"/>
              <a:gd name="connsiteY129" fmla="*/ 1710048 h 2378311"/>
              <a:gd name="connsiteX130" fmla="*/ 1185863 w 1519238"/>
              <a:gd name="connsiteY130" fmla="*/ 1748148 h 2378311"/>
              <a:gd name="connsiteX131" fmla="*/ 1190625 w 1519238"/>
              <a:gd name="connsiteY131" fmla="*/ 1833873 h 2378311"/>
              <a:gd name="connsiteX132" fmla="*/ 1200150 w 1519238"/>
              <a:gd name="connsiteY132" fmla="*/ 1867211 h 2378311"/>
              <a:gd name="connsiteX133" fmla="*/ 1204913 w 1519238"/>
              <a:gd name="connsiteY133" fmla="*/ 1886261 h 2378311"/>
              <a:gd name="connsiteX134" fmla="*/ 1219200 w 1519238"/>
              <a:gd name="connsiteY134" fmla="*/ 1933886 h 2378311"/>
              <a:gd name="connsiteX135" fmla="*/ 1223963 w 1519238"/>
              <a:gd name="connsiteY135" fmla="*/ 2124386 h 2378311"/>
              <a:gd name="connsiteX136" fmla="*/ 1233488 w 1519238"/>
              <a:gd name="connsiteY136" fmla="*/ 2186298 h 2378311"/>
              <a:gd name="connsiteX137" fmla="*/ 1243013 w 1519238"/>
              <a:gd name="connsiteY137" fmla="*/ 2200586 h 2378311"/>
              <a:gd name="connsiteX138" fmla="*/ 1247775 w 1519238"/>
              <a:gd name="connsiteY138" fmla="*/ 2214873 h 2378311"/>
              <a:gd name="connsiteX139" fmla="*/ 1257300 w 1519238"/>
              <a:gd name="connsiteY139" fmla="*/ 2233923 h 2378311"/>
              <a:gd name="connsiteX140" fmla="*/ 1271588 w 1519238"/>
              <a:gd name="connsiteY140" fmla="*/ 2276786 h 2378311"/>
              <a:gd name="connsiteX141" fmla="*/ 1281113 w 1519238"/>
              <a:gd name="connsiteY141" fmla="*/ 2300598 h 2378311"/>
              <a:gd name="connsiteX142" fmla="*/ 1285875 w 1519238"/>
              <a:gd name="connsiteY142" fmla="*/ 2319648 h 2378311"/>
              <a:gd name="connsiteX143" fmla="*/ 1295400 w 1519238"/>
              <a:gd name="connsiteY143" fmla="*/ 2348223 h 2378311"/>
              <a:gd name="connsiteX144" fmla="*/ 1300163 w 1519238"/>
              <a:gd name="connsiteY144" fmla="*/ 2372036 h 2378311"/>
              <a:gd name="connsiteX145" fmla="*/ 1257300 w 1519238"/>
              <a:gd name="connsiteY145" fmla="*/ 2374417 h 2378311"/>
              <a:gd name="connsiteX0" fmla="*/ 0 w 1519238"/>
              <a:gd name="connsiteY0" fmla="*/ 1524311 h 2372036"/>
              <a:gd name="connsiteX1" fmla="*/ 23813 w 1519238"/>
              <a:gd name="connsiteY1" fmla="*/ 1486211 h 2372036"/>
              <a:gd name="connsiteX2" fmla="*/ 28575 w 1519238"/>
              <a:gd name="connsiteY2" fmla="*/ 1471923 h 2372036"/>
              <a:gd name="connsiteX3" fmla="*/ 47625 w 1519238"/>
              <a:gd name="connsiteY3" fmla="*/ 1438586 h 2372036"/>
              <a:gd name="connsiteX4" fmla="*/ 61913 w 1519238"/>
              <a:gd name="connsiteY4" fmla="*/ 1424298 h 2372036"/>
              <a:gd name="connsiteX5" fmla="*/ 80963 w 1519238"/>
              <a:gd name="connsiteY5" fmla="*/ 1395723 h 2372036"/>
              <a:gd name="connsiteX6" fmla="*/ 85725 w 1519238"/>
              <a:gd name="connsiteY6" fmla="*/ 1371911 h 2372036"/>
              <a:gd name="connsiteX7" fmla="*/ 119063 w 1519238"/>
              <a:gd name="connsiteY7" fmla="*/ 1338573 h 2372036"/>
              <a:gd name="connsiteX8" fmla="*/ 147638 w 1519238"/>
              <a:gd name="connsiteY8" fmla="*/ 1333811 h 2372036"/>
              <a:gd name="connsiteX9" fmla="*/ 157163 w 1519238"/>
              <a:gd name="connsiteY9" fmla="*/ 1305236 h 2372036"/>
              <a:gd name="connsiteX10" fmla="*/ 166688 w 1519238"/>
              <a:gd name="connsiteY10" fmla="*/ 1252848 h 2372036"/>
              <a:gd name="connsiteX11" fmla="*/ 157163 w 1519238"/>
              <a:gd name="connsiteY11" fmla="*/ 1176648 h 2372036"/>
              <a:gd name="connsiteX12" fmla="*/ 147638 w 1519238"/>
              <a:gd name="connsiteY12" fmla="*/ 1148073 h 2372036"/>
              <a:gd name="connsiteX13" fmla="*/ 142875 w 1519238"/>
              <a:gd name="connsiteY13" fmla="*/ 1114736 h 2372036"/>
              <a:gd name="connsiteX14" fmla="*/ 133350 w 1519238"/>
              <a:gd name="connsiteY14" fmla="*/ 1095686 h 2372036"/>
              <a:gd name="connsiteX15" fmla="*/ 128588 w 1519238"/>
              <a:gd name="connsiteY15" fmla="*/ 1081398 h 2372036"/>
              <a:gd name="connsiteX16" fmla="*/ 133350 w 1519238"/>
              <a:gd name="connsiteY16" fmla="*/ 986148 h 2372036"/>
              <a:gd name="connsiteX17" fmla="*/ 138113 w 1519238"/>
              <a:gd name="connsiteY17" fmla="*/ 971861 h 2372036"/>
              <a:gd name="connsiteX18" fmla="*/ 147638 w 1519238"/>
              <a:gd name="connsiteY18" fmla="*/ 957573 h 2372036"/>
              <a:gd name="connsiteX19" fmla="*/ 161925 w 1519238"/>
              <a:gd name="connsiteY19" fmla="*/ 943286 h 2372036"/>
              <a:gd name="connsiteX20" fmla="*/ 176213 w 1519238"/>
              <a:gd name="connsiteY20" fmla="*/ 900423 h 2372036"/>
              <a:gd name="connsiteX21" fmla="*/ 180975 w 1519238"/>
              <a:gd name="connsiteY21" fmla="*/ 886136 h 2372036"/>
              <a:gd name="connsiteX22" fmla="*/ 190500 w 1519238"/>
              <a:gd name="connsiteY22" fmla="*/ 867086 h 2372036"/>
              <a:gd name="connsiteX23" fmla="*/ 204788 w 1519238"/>
              <a:gd name="connsiteY23" fmla="*/ 814698 h 2372036"/>
              <a:gd name="connsiteX24" fmla="*/ 214313 w 1519238"/>
              <a:gd name="connsiteY24" fmla="*/ 781361 h 2372036"/>
              <a:gd name="connsiteX25" fmla="*/ 223838 w 1519238"/>
              <a:gd name="connsiteY25" fmla="*/ 767073 h 2372036"/>
              <a:gd name="connsiteX26" fmla="*/ 242888 w 1519238"/>
              <a:gd name="connsiteY26" fmla="*/ 733736 h 2372036"/>
              <a:gd name="connsiteX27" fmla="*/ 280988 w 1519238"/>
              <a:gd name="connsiteY27" fmla="*/ 714686 h 2372036"/>
              <a:gd name="connsiteX28" fmla="*/ 300038 w 1519238"/>
              <a:gd name="connsiteY28" fmla="*/ 705161 h 2372036"/>
              <a:gd name="connsiteX29" fmla="*/ 314325 w 1519238"/>
              <a:gd name="connsiteY29" fmla="*/ 690873 h 2372036"/>
              <a:gd name="connsiteX30" fmla="*/ 328613 w 1519238"/>
              <a:gd name="connsiteY30" fmla="*/ 681348 h 2372036"/>
              <a:gd name="connsiteX31" fmla="*/ 333375 w 1519238"/>
              <a:gd name="connsiteY31" fmla="*/ 667061 h 2372036"/>
              <a:gd name="connsiteX32" fmla="*/ 347663 w 1519238"/>
              <a:gd name="connsiteY32" fmla="*/ 652773 h 2372036"/>
              <a:gd name="connsiteX33" fmla="*/ 357188 w 1519238"/>
              <a:gd name="connsiteY33" fmla="*/ 638486 h 2372036"/>
              <a:gd name="connsiteX34" fmla="*/ 385763 w 1519238"/>
              <a:gd name="connsiteY34" fmla="*/ 614673 h 2372036"/>
              <a:gd name="connsiteX35" fmla="*/ 395288 w 1519238"/>
              <a:gd name="connsiteY35" fmla="*/ 600386 h 2372036"/>
              <a:gd name="connsiteX36" fmla="*/ 409575 w 1519238"/>
              <a:gd name="connsiteY36" fmla="*/ 581336 h 2372036"/>
              <a:gd name="connsiteX37" fmla="*/ 433388 w 1519238"/>
              <a:gd name="connsiteY37" fmla="*/ 552761 h 2372036"/>
              <a:gd name="connsiteX38" fmla="*/ 452438 w 1519238"/>
              <a:gd name="connsiteY38" fmla="*/ 543236 h 2372036"/>
              <a:gd name="connsiteX39" fmla="*/ 481013 w 1519238"/>
              <a:gd name="connsiteY39" fmla="*/ 509898 h 2372036"/>
              <a:gd name="connsiteX40" fmla="*/ 514350 w 1519238"/>
              <a:gd name="connsiteY40" fmla="*/ 471798 h 2372036"/>
              <a:gd name="connsiteX41" fmla="*/ 557213 w 1519238"/>
              <a:gd name="connsiteY41" fmla="*/ 428936 h 2372036"/>
              <a:gd name="connsiteX42" fmla="*/ 590550 w 1519238"/>
              <a:gd name="connsiteY42" fmla="*/ 395598 h 2372036"/>
              <a:gd name="connsiteX43" fmla="*/ 609600 w 1519238"/>
              <a:gd name="connsiteY43" fmla="*/ 333686 h 2372036"/>
              <a:gd name="connsiteX44" fmla="*/ 628650 w 1519238"/>
              <a:gd name="connsiteY44" fmla="*/ 305111 h 2372036"/>
              <a:gd name="connsiteX45" fmla="*/ 652463 w 1519238"/>
              <a:gd name="connsiteY45" fmla="*/ 271773 h 2372036"/>
              <a:gd name="connsiteX46" fmla="*/ 676275 w 1519238"/>
              <a:gd name="connsiteY46" fmla="*/ 243198 h 2372036"/>
              <a:gd name="connsiteX47" fmla="*/ 690563 w 1519238"/>
              <a:gd name="connsiteY47" fmla="*/ 209861 h 2372036"/>
              <a:gd name="connsiteX48" fmla="*/ 700088 w 1519238"/>
              <a:gd name="connsiteY48" fmla="*/ 181286 h 2372036"/>
              <a:gd name="connsiteX49" fmla="*/ 714375 w 1519238"/>
              <a:gd name="connsiteY49" fmla="*/ 157473 h 2372036"/>
              <a:gd name="connsiteX50" fmla="*/ 742950 w 1519238"/>
              <a:gd name="connsiteY50" fmla="*/ 133661 h 2372036"/>
              <a:gd name="connsiteX51" fmla="*/ 747713 w 1519238"/>
              <a:gd name="connsiteY51" fmla="*/ 119373 h 2372036"/>
              <a:gd name="connsiteX52" fmla="*/ 733425 w 1519238"/>
              <a:gd name="connsiteY52" fmla="*/ 90798 h 2372036"/>
              <a:gd name="connsiteX53" fmla="*/ 728663 w 1519238"/>
              <a:gd name="connsiteY53" fmla="*/ 76511 h 2372036"/>
              <a:gd name="connsiteX54" fmla="*/ 757238 w 1519238"/>
              <a:gd name="connsiteY54" fmla="*/ 90798 h 2372036"/>
              <a:gd name="connsiteX55" fmla="*/ 766763 w 1519238"/>
              <a:gd name="connsiteY55" fmla="*/ 105086 h 2372036"/>
              <a:gd name="connsiteX56" fmla="*/ 757238 w 1519238"/>
              <a:gd name="connsiteY56" fmla="*/ 71748 h 2372036"/>
              <a:gd name="connsiteX57" fmla="*/ 747713 w 1519238"/>
              <a:gd name="connsiteY57" fmla="*/ 57461 h 2372036"/>
              <a:gd name="connsiteX58" fmla="*/ 742950 w 1519238"/>
              <a:gd name="connsiteY58" fmla="*/ 43173 h 2372036"/>
              <a:gd name="connsiteX59" fmla="*/ 733425 w 1519238"/>
              <a:gd name="connsiteY59" fmla="*/ 28886 h 2372036"/>
              <a:gd name="connsiteX60" fmla="*/ 752475 w 1519238"/>
              <a:gd name="connsiteY60" fmla="*/ 38411 h 2372036"/>
              <a:gd name="connsiteX61" fmla="*/ 766763 w 1519238"/>
              <a:gd name="connsiteY61" fmla="*/ 43173 h 2372036"/>
              <a:gd name="connsiteX62" fmla="*/ 781050 w 1519238"/>
              <a:gd name="connsiteY62" fmla="*/ 43173 h 2372036"/>
              <a:gd name="connsiteX63" fmla="*/ 766763 w 1519238"/>
              <a:gd name="connsiteY63" fmla="*/ 14598 h 2372036"/>
              <a:gd name="connsiteX64" fmla="*/ 762000 w 1519238"/>
              <a:gd name="connsiteY64" fmla="*/ 311 h 2372036"/>
              <a:gd name="connsiteX65" fmla="*/ 804863 w 1519238"/>
              <a:gd name="connsiteY65" fmla="*/ 19361 h 2372036"/>
              <a:gd name="connsiteX66" fmla="*/ 814388 w 1519238"/>
              <a:gd name="connsiteY66" fmla="*/ 33648 h 2372036"/>
              <a:gd name="connsiteX67" fmla="*/ 857250 w 1519238"/>
              <a:gd name="connsiteY67" fmla="*/ 62223 h 2372036"/>
              <a:gd name="connsiteX68" fmla="*/ 876300 w 1519238"/>
              <a:gd name="connsiteY68" fmla="*/ 71748 h 2372036"/>
              <a:gd name="connsiteX69" fmla="*/ 890588 w 1519238"/>
              <a:gd name="connsiteY69" fmla="*/ 86036 h 2372036"/>
              <a:gd name="connsiteX70" fmla="*/ 904875 w 1519238"/>
              <a:gd name="connsiteY70" fmla="*/ 90798 h 2372036"/>
              <a:gd name="connsiteX71" fmla="*/ 947738 w 1519238"/>
              <a:gd name="connsiteY71" fmla="*/ 105086 h 2372036"/>
              <a:gd name="connsiteX72" fmla="*/ 966788 w 1519238"/>
              <a:gd name="connsiteY72" fmla="*/ 114611 h 2372036"/>
              <a:gd name="connsiteX73" fmla="*/ 985838 w 1519238"/>
              <a:gd name="connsiteY73" fmla="*/ 143186 h 2372036"/>
              <a:gd name="connsiteX74" fmla="*/ 1028700 w 1519238"/>
              <a:gd name="connsiteY74" fmla="*/ 176523 h 2372036"/>
              <a:gd name="connsiteX75" fmla="*/ 1047750 w 1519238"/>
              <a:gd name="connsiteY75" fmla="*/ 205098 h 2372036"/>
              <a:gd name="connsiteX76" fmla="*/ 1090613 w 1519238"/>
              <a:gd name="connsiteY76" fmla="*/ 252723 h 2372036"/>
              <a:gd name="connsiteX77" fmla="*/ 1109663 w 1519238"/>
              <a:gd name="connsiteY77" fmla="*/ 281298 h 2372036"/>
              <a:gd name="connsiteX78" fmla="*/ 1114425 w 1519238"/>
              <a:gd name="connsiteY78" fmla="*/ 300348 h 2372036"/>
              <a:gd name="connsiteX79" fmla="*/ 1138238 w 1519238"/>
              <a:gd name="connsiteY79" fmla="*/ 343211 h 2372036"/>
              <a:gd name="connsiteX80" fmla="*/ 1166813 w 1519238"/>
              <a:gd name="connsiteY80" fmla="*/ 362261 h 2372036"/>
              <a:gd name="connsiteX81" fmla="*/ 1204913 w 1519238"/>
              <a:gd name="connsiteY81" fmla="*/ 371786 h 2372036"/>
              <a:gd name="connsiteX82" fmla="*/ 1214438 w 1519238"/>
              <a:gd name="connsiteY82" fmla="*/ 386073 h 2372036"/>
              <a:gd name="connsiteX83" fmla="*/ 1238250 w 1519238"/>
              <a:gd name="connsiteY83" fmla="*/ 414648 h 2372036"/>
              <a:gd name="connsiteX84" fmla="*/ 1247775 w 1519238"/>
              <a:gd name="connsiteY84" fmla="*/ 443223 h 2372036"/>
              <a:gd name="connsiteX85" fmla="*/ 1252538 w 1519238"/>
              <a:gd name="connsiteY85" fmla="*/ 457511 h 2372036"/>
              <a:gd name="connsiteX86" fmla="*/ 1262063 w 1519238"/>
              <a:gd name="connsiteY86" fmla="*/ 476561 h 2372036"/>
              <a:gd name="connsiteX87" fmla="*/ 1290638 w 1519238"/>
              <a:gd name="connsiteY87" fmla="*/ 519423 h 2372036"/>
              <a:gd name="connsiteX88" fmla="*/ 1300163 w 1519238"/>
              <a:gd name="connsiteY88" fmla="*/ 533711 h 2372036"/>
              <a:gd name="connsiteX89" fmla="*/ 1304925 w 1519238"/>
              <a:gd name="connsiteY89" fmla="*/ 547998 h 2372036"/>
              <a:gd name="connsiteX90" fmla="*/ 1319213 w 1519238"/>
              <a:gd name="connsiteY90" fmla="*/ 557523 h 2372036"/>
              <a:gd name="connsiteX91" fmla="*/ 1371600 w 1519238"/>
              <a:gd name="connsiteY91" fmla="*/ 581336 h 2372036"/>
              <a:gd name="connsiteX92" fmla="*/ 1390650 w 1519238"/>
              <a:gd name="connsiteY92" fmla="*/ 590861 h 2372036"/>
              <a:gd name="connsiteX93" fmla="*/ 1419225 w 1519238"/>
              <a:gd name="connsiteY93" fmla="*/ 600386 h 2372036"/>
              <a:gd name="connsiteX94" fmla="*/ 1462088 w 1519238"/>
              <a:gd name="connsiteY94" fmla="*/ 595623 h 2372036"/>
              <a:gd name="connsiteX95" fmla="*/ 1476375 w 1519238"/>
              <a:gd name="connsiteY95" fmla="*/ 590861 h 2372036"/>
              <a:gd name="connsiteX96" fmla="*/ 1485900 w 1519238"/>
              <a:gd name="connsiteY96" fmla="*/ 576573 h 2372036"/>
              <a:gd name="connsiteX97" fmla="*/ 1504950 w 1519238"/>
              <a:gd name="connsiteY97" fmla="*/ 571811 h 2372036"/>
              <a:gd name="connsiteX98" fmla="*/ 1519238 w 1519238"/>
              <a:gd name="connsiteY98" fmla="*/ 567048 h 2372036"/>
              <a:gd name="connsiteX99" fmla="*/ 1509713 w 1519238"/>
              <a:gd name="connsiteY99" fmla="*/ 705161 h 2372036"/>
              <a:gd name="connsiteX100" fmla="*/ 1504950 w 1519238"/>
              <a:gd name="connsiteY100" fmla="*/ 719448 h 2372036"/>
              <a:gd name="connsiteX101" fmla="*/ 1485900 w 1519238"/>
              <a:gd name="connsiteY101" fmla="*/ 748023 h 2372036"/>
              <a:gd name="connsiteX102" fmla="*/ 1466850 w 1519238"/>
              <a:gd name="connsiteY102" fmla="*/ 786123 h 2372036"/>
              <a:gd name="connsiteX103" fmla="*/ 1457325 w 1519238"/>
              <a:gd name="connsiteY103" fmla="*/ 824223 h 2372036"/>
              <a:gd name="connsiteX104" fmla="*/ 1447800 w 1519238"/>
              <a:gd name="connsiteY104" fmla="*/ 909948 h 2372036"/>
              <a:gd name="connsiteX105" fmla="*/ 1438275 w 1519238"/>
              <a:gd name="connsiteY105" fmla="*/ 1014723 h 2372036"/>
              <a:gd name="connsiteX106" fmla="*/ 1428750 w 1519238"/>
              <a:gd name="connsiteY106" fmla="*/ 1090923 h 2372036"/>
              <a:gd name="connsiteX107" fmla="*/ 1414463 w 1519238"/>
              <a:gd name="connsiteY107" fmla="*/ 1119498 h 2372036"/>
              <a:gd name="connsiteX108" fmla="*/ 1400175 w 1519238"/>
              <a:gd name="connsiteY108" fmla="*/ 1148073 h 2372036"/>
              <a:gd name="connsiteX109" fmla="*/ 1395413 w 1519238"/>
              <a:gd name="connsiteY109" fmla="*/ 1162361 h 2372036"/>
              <a:gd name="connsiteX110" fmla="*/ 1338263 w 1519238"/>
              <a:gd name="connsiteY110" fmla="*/ 1148073 h 2372036"/>
              <a:gd name="connsiteX111" fmla="*/ 1314450 w 1519238"/>
              <a:gd name="connsiteY111" fmla="*/ 1143311 h 2372036"/>
              <a:gd name="connsiteX112" fmla="*/ 1285875 w 1519238"/>
              <a:gd name="connsiteY112" fmla="*/ 1133786 h 2372036"/>
              <a:gd name="connsiteX113" fmla="*/ 1223963 w 1519238"/>
              <a:gd name="connsiteY113" fmla="*/ 1138548 h 2372036"/>
              <a:gd name="connsiteX114" fmla="*/ 1214438 w 1519238"/>
              <a:gd name="connsiteY114" fmla="*/ 1167123 h 2372036"/>
              <a:gd name="connsiteX115" fmla="*/ 1204913 w 1519238"/>
              <a:gd name="connsiteY115" fmla="*/ 1186173 h 2372036"/>
              <a:gd name="connsiteX116" fmla="*/ 1195388 w 1519238"/>
              <a:gd name="connsiteY116" fmla="*/ 1214748 h 2372036"/>
              <a:gd name="connsiteX117" fmla="*/ 1190625 w 1519238"/>
              <a:gd name="connsiteY117" fmla="*/ 1281423 h 2372036"/>
              <a:gd name="connsiteX118" fmla="*/ 1176338 w 1519238"/>
              <a:gd name="connsiteY118" fmla="*/ 1300473 h 2372036"/>
              <a:gd name="connsiteX119" fmla="*/ 1190625 w 1519238"/>
              <a:gd name="connsiteY119" fmla="*/ 1333811 h 2372036"/>
              <a:gd name="connsiteX120" fmla="*/ 1200150 w 1519238"/>
              <a:gd name="connsiteY120" fmla="*/ 1348098 h 2372036"/>
              <a:gd name="connsiteX121" fmla="*/ 1209675 w 1519238"/>
              <a:gd name="connsiteY121" fmla="*/ 1381436 h 2372036"/>
              <a:gd name="connsiteX122" fmla="*/ 1219200 w 1519238"/>
              <a:gd name="connsiteY122" fmla="*/ 1400486 h 2372036"/>
              <a:gd name="connsiteX123" fmla="*/ 1223963 w 1519238"/>
              <a:gd name="connsiteY123" fmla="*/ 1467161 h 2372036"/>
              <a:gd name="connsiteX124" fmla="*/ 1228725 w 1519238"/>
              <a:gd name="connsiteY124" fmla="*/ 1486211 h 2372036"/>
              <a:gd name="connsiteX125" fmla="*/ 1233488 w 1519238"/>
              <a:gd name="connsiteY125" fmla="*/ 1510023 h 2372036"/>
              <a:gd name="connsiteX126" fmla="*/ 1228725 w 1519238"/>
              <a:gd name="connsiteY126" fmla="*/ 1557648 h 2372036"/>
              <a:gd name="connsiteX127" fmla="*/ 1209675 w 1519238"/>
              <a:gd name="connsiteY127" fmla="*/ 1605273 h 2372036"/>
              <a:gd name="connsiteX128" fmla="*/ 1204913 w 1519238"/>
              <a:gd name="connsiteY128" fmla="*/ 1676711 h 2372036"/>
              <a:gd name="connsiteX129" fmla="*/ 1195388 w 1519238"/>
              <a:gd name="connsiteY129" fmla="*/ 1710048 h 2372036"/>
              <a:gd name="connsiteX130" fmla="*/ 1185863 w 1519238"/>
              <a:gd name="connsiteY130" fmla="*/ 1748148 h 2372036"/>
              <a:gd name="connsiteX131" fmla="*/ 1190625 w 1519238"/>
              <a:gd name="connsiteY131" fmla="*/ 1833873 h 2372036"/>
              <a:gd name="connsiteX132" fmla="*/ 1200150 w 1519238"/>
              <a:gd name="connsiteY132" fmla="*/ 1867211 h 2372036"/>
              <a:gd name="connsiteX133" fmla="*/ 1204913 w 1519238"/>
              <a:gd name="connsiteY133" fmla="*/ 1886261 h 2372036"/>
              <a:gd name="connsiteX134" fmla="*/ 1219200 w 1519238"/>
              <a:gd name="connsiteY134" fmla="*/ 1933886 h 2372036"/>
              <a:gd name="connsiteX135" fmla="*/ 1223963 w 1519238"/>
              <a:gd name="connsiteY135" fmla="*/ 2124386 h 2372036"/>
              <a:gd name="connsiteX136" fmla="*/ 1233488 w 1519238"/>
              <a:gd name="connsiteY136" fmla="*/ 2186298 h 2372036"/>
              <a:gd name="connsiteX137" fmla="*/ 1243013 w 1519238"/>
              <a:gd name="connsiteY137" fmla="*/ 2200586 h 2372036"/>
              <a:gd name="connsiteX138" fmla="*/ 1247775 w 1519238"/>
              <a:gd name="connsiteY138" fmla="*/ 2214873 h 2372036"/>
              <a:gd name="connsiteX139" fmla="*/ 1257300 w 1519238"/>
              <a:gd name="connsiteY139" fmla="*/ 2233923 h 2372036"/>
              <a:gd name="connsiteX140" fmla="*/ 1271588 w 1519238"/>
              <a:gd name="connsiteY140" fmla="*/ 2276786 h 2372036"/>
              <a:gd name="connsiteX141" fmla="*/ 1281113 w 1519238"/>
              <a:gd name="connsiteY141" fmla="*/ 2300598 h 2372036"/>
              <a:gd name="connsiteX142" fmla="*/ 1285875 w 1519238"/>
              <a:gd name="connsiteY142" fmla="*/ 2319648 h 2372036"/>
              <a:gd name="connsiteX143" fmla="*/ 1295400 w 1519238"/>
              <a:gd name="connsiteY143" fmla="*/ 2348223 h 2372036"/>
              <a:gd name="connsiteX144" fmla="*/ 1300163 w 1519238"/>
              <a:gd name="connsiteY144" fmla="*/ 2372036 h 2372036"/>
              <a:gd name="connsiteX0" fmla="*/ 0 w 1519238"/>
              <a:gd name="connsiteY0" fmla="*/ 1524311 h 2348223"/>
              <a:gd name="connsiteX1" fmla="*/ 23813 w 1519238"/>
              <a:gd name="connsiteY1" fmla="*/ 1486211 h 2348223"/>
              <a:gd name="connsiteX2" fmla="*/ 28575 w 1519238"/>
              <a:gd name="connsiteY2" fmla="*/ 1471923 h 2348223"/>
              <a:gd name="connsiteX3" fmla="*/ 47625 w 1519238"/>
              <a:gd name="connsiteY3" fmla="*/ 1438586 h 2348223"/>
              <a:gd name="connsiteX4" fmla="*/ 61913 w 1519238"/>
              <a:gd name="connsiteY4" fmla="*/ 1424298 h 2348223"/>
              <a:gd name="connsiteX5" fmla="*/ 80963 w 1519238"/>
              <a:gd name="connsiteY5" fmla="*/ 1395723 h 2348223"/>
              <a:gd name="connsiteX6" fmla="*/ 85725 w 1519238"/>
              <a:gd name="connsiteY6" fmla="*/ 1371911 h 2348223"/>
              <a:gd name="connsiteX7" fmla="*/ 119063 w 1519238"/>
              <a:gd name="connsiteY7" fmla="*/ 1338573 h 2348223"/>
              <a:gd name="connsiteX8" fmla="*/ 147638 w 1519238"/>
              <a:gd name="connsiteY8" fmla="*/ 1333811 h 2348223"/>
              <a:gd name="connsiteX9" fmla="*/ 157163 w 1519238"/>
              <a:gd name="connsiteY9" fmla="*/ 1305236 h 2348223"/>
              <a:gd name="connsiteX10" fmla="*/ 166688 w 1519238"/>
              <a:gd name="connsiteY10" fmla="*/ 1252848 h 2348223"/>
              <a:gd name="connsiteX11" fmla="*/ 157163 w 1519238"/>
              <a:gd name="connsiteY11" fmla="*/ 1176648 h 2348223"/>
              <a:gd name="connsiteX12" fmla="*/ 147638 w 1519238"/>
              <a:gd name="connsiteY12" fmla="*/ 1148073 h 2348223"/>
              <a:gd name="connsiteX13" fmla="*/ 142875 w 1519238"/>
              <a:gd name="connsiteY13" fmla="*/ 1114736 h 2348223"/>
              <a:gd name="connsiteX14" fmla="*/ 133350 w 1519238"/>
              <a:gd name="connsiteY14" fmla="*/ 1095686 h 2348223"/>
              <a:gd name="connsiteX15" fmla="*/ 128588 w 1519238"/>
              <a:gd name="connsiteY15" fmla="*/ 1081398 h 2348223"/>
              <a:gd name="connsiteX16" fmla="*/ 133350 w 1519238"/>
              <a:gd name="connsiteY16" fmla="*/ 986148 h 2348223"/>
              <a:gd name="connsiteX17" fmla="*/ 138113 w 1519238"/>
              <a:gd name="connsiteY17" fmla="*/ 971861 h 2348223"/>
              <a:gd name="connsiteX18" fmla="*/ 147638 w 1519238"/>
              <a:gd name="connsiteY18" fmla="*/ 957573 h 2348223"/>
              <a:gd name="connsiteX19" fmla="*/ 161925 w 1519238"/>
              <a:gd name="connsiteY19" fmla="*/ 943286 h 2348223"/>
              <a:gd name="connsiteX20" fmla="*/ 176213 w 1519238"/>
              <a:gd name="connsiteY20" fmla="*/ 900423 h 2348223"/>
              <a:gd name="connsiteX21" fmla="*/ 180975 w 1519238"/>
              <a:gd name="connsiteY21" fmla="*/ 886136 h 2348223"/>
              <a:gd name="connsiteX22" fmla="*/ 190500 w 1519238"/>
              <a:gd name="connsiteY22" fmla="*/ 867086 h 2348223"/>
              <a:gd name="connsiteX23" fmla="*/ 204788 w 1519238"/>
              <a:gd name="connsiteY23" fmla="*/ 814698 h 2348223"/>
              <a:gd name="connsiteX24" fmla="*/ 214313 w 1519238"/>
              <a:gd name="connsiteY24" fmla="*/ 781361 h 2348223"/>
              <a:gd name="connsiteX25" fmla="*/ 223838 w 1519238"/>
              <a:gd name="connsiteY25" fmla="*/ 767073 h 2348223"/>
              <a:gd name="connsiteX26" fmla="*/ 242888 w 1519238"/>
              <a:gd name="connsiteY26" fmla="*/ 733736 h 2348223"/>
              <a:gd name="connsiteX27" fmla="*/ 280988 w 1519238"/>
              <a:gd name="connsiteY27" fmla="*/ 714686 h 2348223"/>
              <a:gd name="connsiteX28" fmla="*/ 300038 w 1519238"/>
              <a:gd name="connsiteY28" fmla="*/ 705161 h 2348223"/>
              <a:gd name="connsiteX29" fmla="*/ 314325 w 1519238"/>
              <a:gd name="connsiteY29" fmla="*/ 690873 h 2348223"/>
              <a:gd name="connsiteX30" fmla="*/ 328613 w 1519238"/>
              <a:gd name="connsiteY30" fmla="*/ 681348 h 2348223"/>
              <a:gd name="connsiteX31" fmla="*/ 333375 w 1519238"/>
              <a:gd name="connsiteY31" fmla="*/ 667061 h 2348223"/>
              <a:gd name="connsiteX32" fmla="*/ 347663 w 1519238"/>
              <a:gd name="connsiteY32" fmla="*/ 652773 h 2348223"/>
              <a:gd name="connsiteX33" fmla="*/ 357188 w 1519238"/>
              <a:gd name="connsiteY33" fmla="*/ 638486 h 2348223"/>
              <a:gd name="connsiteX34" fmla="*/ 385763 w 1519238"/>
              <a:gd name="connsiteY34" fmla="*/ 614673 h 2348223"/>
              <a:gd name="connsiteX35" fmla="*/ 395288 w 1519238"/>
              <a:gd name="connsiteY35" fmla="*/ 600386 h 2348223"/>
              <a:gd name="connsiteX36" fmla="*/ 409575 w 1519238"/>
              <a:gd name="connsiteY36" fmla="*/ 581336 h 2348223"/>
              <a:gd name="connsiteX37" fmla="*/ 433388 w 1519238"/>
              <a:gd name="connsiteY37" fmla="*/ 552761 h 2348223"/>
              <a:gd name="connsiteX38" fmla="*/ 452438 w 1519238"/>
              <a:gd name="connsiteY38" fmla="*/ 543236 h 2348223"/>
              <a:gd name="connsiteX39" fmla="*/ 481013 w 1519238"/>
              <a:gd name="connsiteY39" fmla="*/ 509898 h 2348223"/>
              <a:gd name="connsiteX40" fmla="*/ 514350 w 1519238"/>
              <a:gd name="connsiteY40" fmla="*/ 471798 h 2348223"/>
              <a:gd name="connsiteX41" fmla="*/ 557213 w 1519238"/>
              <a:gd name="connsiteY41" fmla="*/ 428936 h 2348223"/>
              <a:gd name="connsiteX42" fmla="*/ 590550 w 1519238"/>
              <a:gd name="connsiteY42" fmla="*/ 395598 h 2348223"/>
              <a:gd name="connsiteX43" fmla="*/ 609600 w 1519238"/>
              <a:gd name="connsiteY43" fmla="*/ 333686 h 2348223"/>
              <a:gd name="connsiteX44" fmla="*/ 628650 w 1519238"/>
              <a:gd name="connsiteY44" fmla="*/ 305111 h 2348223"/>
              <a:gd name="connsiteX45" fmla="*/ 652463 w 1519238"/>
              <a:gd name="connsiteY45" fmla="*/ 271773 h 2348223"/>
              <a:gd name="connsiteX46" fmla="*/ 676275 w 1519238"/>
              <a:gd name="connsiteY46" fmla="*/ 243198 h 2348223"/>
              <a:gd name="connsiteX47" fmla="*/ 690563 w 1519238"/>
              <a:gd name="connsiteY47" fmla="*/ 209861 h 2348223"/>
              <a:gd name="connsiteX48" fmla="*/ 700088 w 1519238"/>
              <a:gd name="connsiteY48" fmla="*/ 181286 h 2348223"/>
              <a:gd name="connsiteX49" fmla="*/ 714375 w 1519238"/>
              <a:gd name="connsiteY49" fmla="*/ 157473 h 2348223"/>
              <a:gd name="connsiteX50" fmla="*/ 742950 w 1519238"/>
              <a:gd name="connsiteY50" fmla="*/ 133661 h 2348223"/>
              <a:gd name="connsiteX51" fmla="*/ 747713 w 1519238"/>
              <a:gd name="connsiteY51" fmla="*/ 119373 h 2348223"/>
              <a:gd name="connsiteX52" fmla="*/ 733425 w 1519238"/>
              <a:gd name="connsiteY52" fmla="*/ 90798 h 2348223"/>
              <a:gd name="connsiteX53" fmla="*/ 728663 w 1519238"/>
              <a:gd name="connsiteY53" fmla="*/ 76511 h 2348223"/>
              <a:gd name="connsiteX54" fmla="*/ 757238 w 1519238"/>
              <a:gd name="connsiteY54" fmla="*/ 90798 h 2348223"/>
              <a:gd name="connsiteX55" fmla="*/ 766763 w 1519238"/>
              <a:gd name="connsiteY55" fmla="*/ 105086 h 2348223"/>
              <a:gd name="connsiteX56" fmla="*/ 757238 w 1519238"/>
              <a:gd name="connsiteY56" fmla="*/ 71748 h 2348223"/>
              <a:gd name="connsiteX57" fmla="*/ 747713 w 1519238"/>
              <a:gd name="connsiteY57" fmla="*/ 57461 h 2348223"/>
              <a:gd name="connsiteX58" fmla="*/ 742950 w 1519238"/>
              <a:gd name="connsiteY58" fmla="*/ 43173 h 2348223"/>
              <a:gd name="connsiteX59" fmla="*/ 733425 w 1519238"/>
              <a:gd name="connsiteY59" fmla="*/ 28886 h 2348223"/>
              <a:gd name="connsiteX60" fmla="*/ 752475 w 1519238"/>
              <a:gd name="connsiteY60" fmla="*/ 38411 h 2348223"/>
              <a:gd name="connsiteX61" fmla="*/ 766763 w 1519238"/>
              <a:gd name="connsiteY61" fmla="*/ 43173 h 2348223"/>
              <a:gd name="connsiteX62" fmla="*/ 781050 w 1519238"/>
              <a:gd name="connsiteY62" fmla="*/ 43173 h 2348223"/>
              <a:gd name="connsiteX63" fmla="*/ 766763 w 1519238"/>
              <a:gd name="connsiteY63" fmla="*/ 14598 h 2348223"/>
              <a:gd name="connsiteX64" fmla="*/ 762000 w 1519238"/>
              <a:gd name="connsiteY64" fmla="*/ 311 h 2348223"/>
              <a:gd name="connsiteX65" fmla="*/ 804863 w 1519238"/>
              <a:gd name="connsiteY65" fmla="*/ 19361 h 2348223"/>
              <a:gd name="connsiteX66" fmla="*/ 814388 w 1519238"/>
              <a:gd name="connsiteY66" fmla="*/ 33648 h 2348223"/>
              <a:gd name="connsiteX67" fmla="*/ 857250 w 1519238"/>
              <a:gd name="connsiteY67" fmla="*/ 62223 h 2348223"/>
              <a:gd name="connsiteX68" fmla="*/ 876300 w 1519238"/>
              <a:gd name="connsiteY68" fmla="*/ 71748 h 2348223"/>
              <a:gd name="connsiteX69" fmla="*/ 890588 w 1519238"/>
              <a:gd name="connsiteY69" fmla="*/ 86036 h 2348223"/>
              <a:gd name="connsiteX70" fmla="*/ 904875 w 1519238"/>
              <a:gd name="connsiteY70" fmla="*/ 90798 h 2348223"/>
              <a:gd name="connsiteX71" fmla="*/ 947738 w 1519238"/>
              <a:gd name="connsiteY71" fmla="*/ 105086 h 2348223"/>
              <a:gd name="connsiteX72" fmla="*/ 966788 w 1519238"/>
              <a:gd name="connsiteY72" fmla="*/ 114611 h 2348223"/>
              <a:gd name="connsiteX73" fmla="*/ 985838 w 1519238"/>
              <a:gd name="connsiteY73" fmla="*/ 143186 h 2348223"/>
              <a:gd name="connsiteX74" fmla="*/ 1028700 w 1519238"/>
              <a:gd name="connsiteY74" fmla="*/ 176523 h 2348223"/>
              <a:gd name="connsiteX75" fmla="*/ 1047750 w 1519238"/>
              <a:gd name="connsiteY75" fmla="*/ 205098 h 2348223"/>
              <a:gd name="connsiteX76" fmla="*/ 1090613 w 1519238"/>
              <a:gd name="connsiteY76" fmla="*/ 252723 h 2348223"/>
              <a:gd name="connsiteX77" fmla="*/ 1109663 w 1519238"/>
              <a:gd name="connsiteY77" fmla="*/ 281298 h 2348223"/>
              <a:gd name="connsiteX78" fmla="*/ 1114425 w 1519238"/>
              <a:gd name="connsiteY78" fmla="*/ 300348 h 2348223"/>
              <a:gd name="connsiteX79" fmla="*/ 1138238 w 1519238"/>
              <a:gd name="connsiteY79" fmla="*/ 343211 h 2348223"/>
              <a:gd name="connsiteX80" fmla="*/ 1166813 w 1519238"/>
              <a:gd name="connsiteY80" fmla="*/ 362261 h 2348223"/>
              <a:gd name="connsiteX81" fmla="*/ 1204913 w 1519238"/>
              <a:gd name="connsiteY81" fmla="*/ 371786 h 2348223"/>
              <a:gd name="connsiteX82" fmla="*/ 1214438 w 1519238"/>
              <a:gd name="connsiteY82" fmla="*/ 386073 h 2348223"/>
              <a:gd name="connsiteX83" fmla="*/ 1238250 w 1519238"/>
              <a:gd name="connsiteY83" fmla="*/ 414648 h 2348223"/>
              <a:gd name="connsiteX84" fmla="*/ 1247775 w 1519238"/>
              <a:gd name="connsiteY84" fmla="*/ 443223 h 2348223"/>
              <a:gd name="connsiteX85" fmla="*/ 1252538 w 1519238"/>
              <a:gd name="connsiteY85" fmla="*/ 457511 h 2348223"/>
              <a:gd name="connsiteX86" fmla="*/ 1262063 w 1519238"/>
              <a:gd name="connsiteY86" fmla="*/ 476561 h 2348223"/>
              <a:gd name="connsiteX87" fmla="*/ 1290638 w 1519238"/>
              <a:gd name="connsiteY87" fmla="*/ 519423 h 2348223"/>
              <a:gd name="connsiteX88" fmla="*/ 1300163 w 1519238"/>
              <a:gd name="connsiteY88" fmla="*/ 533711 h 2348223"/>
              <a:gd name="connsiteX89" fmla="*/ 1304925 w 1519238"/>
              <a:gd name="connsiteY89" fmla="*/ 547998 h 2348223"/>
              <a:gd name="connsiteX90" fmla="*/ 1319213 w 1519238"/>
              <a:gd name="connsiteY90" fmla="*/ 557523 h 2348223"/>
              <a:gd name="connsiteX91" fmla="*/ 1371600 w 1519238"/>
              <a:gd name="connsiteY91" fmla="*/ 581336 h 2348223"/>
              <a:gd name="connsiteX92" fmla="*/ 1390650 w 1519238"/>
              <a:gd name="connsiteY92" fmla="*/ 590861 h 2348223"/>
              <a:gd name="connsiteX93" fmla="*/ 1419225 w 1519238"/>
              <a:gd name="connsiteY93" fmla="*/ 600386 h 2348223"/>
              <a:gd name="connsiteX94" fmla="*/ 1462088 w 1519238"/>
              <a:gd name="connsiteY94" fmla="*/ 595623 h 2348223"/>
              <a:gd name="connsiteX95" fmla="*/ 1476375 w 1519238"/>
              <a:gd name="connsiteY95" fmla="*/ 590861 h 2348223"/>
              <a:gd name="connsiteX96" fmla="*/ 1485900 w 1519238"/>
              <a:gd name="connsiteY96" fmla="*/ 576573 h 2348223"/>
              <a:gd name="connsiteX97" fmla="*/ 1504950 w 1519238"/>
              <a:gd name="connsiteY97" fmla="*/ 571811 h 2348223"/>
              <a:gd name="connsiteX98" fmla="*/ 1519238 w 1519238"/>
              <a:gd name="connsiteY98" fmla="*/ 567048 h 2348223"/>
              <a:gd name="connsiteX99" fmla="*/ 1509713 w 1519238"/>
              <a:gd name="connsiteY99" fmla="*/ 705161 h 2348223"/>
              <a:gd name="connsiteX100" fmla="*/ 1504950 w 1519238"/>
              <a:gd name="connsiteY100" fmla="*/ 719448 h 2348223"/>
              <a:gd name="connsiteX101" fmla="*/ 1485900 w 1519238"/>
              <a:gd name="connsiteY101" fmla="*/ 748023 h 2348223"/>
              <a:gd name="connsiteX102" fmla="*/ 1466850 w 1519238"/>
              <a:gd name="connsiteY102" fmla="*/ 786123 h 2348223"/>
              <a:gd name="connsiteX103" fmla="*/ 1457325 w 1519238"/>
              <a:gd name="connsiteY103" fmla="*/ 824223 h 2348223"/>
              <a:gd name="connsiteX104" fmla="*/ 1447800 w 1519238"/>
              <a:gd name="connsiteY104" fmla="*/ 909948 h 2348223"/>
              <a:gd name="connsiteX105" fmla="*/ 1438275 w 1519238"/>
              <a:gd name="connsiteY105" fmla="*/ 1014723 h 2348223"/>
              <a:gd name="connsiteX106" fmla="*/ 1428750 w 1519238"/>
              <a:gd name="connsiteY106" fmla="*/ 1090923 h 2348223"/>
              <a:gd name="connsiteX107" fmla="*/ 1414463 w 1519238"/>
              <a:gd name="connsiteY107" fmla="*/ 1119498 h 2348223"/>
              <a:gd name="connsiteX108" fmla="*/ 1400175 w 1519238"/>
              <a:gd name="connsiteY108" fmla="*/ 1148073 h 2348223"/>
              <a:gd name="connsiteX109" fmla="*/ 1395413 w 1519238"/>
              <a:gd name="connsiteY109" fmla="*/ 1162361 h 2348223"/>
              <a:gd name="connsiteX110" fmla="*/ 1338263 w 1519238"/>
              <a:gd name="connsiteY110" fmla="*/ 1148073 h 2348223"/>
              <a:gd name="connsiteX111" fmla="*/ 1314450 w 1519238"/>
              <a:gd name="connsiteY111" fmla="*/ 1143311 h 2348223"/>
              <a:gd name="connsiteX112" fmla="*/ 1285875 w 1519238"/>
              <a:gd name="connsiteY112" fmla="*/ 1133786 h 2348223"/>
              <a:gd name="connsiteX113" fmla="*/ 1223963 w 1519238"/>
              <a:gd name="connsiteY113" fmla="*/ 1138548 h 2348223"/>
              <a:gd name="connsiteX114" fmla="*/ 1214438 w 1519238"/>
              <a:gd name="connsiteY114" fmla="*/ 1167123 h 2348223"/>
              <a:gd name="connsiteX115" fmla="*/ 1204913 w 1519238"/>
              <a:gd name="connsiteY115" fmla="*/ 1186173 h 2348223"/>
              <a:gd name="connsiteX116" fmla="*/ 1195388 w 1519238"/>
              <a:gd name="connsiteY116" fmla="*/ 1214748 h 2348223"/>
              <a:gd name="connsiteX117" fmla="*/ 1190625 w 1519238"/>
              <a:gd name="connsiteY117" fmla="*/ 1281423 h 2348223"/>
              <a:gd name="connsiteX118" fmla="*/ 1176338 w 1519238"/>
              <a:gd name="connsiteY118" fmla="*/ 1300473 h 2348223"/>
              <a:gd name="connsiteX119" fmla="*/ 1190625 w 1519238"/>
              <a:gd name="connsiteY119" fmla="*/ 1333811 h 2348223"/>
              <a:gd name="connsiteX120" fmla="*/ 1200150 w 1519238"/>
              <a:gd name="connsiteY120" fmla="*/ 1348098 h 2348223"/>
              <a:gd name="connsiteX121" fmla="*/ 1209675 w 1519238"/>
              <a:gd name="connsiteY121" fmla="*/ 1381436 h 2348223"/>
              <a:gd name="connsiteX122" fmla="*/ 1219200 w 1519238"/>
              <a:gd name="connsiteY122" fmla="*/ 1400486 h 2348223"/>
              <a:gd name="connsiteX123" fmla="*/ 1223963 w 1519238"/>
              <a:gd name="connsiteY123" fmla="*/ 1467161 h 2348223"/>
              <a:gd name="connsiteX124" fmla="*/ 1228725 w 1519238"/>
              <a:gd name="connsiteY124" fmla="*/ 1486211 h 2348223"/>
              <a:gd name="connsiteX125" fmla="*/ 1233488 w 1519238"/>
              <a:gd name="connsiteY125" fmla="*/ 1510023 h 2348223"/>
              <a:gd name="connsiteX126" fmla="*/ 1228725 w 1519238"/>
              <a:gd name="connsiteY126" fmla="*/ 1557648 h 2348223"/>
              <a:gd name="connsiteX127" fmla="*/ 1209675 w 1519238"/>
              <a:gd name="connsiteY127" fmla="*/ 1605273 h 2348223"/>
              <a:gd name="connsiteX128" fmla="*/ 1204913 w 1519238"/>
              <a:gd name="connsiteY128" fmla="*/ 1676711 h 2348223"/>
              <a:gd name="connsiteX129" fmla="*/ 1195388 w 1519238"/>
              <a:gd name="connsiteY129" fmla="*/ 1710048 h 2348223"/>
              <a:gd name="connsiteX130" fmla="*/ 1185863 w 1519238"/>
              <a:gd name="connsiteY130" fmla="*/ 1748148 h 2348223"/>
              <a:gd name="connsiteX131" fmla="*/ 1190625 w 1519238"/>
              <a:gd name="connsiteY131" fmla="*/ 1833873 h 2348223"/>
              <a:gd name="connsiteX132" fmla="*/ 1200150 w 1519238"/>
              <a:gd name="connsiteY132" fmla="*/ 1867211 h 2348223"/>
              <a:gd name="connsiteX133" fmla="*/ 1204913 w 1519238"/>
              <a:gd name="connsiteY133" fmla="*/ 1886261 h 2348223"/>
              <a:gd name="connsiteX134" fmla="*/ 1219200 w 1519238"/>
              <a:gd name="connsiteY134" fmla="*/ 1933886 h 2348223"/>
              <a:gd name="connsiteX135" fmla="*/ 1223963 w 1519238"/>
              <a:gd name="connsiteY135" fmla="*/ 2124386 h 2348223"/>
              <a:gd name="connsiteX136" fmla="*/ 1233488 w 1519238"/>
              <a:gd name="connsiteY136" fmla="*/ 2186298 h 2348223"/>
              <a:gd name="connsiteX137" fmla="*/ 1243013 w 1519238"/>
              <a:gd name="connsiteY137" fmla="*/ 2200586 h 2348223"/>
              <a:gd name="connsiteX138" fmla="*/ 1247775 w 1519238"/>
              <a:gd name="connsiteY138" fmla="*/ 2214873 h 2348223"/>
              <a:gd name="connsiteX139" fmla="*/ 1257300 w 1519238"/>
              <a:gd name="connsiteY139" fmla="*/ 2233923 h 2348223"/>
              <a:gd name="connsiteX140" fmla="*/ 1271588 w 1519238"/>
              <a:gd name="connsiteY140" fmla="*/ 2276786 h 2348223"/>
              <a:gd name="connsiteX141" fmla="*/ 1281113 w 1519238"/>
              <a:gd name="connsiteY141" fmla="*/ 2300598 h 2348223"/>
              <a:gd name="connsiteX142" fmla="*/ 1285875 w 1519238"/>
              <a:gd name="connsiteY142" fmla="*/ 2319648 h 2348223"/>
              <a:gd name="connsiteX143" fmla="*/ 1295400 w 1519238"/>
              <a:gd name="connsiteY143" fmla="*/ 2348223 h 2348223"/>
              <a:gd name="connsiteX0" fmla="*/ 0 w 1519238"/>
              <a:gd name="connsiteY0" fmla="*/ 1524311 h 2319648"/>
              <a:gd name="connsiteX1" fmla="*/ 23813 w 1519238"/>
              <a:gd name="connsiteY1" fmla="*/ 1486211 h 2319648"/>
              <a:gd name="connsiteX2" fmla="*/ 28575 w 1519238"/>
              <a:gd name="connsiteY2" fmla="*/ 1471923 h 2319648"/>
              <a:gd name="connsiteX3" fmla="*/ 47625 w 1519238"/>
              <a:gd name="connsiteY3" fmla="*/ 1438586 h 2319648"/>
              <a:gd name="connsiteX4" fmla="*/ 61913 w 1519238"/>
              <a:gd name="connsiteY4" fmla="*/ 1424298 h 2319648"/>
              <a:gd name="connsiteX5" fmla="*/ 80963 w 1519238"/>
              <a:gd name="connsiteY5" fmla="*/ 1395723 h 2319648"/>
              <a:gd name="connsiteX6" fmla="*/ 85725 w 1519238"/>
              <a:gd name="connsiteY6" fmla="*/ 1371911 h 2319648"/>
              <a:gd name="connsiteX7" fmla="*/ 119063 w 1519238"/>
              <a:gd name="connsiteY7" fmla="*/ 1338573 h 2319648"/>
              <a:gd name="connsiteX8" fmla="*/ 147638 w 1519238"/>
              <a:gd name="connsiteY8" fmla="*/ 1333811 h 2319648"/>
              <a:gd name="connsiteX9" fmla="*/ 157163 w 1519238"/>
              <a:gd name="connsiteY9" fmla="*/ 1305236 h 2319648"/>
              <a:gd name="connsiteX10" fmla="*/ 166688 w 1519238"/>
              <a:gd name="connsiteY10" fmla="*/ 1252848 h 2319648"/>
              <a:gd name="connsiteX11" fmla="*/ 157163 w 1519238"/>
              <a:gd name="connsiteY11" fmla="*/ 1176648 h 2319648"/>
              <a:gd name="connsiteX12" fmla="*/ 147638 w 1519238"/>
              <a:gd name="connsiteY12" fmla="*/ 1148073 h 2319648"/>
              <a:gd name="connsiteX13" fmla="*/ 142875 w 1519238"/>
              <a:gd name="connsiteY13" fmla="*/ 1114736 h 2319648"/>
              <a:gd name="connsiteX14" fmla="*/ 133350 w 1519238"/>
              <a:gd name="connsiteY14" fmla="*/ 1095686 h 2319648"/>
              <a:gd name="connsiteX15" fmla="*/ 128588 w 1519238"/>
              <a:gd name="connsiteY15" fmla="*/ 1081398 h 2319648"/>
              <a:gd name="connsiteX16" fmla="*/ 133350 w 1519238"/>
              <a:gd name="connsiteY16" fmla="*/ 986148 h 2319648"/>
              <a:gd name="connsiteX17" fmla="*/ 138113 w 1519238"/>
              <a:gd name="connsiteY17" fmla="*/ 971861 h 2319648"/>
              <a:gd name="connsiteX18" fmla="*/ 147638 w 1519238"/>
              <a:gd name="connsiteY18" fmla="*/ 957573 h 2319648"/>
              <a:gd name="connsiteX19" fmla="*/ 161925 w 1519238"/>
              <a:gd name="connsiteY19" fmla="*/ 943286 h 2319648"/>
              <a:gd name="connsiteX20" fmla="*/ 176213 w 1519238"/>
              <a:gd name="connsiteY20" fmla="*/ 900423 h 2319648"/>
              <a:gd name="connsiteX21" fmla="*/ 180975 w 1519238"/>
              <a:gd name="connsiteY21" fmla="*/ 886136 h 2319648"/>
              <a:gd name="connsiteX22" fmla="*/ 190500 w 1519238"/>
              <a:gd name="connsiteY22" fmla="*/ 867086 h 2319648"/>
              <a:gd name="connsiteX23" fmla="*/ 204788 w 1519238"/>
              <a:gd name="connsiteY23" fmla="*/ 814698 h 2319648"/>
              <a:gd name="connsiteX24" fmla="*/ 214313 w 1519238"/>
              <a:gd name="connsiteY24" fmla="*/ 781361 h 2319648"/>
              <a:gd name="connsiteX25" fmla="*/ 223838 w 1519238"/>
              <a:gd name="connsiteY25" fmla="*/ 767073 h 2319648"/>
              <a:gd name="connsiteX26" fmla="*/ 242888 w 1519238"/>
              <a:gd name="connsiteY26" fmla="*/ 733736 h 2319648"/>
              <a:gd name="connsiteX27" fmla="*/ 280988 w 1519238"/>
              <a:gd name="connsiteY27" fmla="*/ 714686 h 2319648"/>
              <a:gd name="connsiteX28" fmla="*/ 300038 w 1519238"/>
              <a:gd name="connsiteY28" fmla="*/ 705161 h 2319648"/>
              <a:gd name="connsiteX29" fmla="*/ 314325 w 1519238"/>
              <a:gd name="connsiteY29" fmla="*/ 690873 h 2319648"/>
              <a:gd name="connsiteX30" fmla="*/ 328613 w 1519238"/>
              <a:gd name="connsiteY30" fmla="*/ 681348 h 2319648"/>
              <a:gd name="connsiteX31" fmla="*/ 333375 w 1519238"/>
              <a:gd name="connsiteY31" fmla="*/ 667061 h 2319648"/>
              <a:gd name="connsiteX32" fmla="*/ 347663 w 1519238"/>
              <a:gd name="connsiteY32" fmla="*/ 652773 h 2319648"/>
              <a:gd name="connsiteX33" fmla="*/ 357188 w 1519238"/>
              <a:gd name="connsiteY33" fmla="*/ 638486 h 2319648"/>
              <a:gd name="connsiteX34" fmla="*/ 385763 w 1519238"/>
              <a:gd name="connsiteY34" fmla="*/ 614673 h 2319648"/>
              <a:gd name="connsiteX35" fmla="*/ 395288 w 1519238"/>
              <a:gd name="connsiteY35" fmla="*/ 600386 h 2319648"/>
              <a:gd name="connsiteX36" fmla="*/ 409575 w 1519238"/>
              <a:gd name="connsiteY36" fmla="*/ 581336 h 2319648"/>
              <a:gd name="connsiteX37" fmla="*/ 433388 w 1519238"/>
              <a:gd name="connsiteY37" fmla="*/ 552761 h 2319648"/>
              <a:gd name="connsiteX38" fmla="*/ 452438 w 1519238"/>
              <a:gd name="connsiteY38" fmla="*/ 543236 h 2319648"/>
              <a:gd name="connsiteX39" fmla="*/ 481013 w 1519238"/>
              <a:gd name="connsiteY39" fmla="*/ 509898 h 2319648"/>
              <a:gd name="connsiteX40" fmla="*/ 514350 w 1519238"/>
              <a:gd name="connsiteY40" fmla="*/ 471798 h 2319648"/>
              <a:gd name="connsiteX41" fmla="*/ 557213 w 1519238"/>
              <a:gd name="connsiteY41" fmla="*/ 428936 h 2319648"/>
              <a:gd name="connsiteX42" fmla="*/ 590550 w 1519238"/>
              <a:gd name="connsiteY42" fmla="*/ 395598 h 2319648"/>
              <a:gd name="connsiteX43" fmla="*/ 609600 w 1519238"/>
              <a:gd name="connsiteY43" fmla="*/ 333686 h 2319648"/>
              <a:gd name="connsiteX44" fmla="*/ 628650 w 1519238"/>
              <a:gd name="connsiteY44" fmla="*/ 305111 h 2319648"/>
              <a:gd name="connsiteX45" fmla="*/ 652463 w 1519238"/>
              <a:gd name="connsiteY45" fmla="*/ 271773 h 2319648"/>
              <a:gd name="connsiteX46" fmla="*/ 676275 w 1519238"/>
              <a:gd name="connsiteY46" fmla="*/ 243198 h 2319648"/>
              <a:gd name="connsiteX47" fmla="*/ 690563 w 1519238"/>
              <a:gd name="connsiteY47" fmla="*/ 209861 h 2319648"/>
              <a:gd name="connsiteX48" fmla="*/ 700088 w 1519238"/>
              <a:gd name="connsiteY48" fmla="*/ 181286 h 2319648"/>
              <a:gd name="connsiteX49" fmla="*/ 714375 w 1519238"/>
              <a:gd name="connsiteY49" fmla="*/ 157473 h 2319648"/>
              <a:gd name="connsiteX50" fmla="*/ 742950 w 1519238"/>
              <a:gd name="connsiteY50" fmla="*/ 133661 h 2319648"/>
              <a:gd name="connsiteX51" fmla="*/ 747713 w 1519238"/>
              <a:gd name="connsiteY51" fmla="*/ 119373 h 2319648"/>
              <a:gd name="connsiteX52" fmla="*/ 733425 w 1519238"/>
              <a:gd name="connsiteY52" fmla="*/ 90798 h 2319648"/>
              <a:gd name="connsiteX53" fmla="*/ 728663 w 1519238"/>
              <a:gd name="connsiteY53" fmla="*/ 76511 h 2319648"/>
              <a:gd name="connsiteX54" fmla="*/ 757238 w 1519238"/>
              <a:gd name="connsiteY54" fmla="*/ 90798 h 2319648"/>
              <a:gd name="connsiteX55" fmla="*/ 766763 w 1519238"/>
              <a:gd name="connsiteY55" fmla="*/ 105086 h 2319648"/>
              <a:gd name="connsiteX56" fmla="*/ 757238 w 1519238"/>
              <a:gd name="connsiteY56" fmla="*/ 71748 h 2319648"/>
              <a:gd name="connsiteX57" fmla="*/ 747713 w 1519238"/>
              <a:gd name="connsiteY57" fmla="*/ 57461 h 2319648"/>
              <a:gd name="connsiteX58" fmla="*/ 742950 w 1519238"/>
              <a:gd name="connsiteY58" fmla="*/ 43173 h 2319648"/>
              <a:gd name="connsiteX59" fmla="*/ 733425 w 1519238"/>
              <a:gd name="connsiteY59" fmla="*/ 28886 h 2319648"/>
              <a:gd name="connsiteX60" fmla="*/ 752475 w 1519238"/>
              <a:gd name="connsiteY60" fmla="*/ 38411 h 2319648"/>
              <a:gd name="connsiteX61" fmla="*/ 766763 w 1519238"/>
              <a:gd name="connsiteY61" fmla="*/ 43173 h 2319648"/>
              <a:gd name="connsiteX62" fmla="*/ 781050 w 1519238"/>
              <a:gd name="connsiteY62" fmla="*/ 43173 h 2319648"/>
              <a:gd name="connsiteX63" fmla="*/ 766763 w 1519238"/>
              <a:gd name="connsiteY63" fmla="*/ 14598 h 2319648"/>
              <a:gd name="connsiteX64" fmla="*/ 762000 w 1519238"/>
              <a:gd name="connsiteY64" fmla="*/ 311 h 2319648"/>
              <a:gd name="connsiteX65" fmla="*/ 804863 w 1519238"/>
              <a:gd name="connsiteY65" fmla="*/ 19361 h 2319648"/>
              <a:gd name="connsiteX66" fmla="*/ 814388 w 1519238"/>
              <a:gd name="connsiteY66" fmla="*/ 33648 h 2319648"/>
              <a:gd name="connsiteX67" fmla="*/ 857250 w 1519238"/>
              <a:gd name="connsiteY67" fmla="*/ 62223 h 2319648"/>
              <a:gd name="connsiteX68" fmla="*/ 876300 w 1519238"/>
              <a:gd name="connsiteY68" fmla="*/ 71748 h 2319648"/>
              <a:gd name="connsiteX69" fmla="*/ 890588 w 1519238"/>
              <a:gd name="connsiteY69" fmla="*/ 86036 h 2319648"/>
              <a:gd name="connsiteX70" fmla="*/ 904875 w 1519238"/>
              <a:gd name="connsiteY70" fmla="*/ 90798 h 2319648"/>
              <a:gd name="connsiteX71" fmla="*/ 947738 w 1519238"/>
              <a:gd name="connsiteY71" fmla="*/ 105086 h 2319648"/>
              <a:gd name="connsiteX72" fmla="*/ 966788 w 1519238"/>
              <a:gd name="connsiteY72" fmla="*/ 114611 h 2319648"/>
              <a:gd name="connsiteX73" fmla="*/ 985838 w 1519238"/>
              <a:gd name="connsiteY73" fmla="*/ 143186 h 2319648"/>
              <a:gd name="connsiteX74" fmla="*/ 1028700 w 1519238"/>
              <a:gd name="connsiteY74" fmla="*/ 176523 h 2319648"/>
              <a:gd name="connsiteX75" fmla="*/ 1047750 w 1519238"/>
              <a:gd name="connsiteY75" fmla="*/ 205098 h 2319648"/>
              <a:gd name="connsiteX76" fmla="*/ 1090613 w 1519238"/>
              <a:gd name="connsiteY76" fmla="*/ 252723 h 2319648"/>
              <a:gd name="connsiteX77" fmla="*/ 1109663 w 1519238"/>
              <a:gd name="connsiteY77" fmla="*/ 281298 h 2319648"/>
              <a:gd name="connsiteX78" fmla="*/ 1114425 w 1519238"/>
              <a:gd name="connsiteY78" fmla="*/ 300348 h 2319648"/>
              <a:gd name="connsiteX79" fmla="*/ 1138238 w 1519238"/>
              <a:gd name="connsiteY79" fmla="*/ 343211 h 2319648"/>
              <a:gd name="connsiteX80" fmla="*/ 1166813 w 1519238"/>
              <a:gd name="connsiteY80" fmla="*/ 362261 h 2319648"/>
              <a:gd name="connsiteX81" fmla="*/ 1204913 w 1519238"/>
              <a:gd name="connsiteY81" fmla="*/ 371786 h 2319648"/>
              <a:gd name="connsiteX82" fmla="*/ 1214438 w 1519238"/>
              <a:gd name="connsiteY82" fmla="*/ 386073 h 2319648"/>
              <a:gd name="connsiteX83" fmla="*/ 1238250 w 1519238"/>
              <a:gd name="connsiteY83" fmla="*/ 414648 h 2319648"/>
              <a:gd name="connsiteX84" fmla="*/ 1247775 w 1519238"/>
              <a:gd name="connsiteY84" fmla="*/ 443223 h 2319648"/>
              <a:gd name="connsiteX85" fmla="*/ 1252538 w 1519238"/>
              <a:gd name="connsiteY85" fmla="*/ 457511 h 2319648"/>
              <a:gd name="connsiteX86" fmla="*/ 1262063 w 1519238"/>
              <a:gd name="connsiteY86" fmla="*/ 476561 h 2319648"/>
              <a:gd name="connsiteX87" fmla="*/ 1290638 w 1519238"/>
              <a:gd name="connsiteY87" fmla="*/ 519423 h 2319648"/>
              <a:gd name="connsiteX88" fmla="*/ 1300163 w 1519238"/>
              <a:gd name="connsiteY88" fmla="*/ 533711 h 2319648"/>
              <a:gd name="connsiteX89" fmla="*/ 1304925 w 1519238"/>
              <a:gd name="connsiteY89" fmla="*/ 547998 h 2319648"/>
              <a:gd name="connsiteX90" fmla="*/ 1319213 w 1519238"/>
              <a:gd name="connsiteY90" fmla="*/ 557523 h 2319648"/>
              <a:gd name="connsiteX91" fmla="*/ 1371600 w 1519238"/>
              <a:gd name="connsiteY91" fmla="*/ 581336 h 2319648"/>
              <a:gd name="connsiteX92" fmla="*/ 1390650 w 1519238"/>
              <a:gd name="connsiteY92" fmla="*/ 590861 h 2319648"/>
              <a:gd name="connsiteX93" fmla="*/ 1419225 w 1519238"/>
              <a:gd name="connsiteY93" fmla="*/ 600386 h 2319648"/>
              <a:gd name="connsiteX94" fmla="*/ 1462088 w 1519238"/>
              <a:gd name="connsiteY94" fmla="*/ 595623 h 2319648"/>
              <a:gd name="connsiteX95" fmla="*/ 1476375 w 1519238"/>
              <a:gd name="connsiteY95" fmla="*/ 590861 h 2319648"/>
              <a:gd name="connsiteX96" fmla="*/ 1485900 w 1519238"/>
              <a:gd name="connsiteY96" fmla="*/ 576573 h 2319648"/>
              <a:gd name="connsiteX97" fmla="*/ 1504950 w 1519238"/>
              <a:gd name="connsiteY97" fmla="*/ 571811 h 2319648"/>
              <a:gd name="connsiteX98" fmla="*/ 1519238 w 1519238"/>
              <a:gd name="connsiteY98" fmla="*/ 567048 h 2319648"/>
              <a:gd name="connsiteX99" fmla="*/ 1509713 w 1519238"/>
              <a:gd name="connsiteY99" fmla="*/ 705161 h 2319648"/>
              <a:gd name="connsiteX100" fmla="*/ 1504950 w 1519238"/>
              <a:gd name="connsiteY100" fmla="*/ 719448 h 2319648"/>
              <a:gd name="connsiteX101" fmla="*/ 1485900 w 1519238"/>
              <a:gd name="connsiteY101" fmla="*/ 748023 h 2319648"/>
              <a:gd name="connsiteX102" fmla="*/ 1466850 w 1519238"/>
              <a:gd name="connsiteY102" fmla="*/ 786123 h 2319648"/>
              <a:gd name="connsiteX103" fmla="*/ 1457325 w 1519238"/>
              <a:gd name="connsiteY103" fmla="*/ 824223 h 2319648"/>
              <a:gd name="connsiteX104" fmla="*/ 1447800 w 1519238"/>
              <a:gd name="connsiteY104" fmla="*/ 909948 h 2319648"/>
              <a:gd name="connsiteX105" fmla="*/ 1438275 w 1519238"/>
              <a:gd name="connsiteY105" fmla="*/ 1014723 h 2319648"/>
              <a:gd name="connsiteX106" fmla="*/ 1428750 w 1519238"/>
              <a:gd name="connsiteY106" fmla="*/ 1090923 h 2319648"/>
              <a:gd name="connsiteX107" fmla="*/ 1414463 w 1519238"/>
              <a:gd name="connsiteY107" fmla="*/ 1119498 h 2319648"/>
              <a:gd name="connsiteX108" fmla="*/ 1400175 w 1519238"/>
              <a:gd name="connsiteY108" fmla="*/ 1148073 h 2319648"/>
              <a:gd name="connsiteX109" fmla="*/ 1395413 w 1519238"/>
              <a:gd name="connsiteY109" fmla="*/ 1162361 h 2319648"/>
              <a:gd name="connsiteX110" fmla="*/ 1338263 w 1519238"/>
              <a:gd name="connsiteY110" fmla="*/ 1148073 h 2319648"/>
              <a:gd name="connsiteX111" fmla="*/ 1314450 w 1519238"/>
              <a:gd name="connsiteY111" fmla="*/ 1143311 h 2319648"/>
              <a:gd name="connsiteX112" fmla="*/ 1285875 w 1519238"/>
              <a:gd name="connsiteY112" fmla="*/ 1133786 h 2319648"/>
              <a:gd name="connsiteX113" fmla="*/ 1223963 w 1519238"/>
              <a:gd name="connsiteY113" fmla="*/ 1138548 h 2319648"/>
              <a:gd name="connsiteX114" fmla="*/ 1214438 w 1519238"/>
              <a:gd name="connsiteY114" fmla="*/ 1167123 h 2319648"/>
              <a:gd name="connsiteX115" fmla="*/ 1204913 w 1519238"/>
              <a:gd name="connsiteY115" fmla="*/ 1186173 h 2319648"/>
              <a:gd name="connsiteX116" fmla="*/ 1195388 w 1519238"/>
              <a:gd name="connsiteY116" fmla="*/ 1214748 h 2319648"/>
              <a:gd name="connsiteX117" fmla="*/ 1190625 w 1519238"/>
              <a:gd name="connsiteY117" fmla="*/ 1281423 h 2319648"/>
              <a:gd name="connsiteX118" fmla="*/ 1176338 w 1519238"/>
              <a:gd name="connsiteY118" fmla="*/ 1300473 h 2319648"/>
              <a:gd name="connsiteX119" fmla="*/ 1190625 w 1519238"/>
              <a:gd name="connsiteY119" fmla="*/ 1333811 h 2319648"/>
              <a:gd name="connsiteX120" fmla="*/ 1200150 w 1519238"/>
              <a:gd name="connsiteY120" fmla="*/ 1348098 h 2319648"/>
              <a:gd name="connsiteX121" fmla="*/ 1209675 w 1519238"/>
              <a:gd name="connsiteY121" fmla="*/ 1381436 h 2319648"/>
              <a:gd name="connsiteX122" fmla="*/ 1219200 w 1519238"/>
              <a:gd name="connsiteY122" fmla="*/ 1400486 h 2319648"/>
              <a:gd name="connsiteX123" fmla="*/ 1223963 w 1519238"/>
              <a:gd name="connsiteY123" fmla="*/ 1467161 h 2319648"/>
              <a:gd name="connsiteX124" fmla="*/ 1228725 w 1519238"/>
              <a:gd name="connsiteY124" fmla="*/ 1486211 h 2319648"/>
              <a:gd name="connsiteX125" fmla="*/ 1233488 w 1519238"/>
              <a:gd name="connsiteY125" fmla="*/ 1510023 h 2319648"/>
              <a:gd name="connsiteX126" fmla="*/ 1228725 w 1519238"/>
              <a:gd name="connsiteY126" fmla="*/ 1557648 h 2319648"/>
              <a:gd name="connsiteX127" fmla="*/ 1209675 w 1519238"/>
              <a:gd name="connsiteY127" fmla="*/ 1605273 h 2319648"/>
              <a:gd name="connsiteX128" fmla="*/ 1204913 w 1519238"/>
              <a:gd name="connsiteY128" fmla="*/ 1676711 h 2319648"/>
              <a:gd name="connsiteX129" fmla="*/ 1195388 w 1519238"/>
              <a:gd name="connsiteY129" fmla="*/ 1710048 h 2319648"/>
              <a:gd name="connsiteX130" fmla="*/ 1185863 w 1519238"/>
              <a:gd name="connsiteY130" fmla="*/ 1748148 h 2319648"/>
              <a:gd name="connsiteX131" fmla="*/ 1190625 w 1519238"/>
              <a:gd name="connsiteY131" fmla="*/ 1833873 h 2319648"/>
              <a:gd name="connsiteX132" fmla="*/ 1200150 w 1519238"/>
              <a:gd name="connsiteY132" fmla="*/ 1867211 h 2319648"/>
              <a:gd name="connsiteX133" fmla="*/ 1204913 w 1519238"/>
              <a:gd name="connsiteY133" fmla="*/ 1886261 h 2319648"/>
              <a:gd name="connsiteX134" fmla="*/ 1219200 w 1519238"/>
              <a:gd name="connsiteY134" fmla="*/ 1933886 h 2319648"/>
              <a:gd name="connsiteX135" fmla="*/ 1223963 w 1519238"/>
              <a:gd name="connsiteY135" fmla="*/ 2124386 h 2319648"/>
              <a:gd name="connsiteX136" fmla="*/ 1233488 w 1519238"/>
              <a:gd name="connsiteY136" fmla="*/ 2186298 h 2319648"/>
              <a:gd name="connsiteX137" fmla="*/ 1243013 w 1519238"/>
              <a:gd name="connsiteY137" fmla="*/ 2200586 h 2319648"/>
              <a:gd name="connsiteX138" fmla="*/ 1247775 w 1519238"/>
              <a:gd name="connsiteY138" fmla="*/ 2214873 h 2319648"/>
              <a:gd name="connsiteX139" fmla="*/ 1257300 w 1519238"/>
              <a:gd name="connsiteY139" fmla="*/ 2233923 h 2319648"/>
              <a:gd name="connsiteX140" fmla="*/ 1271588 w 1519238"/>
              <a:gd name="connsiteY140" fmla="*/ 2276786 h 2319648"/>
              <a:gd name="connsiteX141" fmla="*/ 1281113 w 1519238"/>
              <a:gd name="connsiteY141" fmla="*/ 2300598 h 2319648"/>
              <a:gd name="connsiteX142" fmla="*/ 1285875 w 1519238"/>
              <a:gd name="connsiteY142" fmla="*/ 2319648 h 2319648"/>
              <a:gd name="connsiteX0" fmla="*/ 0 w 1519238"/>
              <a:gd name="connsiteY0" fmla="*/ 1524311 h 2300598"/>
              <a:gd name="connsiteX1" fmla="*/ 23813 w 1519238"/>
              <a:gd name="connsiteY1" fmla="*/ 1486211 h 2300598"/>
              <a:gd name="connsiteX2" fmla="*/ 28575 w 1519238"/>
              <a:gd name="connsiteY2" fmla="*/ 1471923 h 2300598"/>
              <a:gd name="connsiteX3" fmla="*/ 47625 w 1519238"/>
              <a:gd name="connsiteY3" fmla="*/ 1438586 h 2300598"/>
              <a:gd name="connsiteX4" fmla="*/ 61913 w 1519238"/>
              <a:gd name="connsiteY4" fmla="*/ 1424298 h 2300598"/>
              <a:gd name="connsiteX5" fmla="*/ 80963 w 1519238"/>
              <a:gd name="connsiteY5" fmla="*/ 1395723 h 2300598"/>
              <a:gd name="connsiteX6" fmla="*/ 85725 w 1519238"/>
              <a:gd name="connsiteY6" fmla="*/ 1371911 h 2300598"/>
              <a:gd name="connsiteX7" fmla="*/ 119063 w 1519238"/>
              <a:gd name="connsiteY7" fmla="*/ 1338573 h 2300598"/>
              <a:gd name="connsiteX8" fmla="*/ 147638 w 1519238"/>
              <a:gd name="connsiteY8" fmla="*/ 1333811 h 2300598"/>
              <a:gd name="connsiteX9" fmla="*/ 157163 w 1519238"/>
              <a:gd name="connsiteY9" fmla="*/ 1305236 h 2300598"/>
              <a:gd name="connsiteX10" fmla="*/ 166688 w 1519238"/>
              <a:gd name="connsiteY10" fmla="*/ 1252848 h 2300598"/>
              <a:gd name="connsiteX11" fmla="*/ 157163 w 1519238"/>
              <a:gd name="connsiteY11" fmla="*/ 1176648 h 2300598"/>
              <a:gd name="connsiteX12" fmla="*/ 147638 w 1519238"/>
              <a:gd name="connsiteY12" fmla="*/ 1148073 h 2300598"/>
              <a:gd name="connsiteX13" fmla="*/ 142875 w 1519238"/>
              <a:gd name="connsiteY13" fmla="*/ 1114736 h 2300598"/>
              <a:gd name="connsiteX14" fmla="*/ 133350 w 1519238"/>
              <a:gd name="connsiteY14" fmla="*/ 1095686 h 2300598"/>
              <a:gd name="connsiteX15" fmla="*/ 128588 w 1519238"/>
              <a:gd name="connsiteY15" fmla="*/ 1081398 h 2300598"/>
              <a:gd name="connsiteX16" fmla="*/ 133350 w 1519238"/>
              <a:gd name="connsiteY16" fmla="*/ 986148 h 2300598"/>
              <a:gd name="connsiteX17" fmla="*/ 138113 w 1519238"/>
              <a:gd name="connsiteY17" fmla="*/ 971861 h 2300598"/>
              <a:gd name="connsiteX18" fmla="*/ 147638 w 1519238"/>
              <a:gd name="connsiteY18" fmla="*/ 957573 h 2300598"/>
              <a:gd name="connsiteX19" fmla="*/ 161925 w 1519238"/>
              <a:gd name="connsiteY19" fmla="*/ 943286 h 2300598"/>
              <a:gd name="connsiteX20" fmla="*/ 176213 w 1519238"/>
              <a:gd name="connsiteY20" fmla="*/ 900423 h 2300598"/>
              <a:gd name="connsiteX21" fmla="*/ 180975 w 1519238"/>
              <a:gd name="connsiteY21" fmla="*/ 886136 h 2300598"/>
              <a:gd name="connsiteX22" fmla="*/ 190500 w 1519238"/>
              <a:gd name="connsiteY22" fmla="*/ 867086 h 2300598"/>
              <a:gd name="connsiteX23" fmla="*/ 204788 w 1519238"/>
              <a:gd name="connsiteY23" fmla="*/ 814698 h 2300598"/>
              <a:gd name="connsiteX24" fmla="*/ 214313 w 1519238"/>
              <a:gd name="connsiteY24" fmla="*/ 781361 h 2300598"/>
              <a:gd name="connsiteX25" fmla="*/ 223838 w 1519238"/>
              <a:gd name="connsiteY25" fmla="*/ 767073 h 2300598"/>
              <a:gd name="connsiteX26" fmla="*/ 242888 w 1519238"/>
              <a:gd name="connsiteY26" fmla="*/ 733736 h 2300598"/>
              <a:gd name="connsiteX27" fmla="*/ 280988 w 1519238"/>
              <a:gd name="connsiteY27" fmla="*/ 714686 h 2300598"/>
              <a:gd name="connsiteX28" fmla="*/ 300038 w 1519238"/>
              <a:gd name="connsiteY28" fmla="*/ 705161 h 2300598"/>
              <a:gd name="connsiteX29" fmla="*/ 314325 w 1519238"/>
              <a:gd name="connsiteY29" fmla="*/ 690873 h 2300598"/>
              <a:gd name="connsiteX30" fmla="*/ 328613 w 1519238"/>
              <a:gd name="connsiteY30" fmla="*/ 681348 h 2300598"/>
              <a:gd name="connsiteX31" fmla="*/ 333375 w 1519238"/>
              <a:gd name="connsiteY31" fmla="*/ 667061 h 2300598"/>
              <a:gd name="connsiteX32" fmla="*/ 347663 w 1519238"/>
              <a:gd name="connsiteY32" fmla="*/ 652773 h 2300598"/>
              <a:gd name="connsiteX33" fmla="*/ 357188 w 1519238"/>
              <a:gd name="connsiteY33" fmla="*/ 638486 h 2300598"/>
              <a:gd name="connsiteX34" fmla="*/ 385763 w 1519238"/>
              <a:gd name="connsiteY34" fmla="*/ 614673 h 2300598"/>
              <a:gd name="connsiteX35" fmla="*/ 395288 w 1519238"/>
              <a:gd name="connsiteY35" fmla="*/ 600386 h 2300598"/>
              <a:gd name="connsiteX36" fmla="*/ 409575 w 1519238"/>
              <a:gd name="connsiteY36" fmla="*/ 581336 h 2300598"/>
              <a:gd name="connsiteX37" fmla="*/ 433388 w 1519238"/>
              <a:gd name="connsiteY37" fmla="*/ 552761 h 2300598"/>
              <a:gd name="connsiteX38" fmla="*/ 452438 w 1519238"/>
              <a:gd name="connsiteY38" fmla="*/ 543236 h 2300598"/>
              <a:gd name="connsiteX39" fmla="*/ 481013 w 1519238"/>
              <a:gd name="connsiteY39" fmla="*/ 509898 h 2300598"/>
              <a:gd name="connsiteX40" fmla="*/ 514350 w 1519238"/>
              <a:gd name="connsiteY40" fmla="*/ 471798 h 2300598"/>
              <a:gd name="connsiteX41" fmla="*/ 557213 w 1519238"/>
              <a:gd name="connsiteY41" fmla="*/ 428936 h 2300598"/>
              <a:gd name="connsiteX42" fmla="*/ 590550 w 1519238"/>
              <a:gd name="connsiteY42" fmla="*/ 395598 h 2300598"/>
              <a:gd name="connsiteX43" fmla="*/ 609600 w 1519238"/>
              <a:gd name="connsiteY43" fmla="*/ 333686 h 2300598"/>
              <a:gd name="connsiteX44" fmla="*/ 628650 w 1519238"/>
              <a:gd name="connsiteY44" fmla="*/ 305111 h 2300598"/>
              <a:gd name="connsiteX45" fmla="*/ 652463 w 1519238"/>
              <a:gd name="connsiteY45" fmla="*/ 271773 h 2300598"/>
              <a:gd name="connsiteX46" fmla="*/ 676275 w 1519238"/>
              <a:gd name="connsiteY46" fmla="*/ 243198 h 2300598"/>
              <a:gd name="connsiteX47" fmla="*/ 690563 w 1519238"/>
              <a:gd name="connsiteY47" fmla="*/ 209861 h 2300598"/>
              <a:gd name="connsiteX48" fmla="*/ 700088 w 1519238"/>
              <a:gd name="connsiteY48" fmla="*/ 181286 h 2300598"/>
              <a:gd name="connsiteX49" fmla="*/ 714375 w 1519238"/>
              <a:gd name="connsiteY49" fmla="*/ 157473 h 2300598"/>
              <a:gd name="connsiteX50" fmla="*/ 742950 w 1519238"/>
              <a:gd name="connsiteY50" fmla="*/ 133661 h 2300598"/>
              <a:gd name="connsiteX51" fmla="*/ 747713 w 1519238"/>
              <a:gd name="connsiteY51" fmla="*/ 119373 h 2300598"/>
              <a:gd name="connsiteX52" fmla="*/ 733425 w 1519238"/>
              <a:gd name="connsiteY52" fmla="*/ 90798 h 2300598"/>
              <a:gd name="connsiteX53" fmla="*/ 728663 w 1519238"/>
              <a:gd name="connsiteY53" fmla="*/ 76511 h 2300598"/>
              <a:gd name="connsiteX54" fmla="*/ 757238 w 1519238"/>
              <a:gd name="connsiteY54" fmla="*/ 90798 h 2300598"/>
              <a:gd name="connsiteX55" fmla="*/ 766763 w 1519238"/>
              <a:gd name="connsiteY55" fmla="*/ 105086 h 2300598"/>
              <a:gd name="connsiteX56" fmla="*/ 757238 w 1519238"/>
              <a:gd name="connsiteY56" fmla="*/ 71748 h 2300598"/>
              <a:gd name="connsiteX57" fmla="*/ 747713 w 1519238"/>
              <a:gd name="connsiteY57" fmla="*/ 57461 h 2300598"/>
              <a:gd name="connsiteX58" fmla="*/ 742950 w 1519238"/>
              <a:gd name="connsiteY58" fmla="*/ 43173 h 2300598"/>
              <a:gd name="connsiteX59" fmla="*/ 733425 w 1519238"/>
              <a:gd name="connsiteY59" fmla="*/ 28886 h 2300598"/>
              <a:gd name="connsiteX60" fmla="*/ 752475 w 1519238"/>
              <a:gd name="connsiteY60" fmla="*/ 38411 h 2300598"/>
              <a:gd name="connsiteX61" fmla="*/ 766763 w 1519238"/>
              <a:gd name="connsiteY61" fmla="*/ 43173 h 2300598"/>
              <a:gd name="connsiteX62" fmla="*/ 781050 w 1519238"/>
              <a:gd name="connsiteY62" fmla="*/ 43173 h 2300598"/>
              <a:gd name="connsiteX63" fmla="*/ 766763 w 1519238"/>
              <a:gd name="connsiteY63" fmla="*/ 14598 h 2300598"/>
              <a:gd name="connsiteX64" fmla="*/ 762000 w 1519238"/>
              <a:gd name="connsiteY64" fmla="*/ 311 h 2300598"/>
              <a:gd name="connsiteX65" fmla="*/ 804863 w 1519238"/>
              <a:gd name="connsiteY65" fmla="*/ 19361 h 2300598"/>
              <a:gd name="connsiteX66" fmla="*/ 814388 w 1519238"/>
              <a:gd name="connsiteY66" fmla="*/ 33648 h 2300598"/>
              <a:gd name="connsiteX67" fmla="*/ 857250 w 1519238"/>
              <a:gd name="connsiteY67" fmla="*/ 62223 h 2300598"/>
              <a:gd name="connsiteX68" fmla="*/ 876300 w 1519238"/>
              <a:gd name="connsiteY68" fmla="*/ 71748 h 2300598"/>
              <a:gd name="connsiteX69" fmla="*/ 890588 w 1519238"/>
              <a:gd name="connsiteY69" fmla="*/ 86036 h 2300598"/>
              <a:gd name="connsiteX70" fmla="*/ 904875 w 1519238"/>
              <a:gd name="connsiteY70" fmla="*/ 90798 h 2300598"/>
              <a:gd name="connsiteX71" fmla="*/ 947738 w 1519238"/>
              <a:gd name="connsiteY71" fmla="*/ 105086 h 2300598"/>
              <a:gd name="connsiteX72" fmla="*/ 966788 w 1519238"/>
              <a:gd name="connsiteY72" fmla="*/ 114611 h 2300598"/>
              <a:gd name="connsiteX73" fmla="*/ 985838 w 1519238"/>
              <a:gd name="connsiteY73" fmla="*/ 143186 h 2300598"/>
              <a:gd name="connsiteX74" fmla="*/ 1028700 w 1519238"/>
              <a:gd name="connsiteY74" fmla="*/ 176523 h 2300598"/>
              <a:gd name="connsiteX75" fmla="*/ 1047750 w 1519238"/>
              <a:gd name="connsiteY75" fmla="*/ 205098 h 2300598"/>
              <a:gd name="connsiteX76" fmla="*/ 1090613 w 1519238"/>
              <a:gd name="connsiteY76" fmla="*/ 252723 h 2300598"/>
              <a:gd name="connsiteX77" fmla="*/ 1109663 w 1519238"/>
              <a:gd name="connsiteY77" fmla="*/ 281298 h 2300598"/>
              <a:gd name="connsiteX78" fmla="*/ 1114425 w 1519238"/>
              <a:gd name="connsiteY78" fmla="*/ 300348 h 2300598"/>
              <a:gd name="connsiteX79" fmla="*/ 1138238 w 1519238"/>
              <a:gd name="connsiteY79" fmla="*/ 343211 h 2300598"/>
              <a:gd name="connsiteX80" fmla="*/ 1166813 w 1519238"/>
              <a:gd name="connsiteY80" fmla="*/ 362261 h 2300598"/>
              <a:gd name="connsiteX81" fmla="*/ 1204913 w 1519238"/>
              <a:gd name="connsiteY81" fmla="*/ 371786 h 2300598"/>
              <a:gd name="connsiteX82" fmla="*/ 1214438 w 1519238"/>
              <a:gd name="connsiteY82" fmla="*/ 386073 h 2300598"/>
              <a:gd name="connsiteX83" fmla="*/ 1238250 w 1519238"/>
              <a:gd name="connsiteY83" fmla="*/ 414648 h 2300598"/>
              <a:gd name="connsiteX84" fmla="*/ 1247775 w 1519238"/>
              <a:gd name="connsiteY84" fmla="*/ 443223 h 2300598"/>
              <a:gd name="connsiteX85" fmla="*/ 1252538 w 1519238"/>
              <a:gd name="connsiteY85" fmla="*/ 457511 h 2300598"/>
              <a:gd name="connsiteX86" fmla="*/ 1262063 w 1519238"/>
              <a:gd name="connsiteY86" fmla="*/ 476561 h 2300598"/>
              <a:gd name="connsiteX87" fmla="*/ 1290638 w 1519238"/>
              <a:gd name="connsiteY87" fmla="*/ 519423 h 2300598"/>
              <a:gd name="connsiteX88" fmla="*/ 1300163 w 1519238"/>
              <a:gd name="connsiteY88" fmla="*/ 533711 h 2300598"/>
              <a:gd name="connsiteX89" fmla="*/ 1304925 w 1519238"/>
              <a:gd name="connsiteY89" fmla="*/ 547998 h 2300598"/>
              <a:gd name="connsiteX90" fmla="*/ 1319213 w 1519238"/>
              <a:gd name="connsiteY90" fmla="*/ 557523 h 2300598"/>
              <a:gd name="connsiteX91" fmla="*/ 1371600 w 1519238"/>
              <a:gd name="connsiteY91" fmla="*/ 581336 h 2300598"/>
              <a:gd name="connsiteX92" fmla="*/ 1390650 w 1519238"/>
              <a:gd name="connsiteY92" fmla="*/ 590861 h 2300598"/>
              <a:gd name="connsiteX93" fmla="*/ 1419225 w 1519238"/>
              <a:gd name="connsiteY93" fmla="*/ 600386 h 2300598"/>
              <a:gd name="connsiteX94" fmla="*/ 1462088 w 1519238"/>
              <a:gd name="connsiteY94" fmla="*/ 595623 h 2300598"/>
              <a:gd name="connsiteX95" fmla="*/ 1476375 w 1519238"/>
              <a:gd name="connsiteY95" fmla="*/ 590861 h 2300598"/>
              <a:gd name="connsiteX96" fmla="*/ 1485900 w 1519238"/>
              <a:gd name="connsiteY96" fmla="*/ 576573 h 2300598"/>
              <a:gd name="connsiteX97" fmla="*/ 1504950 w 1519238"/>
              <a:gd name="connsiteY97" fmla="*/ 571811 h 2300598"/>
              <a:gd name="connsiteX98" fmla="*/ 1519238 w 1519238"/>
              <a:gd name="connsiteY98" fmla="*/ 567048 h 2300598"/>
              <a:gd name="connsiteX99" fmla="*/ 1509713 w 1519238"/>
              <a:gd name="connsiteY99" fmla="*/ 705161 h 2300598"/>
              <a:gd name="connsiteX100" fmla="*/ 1504950 w 1519238"/>
              <a:gd name="connsiteY100" fmla="*/ 719448 h 2300598"/>
              <a:gd name="connsiteX101" fmla="*/ 1485900 w 1519238"/>
              <a:gd name="connsiteY101" fmla="*/ 748023 h 2300598"/>
              <a:gd name="connsiteX102" fmla="*/ 1466850 w 1519238"/>
              <a:gd name="connsiteY102" fmla="*/ 786123 h 2300598"/>
              <a:gd name="connsiteX103" fmla="*/ 1457325 w 1519238"/>
              <a:gd name="connsiteY103" fmla="*/ 824223 h 2300598"/>
              <a:gd name="connsiteX104" fmla="*/ 1447800 w 1519238"/>
              <a:gd name="connsiteY104" fmla="*/ 909948 h 2300598"/>
              <a:gd name="connsiteX105" fmla="*/ 1438275 w 1519238"/>
              <a:gd name="connsiteY105" fmla="*/ 1014723 h 2300598"/>
              <a:gd name="connsiteX106" fmla="*/ 1428750 w 1519238"/>
              <a:gd name="connsiteY106" fmla="*/ 1090923 h 2300598"/>
              <a:gd name="connsiteX107" fmla="*/ 1414463 w 1519238"/>
              <a:gd name="connsiteY107" fmla="*/ 1119498 h 2300598"/>
              <a:gd name="connsiteX108" fmla="*/ 1400175 w 1519238"/>
              <a:gd name="connsiteY108" fmla="*/ 1148073 h 2300598"/>
              <a:gd name="connsiteX109" fmla="*/ 1395413 w 1519238"/>
              <a:gd name="connsiteY109" fmla="*/ 1162361 h 2300598"/>
              <a:gd name="connsiteX110" fmla="*/ 1338263 w 1519238"/>
              <a:gd name="connsiteY110" fmla="*/ 1148073 h 2300598"/>
              <a:gd name="connsiteX111" fmla="*/ 1314450 w 1519238"/>
              <a:gd name="connsiteY111" fmla="*/ 1143311 h 2300598"/>
              <a:gd name="connsiteX112" fmla="*/ 1285875 w 1519238"/>
              <a:gd name="connsiteY112" fmla="*/ 1133786 h 2300598"/>
              <a:gd name="connsiteX113" fmla="*/ 1223963 w 1519238"/>
              <a:gd name="connsiteY113" fmla="*/ 1138548 h 2300598"/>
              <a:gd name="connsiteX114" fmla="*/ 1214438 w 1519238"/>
              <a:gd name="connsiteY114" fmla="*/ 1167123 h 2300598"/>
              <a:gd name="connsiteX115" fmla="*/ 1204913 w 1519238"/>
              <a:gd name="connsiteY115" fmla="*/ 1186173 h 2300598"/>
              <a:gd name="connsiteX116" fmla="*/ 1195388 w 1519238"/>
              <a:gd name="connsiteY116" fmla="*/ 1214748 h 2300598"/>
              <a:gd name="connsiteX117" fmla="*/ 1190625 w 1519238"/>
              <a:gd name="connsiteY117" fmla="*/ 1281423 h 2300598"/>
              <a:gd name="connsiteX118" fmla="*/ 1176338 w 1519238"/>
              <a:gd name="connsiteY118" fmla="*/ 1300473 h 2300598"/>
              <a:gd name="connsiteX119" fmla="*/ 1190625 w 1519238"/>
              <a:gd name="connsiteY119" fmla="*/ 1333811 h 2300598"/>
              <a:gd name="connsiteX120" fmla="*/ 1200150 w 1519238"/>
              <a:gd name="connsiteY120" fmla="*/ 1348098 h 2300598"/>
              <a:gd name="connsiteX121" fmla="*/ 1209675 w 1519238"/>
              <a:gd name="connsiteY121" fmla="*/ 1381436 h 2300598"/>
              <a:gd name="connsiteX122" fmla="*/ 1219200 w 1519238"/>
              <a:gd name="connsiteY122" fmla="*/ 1400486 h 2300598"/>
              <a:gd name="connsiteX123" fmla="*/ 1223963 w 1519238"/>
              <a:gd name="connsiteY123" fmla="*/ 1467161 h 2300598"/>
              <a:gd name="connsiteX124" fmla="*/ 1228725 w 1519238"/>
              <a:gd name="connsiteY124" fmla="*/ 1486211 h 2300598"/>
              <a:gd name="connsiteX125" fmla="*/ 1233488 w 1519238"/>
              <a:gd name="connsiteY125" fmla="*/ 1510023 h 2300598"/>
              <a:gd name="connsiteX126" fmla="*/ 1228725 w 1519238"/>
              <a:gd name="connsiteY126" fmla="*/ 1557648 h 2300598"/>
              <a:gd name="connsiteX127" fmla="*/ 1209675 w 1519238"/>
              <a:gd name="connsiteY127" fmla="*/ 1605273 h 2300598"/>
              <a:gd name="connsiteX128" fmla="*/ 1204913 w 1519238"/>
              <a:gd name="connsiteY128" fmla="*/ 1676711 h 2300598"/>
              <a:gd name="connsiteX129" fmla="*/ 1195388 w 1519238"/>
              <a:gd name="connsiteY129" fmla="*/ 1710048 h 2300598"/>
              <a:gd name="connsiteX130" fmla="*/ 1185863 w 1519238"/>
              <a:gd name="connsiteY130" fmla="*/ 1748148 h 2300598"/>
              <a:gd name="connsiteX131" fmla="*/ 1190625 w 1519238"/>
              <a:gd name="connsiteY131" fmla="*/ 1833873 h 2300598"/>
              <a:gd name="connsiteX132" fmla="*/ 1200150 w 1519238"/>
              <a:gd name="connsiteY132" fmla="*/ 1867211 h 2300598"/>
              <a:gd name="connsiteX133" fmla="*/ 1204913 w 1519238"/>
              <a:gd name="connsiteY133" fmla="*/ 1886261 h 2300598"/>
              <a:gd name="connsiteX134" fmla="*/ 1219200 w 1519238"/>
              <a:gd name="connsiteY134" fmla="*/ 1933886 h 2300598"/>
              <a:gd name="connsiteX135" fmla="*/ 1223963 w 1519238"/>
              <a:gd name="connsiteY135" fmla="*/ 2124386 h 2300598"/>
              <a:gd name="connsiteX136" fmla="*/ 1233488 w 1519238"/>
              <a:gd name="connsiteY136" fmla="*/ 2186298 h 2300598"/>
              <a:gd name="connsiteX137" fmla="*/ 1243013 w 1519238"/>
              <a:gd name="connsiteY137" fmla="*/ 2200586 h 2300598"/>
              <a:gd name="connsiteX138" fmla="*/ 1247775 w 1519238"/>
              <a:gd name="connsiteY138" fmla="*/ 2214873 h 2300598"/>
              <a:gd name="connsiteX139" fmla="*/ 1257300 w 1519238"/>
              <a:gd name="connsiteY139" fmla="*/ 2233923 h 2300598"/>
              <a:gd name="connsiteX140" fmla="*/ 1271588 w 1519238"/>
              <a:gd name="connsiteY140" fmla="*/ 2276786 h 2300598"/>
              <a:gd name="connsiteX141" fmla="*/ 1281113 w 1519238"/>
              <a:gd name="connsiteY141" fmla="*/ 2300598 h 2300598"/>
              <a:gd name="connsiteX0" fmla="*/ 0 w 1519238"/>
              <a:gd name="connsiteY0" fmla="*/ 1524311 h 2364892"/>
              <a:gd name="connsiteX1" fmla="*/ 23813 w 1519238"/>
              <a:gd name="connsiteY1" fmla="*/ 1486211 h 2364892"/>
              <a:gd name="connsiteX2" fmla="*/ 28575 w 1519238"/>
              <a:gd name="connsiteY2" fmla="*/ 1471923 h 2364892"/>
              <a:gd name="connsiteX3" fmla="*/ 47625 w 1519238"/>
              <a:gd name="connsiteY3" fmla="*/ 1438586 h 2364892"/>
              <a:gd name="connsiteX4" fmla="*/ 61913 w 1519238"/>
              <a:gd name="connsiteY4" fmla="*/ 1424298 h 2364892"/>
              <a:gd name="connsiteX5" fmla="*/ 80963 w 1519238"/>
              <a:gd name="connsiteY5" fmla="*/ 1395723 h 2364892"/>
              <a:gd name="connsiteX6" fmla="*/ 85725 w 1519238"/>
              <a:gd name="connsiteY6" fmla="*/ 1371911 h 2364892"/>
              <a:gd name="connsiteX7" fmla="*/ 119063 w 1519238"/>
              <a:gd name="connsiteY7" fmla="*/ 1338573 h 2364892"/>
              <a:gd name="connsiteX8" fmla="*/ 147638 w 1519238"/>
              <a:gd name="connsiteY8" fmla="*/ 1333811 h 2364892"/>
              <a:gd name="connsiteX9" fmla="*/ 157163 w 1519238"/>
              <a:gd name="connsiteY9" fmla="*/ 1305236 h 2364892"/>
              <a:gd name="connsiteX10" fmla="*/ 166688 w 1519238"/>
              <a:gd name="connsiteY10" fmla="*/ 1252848 h 2364892"/>
              <a:gd name="connsiteX11" fmla="*/ 157163 w 1519238"/>
              <a:gd name="connsiteY11" fmla="*/ 1176648 h 2364892"/>
              <a:gd name="connsiteX12" fmla="*/ 147638 w 1519238"/>
              <a:gd name="connsiteY12" fmla="*/ 1148073 h 2364892"/>
              <a:gd name="connsiteX13" fmla="*/ 142875 w 1519238"/>
              <a:gd name="connsiteY13" fmla="*/ 1114736 h 2364892"/>
              <a:gd name="connsiteX14" fmla="*/ 133350 w 1519238"/>
              <a:gd name="connsiteY14" fmla="*/ 1095686 h 2364892"/>
              <a:gd name="connsiteX15" fmla="*/ 128588 w 1519238"/>
              <a:gd name="connsiteY15" fmla="*/ 1081398 h 2364892"/>
              <a:gd name="connsiteX16" fmla="*/ 133350 w 1519238"/>
              <a:gd name="connsiteY16" fmla="*/ 986148 h 2364892"/>
              <a:gd name="connsiteX17" fmla="*/ 138113 w 1519238"/>
              <a:gd name="connsiteY17" fmla="*/ 971861 h 2364892"/>
              <a:gd name="connsiteX18" fmla="*/ 147638 w 1519238"/>
              <a:gd name="connsiteY18" fmla="*/ 957573 h 2364892"/>
              <a:gd name="connsiteX19" fmla="*/ 161925 w 1519238"/>
              <a:gd name="connsiteY19" fmla="*/ 943286 h 2364892"/>
              <a:gd name="connsiteX20" fmla="*/ 176213 w 1519238"/>
              <a:gd name="connsiteY20" fmla="*/ 900423 h 2364892"/>
              <a:gd name="connsiteX21" fmla="*/ 180975 w 1519238"/>
              <a:gd name="connsiteY21" fmla="*/ 886136 h 2364892"/>
              <a:gd name="connsiteX22" fmla="*/ 190500 w 1519238"/>
              <a:gd name="connsiteY22" fmla="*/ 867086 h 2364892"/>
              <a:gd name="connsiteX23" fmla="*/ 204788 w 1519238"/>
              <a:gd name="connsiteY23" fmla="*/ 814698 h 2364892"/>
              <a:gd name="connsiteX24" fmla="*/ 214313 w 1519238"/>
              <a:gd name="connsiteY24" fmla="*/ 781361 h 2364892"/>
              <a:gd name="connsiteX25" fmla="*/ 223838 w 1519238"/>
              <a:gd name="connsiteY25" fmla="*/ 767073 h 2364892"/>
              <a:gd name="connsiteX26" fmla="*/ 242888 w 1519238"/>
              <a:gd name="connsiteY26" fmla="*/ 733736 h 2364892"/>
              <a:gd name="connsiteX27" fmla="*/ 280988 w 1519238"/>
              <a:gd name="connsiteY27" fmla="*/ 714686 h 2364892"/>
              <a:gd name="connsiteX28" fmla="*/ 300038 w 1519238"/>
              <a:gd name="connsiteY28" fmla="*/ 705161 h 2364892"/>
              <a:gd name="connsiteX29" fmla="*/ 314325 w 1519238"/>
              <a:gd name="connsiteY29" fmla="*/ 690873 h 2364892"/>
              <a:gd name="connsiteX30" fmla="*/ 328613 w 1519238"/>
              <a:gd name="connsiteY30" fmla="*/ 681348 h 2364892"/>
              <a:gd name="connsiteX31" fmla="*/ 333375 w 1519238"/>
              <a:gd name="connsiteY31" fmla="*/ 667061 h 2364892"/>
              <a:gd name="connsiteX32" fmla="*/ 347663 w 1519238"/>
              <a:gd name="connsiteY32" fmla="*/ 652773 h 2364892"/>
              <a:gd name="connsiteX33" fmla="*/ 357188 w 1519238"/>
              <a:gd name="connsiteY33" fmla="*/ 638486 h 2364892"/>
              <a:gd name="connsiteX34" fmla="*/ 385763 w 1519238"/>
              <a:gd name="connsiteY34" fmla="*/ 614673 h 2364892"/>
              <a:gd name="connsiteX35" fmla="*/ 395288 w 1519238"/>
              <a:gd name="connsiteY35" fmla="*/ 600386 h 2364892"/>
              <a:gd name="connsiteX36" fmla="*/ 409575 w 1519238"/>
              <a:gd name="connsiteY36" fmla="*/ 581336 h 2364892"/>
              <a:gd name="connsiteX37" fmla="*/ 433388 w 1519238"/>
              <a:gd name="connsiteY37" fmla="*/ 552761 h 2364892"/>
              <a:gd name="connsiteX38" fmla="*/ 452438 w 1519238"/>
              <a:gd name="connsiteY38" fmla="*/ 543236 h 2364892"/>
              <a:gd name="connsiteX39" fmla="*/ 481013 w 1519238"/>
              <a:gd name="connsiteY39" fmla="*/ 509898 h 2364892"/>
              <a:gd name="connsiteX40" fmla="*/ 514350 w 1519238"/>
              <a:gd name="connsiteY40" fmla="*/ 471798 h 2364892"/>
              <a:gd name="connsiteX41" fmla="*/ 557213 w 1519238"/>
              <a:gd name="connsiteY41" fmla="*/ 428936 h 2364892"/>
              <a:gd name="connsiteX42" fmla="*/ 590550 w 1519238"/>
              <a:gd name="connsiteY42" fmla="*/ 395598 h 2364892"/>
              <a:gd name="connsiteX43" fmla="*/ 609600 w 1519238"/>
              <a:gd name="connsiteY43" fmla="*/ 333686 h 2364892"/>
              <a:gd name="connsiteX44" fmla="*/ 628650 w 1519238"/>
              <a:gd name="connsiteY44" fmla="*/ 305111 h 2364892"/>
              <a:gd name="connsiteX45" fmla="*/ 652463 w 1519238"/>
              <a:gd name="connsiteY45" fmla="*/ 271773 h 2364892"/>
              <a:gd name="connsiteX46" fmla="*/ 676275 w 1519238"/>
              <a:gd name="connsiteY46" fmla="*/ 243198 h 2364892"/>
              <a:gd name="connsiteX47" fmla="*/ 690563 w 1519238"/>
              <a:gd name="connsiteY47" fmla="*/ 209861 h 2364892"/>
              <a:gd name="connsiteX48" fmla="*/ 700088 w 1519238"/>
              <a:gd name="connsiteY48" fmla="*/ 181286 h 2364892"/>
              <a:gd name="connsiteX49" fmla="*/ 714375 w 1519238"/>
              <a:gd name="connsiteY49" fmla="*/ 157473 h 2364892"/>
              <a:gd name="connsiteX50" fmla="*/ 742950 w 1519238"/>
              <a:gd name="connsiteY50" fmla="*/ 133661 h 2364892"/>
              <a:gd name="connsiteX51" fmla="*/ 747713 w 1519238"/>
              <a:gd name="connsiteY51" fmla="*/ 119373 h 2364892"/>
              <a:gd name="connsiteX52" fmla="*/ 733425 w 1519238"/>
              <a:gd name="connsiteY52" fmla="*/ 90798 h 2364892"/>
              <a:gd name="connsiteX53" fmla="*/ 728663 w 1519238"/>
              <a:gd name="connsiteY53" fmla="*/ 76511 h 2364892"/>
              <a:gd name="connsiteX54" fmla="*/ 757238 w 1519238"/>
              <a:gd name="connsiteY54" fmla="*/ 90798 h 2364892"/>
              <a:gd name="connsiteX55" fmla="*/ 766763 w 1519238"/>
              <a:gd name="connsiteY55" fmla="*/ 105086 h 2364892"/>
              <a:gd name="connsiteX56" fmla="*/ 757238 w 1519238"/>
              <a:gd name="connsiteY56" fmla="*/ 71748 h 2364892"/>
              <a:gd name="connsiteX57" fmla="*/ 747713 w 1519238"/>
              <a:gd name="connsiteY57" fmla="*/ 57461 h 2364892"/>
              <a:gd name="connsiteX58" fmla="*/ 742950 w 1519238"/>
              <a:gd name="connsiteY58" fmla="*/ 43173 h 2364892"/>
              <a:gd name="connsiteX59" fmla="*/ 733425 w 1519238"/>
              <a:gd name="connsiteY59" fmla="*/ 28886 h 2364892"/>
              <a:gd name="connsiteX60" fmla="*/ 752475 w 1519238"/>
              <a:gd name="connsiteY60" fmla="*/ 38411 h 2364892"/>
              <a:gd name="connsiteX61" fmla="*/ 766763 w 1519238"/>
              <a:gd name="connsiteY61" fmla="*/ 43173 h 2364892"/>
              <a:gd name="connsiteX62" fmla="*/ 781050 w 1519238"/>
              <a:gd name="connsiteY62" fmla="*/ 43173 h 2364892"/>
              <a:gd name="connsiteX63" fmla="*/ 766763 w 1519238"/>
              <a:gd name="connsiteY63" fmla="*/ 14598 h 2364892"/>
              <a:gd name="connsiteX64" fmla="*/ 762000 w 1519238"/>
              <a:gd name="connsiteY64" fmla="*/ 311 h 2364892"/>
              <a:gd name="connsiteX65" fmla="*/ 804863 w 1519238"/>
              <a:gd name="connsiteY65" fmla="*/ 19361 h 2364892"/>
              <a:gd name="connsiteX66" fmla="*/ 814388 w 1519238"/>
              <a:gd name="connsiteY66" fmla="*/ 33648 h 2364892"/>
              <a:gd name="connsiteX67" fmla="*/ 857250 w 1519238"/>
              <a:gd name="connsiteY67" fmla="*/ 62223 h 2364892"/>
              <a:gd name="connsiteX68" fmla="*/ 876300 w 1519238"/>
              <a:gd name="connsiteY68" fmla="*/ 71748 h 2364892"/>
              <a:gd name="connsiteX69" fmla="*/ 890588 w 1519238"/>
              <a:gd name="connsiteY69" fmla="*/ 86036 h 2364892"/>
              <a:gd name="connsiteX70" fmla="*/ 904875 w 1519238"/>
              <a:gd name="connsiteY70" fmla="*/ 90798 h 2364892"/>
              <a:gd name="connsiteX71" fmla="*/ 947738 w 1519238"/>
              <a:gd name="connsiteY71" fmla="*/ 105086 h 2364892"/>
              <a:gd name="connsiteX72" fmla="*/ 966788 w 1519238"/>
              <a:gd name="connsiteY72" fmla="*/ 114611 h 2364892"/>
              <a:gd name="connsiteX73" fmla="*/ 985838 w 1519238"/>
              <a:gd name="connsiteY73" fmla="*/ 143186 h 2364892"/>
              <a:gd name="connsiteX74" fmla="*/ 1028700 w 1519238"/>
              <a:gd name="connsiteY74" fmla="*/ 176523 h 2364892"/>
              <a:gd name="connsiteX75" fmla="*/ 1047750 w 1519238"/>
              <a:gd name="connsiteY75" fmla="*/ 205098 h 2364892"/>
              <a:gd name="connsiteX76" fmla="*/ 1090613 w 1519238"/>
              <a:gd name="connsiteY76" fmla="*/ 252723 h 2364892"/>
              <a:gd name="connsiteX77" fmla="*/ 1109663 w 1519238"/>
              <a:gd name="connsiteY77" fmla="*/ 281298 h 2364892"/>
              <a:gd name="connsiteX78" fmla="*/ 1114425 w 1519238"/>
              <a:gd name="connsiteY78" fmla="*/ 300348 h 2364892"/>
              <a:gd name="connsiteX79" fmla="*/ 1138238 w 1519238"/>
              <a:gd name="connsiteY79" fmla="*/ 343211 h 2364892"/>
              <a:gd name="connsiteX80" fmla="*/ 1166813 w 1519238"/>
              <a:gd name="connsiteY80" fmla="*/ 362261 h 2364892"/>
              <a:gd name="connsiteX81" fmla="*/ 1204913 w 1519238"/>
              <a:gd name="connsiteY81" fmla="*/ 371786 h 2364892"/>
              <a:gd name="connsiteX82" fmla="*/ 1214438 w 1519238"/>
              <a:gd name="connsiteY82" fmla="*/ 386073 h 2364892"/>
              <a:gd name="connsiteX83" fmla="*/ 1238250 w 1519238"/>
              <a:gd name="connsiteY83" fmla="*/ 414648 h 2364892"/>
              <a:gd name="connsiteX84" fmla="*/ 1247775 w 1519238"/>
              <a:gd name="connsiteY84" fmla="*/ 443223 h 2364892"/>
              <a:gd name="connsiteX85" fmla="*/ 1252538 w 1519238"/>
              <a:gd name="connsiteY85" fmla="*/ 457511 h 2364892"/>
              <a:gd name="connsiteX86" fmla="*/ 1262063 w 1519238"/>
              <a:gd name="connsiteY86" fmla="*/ 476561 h 2364892"/>
              <a:gd name="connsiteX87" fmla="*/ 1290638 w 1519238"/>
              <a:gd name="connsiteY87" fmla="*/ 519423 h 2364892"/>
              <a:gd name="connsiteX88" fmla="*/ 1300163 w 1519238"/>
              <a:gd name="connsiteY88" fmla="*/ 533711 h 2364892"/>
              <a:gd name="connsiteX89" fmla="*/ 1304925 w 1519238"/>
              <a:gd name="connsiteY89" fmla="*/ 547998 h 2364892"/>
              <a:gd name="connsiteX90" fmla="*/ 1319213 w 1519238"/>
              <a:gd name="connsiteY90" fmla="*/ 557523 h 2364892"/>
              <a:gd name="connsiteX91" fmla="*/ 1371600 w 1519238"/>
              <a:gd name="connsiteY91" fmla="*/ 581336 h 2364892"/>
              <a:gd name="connsiteX92" fmla="*/ 1390650 w 1519238"/>
              <a:gd name="connsiteY92" fmla="*/ 590861 h 2364892"/>
              <a:gd name="connsiteX93" fmla="*/ 1419225 w 1519238"/>
              <a:gd name="connsiteY93" fmla="*/ 600386 h 2364892"/>
              <a:gd name="connsiteX94" fmla="*/ 1462088 w 1519238"/>
              <a:gd name="connsiteY94" fmla="*/ 595623 h 2364892"/>
              <a:gd name="connsiteX95" fmla="*/ 1476375 w 1519238"/>
              <a:gd name="connsiteY95" fmla="*/ 590861 h 2364892"/>
              <a:gd name="connsiteX96" fmla="*/ 1485900 w 1519238"/>
              <a:gd name="connsiteY96" fmla="*/ 576573 h 2364892"/>
              <a:gd name="connsiteX97" fmla="*/ 1504950 w 1519238"/>
              <a:gd name="connsiteY97" fmla="*/ 571811 h 2364892"/>
              <a:gd name="connsiteX98" fmla="*/ 1519238 w 1519238"/>
              <a:gd name="connsiteY98" fmla="*/ 567048 h 2364892"/>
              <a:gd name="connsiteX99" fmla="*/ 1509713 w 1519238"/>
              <a:gd name="connsiteY99" fmla="*/ 705161 h 2364892"/>
              <a:gd name="connsiteX100" fmla="*/ 1504950 w 1519238"/>
              <a:gd name="connsiteY100" fmla="*/ 719448 h 2364892"/>
              <a:gd name="connsiteX101" fmla="*/ 1485900 w 1519238"/>
              <a:gd name="connsiteY101" fmla="*/ 748023 h 2364892"/>
              <a:gd name="connsiteX102" fmla="*/ 1466850 w 1519238"/>
              <a:gd name="connsiteY102" fmla="*/ 786123 h 2364892"/>
              <a:gd name="connsiteX103" fmla="*/ 1457325 w 1519238"/>
              <a:gd name="connsiteY103" fmla="*/ 824223 h 2364892"/>
              <a:gd name="connsiteX104" fmla="*/ 1447800 w 1519238"/>
              <a:gd name="connsiteY104" fmla="*/ 909948 h 2364892"/>
              <a:gd name="connsiteX105" fmla="*/ 1438275 w 1519238"/>
              <a:gd name="connsiteY105" fmla="*/ 1014723 h 2364892"/>
              <a:gd name="connsiteX106" fmla="*/ 1428750 w 1519238"/>
              <a:gd name="connsiteY106" fmla="*/ 1090923 h 2364892"/>
              <a:gd name="connsiteX107" fmla="*/ 1414463 w 1519238"/>
              <a:gd name="connsiteY107" fmla="*/ 1119498 h 2364892"/>
              <a:gd name="connsiteX108" fmla="*/ 1400175 w 1519238"/>
              <a:gd name="connsiteY108" fmla="*/ 1148073 h 2364892"/>
              <a:gd name="connsiteX109" fmla="*/ 1395413 w 1519238"/>
              <a:gd name="connsiteY109" fmla="*/ 1162361 h 2364892"/>
              <a:gd name="connsiteX110" fmla="*/ 1338263 w 1519238"/>
              <a:gd name="connsiteY110" fmla="*/ 1148073 h 2364892"/>
              <a:gd name="connsiteX111" fmla="*/ 1314450 w 1519238"/>
              <a:gd name="connsiteY111" fmla="*/ 1143311 h 2364892"/>
              <a:gd name="connsiteX112" fmla="*/ 1285875 w 1519238"/>
              <a:gd name="connsiteY112" fmla="*/ 1133786 h 2364892"/>
              <a:gd name="connsiteX113" fmla="*/ 1223963 w 1519238"/>
              <a:gd name="connsiteY113" fmla="*/ 1138548 h 2364892"/>
              <a:gd name="connsiteX114" fmla="*/ 1214438 w 1519238"/>
              <a:gd name="connsiteY114" fmla="*/ 1167123 h 2364892"/>
              <a:gd name="connsiteX115" fmla="*/ 1204913 w 1519238"/>
              <a:gd name="connsiteY115" fmla="*/ 1186173 h 2364892"/>
              <a:gd name="connsiteX116" fmla="*/ 1195388 w 1519238"/>
              <a:gd name="connsiteY116" fmla="*/ 1214748 h 2364892"/>
              <a:gd name="connsiteX117" fmla="*/ 1190625 w 1519238"/>
              <a:gd name="connsiteY117" fmla="*/ 1281423 h 2364892"/>
              <a:gd name="connsiteX118" fmla="*/ 1176338 w 1519238"/>
              <a:gd name="connsiteY118" fmla="*/ 1300473 h 2364892"/>
              <a:gd name="connsiteX119" fmla="*/ 1190625 w 1519238"/>
              <a:gd name="connsiteY119" fmla="*/ 1333811 h 2364892"/>
              <a:gd name="connsiteX120" fmla="*/ 1200150 w 1519238"/>
              <a:gd name="connsiteY120" fmla="*/ 1348098 h 2364892"/>
              <a:gd name="connsiteX121" fmla="*/ 1209675 w 1519238"/>
              <a:gd name="connsiteY121" fmla="*/ 1381436 h 2364892"/>
              <a:gd name="connsiteX122" fmla="*/ 1219200 w 1519238"/>
              <a:gd name="connsiteY122" fmla="*/ 1400486 h 2364892"/>
              <a:gd name="connsiteX123" fmla="*/ 1223963 w 1519238"/>
              <a:gd name="connsiteY123" fmla="*/ 1467161 h 2364892"/>
              <a:gd name="connsiteX124" fmla="*/ 1228725 w 1519238"/>
              <a:gd name="connsiteY124" fmla="*/ 1486211 h 2364892"/>
              <a:gd name="connsiteX125" fmla="*/ 1233488 w 1519238"/>
              <a:gd name="connsiteY125" fmla="*/ 1510023 h 2364892"/>
              <a:gd name="connsiteX126" fmla="*/ 1228725 w 1519238"/>
              <a:gd name="connsiteY126" fmla="*/ 1557648 h 2364892"/>
              <a:gd name="connsiteX127" fmla="*/ 1209675 w 1519238"/>
              <a:gd name="connsiteY127" fmla="*/ 1605273 h 2364892"/>
              <a:gd name="connsiteX128" fmla="*/ 1204913 w 1519238"/>
              <a:gd name="connsiteY128" fmla="*/ 1676711 h 2364892"/>
              <a:gd name="connsiteX129" fmla="*/ 1195388 w 1519238"/>
              <a:gd name="connsiteY129" fmla="*/ 1710048 h 2364892"/>
              <a:gd name="connsiteX130" fmla="*/ 1185863 w 1519238"/>
              <a:gd name="connsiteY130" fmla="*/ 1748148 h 2364892"/>
              <a:gd name="connsiteX131" fmla="*/ 1190625 w 1519238"/>
              <a:gd name="connsiteY131" fmla="*/ 1833873 h 2364892"/>
              <a:gd name="connsiteX132" fmla="*/ 1200150 w 1519238"/>
              <a:gd name="connsiteY132" fmla="*/ 1867211 h 2364892"/>
              <a:gd name="connsiteX133" fmla="*/ 1204913 w 1519238"/>
              <a:gd name="connsiteY133" fmla="*/ 1886261 h 2364892"/>
              <a:gd name="connsiteX134" fmla="*/ 1219200 w 1519238"/>
              <a:gd name="connsiteY134" fmla="*/ 1933886 h 2364892"/>
              <a:gd name="connsiteX135" fmla="*/ 1223963 w 1519238"/>
              <a:gd name="connsiteY135" fmla="*/ 2124386 h 2364892"/>
              <a:gd name="connsiteX136" fmla="*/ 1233488 w 1519238"/>
              <a:gd name="connsiteY136" fmla="*/ 2186298 h 2364892"/>
              <a:gd name="connsiteX137" fmla="*/ 1243013 w 1519238"/>
              <a:gd name="connsiteY137" fmla="*/ 2200586 h 2364892"/>
              <a:gd name="connsiteX138" fmla="*/ 1247775 w 1519238"/>
              <a:gd name="connsiteY138" fmla="*/ 2214873 h 2364892"/>
              <a:gd name="connsiteX139" fmla="*/ 1257300 w 1519238"/>
              <a:gd name="connsiteY139" fmla="*/ 2233923 h 2364892"/>
              <a:gd name="connsiteX140" fmla="*/ 1271588 w 1519238"/>
              <a:gd name="connsiteY140" fmla="*/ 2276786 h 2364892"/>
              <a:gd name="connsiteX141" fmla="*/ 1264444 w 1519238"/>
              <a:gd name="connsiteY141" fmla="*/ 2364892 h 2364892"/>
              <a:gd name="connsiteX0" fmla="*/ 0 w 1519238"/>
              <a:gd name="connsiteY0" fmla="*/ 1524311 h 2370197"/>
              <a:gd name="connsiteX1" fmla="*/ 23813 w 1519238"/>
              <a:gd name="connsiteY1" fmla="*/ 1486211 h 2370197"/>
              <a:gd name="connsiteX2" fmla="*/ 28575 w 1519238"/>
              <a:gd name="connsiteY2" fmla="*/ 1471923 h 2370197"/>
              <a:gd name="connsiteX3" fmla="*/ 47625 w 1519238"/>
              <a:gd name="connsiteY3" fmla="*/ 1438586 h 2370197"/>
              <a:gd name="connsiteX4" fmla="*/ 61913 w 1519238"/>
              <a:gd name="connsiteY4" fmla="*/ 1424298 h 2370197"/>
              <a:gd name="connsiteX5" fmla="*/ 80963 w 1519238"/>
              <a:gd name="connsiteY5" fmla="*/ 1395723 h 2370197"/>
              <a:gd name="connsiteX6" fmla="*/ 85725 w 1519238"/>
              <a:gd name="connsiteY6" fmla="*/ 1371911 h 2370197"/>
              <a:gd name="connsiteX7" fmla="*/ 119063 w 1519238"/>
              <a:gd name="connsiteY7" fmla="*/ 1338573 h 2370197"/>
              <a:gd name="connsiteX8" fmla="*/ 147638 w 1519238"/>
              <a:gd name="connsiteY8" fmla="*/ 1333811 h 2370197"/>
              <a:gd name="connsiteX9" fmla="*/ 157163 w 1519238"/>
              <a:gd name="connsiteY9" fmla="*/ 1305236 h 2370197"/>
              <a:gd name="connsiteX10" fmla="*/ 166688 w 1519238"/>
              <a:gd name="connsiteY10" fmla="*/ 1252848 h 2370197"/>
              <a:gd name="connsiteX11" fmla="*/ 157163 w 1519238"/>
              <a:gd name="connsiteY11" fmla="*/ 1176648 h 2370197"/>
              <a:gd name="connsiteX12" fmla="*/ 147638 w 1519238"/>
              <a:gd name="connsiteY12" fmla="*/ 1148073 h 2370197"/>
              <a:gd name="connsiteX13" fmla="*/ 142875 w 1519238"/>
              <a:gd name="connsiteY13" fmla="*/ 1114736 h 2370197"/>
              <a:gd name="connsiteX14" fmla="*/ 133350 w 1519238"/>
              <a:gd name="connsiteY14" fmla="*/ 1095686 h 2370197"/>
              <a:gd name="connsiteX15" fmla="*/ 128588 w 1519238"/>
              <a:gd name="connsiteY15" fmla="*/ 1081398 h 2370197"/>
              <a:gd name="connsiteX16" fmla="*/ 133350 w 1519238"/>
              <a:gd name="connsiteY16" fmla="*/ 986148 h 2370197"/>
              <a:gd name="connsiteX17" fmla="*/ 138113 w 1519238"/>
              <a:gd name="connsiteY17" fmla="*/ 971861 h 2370197"/>
              <a:gd name="connsiteX18" fmla="*/ 147638 w 1519238"/>
              <a:gd name="connsiteY18" fmla="*/ 957573 h 2370197"/>
              <a:gd name="connsiteX19" fmla="*/ 161925 w 1519238"/>
              <a:gd name="connsiteY19" fmla="*/ 943286 h 2370197"/>
              <a:gd name="connsiteX20" fmla="*/ 176213 w 1519238"/>
              <a:gd name="connsiteY20" fmla="*/ 900423 h 2370197"/>
              <a:gd name="connsiteX21" fmla="*/ 180975 w 1519238"/>
              <a:gd name="connsiteY21" fmla="*/ 886136 h 2370197"/>
              <a:gd name="connsiteX22" fmla="*/ 190500 w 1519238"/>
              <a:gd name="connsiteY22" fmla="*/ 867086 h 2370197"/>
              <a:gd name="connsiteX23" fmla="*/ 204788 w 1519238"/>
              <a:gd name="connsiteY23" fmla="*/ 814698 h 2370197"/>
              <a:gd name="connsiteX24" fmla="*/ 214313 w 1519238"/>
              <a:gd name="connsiteY24" fmla="*/ 781361 h 2370197"/>
              <a:gd name="connsiteX25" fmla="*/ 223838 w 1519238"/>
              <a:gd name="connsiteY25" fmla="*/ 767073 h 2370197"/>
              <a:gd name="connsiteX26" fmla="*/ 242888 w 1519238"/>
              <a:gd name="connsiteY26" fmla="*/ 733736 h 2370197"/>
              <a:gd name="connsiteX27" fmla="*/ 280988 w 1519238"/>
              <a:gd name="connsiteY27" fmla="*/ 714686 h 2370197"/>
              <a:gd name="connsiteX28" fmla="*/ 300038 w 1519238"/>
              <a:gd name="connsiteY28" fmla="*/ 705161 h 2370197"/>
              <a:gd name="connsiteX29" fmla="*/ 314325 w 1519238"/>
              <a:gd name="connsiteY29" fmla="*/ 690873 h 2370197"/>
              <a:gd name="connsiteX30" fmla="*/ 328613 w 1519238"/>
              <a:gd name="connsiteY30" fmla="*/ 681348 h 2370197"/>
              <a:gd name="connsiteX31" fmla="*/ 333375 w 1519238"/>
              <a:gd name="connsiteY31" fmla="*/ 667061 h 2370197"/>
              <a:gd name="connsiteX32" fmla="*/ 347663 w 1519238"/>
              <a:gd name="connsiteY32" fmla="*/ 652773 h 2370197"/>
              <a:gd name="connsiteX33" fmla="*/ 357188 w 1519238"/>
              <a:gd name="connsiteY33" fmla="*/ 638486 h 2370197"/>
              <a:gd name="connsiteX34" fmla="*/ 385763 w 1519238"/>
              <a:gd name="connsiteY34" fmla="*/ 614673 h 2370197"/>
              <a:gd name="connsiteX35" fmla="*/ 395288 w 1519238"/>
              <a:gd name="connsiteY35" fmla="*/ 600386 h 2370197"/>
              <a:gd name="connsiteX36" fmla="*/ 409575 w 1519238"/>
              <a:gd name="connsiteY36" fmla="*/ 581336 h 2370197"/>
              <a:gd name="connsiteX37" fmla="*/ 433388 w 1519238"/>
              <a:gd name="connsiteY37" fmla="*/ 552761 h 2370197"/>
              <a:gd name="connsiteX38" fmla="*/ 452438 w 1519238"/>
              <a:gd name="connsiteY38" fmla="*/ 543236 h 2370197"/>
              <a:gd name="connsiteX39" fmla="*/ 481013 w 1519238"/>
              <a:gd name="connsiteY39" fmla="*/ 509898 h 2370197"/>
              <a:gd name="connsiteX40" fmla="*/ 514350 w 1519238"/>
              <a:gd name="connsiteY40" fmla="*/ 471798 h 2370197"/>
              <a:gd name="connsiteX41" fmla="*/ 557213 w 1519238"/>
              <a:gd name="connsiteY41" fmla="*/ 428936 h 2370197"/>
              <a:gd name="connsiteX42" fmla="*/ 590550 w 1519238"/>
              <a:gd name="connsiteY42" fmla="*/ 395598 h 2370197"/>
              <a:gd name="connsiteX43" fmla="*/ 609600 w 1519238"/>
              <a:gd name="connsiteY43" fmla="*/ 333686 h 2370197"/>
              <a:gd name="connsiteX44" fmla="*/ 628650 w 1519238"/>
              <a:gd name="connsiteY44" fmla="*/ 305111 h 2370197"/>
              <a:gd name="connsiteX45" fmla="*/ 652463 w 1519238"/>
              <a:gd name="connsiteY45" fmla="*/ 271773 h 2370197"/>
              <a:gd name="connsiteX46" fmla="*/ 676275 w 1519238"/>
              <a:gd name="connsiteY46" fmla="*/ 243198 h 2370197"/>
              <a:gd name="connsiteX47" fmla="*/ 690563 w 1519238"/>
              <a:gd name="connsiteY47" fmla="*/ 209861 h 2370197"/>
              <a:gd name="connsiteX48" fmla="*/ 700088 w 1519238"/>
              <a:gd name="connsiteY48" fmla="*/ 181286 h 2370197"/>
              <a:gd name="connsiteX49" fmla="*/ 714375 w 1519238"/>
              <a:gd name="connsiteY49" fmla="*/ 157473 h 2370197"/>
              <a:gd name="connsiteX50" fmla="*/ 742950 w 1519238"/>
              <a:gd name="connsiteY50" fmla="*/ 133661 h 2370197"/>
              <a:gd name="connsiteX51" fmla="*/ 747713 w 1519238"/>
              <a:gd name="connsiteY51" fmla="*/ 119373 h 2370197"/>
              <a:gd name="connsiteX52" fmla="*/ 733425 w 1519238"/>
              <a:gd name="connsiteY52" fmla="*/ 90798 h 2370197"/>
              <a:gd name="connsiteX53" fmla="*/ 728663 w 1519238"/>
              <a:gd name="connsiteY53" fmla="*/ 76511 h 2370197"/>
              <a:gd name="connsiteX54" fmla="*/ 757238 w 1519238"/>
              <a:gd name="connsiteY54" fmla="*/ 90798 h 2370197"/>
              <a:gd name="connsiteX55" fmla="*/ 766763 w 1519238"/>
              <a:gd name="connsiteY55" fmla="*/ 105086 h 2370197"/>
              <a:gd name="connsiteX56" fmla="*/ 757238 w 1519238"/>
              <a:gd name="connsiteY56" fmla="*/ 71748 h 2370197"/>
              <a:gd name="connsiteX57" fmla="*/ 747713 w 1519238"/>
              <a:gd name="connsiteY57" fmla="*/ 57461 h 2370197"/>
              <a:gd name="connsiteX58" fmla="*/ 742950 w 1519238"/>
              <a:gd name="connsiteY58" fmla="*/ 43173 h 2370197"/>
              <a:gd name="connsiteX59" fmla="*/ 733425 w 1519238"/>
              <a:gd name="connsiteY59" fmla="*/ 28886 h 2370197"/>
              <a:gd name="connsiteX60" fmla="*/ 752475 w 1519238"/>
              <a:gd name="connsiteY60" fmla="*/ 38411 h 2370197"/>
              <a:gd name="connsiteX61" fmla="*/ 766763 w 1519238"/>
              <a:gd name="connsiteY61" fmla="*/ 43173 h 2370197"/>
              <a:gd name="connsiteX62" fmla="*/ 781050 w 1519238"/>
              <a:gd name="connsiteY62" fmla="*/ 43173 h 2370197"/>
              <a:gd name="connsiteX63" fmla="*/ 766763 w 1519238"/>
              <a:gd name="connsiteY63" fmla="*/ 14598 h 2370197"/>
              <a:gd name="connsiteX64" fmla="*/ 762000 w 1519238"/>
              <a:gd name="connsiteY64" fmla="*/ 311 h 2370197"/>
              <a:gd name="connsiteX65" fmla="*/ 804863 w 1519238"/>
              <a:gd name="connsiteY65" fmla="*/ 19361 h 2370197"/>
              <a:gd name="connsiteX66" fmla="*/ 814388 w 1519238"/>
              <a:gd name="connsiteY66" fmla="*/ 33648 h 2370197"/>
              <a:gd name="connsiteX67" fmla="*/ 857250 w 1519238"/>
              <a:gd name="connsiteY67" fmla="*/ 62223 h 2370197"/>
              <a:gd name="connsiteX68" fmla="*/ 876300 w 1519238"/>
              <a:gd name="connsiteY68" fmla="*/ 71748 h 2370197"/>
              <a:gd name="connsiteX69" fmla="*/ 890588 w 1519238"/>
              <a:gd name="connsiteY69" fmla="*/ 86036 h 2370197"/>
              <a:gd name="connsiteX70" fmla="*/ 904875 w 1519238"/>
              <a:gd name="connsiteY70" fmla="*/ 90798 h 2370197"/>
              <a:gd name="connsiteX71" fmla="*/ 947738 w 1519238"/>
              <a:gd name="connsiteY71" fmla="*/ 105086 h 2370197"/>
              <a:gd name="connsiteX72" fmla="*/ 966788 w 1519238"/>
              <a:gd name="connsiteY72" fmla="*/ 114611 h 2370197"/>
              <a:gd name="connsiteX73" fmla="*/ 985838 w 1519238"/>
              <a:gd name="connsiteY73" fmla="*/ 143186 h 2370197"/>
              <a:gd name="connsiteX74" fmla="*/ 1028700 w 1519238"/>
              <a:gd name="connsiteY74" fmla="*/ 176523 h 2370197"/>
              <a:gd name="connsiteX75" fmla="*/ 1047750 w 1519238"/>
              <a:gd name="connsiteY75" fmla="*/ 205098 h 2370197"/>
              <a:gd name="connsiteX76" fmla="*/ 1090613 w 1519238"/>
              <a:gd name="connsiteY76" fmla="*/ 252723 h 2370197"/>
              <a:gd name="connsiteX77" fmla="*/ 1109663 w 1519238"/>
              <a:gd name="connsiteY77" fmla="*/ 281298 h 2370197"/>
              <a:gd name="connsiteX78" fmla="*/ 1114425 w 1519238"/>
              <a:gd name="connsiteY78" fmla="*/ 300348 h 2370197"/>
              <a:gd name="connsiteX79" fmla="*/ 1138238 w 1519238"/>
              <a:gd name="connsiteY79" fmla="*/ 343211 h 2370197"/>
              <a:gd name="connsiteX80" fmla="*/ 1166813 w 1519238"/>
              <a:gd name="connsiteY80" fmla="*/ 362261 h 2370197"/>
              <a:gd name="connsiteX81" fmla="*/ 1204913 w 1519238"/>
              <a:gd name="connsiteY81" fmla="*/ 371786 h 2370197"/>
              <a:gd name="connsiteX82" fmla="*/ 1214438 w 1519238"/>
              <a:gd name="connsiteY82" fmla="*/ 386073 h 2370197"/>
              <a:gd name="connsiteX83" fmla="*/ 1238250 w 1519238"/>
              <a:gd name="connsiteY83" fmla="*/ 414648 h 2370197"/>
              <a:gd name="connsiteX84" fmla="*/ 1247775 w 1519238"/>
              <a:gd name="connsiteY84" fmla="*/ 443223 h 2370197"/>
              <a:gd name="connsiteX85" fmla="*/ 1252538 w 1519238"/>
              <a:gd name="connsiteY85" fmla="*/ 457511 h 2370197"/>
              <a:gd name="connsiteX86" fmla="*/ 1262063 w 1519238"/>
              <a:gd name="connsiteY86" fmla="*/ 476561 h 2370197"/>
              <a:gd name="connsiteX87" fmla="*/ 1290638 w 1519238"/>
              <a:gd name="connsiteY87" fmla="*/ 519423 h 2370197"/>
              <a:gd name="connsiteX88" fmla="*/ 1300163 w 1519238"/>
              <a:gd name="connsiteY88" fmla="*/ 533711 h 2370197"/>
              <a:gd name="connsiteX89" fmla="*/ 1304925 w 1519238"/>
              <a:gd name="connsiteY89" fmla="*/ 547998 h 2370197"/>
              <a:gd name="connsiteX90" fmla="*/ 1319213 w 1519238"/>
              <a:gd name="connsiteY90" fmla="*/ 557523 h 2370197"/>
              <a:gd name="connsiteX91" fmla="*/ 1371600 w 1519238"/>
              <a:gd name="connsiteY91" fmla="*/ 581336 h 2370197"/>
              <a:gd name="connsiteX92" fmla="*/ 1390650 w 1519238"/>
              <a:gd name="connsiteY92" fmla="*/ 590861 h 2370197"/>
              <a:gd name="connsiteX93" fmla="*/ 1419225 w 1519238"/>
              <a:gd name="connsiteY93" fmla="*/ 600386 h 2370197"/>
              <a:gd name="connsiteX94" fmla="*/ 1462088 w 1519238"/>
              <a:gd name="connsiteY94" fmla="*/ 595623 h 2370197"/>
              <a:gd name="connsiteX95" fmla="*/ 1476375 w 1519238"/>
              <a:gd name="connsiteY95" fmla="*/ 590861 h 2370197"/>
              <a:gd name="connsiteX96" fmla="*/ 1485900 w 1519238"/>
              <a:gd name="connsiteY96" fmla="*/ 576573 h 2370197"/>
              <a:gd name="connsiteX97" fmla="*/ 1504950 w 1519238"/>
              <a:gd name="connsiteY97" fmla="*/ 571811 h 2370197"/>
              <a:gd name="connsiteX98" fmla="*/ 1519238 w 1519238"/>
              <a:gd name="connsiteY98" fmla="*/ 567048 h 2370197"/>
              <a:gd name="connsiteX99" fmla="*/ 1509713 w 1519238"/>
              <a:gd name="connsiteY99" fmla="*/ 705161 h 2370197"/>
              <a:gd name="connsiteX100" fmla="*/ 1504950 w 1519238"/>
              <a:gd name="connsiteY100" fmla="*/ 719448 h 2370197"/>
              <a:gd name="connsiteX101" fmla="*/ 1485900 w 1519238"/>
              <a:gd name="connsiteY101" fmla="*/ 748023 h 2370197"/>
              <a:gd name="connsiteX102" fmla="*/ 1466850 w 1519238"/>
              <a:gd name="connsiteY102" fmla="*/ 786123 h 2370197"/>
              <a:gd name="connsiteX103" fmla="*/ 1457325 w 1519238"/>
              <a:gd name="connsiteY103" fmla="*/ 824223 h 2370197"/>
              <a:gd name="connsiteX104" fmla="*/ 1447800 w 1519238"/>
              <a:gd name="connsiteY104" fmla="*/ 909948 h 2370197"/>
              <a:gd name="connsiteX105" fmla="*/ 1438275 w 1519238"/>
              <a:gd name="connsiteY105" fmla="*/ 1014723 h 2370197"/>
              <a:gd name="connsiteX106" fmla="*/ 1428750 w 1519238"/>
              <a:gd name="connsiteY106" fmla="*/ 1090923 h 2370197"/>
              <a:gd name="connsiteX107" fmla="*/ 1414463 w 1519238"/>
              <a:gd name="connsiteY107" fmla="*/ 1119498 h 2370197"/>
              <a:gd name="connsiteX108" fmla="*/ 1400175 w 1519238"/>
              <a:gd name="connsiteY108" fmla="*/ 1148073 h 2370197"/>
              <a:gd name="connsiteX109" fmla="*/ 1395413 w 1519238"/>
              <a:gd name="connsiteY109" fmla="*/ 1162361 h 2370197"/>
              <a:gd name="connsiteX110" fmla="*/ 1338263 w 1519238"/>
              <a:gd name="connsiteY110" fmla="*/ 1148073 h 2370197"/>
              <a:gd name="connsiteX111" fmla="*/ 1314450 w 1519238"/>
              <a:gd name="connsiteY111" fmla="*/ 1143311 h 2370197"/>
              <a:gd name="connsiteX112" fmla="*/ 1285875 w 1519238"/>
              <a:gd name="connsiteY112" fmla="*/ 1133786 h 2370197"/>
              <a:gd name="connsiteX113" fmla="*/ 1223963 w 1519238"/>
              <a:gd name="connsiteY113" fmla="*/ 1138548 h 2370197"/>
              <a:gd name="connsiteX114" fmla="*/ 1214438 w 1519238"/>
              <a:gd name="connsiteY114" fmla="*/ 1167123 h 2370197"/>
              <a:gd name="connsiteX115" fmla="*/ 1204913 w 1519238"/>
              <a:gd name="connsiteY115" fmla="*/ 1186173 h 2370197"/>
              <a:gd name="connsiteX116" fmla="*/ 1195388 w 1519238"/>
              <a:gd name="connsiteY116" fmla="*/ 1214748 h 2370197"/>
              <a:gd name="connsiteX117" fmla="*/ 1190625 w 1519238"/>
              <a:gd name="connsiteY117" fmla="*/ 1281423 h 2370197"/>
              <a:gd name="connsiteX118" fmla="*/ 1176338 w 1519238"/>
              <a:gd name="connsiteY118" fmla="*/ 1300473 h 2370197"/>
              <a:gd name="connsiteX119" fmla="*/ 1190625 w 1519238"/>
              <a:gd name="connsiteY119" fmla="*/ 1333811 h 2370197"/>
              <a:gd name="connsiteX120" fmla="*/ 1200150 w 1519238"/>
              <a:gd name="connsiteY120" fmla="*/ 1348098 h 2370197"/>
              <a:gd name="connsiteX121" fmla="*/ 1209675 w 1519238"/>
              <a:gd name="connsiteY121" fmla="*/ 1381436 h 2370197"/>
              <a:gd name="connsiteX122" fmla="*/ 1219200 w 1519238"/>
              <a:gd name="connsiteY122" fmla="*/ 1400486 h 2370197"/>
              <a:gd name="connsiteX123" fmla="*/ 1223963 w 1519238"/>
              <a:gd name="connsiteY123" fmla="*/ 1467161 h 2370197"/>
              <a:gd name="connsiteX124" fmla="*/ 1228725 w 1519238"/>
              <a:gd name="connsiteY124" fmla="*/ 1486211 h 2370197"/>
              <a:gd name="connsiteX125" fmla="*/ 1233488 w 1519238"/>
              <a:gd name="connsiteY125" fmla="*/ 1510023 h 2370197"/>
              <a:gd name="connsiteX126" fmla="*/ 1228725 w 1519238"/>
              <a:gd name="connsiteY126" fmla="*/ 1557648 h 2370197"/>
              <a:gd name="connsiteX127" fmla="*/ 1209675 w 1519238"/>
              <a:gd name="connsiteY127" fmla="*/ 1605273 h 2370197"/>
              <a:gd name="connsiteX128" fmla="*/ 1204913 w 1519238"/>
              <a:gd name="connsiteY128" fmla="*/ 1676711 h 2370197"/>
              <a:gd name="connsiteX129" fmla="*/ 1195388 w 1519238"/>
              <a:gd name="connsiteY129" fmla="*/ 1710048 h 2370197"/>
              <a:gd name="connsiteX130" fmla="*/ 1185863 w 1519238"/>
              <a:gd name="connsiteY130" fmla="*/ 1748148 h 2370197"/>
              <a:gd name="connsiteX131" fmla="*/ 1190625 w 1519238"/>
              <a:gd name="connsiteY131" fmla="*/ 1833873 h 2370197"/>
              <a:gd name="connsiteX132" fmla="*/ 1200150 w 1519238"/>
              <a:gd name="connsiteY132" fmla="*/ 1867211 h 2370197"/>
              <a:gd name="connsiteX133" fmla="*/ 1204913 w 1519238"/>
              <a:gd name="connsiteY133" fmla="*/ 1886261 h 2370197"/>
              <a:gd name="connsiteX134" fmla="*/ 1219200 w 1519238"/>
              <a:gd name="connsiteY134" fmla="*/ 1933886 h 2370197"/>
              <a:gd name="connsiteX135" fmla="*/ 1223963 w 1519238"/>
              <a:gd name="connsiteY135" fmla="*/ 2124386 h 2370197"/>
              <a:gd name="connsiteX136" fmla="*/ 1233488 w 1519238"/>
              <a:gd name="connsiteY136" fmla="*/ 2186298 h 2370197"/>
              <a:gd name="connsiteX137" fmla="*/ 1243013 w 1519238"/>
              <a:gd name="connsiteY137" fmla="*/ 2200586 h 2370197"/>
              <a:gd name="connsiteX138" fmla="*/ 1247775 w 1519238"/>
              <a:gd name="connsiteY138" fmla="*/ 2214873 h 2370197"/>
              <a:gd name="connsiteX139" fmla="*/ 1257300 w 1519238"/>
              <a:gd name="connsiteY139" fmla="*/ 2233923 h 2370197"/>
              <a:gd name="connsiteX140" fmla="*/ 1271588 w 1519238"/>
              <a:gd name="connsiteY140" fmla="*/ 2276786 h 2370197"/>
              <a:gd name="connsiteX141" fmla="*/ 1264444 w 1519238"/>
              <a:gd name="connsiteY141" fmla="*/ 2364892 h 2370197"/>
              <a:gd name="connsiteX142" fmla="*/ 1264444 w 1519238"/>
              <a:gd name="connsiteY142" fmla="*/ 2360130 h 2370197"/>
              <a:gd name="connsiteX0" fmla="*/ 0 w 1519238"/>
              <a:gd name="connsiteY0" fmla="*/ 1524311 h 2422063"/>
              <a:gd name="connsiteX1" fmla="*/ 23813 w 1519238"/>
              <a:gd name="connsiteY1" fmla="*/ 1486211 h 2422063"/>
              <a:gd name="connsiteX2" fmla="*/ 28575 w 1519238"/>
              <a:gd name="connsiteY2" fmla="*/ 1471923 h 2422063"/>
              <a:gd name="connsiteX3" fmla="*/ 47625 w 1519238"/>
              <a:gd name="connsiteY3" fmla="*/ 1438586 h 2422063"/>
              <a:gd name="connsiteX4" fmla="*/ 61913 w 1519238"/>
              <a:gd name="connsiteY4" fmla="*/ 1424298 h 2422063"/>
              <a:gd name="connsiteX5" fmla="*/ 80963 w 1519238"/>
              <a:gd name="connsiteY5" fmla="*/ 1395723 h 2422063"/>
              <a:gd name="connsiteX6" fmla="*/ 85725 w 1519238"/>
              <a:gd name="connsiteY6" fmla="*/ 1371911 h 2422063"/>
              <a:gd name="connsiteX7" fmla="*/ 119063 w 1519238"/>
              <a:gd name="connsiteY7" fmla="*/ 1338573 h 2422063"/>
              <a:gd name="connsiteX8" fmla="*/ 147638 w 1519238"/>
              <a:gd name="connsiteY8" fmla="*/ 1333811 h 2422063"/>
              <a:gd name="connsiteX9" fmla="*/ 157163 w 1519238"/>
              <a:gd name="connsiteY9" fmla="*/ 1305236 h 2422063"/>
              <a:gd name="connsiteX10" fmla="*/ 166688 w 1519238"/>
              <a:gd name="connsiteY10" fmla="*/ 1252848 h 2422063"/>
              <a:gd name="connsiteX11" fmla="*/ 157163 w 1519238"/>
              <a:gd name="connsiteY11" fmla="*/ 1176648 h 2422063"/>
              <a:gd name="connsiteX12" fmla="*/ 147638 w 1519238"/>
              <a:gd name="connsiteY12" fmla="*/ 1148073 h 2422063"/>
              <a:gd name="connsiteX13" fmla="*/ 142875 w 1519238"/>
              <a:gd name="connsiteY13" fmla="*/ 1114736 h 2422063"/>
              <a:gd name="connsiteX14" fmla="*/ 133350 w 1519238"/>
              <a:gd name="connsiteY14" fmla="*/ 1095686 h 2422063"/>
              <a:gd name="connsiteX15" fmla="*/ 128588 w 1519238"/>
              <a:gd name="connsiteY15" fmla="*/ 1081398 h 2422063"/>
              <a:gd name="connsiteX16" fmla="*/ 133350 w 1519238"/>
              <a:gd name="connsiteY16" fmla="*/ 986148 h 2422063"/>
              <a:gd name="connsiteX17" fmla="*/ 138113 w 1519238"/>
              <a:gd name="connsiteY17" fmla="*/ 971861 h 2422063"/>
              <a:gd name="connsiteX18" fmla="*/ 147638 w 1519238"/>
              <a:gd name="connsiteY18" fmla="*/ 957573 h 2422063"/>
              <a:gd name="connsiteX19" fmla="*/ 161925 w 1519238"/>
              <a:gd name="connsiteY19" fmla="*/ 943286 h 2422063"/>
              <a:gd name="connsiteX20" fmla="*/ 176213 w 1519238"/>
              <a:gd name="connsiteY20" fmla="*/ 900423 h 2422063"/>
              <a:gd name="connsiteX21" fmla="*/ 180975 w 1519238"/>
              <a:gd name="connsiteY21" fmla="*/ 886136 h 2422063"/>
              <a:gd name="connsiteX22" fmla="*/ 190500 w 1519238"/>
              <a:gd name="connsiteY22" fmla="*/ 867086 h 2422063"/>
              <a:gd name="connsiteX23" fmla="*/ 204788 w 1519238"/>
              <a:gd name="connsiteY23" fmla="*/ 814698 h 2422063"/>
              <a:gd name="connsiteX24" fmla="*/ 214313 w 1519238"/>
              <a:gd name="connsiteY24" fmla="*/ 781361 h 2422063"/>
              <a:gd name="connsiteX25" fmla="*/ 223838 w 1519238"/>
              <a:gd name="connsiteY25" fmla="*/ 767073 h 2422063"/>
              <a:gd name="connsiteX26" fmla="*/ 242888 w 1519238"/>
              <a:gd name="connsiteY26" fmla="*/ 733736 h 2422063"/>
              <a:gd name="connsiteX27" fmla="*/ 280988 w 1519238"/>
              <a:gd name="connsiteY27" fmla="*/ 714686 h 2422063"/>
              <a:gd name="connsiteX28" fmla="*/ 300038 w 1519238"/>
              <a:gd name="connsiteY28" fmla="*/ 705161 h 2422063"/>
              <a:gd name="connsiteX29" fmla="*/ 314325 w 1519238"/>
              <a:gd name="connsiteY29" fmla="*/ 690873 h 2422063"/>
              <a:gd name="connsiteX30" fmla="*/ 328613 w 1519238"/>
              <a:gd name="connsiteY30" fmla="*/ 681348 h 2422063"/>
              <a:gd name="connsiteX31" fmla="*/ 333375 w 1519238"/>
              <a:gd name="connsiteY31" fmla="*/ 667061 h 2422063"/>
              <a:gd name="connsiteX32" fmla="*/ 347663 w 1519238"/>
              <a:gd name="connsiteY32" fmla="*/ 652773 h 2422063"/>
              <a:gd name="connsiteX33" fmla="*/ 357188 w 1519238"/>
              <a:gd name="connsiteY33" fmla="*/ 638486 h 2422063"/>
              <a:gd name="connsiteX34" fmla="*/ 385763 w 1519238"/>
              <a:gd name="connsiteY34" fmla="*/ 614673 h 2422063"/>
              <a:gd name="connsiteX35" fmla="*/ 395288 w 1519238"/>
              <a:gd name="connsiteY35" fmla="*/ 600386 h 2422063"/>
              <a:gd name="connsiteX36" fmla="*/ 409575 w 1519238"/>
              <a:gd name="connsiteY36" fmla="*/ 581336 h 2422063"/>
              <a:gd name="connsiteX37" fmla="*/ 433388 w 1519238"/>
              <a:gd name="connsiteY37" fmla="*/ 552761 h 2422063"/>
              <a:gd name="connsiteX38" fmla="*/ 452438 w 1519238"/>
              <a:gd name="connsiteY38" fmla="*/ 543236 h 2422063"/>
              <a:gd name="connsiteX39" fmla="*/ 481013 w 1519238"/>
              <a:gd name="connsiteY39" fmla="*/ 509898 h 2422063"/>
              <a:gd name="connsiteX40" fmla="*/ 514350 w 1519238"/>
              <a:gd name="connsiteY40" fmla="*/ 471798 h 2422063"/>
              <a:gd name="connsiteX41" fmla="*/ 557213 w 1519238"/>
              <a:gd name="connsiteY41" fmla="*/ 428936 h 2422063"/>
              <a:gd name="connsiteX42" fmla="*/ 590550 w 1519238"/>
              <a:gd name="connsiteY42" fmla="*/ 395598 h 2422063"/>
              <a:gd name="connsiteX43" fmla="*/ 609600 w 1519238"/>
              <a:gd name="connsiteY43" fmla="*/ 333686 h 2422063"/>
              <a:gd name="connsiteX44" fmla="*/ 628650 w 1519238"/>
              <a:gd name="connsiteY44" fmla="*/ 305111 h 2422063"/>
              <a:gd name="connsiteX45" fmla="*/ 652463 w 1519238"/>
              <a:gd name="connsiteY45" fmla="*/ 271773 h 2422063"/>
              <a:gd name="connsiteX46" fmla="*/ 676275 w 1519238"/>
              <a:gd name="connsiteY46" fmla="*/ 243198 h 2422063"/>
              <a:gd name="connsiteX47" fmla="*/ 690563 w 1519238"/>
              <a:gd name="connsiteY47" fmla="*/ 209861 h 2422063"/>
              <a:gd name="connsiteX48" fmla="*/ 700088 w 1519238"/>
              <a:gd name="connsiteY48" fmla="*/ 181286 h 2422063"/>
              <a:gd name="connsiteX49" fmla="*/ 714375 w 1519238"/>
              <a:gd name="connsiteY49" fmla="*/ 157473 h 2422063"/>
              <a:gd name="connsiteX50" fmla="*/ 742950 w 1519238"/>
              <a:gd name="connsiteY50" fmla="*/ 133661 h 2422063"/>
              <a:gd name="connsiteX51" fmla="*/ 747713 w 1519238"/>
              <a:gd name="connsiteY51" fmla="*/ 119373 h 2422063"/>
              <a:gd name="connsiteX52" fmla="*/ 733425 w 1519238"/>
              <a:gd name="connsiteY52" fmla="*/ 90798 h 2422063"/>
              <a:gd name="connsiteX53" fmla="*/ 728663 w 1519238"/>
              <a:gd name="connsiteY53" fmla="*/ 76511 h 2422063"/>
              <a:gd name="connsiteX54" fmla="*/ 757238 w 1519238"/>
              <a:gd name="connsiteY54" fmla="*/ 90798 h 2422063"/>
              <a:gd name="connsiteX55" fmla="*/ 766763 w 1519238"/>
              <a:gd name="connsiteY55" fmla="*/ 105086 h 2422063"/>
              <a:gd name="connsiteX56" fmla="*/ 757238 w 1519238"/>
              <a:gd name="connsiteY56" fmla="*/ 71748 h 2422063"/>
              <a:gd name="connsiteX57" fmla="*/ 747713 w 1519238"/>
              <a:gd name="connsiteY57" fmla="*/ 57461 h 2422063"/>
              <a:gd name="connsiteX58" fmla="*/ 742950 w 1519238"/>
              <a:gd name="connsiteY58" fmla="*/ 43173 h 2422063"/>
              <a:gd name="connsiteX59" fmla="*/ 733425 w 1519238"/>
              <a:gd name="connsiteY59" fmla="*/ 28886 h 2422063"/>
              <a:gd name="connsiteX60" fmla="*/ 752475 w 1519238"/>
              <a:gd name="connsiteY60" fmla="*/ 38411 h 2422063"/>
              <a:gd name="connsiteX61" fmla="*/ 766763 w 1519238"/>
              <a:gd name="connsiteY61" fmla="*/ 43173 h 2422063"/>
              <a:gd name="connsiteX62" fmla="*/ 781050 w 1519238"/>
              <a:gd name="connsiteY62" fmla="*/ 43173 h 2422063"/>
              <a:gd name="connsiteX63" fmla="*/ 766763 w 1519238"/>
              <a:gd name="connsiteY63" fmla="*/ 14598 h 2422063"/>
              <a:gd name="connsiteX64" fmla="*/ 762000 w 1519238"/>
              <a:gd name="connsiteY64" fmla="*/ 311 h 2422063"/>
              <a:gd name="connsiteX65" fmla="*/ 804863 w 1519238"/>
              <a:gd name="connsiteY65" fmla="*/ 19361 h 2422063"/>
              <a:gd name="connsiteX66" fmla="*/ 814388 w 1519238"/>
              <a:gd name="connsiteY66" fmla="*/ 33648 h 2422063"/>
              <a:gd name="connsiteX67" fmla="*/ 857250 w 1519238"/>
              <a:gd name="connsiteY67" fmla="*/ 62223 h 2422063"/>
              <a:gd name="connsiteX68" fmla="*/ 876300 w 1519238"/>
              <a:gd name="connsiteY68" fmla="*/ 71748 h 2422063"/>
              <a:gd name="connsiteX69" fmla="*/ 890588 w 1519238"/>
              <a:gd name="connsiteY69" fmla="*/ 86036 h 2422063"/>
              <a:gd name="connsiteX70" fmla="*/ 904875 w 1519238"/>
              <a:gd name="connsiteY70" fmla="*/ 90798 h 2422063"/>
              <a:gd name="connsiteX71" fmla="*/ 947738 w 1519238"/>
              <a:gd name="connsiteY71" fmla="*/ 105086 h 2422063"/>
              <a:gd name="connsiteX72" fmla="*/ 966788 w 1519238"/>
              <a:gd name="connsiteY72" fmla="*/ 114611 h 2422063"/>
              <a:gd name="connsiteX73" fmla="*/ 985838 w 1519238"/>
              <a:gd name="connsiteY73" fmla="*/ 143186 h 2422063"/>
              <a:gd name="connsiteX74" fmla="*/ 1028700 w 1519238"/>
              <a:gd name="connsiteY74" fmla="*/ 176523 h 2422063"/>
              <a:gd name="connsiteX75" fmla="*/ 1047750 w 1519238"/>
              <a:gd name="connsiteY75" fmla="*/ 205098 h 2422063"/>
              <a:gd name="connsiteX76" fmla="*/ 1090613 w 1519238"/>
              <a:gd name="connsiteY76" fmla="*/ 252723 h 2422063"/>
              <a:gd name="connsiteX77" fmla="*/ 1109663 w 1519238"/>
              <a:gd name="connsiteY77" fmla="*/ 281298 h 2422063"/>
              <a:gd name="connsiteX78" fmla="*/ 1114425 w 1519238"/>
              <a:gd name="connsiteY78" fmla="*/ 300348 h 2422063"/>
              <a:gd name="connsiteX79" fmla="*/ 1138238 w 1519238"/>
              <a:gd name="connsiteY79" fmla="*/ 343211 h 2422063"/>
              <a:gd name="connsiteX80" fmla="*/ 1166813 w 1519238"/>
              <a:gd name="connsiteY80" fmla="*/ 362261 h 2422063"/>
              <a:gd name="connsiteX81" fmla="*/ 1204913 w 1519238"/>
              <a:gd name="connsiteY81" fmla="*/ 371786 h 2422063"/>
              <a:gd name="connsiteX82" fmla="*/ 1214438 w 1519238"/>
              <a:gd name="connsiteY82" fmla="*/ 386073 h 2422063"/>
              <a:gd name="connsiteX83" fmla="*/ 1238250 w 1519238"/>
              <a:gd name="connsiteY83" fmla="*/ 414648 h 2422063"/>
              <a:gd name="connsiteX84" fmla="*/ 1247775 w 1519238"/>
              <a:gd name="connsiteY84" fmla="*/ 443223 h 2422063"/>
              <a:gd name="connsiteX85" fmla="*/ 1252538 w 1519238"/>
              <a:gd name="connsiteY85" fmla="*/ 457511 h 2422063"/>
              <a:gd name="connsiteX86" fmla="*/ 1262063 w 1519238"/>
              <a:gd name="connsiteY86" fmla="*/ 476561 h 2422063"/>
              <a:gd name="connsiteX87" fmla="*/ 1290638 w 1519238"/>
              <a:gd name="connsiteY87" fmla="*/ 519423 h 2422063"/>
              <a:gd name="connsiteX88" fmla="*/ 1300163 w 1519238"/>
              <a:gd name="connsiteY88" fmla="*/ 533711 h 2422063"/>
              <a:gd name="connsiteX89" fmla="*/ 1304925 w 1519238"/>
              <a:gd name="connsiteY89" fmla="*/ 547998 h 2422063"/>
              <a:gd name="connsiteX90" fmla="*/ 1319213 w 1519238"/>
              <a:gd name="connsiteY90" fmla="*/ 557523 h 2422063"/>
              <a:gd name="connsiteX91" fmla="*/ 1371600 w 1519238"/>
              <a:gd name="connsiteY91" fmla="*/ 581336 h 2422063"/>
              <a:gd name="connsiteX92" fmla="*/ 1390650 w 1519238"/>
              <a:gd name="connsiteY92" fmla="*/ 590861 h 2422063"/>
              <a:gd name="connsiteX93" fmla="*/ 1419225 w 1519238"/>
              <a:gd name="connsiteY93" fmla="*/ 600386 h 2422063"/>
              <a:gd name="connsiteX94" fmla="*/ 1462088 w 1519238"/>
              <a:gd name="connsiteY94" fmla="*/ 595623 h 2422063"/>
              <a:gd name="connsiteX95" fmla="*/ 1476375 w 1519238"/>
              <a:gd name="connsiteY95" fmla="*/ 590861 h 2422063"/>
              <a:gd name="connsiteX96" fmla="*/ 1485900 w 1519238"/>
              <a:gd name="connsiteY96" fmla="*/ 576573 h 2422063"/>
              <a:gd name="connsiteX97" fmla="*/ 1504950 w 1519238"/>
              <a:gd name="connsiteY97" fmla="*/ 571811 h 2422063"/>
              <a:gd name="connsiteX98" fmla="*/ 1519238 w 1519238"/>
              <a:gd name="connsiteY98" fmla="*/ 567048 h 2422063"/>
              <a:gd name="connsiteX99" fmla="*/ 1509713 w 1519238"/>
              <a:gd name="connsiteY99" fmla="*/ 705161 h 2422063"/>
              <a:gd name="connsiteX100" fmla="*/ 1504950 w 1519238"/>
              <a:gd name="connsiteY100" fmla="*/ 719448 h 2422063"/>
              <a:gd name="connsiteX101" fmla="*/ 1485900 w 1519238"/>
              <a:gd name="connsiteY101" fmla="*/ 748023 h 2422063"/>
              <a:gd name="connsiteX102" fmla="*/ 1466850 w 1519238"/>
              <a:gd name="connsiteY102" fmla="*/ 786123 h 2422063"/>
              <a:gd name="connsiteX103" fmla="*/ 1457325 w 1519238"/>
              <a:gd name="connsiteY103" fmla="*/ 824223 h 2422063"/>
              <a:gd name="connsiteX104" fmla="*/ 1447800 w 1519238"/>
              <a:gd name="connsiteY104" fmla="*/ 909948 h 2422063"/>
              <a:gd name="connsiteX105" fmla="*/ 1438275 w 1519238"/>
              <a:gd name="connsiteY105" fmla="*/ 1014723 h 2422063"/>
              <a:gd name="connsiteX106" fmla="*/ 1428750 w 1519238"/>
              <a:gd name="connsiteY106" fmla="*/ 1090923 h 2422063"/>
              <a:gd name="connsiteX107" fmla="*/ 1414463 w 1519238"/>
              <a:gd name="connsiteY107" fmla="*/ 1119498 h 2422063"/>
              <a:gd name="connsiteX108" fmla="*/ 1400175 w 1519238"/>
              <a:gd name="connsiteY108" fmla="*/ 1148073 h 2422063"/>
              <a:gd name="connsiteX109" fmla="*/ 1395413 w 1519238"/>
              <a:gd name="connsiteY109" fmla="*/ 1162361 h 2422063"/>
              <a:gd name="connsiteX110" fmla="*/ 1338263 w 1519238"/>
              <a:gd name="connsiteY110" fmla="*/ 1148073 h 2422063"/>
              <a:gd name="connsiteX111" fmla="*/ 1314450 w 1519238"/>
              <a:gd name="connsiteY111" fmla="*/ 1143311 h 2422063"/>
              <a:gd name="connsiteX112" fmla="*/ 1285875 w 1519238"/>
              <a:gd name="connsiteY112" fmla="*/ 1133786 h 2422063"/>
              <a:gd name="connsiteX113" fmla="*/ 1223963 w 1519238"/>
              <a:gd name="connsiteY113" fmla="*/ 1138548 h 2422063"/>
              <a:gd name="connsiteX114" fmla="*/ 1214438 w 1519238"/>
              <a:gd name="connsiteY114" fmla="*/ 1167123 h 2422063"/>
              <a:gd name="connsiteX115" fmla="*/ 1204913 w 1519238"/>
              <a:gd name="connsiteY115" fmla="*/ 1186173 h 2422063"/>
              <a:gd name="connsiteX116" fmla="*/ 1195388 w 1519238"/>
              <a:gd name="connsiteY116" fmla="*/ 1214748 h 2422063"/>
              <a:gd name="connsiteX117" fmla="*/ 1190625 w 1519238"/>
              <a:gd name="connsiteY117" fmla="*/ 1281423 h 2422063"/>
              <a:gd name="connsiteX118" fmla="*/ 1176338 w 1519238"/>
              <a:gd name="connsiteY118" fmla="*/ 1300473 h 2422063"/>
              <a:gd name="connsiteX119" fmla="*/ 1190625 w 1519238"/>
              <a:gd name="connsiteY119" fmla="*/ 1333811 h 2422063"/>
              <a:gd name="connsiteX120" fmla="*/ 1200150 w 1519238"/>
              <a:gd name="connsiteY120" fmla="*/ 1348098 h 2422063"/>
              <a:gd name="connsiteX121" fmla="*/ 1209675 w 1519238"/>
              <a:gd name="connsiteY121" fmla="*/ 1381436 h 2422063"/>
              <a:gd name="connsiteX122" fmla="*/ 1219200 w 1519238"/>
              <a:gd name="connsiteY122" fmla="*/ 1400486 h 2422063"/>
              <a:gd name="connsiteX123" fmla="*/ 1223963 w 1519238"/>
              <a:gd name="connsiteY123" fmla="*/ 1467161 h 2422063"/>
              <a:gd name="connsiteX124" fmla="*/ 1228725 w 1519238"/>
              <a:gd name="connsiteY124" fmla="*/ 1486211 h 2422063"/>
              <a:gd name="connsiteX125" fmla="*/ 1233488 w 1519238"/>
              <a:gd name="connsiteY125" fmla="*/ 1510023 h 2422063"/>
              <a:gd name="connsiteX126" fmla="*/ 1228725 w 1519238"/>
              <a:gd name="connsiteY126" fmla="*/ 1557648 h 2422063"/>
              <a:gd name="connsiteX127" fmla="*/ 1209675 w 1519238"/>
              <a:gd name="connsiteY127" fmla="*/ 1605273 h 2422063"/>
              <a:gd name="connsiteX128" fmla="*/ 1204913 w 1519238"/>
              <a:gd name="connsiteY128" fmla="*/ 1676711 h 2422063"/>
              <a:gd name="connsiteX129" fmla="*/ 1195388 w 1519238"/>
              <a:gd name="connsiteY129" fmla="*/ 1710048 h 2422063"/>
              <a:gd name="connsiteX130" fmla="*/ 1185863 w 1519238"/>
              <a:gd name="connsiteY130" fmla="*/ 1748148 h 2422063"/>
              <a:gd name="connsiteX131" fmla="*/ 1190625 w 1519238"/>
              <a:gd name="connsiteY131" fmla="*/ 1833873 h 2422063"/>
              <a:gd name="connsiteX132" fmla="*/ 1200150 w 1519238"/>
              <a:gd name="connsiteY132" fmla="*/ 1867211 h 2422063"/>
              <a:gd name="connsiteX133" fmla="*/ 1204913 w 1519238"/>
              <a:gd name="connsiteY133" fmla="*/ 1886261 h 2422063"/>
              <a:gd name="connsiteX134" fmla="*/ 1219200 w 1519238"/>
              <a:gd name="connsiteY134" fmla="*/ 1933886 h 2422063"/>
              <a:gd name="connsiteX135" fmla="*/ 1223963 w 1519238"/>
              <a:gd name="connsiteY135" fmla="*/ 2124386 h 2422063"/>
              <a:gd name="connsiteX136" fmla="*/ 1233488 w 1519238"/>
              <a:gd name="connsiteY136" fmla="*/ 2186298 h 2422063"/>
              <a:gd name="connsiteX137" fmla="*/ 1243013 w 1519238"/>
              <a:gd name="connsiteY137" fmla="*/ 2200586 h 2422063"/>
              <a:gd name="connsiteX138" fmla="*/ 1247775 w 1519238"/>
              <a:gd name="connsiteY138" fmla="*/ 2214873 h 2422063"/>
              <a:gd name="connsiteX139" fmla="*/ 1257300 w 1519238"/>
              <a:gd name="connsiteY139" fmla="*/ 2233923 h 2422063"/>
              <a:gd name="connsiteX140" fmla="*/ 1271588 w 1519238"/>
              <a:gd name="connsiteY140" fmla="*/ 2276786 h 2422063"/>
              <a:gd name="connsiteX141" fmla="*/ 1264444 w 1519238"/>
              <a:gd name="connsiteY141" fmla="*/ 2364892 h 2422063"/>
              <a:gd name="connsiteX142" fmla="*/ 1202532 w 1519238"/>
              <a:gd name="connsiteY142" fmla="*/ 2422042 h 2422063"/>
              <a:gd name="connsiteX0" fmla="*/ 0 w 1519238"/>
              <a:gd name="connsiteY0" fmla="*/ 1524311 h 2426275"/>
              <a:gd name="connsiteX1" fmla="*/ 23813 w 1519238"/>
              <a:gd name="connsiteY1" fmla="*/ 1486211 h 2426275"/>
              <a:gd name="connsiteX2" fmla="*/ 28575 w 1519238"/>
              <a:gd name="connsiteY2" fmla="*/ 1471923 h 2426275"/>
              <a:gd name="connsiteX3" fmla="*/ 47625 w 1519238"/>
              <a:gd name="connsiteY3" fmla="*/ 1438586 h 2426275"/>
              <a:gd name="connsiteX4" fmla="*/ 61913 w 1519238"/>
              <a:gd name="connsiteY4" fmla="*/ 1424298 h 2426275"/>
              <a:gd name="connsiteX5" fmla="*/ 80963 w 1519238"/>
              <a:gd name="connsiteY5" fmla="*/ 1395723 h 2426275"/>
              <a:gd name="connsiteX6" fmla="*/ 85725 w 1519238"/>
              <a:gd name="connsiteY6" fmla="*/ 1371911 h 2426275"/>
              <a:gd name="connsiteX7" fmla="*/ 119063 w 1519238"/>
              <a:gd name="connsiteY7" fmla="*/ 1338573 h 2426275"/>
              <a:gd name="connsiteX8" fmla="*/ 147638 w 1519238"/>
              <a:gd name="connsiteY8" fmla="*/ 1333811 h 2426275"/>
              <a:gd name="connsiteX9" fmla="*/ 157163 w 1519238"/>
              <a:gd name="connsiteY9" fmla="*/ 1305236 h 2426275"/>
              <a:gd name="connsiteX10" fmla="*/ 166688 w 1519238"/>
              <a:gd name="connsiteY10" fmla="*/ 1252848 h 2426275"/>
              <a:gd name="connsiteX11" fmla="*/ 157163 w 1519238"/>
              <a:gd name="connsiteY11" fmla="*/ 1176648 h 2426275"/>
              <a:gd name="connsiteX12" fmla="*/ 147638 w 1519238"/>
              <a:gd name="connsiteY12" fmla="*/ 1148073 h 2426275"/>
              <a:gd name="connsiteX13" fmla="*/ 142875 w 1519238"/>
              <a:gd name="connsiteY13" fmla="*/ 1114736 h 2426275"/>
              <a:gd name="connsiteX14" fmla="*/ 133350 w 1519238"/>
              <a:gd name="connsiteY14" fmla="*/ 1095686 h 2426275"/>
              <a:gd name="connsiteX15" fmla="*/ 128588 w 1519238"/>
              <a:gd name="connsiteY15" fmla="*/ 1081398 h 2426275"/>
              <a:gd name="connsiteX16" fmla="*/ 133350 w 1519238"/>
              <a:gd name="connsiteY16" fmla="*/ 986148 h 2426275"/>
              <a:gd name="connsiteX17" fmla="*/ 138113 w 1519238"/>
              <a:gd name="connsiteY17" fmla="*/ 971861 h 2426275"/>
              <a:gd name="connsiteX18" fmla="*/ 147638 w 1519238"/>
              <a:gd name="connsiteY18" fmla="*/ 957573 h 2426275"/>
              <a:gd name="connsiteX19" fmla="*/ 161925 w 1519238"/>
              <a:gd name="connsiteY19" fmla="*/ 943286 h 2426275"/>
              <a:gd name="connsiteX20" fmla="*/ 176213 w 1519238"/>
              <a:gd name="connsiteY20" fmla="*/ 900423 h 2426275"/>
              <a:gd name="connsiteX21" fmla="*/ 180975 w 1519238"/>
              <a:gd name="connsiteY21" fmla="*/ 886136 h 2426275"/>
              <a:gd name="connsiteX22" fmla="*/ 190500 w 1519238"/>
              <a:gd name="connsiteY22" fmla="*/ 867086 h 2426275"/>
              <a:gd name="connsiteX23" fmla="*/ 204788 w 1519238"/>
              <a:gd name="connsiteY23" fmla="*/ 814698 h 2426275"/>
              <a:gd name="connsiteX24" fmla="*/ 214313 w 1519238"/>
              <a:gd name="connsiteY24" fmla="*/ 781361 h 2426275"/>
              <a:gd name="connsiteX25" fmla="*/ 223838 w 1519238"/>
              <a:gd name="connsiteY25" fmla="*/ 767073 h 2426275"/>
              <a:gd name="connsiteX26" fmla="*/ 242888 w 1519238"/>
              <a:gd name="connsiteY26" fmla="*/ 733736 h 2426275"/>
              <a:gd name="connsiteX27" fmla="*/ 280988 w 1519238"/>
              <a:gd name="connsiteY27" fmla="*/ 714686 h 2426275"/>
              <a:gd name="connsiteX28" fmla="*/ 300038 w 1519238"/>
              <a:gd name="connsiteY28" fmla="*/ 705161 h 2426275"/>
              <a:gd name="connsiteX29" fmla="*/ 314325 w 1519238"/>
              <a:gd name="connsiteY29" fmla="*/ 690873 h 2426275"/>
              <a:gd name="connsiteX30" fmla="*/ 328613 w 1519238"/>
              <a:gd name="connsiteY30" fmla="*/ 681348 h 2426275"/>
              <a:gd name="connsiteX31" fmla="*/ 333375 w 1519238"/>
              <a:gd name="connsiteY31" fmla="*/ 667061 h 2426275"/>
              <a:gd name="connsiteX32" fmla="*/ 347663 w 1519238"/>
              <a:gd name="connsiteY32" fmla="*/ 652773 h 2426275"/>
              <a:gd name="connsiteX33" fmla="*/ 357188 w 1519238"/>
              <a:gd name="connsiteY33" fmla="*/ 638486 h 2426275"/>
              <a:gd name="connsiteX34" fmla="*/ 385763 w 1519238"/>
              <a:gd name="connsiteY34" fmla="*/ 614673 h 2426275"/>
              <a:gd name="connsiteX35" fmla="*/ 395288 w 1519238"/>
              <a:gd name="connsiteY35" fmla="*/ 600386 h 2426275"/>
              <a:gd name="connsiteX36" fmla="*/ 409575 w 1519238"/>
              <a:gd name="connsiteY36" fmla="*/ 581336 h 2426275"/>
              <a:gd name="connsiteX37" fmla="*/ 433388 w 1519238"/>
              <a:gd name="connsiteY37" fmla="*/ 552761 h 2426275"/>
              <a:gd name="connsiteX38" fmla="*/ 452438 w 1519238"/>
              <a:gd name="connsiteY38" fmla="*/ 543236 h 2426275"/>
              <a:gd name="connsiteX39" fmla="*/ 481013 w 1519238"/>
              <a:gd name="connsiteY39" fmla="*/ 509898 h 2426275"/>
              <a:gd name="connsiteX40" fmla="*/ 514350 w 1519238"/>
              <a:gd name="connsiteY40" fmla="*/ 471798 h 2426275"/>
              <a:gd name="connsiteX41" fmla="*/ 557213 w 1519238"/>
              <a:gd name="connsiteY41" fmla="*/ 428936 h 2426275"/>
              <a:gd name="connsiteX42" fmla="*/ 590550 w 1519238"/>
              <a:gd name="connsiteY42" fmla="*/ 395598 h 2426275"/>
              <a:gd name="connsiteX43" fmla="*/ 609600 w 1519238"/>
              <a:gd name="connsiteY43" fmla="*/ 333686 h 2426275"/>
              <a:gd name="connsiteX44" fmla="*/ 628650 w 1519238"/>
              <a:gd name="connsiteY44" fmla="*/ 305111 h 2426275"/>
              <a:gd name="connsiteX45" fmla="*/ 652463 w 1519238"/>
              <a:gd name="connsiteY45" fmla="*/ 271773 h 2426275"/>
              <a:gd name="connsiteX46" fmla="*/ 676275 w 1519238"/>
              <a:gd name="connsiteY46" fmla="*/ 243198 h 2426275"/>
              <a:gd name="connsiteX47" fmla="*/ 690563 w 1519238"/>
              <a:gd name="connsiteY47" fmla="*/ 209861 h 2426275"/>
              <a:gd name="connsiteX48" fmla="*/ 700088 w 1519238"/>
              <a:gd name="connsiteY48" fmla="*/ 181286 h 2426275"/>
              <a:gd name="connsiteX49" fmla="*/ 714375 w 1519238"/>
              <a:gd name="connsiteY49" fmla="*/ 157473 h 2426275"/>
              <a:gd name="connsiteX50" fmla="*/ 742950 w 1519238"/>
              <a:gd name="connsiteY50" fmla="*/ 133661 h 2426275"/>
              <a:gd name="connsiteX51" fmla="*/ 747713 w 1519238"/>
              <a:gd name="connsiteY51" fmla="*/ 119373 h 2426275"/>
              <a:gd name="connsiteX52" fmla="*/ 733425 w 1519238"/>
              <a:gd name="connsiteY52" fmla="*/ 90798 h 2426275"/>
              <a:gd name="connsiteX53" fmla="*/ 728663 w 1519238"/>
              <a:gd name="connsiteY53" fmla="*/ 76511 h 2426275"/>
              <a:gd name="connsiteX54" fmla="*/ 757238 w 1519238"/>
              <a:gd name="connsiteY54" fmla="*/ 90798 h 2426275"/>
              <a:gd name="connsiteX55" fmla="*/ 766763 w 1519238"/>
              <a:gd name="connsiteY55" fmla="*/ 105086 h 2426275"/>
              <a:gd name="connsiteX56" fmla="*/ 757238 w 1519238"/>
              <a:gd name="connsiteY56" fmla="*/ 71748 h 2426275"/>
              <a:gd name="connsiteX57" fmla="*/ 747713 w 1519238"/>
              <a:gd name="connsiteY57" fmla="*/ 57461 h 2426275"/>
              <a:gd name="connsiteX58" fmla="*/ 742950 w 1519238"/>
              <a:gd name="connsiteY58" fmla="*/ 43173 h 2426275"/>
              <a:gd name="connsiteX59" fmla="*/ 733425 w 1519238"/>
              <a:gd name="connsiteY59" fmla="*/ 28886 h 2426275"/>
              <a:gd name="connsiteX60" fmla="*/ 752475 w 1519238"/>
              <a:gd name="connsiteY60" fmla="*/ 38411 h 2426275"/>
              <a:gd name="connsiteX61" fmla="*/ 766763 w 1519238"/>
              <a:gd name="connsiteY61" fmla="*/ 43173 h 2426275"/>
              <a:gd name="connsiteX62" fmla="*/ 781050 w 1519238"/>
              <a:gd name="connsiteY62" fmla="*/ 43173 h 2426275"/>
              <a:gd name="connsiteX63" fmla="*/ 766763 w 1519238"/>
              <a:gd name="connsiteY63" fmla="*/ 14598 h 2426275"/>
              <a:gd name="connsiteX64" fmla="*/ 762000 w 1519238"/>
              <a:gd name="connsiteY64" fmla="*/ 311 h 2426275"/>
              <a:gd name="connsiteX65" fmla="*/ 804863 w 1519238"/>
              <a:gd name="connsiteY65" fmla="*/ 19361 h 2426275"/>
              <a:gd name="connsiteX66" fmla="*/ 814388 w 1519238"/>
              <a:gd name="connsiteY66" fmla="*/ 33648 h 2426275"/>
              <a:gd name="connsiteX67" fmla="*/ 857250 w 1519238"/>
              <a:gd name="connsiteY67" fmla="*/ 62223 h 2426275"/>
              <a:gd name="connsiteX68" fmla="*/ 876300 w 1519238"/>
              <a:gd name="connsiteY68" fmla="*/ 71748 h 2426275"/>
              <a:gd name="connsiteX69" fmla="*/ 890588 w 1519238"/>
              <a:gd name="connsiteY69" fmla="*/ 86036 h 2426275"/>
              <a:gd name="connsiteX70" fmla="*/ 904875 w 1519238"/>
              <a:gd name="connsiteY70" fmla="*/ 90798 h 2426275"/>
              <a:gd name="connsiteX71" fmla="*/ 947738 w 1519238"/>
              <a:gd name="connsiteY71" fmla="*/ 105086 h 2426275"/>
              <a:gd name="connsiteX72" fmla="*/ 966788 w 1519238"/>
              <a:gd name="connsiteY72" fmla="*/ 114611 h 2426275"/>
              <a:gd name="connsiteX73" fmla="*/ 985838 w 1519238"/>
              <a:gd name="connsiteY73" fmla="*/ 143186 h 2426275"/>
              <a:gd name="connsiteX74" fmla="*/ 1028700 w 1519238"/>
              <a:gd name="connsiteY74" fmla="*/ 176523 h 2426275"/>
              <a:gd name="connsiteX75" fmla="*/ 1047750 w 1519238"/>
              <a:gd name="connsiteY75" fmla="*/ 205098 h 2426275"/>
              <a:gd name="connsiteX76" fmla="*/ 1090613 w 1519238"/>
              <a:gd name="connsiteY76" fmla="*/ 252723 h 2426275"/>
              <a:gd name="connsiteX77" fmla="*/ 1109663 w 1519238"/>
              <a:gd name="connsiteY77" fmla="*/ 281298 h 2426275"/>
              <a:gd name="connsiteX78" fmla="*/ 1114425 w 1519238"/>
              <a:gd name="connsiteY78" fmla="*/ 300348 h 2426275"/>
              <a:gd name="connsiteX79" fmla="*/ 1138238 w 1519238"/>
              <a:gd name="connsiteY79" fmla="*/ 343211 h 2426275"/>
              <a:gd name="connsiteX80" fmla="*/ 1166813 w 1519238"/>
              <a:gd name="connsiteY80" fmla="*/ 362261 h 2426275"/>
              <a:gd name="connsiteX81" fmla="*/ 1204913 w 1519238"/>
              <a:gd name="connsiteY81" fmla="*/ 371786 h 2426275"/>
              <a:gd name="connsiteX82" fmla="*/ 1214438 w 1519238"/>
              <a:gd name="connsiteY82" fmla="*/ 386073 h 2426275"/>
              <a:gd name="connsiteX83" fmla="*/ 1238250 w 1519238"/>
              <a:gd name="connsiteY83" fmla="*/ 414648 h 2426275"/>
              <a:gd name="connsiteX84" fmla="*/ 1247775 w 1519238"/>
              <a:gd name="connsiteY84" fmla="*/ 443223 h 2426275"/>
              <a:gd name="connsiteX85" fmla="*/ 1252538 w 1519238"/>
              <a:gd name="connsiteY85" fmla="*/ 457511 h 2426275"/>
              <a:gd name="connsiteX86" fmla="*/ 1262063 w 1519238"/>
              <a:gd name="connsiteY86" fmla="*/ 476561 h 2426275"/>
              <a:gd name="connsiteX87" fmla="*/ 1290638 w 1519238"/>
              <a:gd name="connsiteY87" fmla="*/ 519423 h 2426275"/>
              <a:gd name="connsiteX88" fmla="*/ 1300163 w 1519238"/>
              <a:gd name="connsiteY88" fmla="*/ 533711 h 2426275"/>
              <a:gd name="connsiteX89" fmla="*/ 1304925 w 1519238"/>
              <a:gd name="connsiteY89" fmla="*/ 547998 h 2426275"/>
              <a:gd name="connsiteX90" fmla="*/ 1319213 w 1519238"/>
              <a:gd name="connsiteY90" fmla="*/ 557523 h 2426275"/>
              <a:gd name="connsiteX91" fmla="*/ 1371600 w 1519238"/>
              <a:gd name="connsiteY91" fmla="*/ 581336 h 2426275"/>
              <a:gd name="connsiteX92" fmla="*/ 1390650 w 1519238"/>
              <a:gd name="connsiteY92" fmla="*/ 590861 h 2426275"/>
              <a:gd name="connsiteX93" fmla="*/ 1419225 w 1519238"/>
              <a:gd name="connsiteY93" fmla="*/ 600386 h 2426275"/>
              <a:gd name="connsiteX94" fmla="*/ 1462088 w 1519238"/>
              <a:gd name="connsiteY94" fmla="*/ 595623 h 2426275"/>
              <a:gd name="connsiteX95" fmla="*/ 1476375 w 1519238"/>
              <a:gd name="connsiteY95" fmla="*/ 590861 h 2426275"/>
              <a:gd name="connsiteX96" fmla="*/ 1485900 w 1519238"/>
              <a:gd name="connsiteY96" fmla="*/ 576573 h 2426275"/>
              <a:gd name="connsiteX97" fmla="*/ 1504950 w 1519238"/>
              <a:gd name="connsiteY97" fmla="*/ 571811 h 2426275"/>
              <a:gd name="connsiteX98" fmla="*/ 1519238 w 1519238"/>
              <a:gd name="connsiteY98" fmla="*/ 567048 h 2426275"/>
              <a:gd name="connsiteX99" fmla="*/ 1509713 w 1519238"/>
              <a:gd name="connsiteY99" fmla="*/ 705161 h 2426275"/>
              <a:gd name="connsiteX100" fmla="*/ 1504950 w 1519238"/>
              <a:gd name="connsiteY100" fmla="*/ 719448 h 2426275"/>
              <a:gd name="connsiteX101" fmla="*/ 1485900 w 1519238"/>
              <a:gd name="connsiteY101" fmla="*/ 748023 h 2426275"/>
              <a:gd name="connsiteX102" fmla="*/ 1466850 w 1519238"/>
              <a:gd name="connsiteY102" fmla="*/ 786123 h 2426275"/>
              <a:gd name="connsiteX103" fmla="*/ 1457325 w 1519238"/>
              <a:gd name="connsiteY103" fmla="*/ 824223 h 2426275"/>
              <a:gd name="connsiteX104" fmla="*/ 1447800 w 1519238"/>
              <a:gd name="connsiteY104" fmla="*/ 909948 h 2426275"/>
              <a:gd name="connsiteX105" fmla="*/ 1438275 w 1519238"/>
              <a:gd name="connsiteY105" fmla="*/ 1014723 h 2426275"/>
              <a:gd name="connsiteX106" fmla="*/ 1428750 w 1519238"/>
              <a:gd name="connsiteY106" fmla="*/ 1090923 h 2426275"/>
              <a:gd name="connsiteX107" fmla="*/ 1414463 w 1519238"/>
              <a:gd name="connsiteY107" fmla="*/ 1119498 h 2426275"/>
              <a:gd name="connsiteX108" fmla="*/ 1400175 w 1519238"/>
              <a:gd name="connsiteY108" fmla="*/ 1148073 h 2426275"/>
              <a:gd name="connsiteX109" fmla="*/ 1395413 w 1519238"/>
              <a:gd name="connsiteY109" fmla="*/ 1162361 h 2426275"/>
              <a:gd name="connsiteX110" fmla="*/ 1338263 w 1519238"/>
              <a:gd name="connsiteY110" fmla="*/ 1148073 h 2426275"/>
              <a:gd name="connsiteX111" fmla="*/ 1314450 w 1519238"/>
              <a:gd name="connsiteY111" fmla="*/ 1143311 h 2426275"/>
              <a:gd name="connsiteX112" fmla="*/ 1285875 w 1519238"/>
              <a:gd name="connsiteY112" fmla="*/ 1133786 h 2426275"/>
              <a:gd name="connsiteX113" fmla="*/ 1223963 w 1519238"/>
              <a:gd name="connsiteY113" fmla="*/ 1138548 h 2426275"/>
              <a:gd name="connsiteX114" fmla="*/ 1214438 w 1519238"/>
              <a:gd name="connsiteY114" fmla="*/ 1167123 h 2426275"/>
              <a:gd name="connsiteX115" fmla="*/ 1204913 w 1519238"/>
              <a:gd name="connsiteY115" fmla="*/ 1186173 h 2426275"/>
              <a:gd name="connsiteX116" fmla="*/ 1195388 w 1519238"/>
              <a:gd name="connsiteY116" fmla="*/ 1214748 h 2426275"/>
              <a:gd name="connsiteX117" fmla="*/ 1190625 w 1519238"/>
              <a:gd name="connsiteY117" fmla="*/ 1281423 h 2426275"/>
              <a:gd name="connsiteX118" fmla="*/ 1176338 w 1519238"/>
              <a:gd name="connsiteY118" fmla="*/ 1300473 h 2426275"/>
              <a:gd name="connsiteX119" fmla="*/ 1190625 w 1519238"/>
              <a:gd name="connsiteY119" fmla="*/ 1333811 h 2426275"/>
              <a:gd name="connsiteX120" fmla="*/ 1200150 w 1519238"/>
              <a:gd name="connsiteY120" fmla="*/ 1348098 h 2426275"/>
              <a:gd name="connsiteX121" fmla="*/ 1209675 w 1519238"/>
              <a:gd name="connsiteY121" fmla="*/ 1381436 h 2426275"/>
              <a:gd name="connsiteX122" fmla="*/ 1219200 w 1519238"/>
              <a:gd name="connsiteY122" fmla="*/ 1400486 h 2426275"/>
              <a:gd name="connsiteX123" fmla="*/ 1223963 w 1519238"/>
              <a:gd name="connsiteY123" fmla="*/ 1467161 h 2426275"/>
              <a:gd name="connsiteX124" fmla="*/ 1228725 w 1519238"/>
              <a:gd name="connsiteY124" fmla="*/ 1486211 h 2426275"/>
              <a:gd name="connsiteX125" fmla="*/ 1233488 w 1519238"/>
              <a:gd name="connsiteY125" fmla="*/ 1510023 h 2426275"/>
              <a:gd name="connsiteX126" fmla="*/ 1228725 w 1519238"/>
              <a:gd name="connsiteY126" fmla="*/ 1557648 h 2426275"/>
              <a:gd name="connsiteX127" fmla="*/ 1209675 w 1519238"/>
              <a:gd name="connsiteY127" fmla="*/ 1605273 h 2426275"/>
              <a:gd name="connsiteX128" fmla="*/ 1204913 w 1519238"/>
              <a:gd name="connsiteY128" fmla="*/ 1676711 h 2426275"/>
              <a:gd name="connsiteX129" fmla="*/ 1195388 w 1519238"/>
              <a:gd name="connsiteY129" fmla="*/ 1710048 h 2426275"/>
              <a:gd name="connsiteX130" fmla="*/ 1185863 w 1519238"/>
              <a:gd name="connsiteY130" fmla="*/ 1748148 h 2426275"/>
              <a:gd name="connsiteX131" fmla="*/ 1190625 w 1519238"/>
              <a:gd name="connsiteY131" fmla="*/ 1833873 h 2426275"/>
              <a:gd name="connsiteX132" fmla="*/ 1200150 w 1519238"/>
              <a:gd name="connsiteY132" fmla="*/ 1867211 h 2426275"/>
              <a:gd name="connsiteX133" fmla="*/ 1204913 w 1519238"/>
              <a:gd name="connsiteY133" fmla="*/ 1886261 h 2426275"/>
              <a:gd name="connsiteX134" fmla="*/ 1219200 w 1519238"/>
              <a:gd name="connsiteY134" fmla="*/ 1933886 h 2426275"/>
              <a:gd name="connsiteX135" fmla="*/ 1223963 w 1519238"/>
              <a:gd name="connsiteY135" fmla="*/ 2124386 h 2426275"/>
              <a:gd name="connsiteX136" fmla="*/ 1233488 w 1519238"/>
              <a:gd name="connsiteY136" fmla="*/ 2186298 h 2426275"/>
              <a:gd name="connsiteX137" fmla="*/ 1243013 w 1519238"/>
              <a:gd name="connsiteY137" fmla="*/ 2200586 h 2426275"/>
              <a:gd name="connsiteX138" fmla="*/ 1247775 w 1519238"/>
              <a:gd name="connsiteY138" fmla="*/ 2214873 h 2426275"/>
              <a:gd name="connsiteX139" fmla="*/ 1257300 w 1519238"/>
              <a:gd name="connsiteY139" fmla="*/ 2233923 h 2426275"/>
              <a:gd name="connsiteX140" fmla="*/ 1271588 w 1519238"/>
              <a:gd name="connsiteY140" fmla="*/ 2276786 h 2426275"/>
              <a:gd name="connsiteX141" fmla="*/ 1264444 w 1519238"/>
              <a:gd name="connsiteY141" fmla="*/ 2364892 h 2426275"/>
              <a:gd name="connsiteX142" fmla="*/ 1202532 w 1519238"/>
              <a:gd name="connsiteY142" fmla="*/ 2422042 h 2426275"/>
              <a:gd name="connsiteX143" fmla="*/ 1204913 w 1519238"/>
              <a:gd name="connsiteY143" fmla="*/ 2422043 h 2426275"/>
              <a:gd name="connsiteX0" fmla="*/ 0 w 1519238"/>
              <a:gd name="connsiteY0" fmla="*/ 1524311 h 2464906"/>
              <a:gd name="connsiteX1" fmla="*/ 23813 w 1519238"/>
              <a:gd name="connsiteY1" fmla="*/ 1486211 h 2464906"/>
              <a:gd name="connsiteX2" fmla="*/ 28575 w 1519238"/>
              <a:gd name="connsiteY2" fmla="*/ 1471923 h 2464906"/>
              <a:gd name="connsiteX3" fmla="*/ 47625 w 1519238"/>
              <a:gd name="connsiteY3" fmla="*/ 1438586 h 2464906"/>
              <a:gd name="connsiteX4" fmla="*/ 61913 w 1519238"/>
              <a:gd name="connsiteY4" fmla="*/ 1424298 h 2464906"/>
              <a:gd name="connsiteX5" fmla="*/ 80963 w 1519238"/>
              <a:gd name="connsiteY5" fmla="*/ 1395723 h 2464906"/>
              <a:gd name="connsiteX6" fmla="*/ 85725 w 1519238"/>
              <a:gd name="connsiteY6" fmla="*/ 1371911 h 2464906"/>
              <a:gd name="connsiteX7" fmla="*/ 119063 w 1519238"/>
              <a:gd name="connsiteY7" fmla="*/ 1338573 h 2464906"/>
              <a:gd name="connsiteX8" fmla="*/ 147638 w 1519238"/>
              <a:gd name="connsiteY8" fmla="*/ 1333811 h 2464906"/>
              <a:gd name="connsiteX9" fmla="*/ 157163 w 1519238"/>
              <a:gd name="connsiteY9" fmla="*/ 1305236 h 2464906"/>
              <a:gd name="connsiteX10" fmla="*/ 166688 w 1519238"/>
              <a:gd name="connsiteY10" fmla="*/ 1252848 h 2464906"/>
              <a:gd name="connsiteX11" fmla="*/ 157163 w 1519238"/>
              <a:gd name="connsiteY11" fmla="*/ 1176648 h 2464906"/>
              <a:gd name="connsiteX12" fmla="*/ 147638 w 1519238"/>
              <a:gd name="connsiteY12" fmla="*/ 1148073 h 2464906"/>
              <a:gd name="connsiteX13" fmla="*/ 142875 w 1519238"/>
              <a:gd name="connsiteY13" fmla="*/ 1114736 h 2464906"/>
              <a:gd name="connsiteX14" fmla="*/ 133350 w 1519238"/>
              <a:gd name="connsiteY14" fmla="*/ 1095686 h 2464906"/>
              <a:gd name="connsiteX15" fmla="*/ 128588 w 1519238"/>
              <a:gd name="connsiteY15" fmla="*/ 1081398 h 2464906"/>
              <a:gd name="connsiteX16" fmla="*/ 133350 w 1519238"/>
              <a:gd name="connsiteY16" fmla="*/ 986148 h 2464906"/>
              <a:gd name="connsiteX17" fmla="*/ 138113 w 1519238"/>
              <a:gd name="connsiteY17" fmla="*/ 971861 h 2464906"/>
              <a:gd name="connsiteX18" fmla="*/ 147638 w 1519238"/>
              <a:gd name="connsiteY18" fmla="*/ 957573 h 2464906"/>
              <a:gd name="connsiteX19" fmla="*/ 161925 w 1519238"/>
              <a:gd name="connsiteY19" fmla="*/ 943286 h 2464906"/>
              <a:gd name="connsiteX20" fmla="*/ 176213 w 1519238"/>
              <a:gd name="connsiteY20" fmla="*/ 900423 h 2464906"/>
              <a:gd name="connsiteX21" fmla="*/ 180975 w 1519238"/>
              <a:gd name="connsiteY21" fmla="*/ 886136 h 2464906"/>
              <a:gd name="connsiteX22" fmla="*/ 190500 w 1519238"/>
              <a:gd name="connsiteY22" fmla="*/ 867086 h 2464906"/>
              <a:gd name="connsiteX23" fmla="*/ 204788 w 1519238"/>
              <a:gd name="connsiteY23" fmla="*/ 814698 h 2464906"/>
              <a:gd name="connsiteX24" fmla="*/ 214313 w 1519238"/>
              <a:gd name="connsiteY24" fmla="*/ 781361 h 2464906"/>
              <a:gd name="connsiteX25" fmla="*/ 223838 w 1519238"/>
              <a:gd name="connsiteY25" fmla="*/ 767073 h 2464906"/>
              <a:gd name="connsiteX26" fmla="*/ 242888 w 1519238"/>
              <a:gd name="connsiteY26" fmla="*/ 733736 h 2464906"/>
              <a:gd name="connsiteX27" fmla="*/ 280988 w 1519238"/>
              <a:gd name="connsiteY27" fmla="*/ 714686 h 2464906"/>
              <a:gd name="connsiteX28" fmla="*/ 300038 w 1519238"/>
              <a:gd name="connsiteY28" fmla="*/ 705161 h 2464906"/>
              <a:gd name="connsiteX29" fmla="*/ 314325 w 1519238"/>
              <a:gd name="connsiteY29" fmla="*/ 690873 h 2464906"/>
              <a:gd name="connsiteX30" fmla="*/ 328613 w 1519238"/>
              <a:gd name="connsiteY30" fmla="*/ 681348 h 2464906"/>
              <a:gd name="connsiteX31" fmla="*/ 333375 w 1519238"/>
              <a:gd name="connsiteY31" fmla="*/ 667061 h 2464906"/>
              <a:gd name="connsiteX32" fmla="*/ 347663 w 1519238"/>
              <a:gd name="connsiteY32" fmla="*/ 652773 h 2464906"/>
              <a:gd name="connsiteX33" fmla="*/ 357188 w 1519238"/>
              <a:gd name="connsiteY33" fmla="*/ 638486 h 2464906"/>
              <a:gd name="connsiteX34" fmla="*/ 385763 w 1519238"/>
              <a:gd name="connsiteY34" fmla="*/ 614673 h 2464906"/>
              <a:gd name="connsiteX35" fmla="*/ 395288 w 1519238"/>
              <a:gd name="connsiteY35" fmla="*/ 600386 h 2464906"/>
              <a:gd name="connsiteX36" fmla="*/ 409575 w 1519238"/>
              <a:gd name="connsiteY36" fmla="*/ 581336 h 2464906"/>
              <a:gd name="connsiteX37" fmla="*/ 433388 w 1519238"/>
              <a:gd name="connsiteY37" fmla="*/ 552761 h 2464906"/>
              <a:gd name="connsiteX38" fmla="*/ 452438 w 1519238"/>
              <a:gd name="connsiteY38" fmla="*/ 543236 h 2464906"/>
              <a:gd name="connsiteX39" fmla="*/ 481013 w 1519238"/>
              <a:gd name="connsiteY39" fmla="*/ 509898 h 2464906"/>
              <a:gd name="connsiteX40" fmla="*/ 514350 w 1519238"/>
              <a:gd name="connsiteY40" fmla="*/ 471798 h 2464906"/>
              <a:gd name="connsiteX41" fmla="*/ 557213 w 1519238"/>
              <a:gd name="connsiteY41" fmla="*/ 428936 h 2464906"/>
              <a:gd name="connsiteX42" fmla="*/ 590550 w 1519238"/>
              <a:gd name="connsiteY42" fmla="*/ 395598 h 2464906"/>
              <a:gd name="connsiteX43" fmla="*/ 609600 w 1519238"/>
              <a:gd name="connsiteY43" fmla="*/ 333686 h 2464906"/>
              <a:gd name="connsiteX44" fmla="*/ 628650 w 1519238"/>
              <a:gd name="connsiteY44" fmla="*/ 305111 h 2464906"/>
              <a:gd name="connsiteX45" fmla="*/ 652463 w 1519238"/>
              <a:gd name="connsiteY45" fmla="*/ 271773 h 2464906"/>
              <a:gd name="connsiteX46" fmla="*/ 676275 w 1519238"/>
              <a:gd name="connsiteY46" fmla="*/ 243198 h 2464906"/>
              <a:gd name="connsiteX47" fmla="*/ 690563 w 1519238"/>
              <a:gd name="connsiteY47" fmla="*/ 209861 h 2464906"/>
              <a:gd name="connsiteX48" fmla="*/ 700088 w 1519238"/>
              <a:gd name="connsiteY48" fmla="*/ 181286 h 2464906"/>
              <a:gd name="connsiteX49" fmla="*/ 714375 w 1519238"/>
              <a:gd name="connsiteY49" fmla="*/ 157473 h 2464906"/>
              <a:gd name="connsiteX50" fmla="*/ 742950 w 1519238"/>
              <a:gd name="connsiteY50" fmla="*/ 133661 h 2464906"/>
              <a:gd name="connsiteX51" fmla="*/ 747713 w 1519238"/>
              <a:gd name="connsiteY51" fmla="*/ 119373 h 2464906"/>
              <a:gd name="connsiteX52" fmla="*/ 733425 w 1519238"/>
              <a:gd name="connsiteY52" fmla="*/ 90798 h 2464906"/>
              <a:gd name="connsiteX53" fmla="*/ 728663 w 1519238"/>
              <a:gd name="connsiteY53" fmla="*/ 76511 h 2464906"/>
              <a:gd name="connsiteX54" fmla="*/ 757238 w 1519238"/>
              <a:gd name="connsiteY54" fmla="*/ 90798 h 2464906"/>
              <a:gd name="connsiteX55" fmla="*/ 766763 w 1519238"/>
              <a:gd name="connsiteY55" fmla="*/ 105086 h 2464906"/>
              <a:gd name="connsiteX56" fmla="*/ 757238 w 1519238"/>
              <a:gd name="connsiteY56" fmla="*/ 71748 h 2464906"/>
              <a:gd name="connsiteX57" fmla="*/ 747713 w 1519238"/>
              <a:gd name="connsiteY57" fmla="*/ 57461 h 2464906"/>
              <a:gd name="connsiteX58" fmla="*/ 742950 w 1519238"/>
              <a:gd name="connsiteY58" fmla="*/ 43173 h 2464906"/>
              <a:gd name="connsiteX59" fmla="*/ 733425 w 1519238"/>
              <a:gd name="connsiteY59" fmla="*/ 28886 h 2464906"/>
              <a:gd name="connsiteX60" fmla="*/ 752475 w 1519238"/>
              <a:gd name="connsiteY60" fmla="*/ 38411 h 2464906"/>
              <a:gd name="connsiteX61" fmla="*/ 766763 w 1519238"/>
              <a:gd name="connsiteY61" fmla="*/ 43173 h 2464906"/>
              <a:gd name="connsiteX62" fmla="*/ 781050 w 1519238"/>
              <a:gd name="connsiteY62" fmla="*/ 43173 h 2464906"/>
              <a:gd name="connsiteX63" fmla="*/ 766763 w 1519238"/>
              <a:gd name="connsiteY63" fmla="*/ 14598 h 2464906"/>
              <a:gd name="connsiteX64" fmla="*/ 762000 w 1519238"/>
              <a:gd name="connsiteY64" fmla="*/ 311 h 2464906"/>
              <a:gd name="connsiteX65" fmla="*/ 804863 w 1519238"/>
              <a:gd name="connsiteY65" fmla="*/ 19361 h 2464906"/>
              <a:gd name="connsiteX66" fmla="*/ 814388 w 1519238"/>
              <a:gd name="connsiteY66" fmla="*/ 33648 h 2464906"/>
              <a:gd name="connsiteX67" fmla="*/ 857250 w 1519238"/>
              <a:gd name="connsiteY67" fmla="*/ 62223 h 2464906"/>
              <a:gd name="connsiteX68" fmla="*/ 876300 w 1519238"/>
              <a:gd name="connsiteY68" fmla="*/ 71748 h 2464906"/>
              <a:gd name="connsiteX69" fmla="*/ 890588 w 1519238"/>
              <a:gd name="connsiteY69" fmla="*/ 86036 h 2464906"/>
              <a:gd name="connsiteX70" fmla="*/ 904875 w 1519238"/>
              <a:gd name="connsiteY70" fmla="*/ 90798 h 2464906"/>
              <a:gd name="connsiteX71" fmla="*/ 947738 w 1519238"/>
              <a:gd name="connsiteY71" fmla="*/ 105086 h 2464906"/>
              <a:gd name="connsiteX72" fmla="*/ 966788 w 1519238"/>
              <a:gd name="connsiteY72" fmla="*/ 114611 h 2464906"/>
              <a:gd name="connsiteX73" fmla="*/ 985838 w 1519238"/>
              <a:gd name="connsiteY73" fmla="*/ 143186 h 2464906"/>
              <a:gd name="connsiteX74" fmla="*/ 1028700 w 1519238"/>
              <a:gd name="connsiteY74" fmla="*/ 176523 h 2464906"/>
              <a:gd name="connsiteX75" fmla="*/ 1047750 w 1519238"/>
              <a:gd name="connsiteY75" fmla="*/ 205098 h 2464906"/>
              <a:gd name="connsiteX76" fmla="*/ 1090613 w 1519238"/>
              <a:gd name="connsiteY76" fmla="*/ 252723 h 2464906"/>
              <a:gd name="connsiteX77" fmla="*/ 1109663 w 1519238"/>
              <a:gd name="connsiteY77" fmla="*/ 281298 h 2464906"/>
              <a:gd name="connsiteX78" fmla="*/ 1114425 w 1519238"/>
              <a:gd name="connsiteY78" fmla="*/ 300348 h 2464906"/>
              <a:gd name="connsiteX79" fmla="*/ 1138238 w 1519238"/>
              <a:gd name="connsiteY79" fmla="*/ 343211 h 2464906"/>
              <a:gd name="connsiteX80" fmla="*/ 1166813 w 1519238"/>
              <a:gd name="connsiteY80" fmla="*/ 362261 h 2464906"/>
              <a:gd name="connsiteX81" fmla="*/ 1204913 w 1519238"/>
              <a:gd name="connsiteY81" fmla="*/ 371786 h 2464906"/>
              <a:gd name="connsiteX82" fmla="*/ 1214438 w 1519238"/>
              <a:gd name="connsiteY82" fmla="*/ 386073 h 2464906"/>
              <a:gd name="connsiteX83" fmla="*/ 1238250 w 1519238"/>
              <a:gd name="connsiteY83" fmla="*/ 414648 h 2464906"/>
              <a:gd name="connsiteX84" fmla="*/ 1247775 w 1519238"/>
              <a:gd name="connsiteY84" fmla="*/ 443223 h 2464906"/>
              <a:gd name="connsiteX85" fmla="*/ 1252538 w 1519238"/>
              <a:gd name="connsiteY85" fmla="*/ 457511 h 2464906"/>
              <a:gd name="connsiteX86" fmla="*/ 1262063 w 1519238"/>
              <a:gd name="connsiteY86" fmla="*/ 476561 h 2464906"/>
              <a:gd name="connsiteX87" fmla="*/ 1290638 w 1519238"/>
              <a:gd name="connsiteY87" fmla="*/ 519423 h 2464906"/>
              <a:gd name="connsiteX88" fmla="*/ 1300163 w 1519238"/>
              <a:gd name="connsiteY88" fmla="*/ 533711 h 2464906"/>
              <a:gd name="connsiteX89" fmla="*/ 1304925 w 1519238"/>
              <a:gd name="connsiteY89" fmla="*/ 547998 h 2464906"/>
              <a:gd name="connsiteX90" fmla="*/ 1319213 w 1519238"/>
              <a:gd name="connsiteY90" fmla="*/ 557523 h 2464906"/>
              <a:gd name="connsiteX91" fmla="*/ 1371600 w 1519238"/>
              <a:gd name="connsiteY91" fmla="*/ 581336 h 2464906"/>
              <a:gd name="connsiteX92" fmla="*/ 1390650 w 1519238"/>
              <a:gd name="connsiteY92" fmla="*/ 590861 h 2464906"/>
              <a:gd name="connsiteX93" fmla="*/ 1419225 w 1519238"/>
              <a:gd name="connsiteY93" fmla="*/ 600386 h 2464906"/>
              <a:gd name="connsiteX94" fmla="*/ 1462088 w 1519238"/>
              <a:gd name="connsiteY94" fmla="*/ 595623 h 2464906"/>
              <a:gd name="connsiteX95" fmla="*/ 1476375 w 1519238"/>
              <a:gd name="connsiteY95" fmla="*/ 590861 h 2464906"/>
              <a:gd name="connsiteX96" fmla="*/ 1485900 w 1519238"/>
              <a:gd name="connsiteY96" fmla="*/ 576573 h 2464906"/>
              <a:gd name="connsiteX97" fmla="*/ 1504950 w 1519238"/>
              <a:gd name="connsiteY97" fmla="*/ 571811 h 2464906"/>
              <a:gd name="connsiteX98" fmla="*/ 1519238 w 1519238"/>
              <a:gd name="connsiteY98" fmla="*/ 567048 h 2464906"/>
              <a:gd name="connsiteX99" fmla="*/ 1509713 w 1519238"/>
              <a:gd name="connsiteY99" fmla="*/ 705161 h 2464906"/>
              <a:gd name="connsiteX100" fmla="*/ 1504950 w 1519238"/>
              <a:gd name="connsiteY100" fmla="*/ 719448 h 2464906"/>
              <a:gd name="connsiteX101" fmla="*/ 1485900 w 1519238"/>
              <a:gd name="connsiteY101" fmla="*/ 748023 h 2464906"/>
              <a:gd name="connsiteX102" fmla="*/ 1466850 w 1519238"/>
              <a:gd name="connsiteY102" fmla="*/ 786123 h 2464906"/>
              <a:gd name="connsiteX103" fmla="*/ 1457325 w 1519238"/>
              <a:gd name="connsiteY103" fmla="*/ 824223 h 2464906"/>
              <a:gd name="connsiteX104" fmla="*/ 1447800 w 1519238"/>
              <a:gd name="connsiteY104" fmla="*/ 909948 h 2464906"/>
              <a:gd name="connsiteX105" fmla="*/ 1438275 w 1519238"/>
              <a:gd name="connsiteY105" fmla="*/ 1014723 h 2464906"/>
              <a:gd name="connsiteX106" fmla="*/ 1428750 w 1519238"/>
              <a:gd name="connsiteY106" fmla="*/ 1090923 h 2464906"/>
              <a:gd name="connsiteX107" fmla="*/ 1414463 w 1519238"/>
              <a:gd name="connsiteY107" fmla="*/ 1119498 h 2464906"/>
              <a:gd name="connsiteX108" fmla="*/ 1400175 w 1519238"/>
              <a:gd name="connsiteY108" fmla="*/ 1148073 h 2464906"/>
              <a:gd name="connsiteX109" fmla="*/ 1395413 w 1519238"/>
              <a:gd name="connsiteY109" fmla="*/ 1162361 h 2464906"/>
              <a:gd name="connsiteX110" fmla="*/ 1338263 w 1519238"/>
              <a:gd name="connsiteY110" fmla="*/ 1148073 h 2464906"/>
              <a:gd name="connsiteX111" fmla="*/ 1314450 w 1519238"/>
              <a:gd name="connsiteY111" fmla="*/ 1143311 h 2464906"/>
              <a:gd name="connsiteX112" fmla="*/ 1285875 w 1519238"/>
              <a:gd name="connsiteY112" fmla="*/ 1133786 h 2464906"/>
              <a:gd name="connsiteX113" fmla="*/ 1223963 w 1519238"/>
              <a:gd name="connsiteY113" fmla="*/ 1138548 h 2464906"/>
              <a:gd name="connsiteX114" fmla="*/ 1214438 w 1519238"/>
              <a:gd name="connsiteY114" fmla="*/ 1167123 h 2464906"/>
              <a:gd name="connsiteX115" fmla="*/ 1204913 w 1519238"/>
              <a:gd name="connsiteY115" fmla="*/ 1186173 h 2464906"/>
              <a:gd name="connsiteX116" fmla="*/ 1195388 w 1519238"/>
              <a:gd name="connsiteY116" fmla="*/ 1214748 h 2464906"/>
              <a:gd name="connsiteX117" fmla="*/ 1190625 w 1519238"/>
              <a:gd name="connsiteY117" fmla="*/ 1281423 h 2464906"/>
              <a:gd name="connsiteX118" fmla="*/ 1176338 w 1519238"/>
              <a:gd name="connsiteY118" fmla="*/ 1300473 h 2464906"/>
              <a:gd name="connsiteX119" fmla="*/ 1190625 w 1519238"/>
              <a:gd name="connsiteY119" fmla="*/ 1333811 h 2464906"/>
              <a:gd name="connsiteX120" fmla="*/ 1200150 w 1519238"/>
              <a:gd name="connsiteY120" fmla="*/ 1348098 h 2464906"/>
              <a:gd name="connsiteX121" fmla="*/ 1209675 w 1519238"/>
              <a:gd name="connsiteY121" fmla="*/ 1381436 h 2464906"/>
              <a:gd name="connsiteX122" fmla="*/ 1219200 w 1519238"/>
              <a:gd name="connsiteY122" fmla="*/ 1400486 h 2464906"/>
              <a:gd name="connsiteX123" fmla="*/ 1223963 w 1519238"/>
              <a:gd name="connsiteY123" fmla="*/ 1467161 h 2464906"/>
              <a:gd name="connsiteX124" fmla="*/ 1228725 w 1519238"/>
              <a:gd name="connsiteY124" fmla="*/ 1486211 h 2464906"/>
              <a:gd name="connsiteX125" fmla="*/ 1233488 w 1519238"/>
              <a:gd name="connsiteY125" fmla="*/ 1510023 h 2464906"/>
              <a:gd name="connsiteX126" fmla="*/ 1228725 w 1519238"/>
              <a:gd name="connsiteY126" fmla="*/ 1557648 h 2464906"/>
              <a:gd name="connsiteX127" fmla="*/ 1209675 w 1519238"/>
              <a:gd name="connsiteY127" fmla="*/ 1605273 h 2464906"/>
              <a:gd name="connsiteX128" fmla="*/ 1204913 w 1519238"/>
              <a:gd name="connsiteY128" fmla="*/ 1676711 h 2464906"/>
              <a:gd name="connsiteX129" fmla="*/ 1195388 w 1519238"/>
              <a:gd name="connsiteY129" fmla="*/ 1710048 h 2464906"/>
              <a:gd name="connsiteX130" fmla="*/ 1185863 w 1519238"/>
              <a:gd name="connsiteY130" fmla="*/ 1748148 h 2464906"/>
              <a:gd name="connsiteX131" fmla="*/ 1190625 w 1519238"/>
              <a:gd name="connsiteY131" fmla="*/ 1833873 h 2464906"/>
              <a:gd name="connsiteX132" fmla="*/ 1200150 w 1519238"/>
              <a:gd name="connsiteY132" fmla="*/ 1867211 h 2464906"/>
              <a:gd name="connsiteX133" fmla="*/ 1204913 w 1519238"/>
              <a:gd name="connsiteY133" fmla="*/ 1886261 h 2464906"/>
              <a:gd name="connsiteX134" fmla="*/ 1219200 w 1519238"/>
              <a:gd name="connsiteY134" fmla="*/ 1933886 h 2464906"/>
              <a:gd name="connsiteX135" fmla="*/ 1223963 w 1519238"/>
              <a:gd name="connsiteY135" fmla="*/ 2124386 h 2464906"/>
              <a:gd name="connsiteX136" fmla="*/ 1233488 w 1519238"/>
              <a:gd name="connsiteY136" fmla="*/ 2186298 h 2464906"/>
              <a:gd name="connsiteX137" fmla="*/ 1243013 w 1519238"/>
              <a:gd name="connsiteY137" fmla="*/ 2200586 h 2464906"/>
              <a:gd name="connsiteX138" fmla="*/ 1247775 w 1519238"/>
              <a:gd name="connsiteY138" fmla="*/ 2214873 h 2464906"/>
              <a:gd name="connsiteX139" fmla="*/ 1257300 w 1519238"/>
              <a:gd name="connsiteY139" fmla="*/ 2233923 h 2464906"/>
              <a:gd name="connsiteX140" fmla="*/ 1271588 w 1519238"/>
              <a:gd name="connsiteY140" fmla="*/ 2276786 h 2464906"/>
              <a:gd name="connsiteX141" fmla="*/ 1264444 w 1519238"/>
              <a:gd name="connsiteY141" fmla="*/ 2364892 h 2464906"/>
              <a:gd name="connsiteX142" fmla="*/ 1202532 w 1519238"/>
              <a:gd name="connsiteY142" fmla="*/ 2422042 h 2464906"/>
              <a:gd name="connsiteX143" fmla="*/ 1100138 w 1519238"/>
              <a:gd name="connsiteY143" fmla="*/ 2464906 h 2464906"/>
              <a:gd name="connsiteX0" fmla="*/ 0 w 1519238"/>
              <a:gd name="connsiteY0" fmla="*/ 1524311 h 2468080"/>
              <a:gd name="connsiteX1" fmla="*/ 23813 w 1519238"/>
              <a:gd name="connsiteY1" fmla="*/ 1486211 h 2468080"/>
              <a:gd name="connsiteX2" fmla="*/ 28575 w 1519238"/>
              <a:gd name="connsiteY2" fmla="*/ 1471923 h 2468080"/>
              <a:gd name="connsiteX3" fmla="*/ 47625 w 1519238"/>
              <a:gd name="connsiteY3" fmla="*/ 1438586 h 2468080"/>
              <a:gd name="connsiteX4" fmla="*/ 61913 w 1519238"/>
              <a:gd name="connsiteY4" fmla="*/ 1424298 h 2468080"/>
              <a:gd name="connsiteX5" fmla="*/ 80963 w 1519238"/>
              <a:gd name="connsiteY5" fmla="*/ 1395723 h 2468080"/>
              <a:gd name="connsiteX6" fmla="*/ 85725 w 1519238"/>
              <a:gd name="connsiteY6" fmla="*/ 1371911 h 2468080"/>
              <a:gd name="connsiteX7" fmla="*/ 119063 w 1519238"/>
              <a:gd name="connsiteY7" fmla="*/ 1338573 h 2468080"/>
              <a:gd name="connsiteX8" fmla="*/ 147638 w 1519238"/>
              <a:gd name="connsiteY8" fmla="*/ 1333811 h 2468080"/>
              <a:gd name="connsiteX9" fmla="*/ 157163 w 1519238"/>
              <a:gd name="connsiteY9" fmla="*/ 1305236 h 2468080"/>
              <a:gd name="connsiteX10" fmla="*/ 166688 w 1519238"/>
              <a:gd name="connsiteY10" fmla="*/ 1252848 h 2468080"/>
              <a:gd name="connsiteX11" fmla="*/ 157163 w 1519238"/>
              <a:gd name="connsiteY11" fmla="*/ 1176648 h 2468080"/>
              <a:gd name="connsiteX12" fmla="*/ 147638 w 1519238"/>
              <a:gd name="connsiteY12" fmla="*/ 1148073 h 2468080"/>
              <a:gd name="connsiteX13" fmla="*/ 142875 w 1519238"/>
              <a:gd name="connsiteY13" fmla="*/ 1114736 h 2468080"/>
              <a:gd name="connsiteX14" fmla="*/ 133350 w 1519238"/>
              <a:gd name="connsiteY14" fmla="*/ 1095686 h 2468080"/>
              <a:gd name="connsiteX15" fmla="*/ 128588 w 1519238"/>
              <a:gd name="connsiteY15" fmla="*/ 1081398 h 2468080"/>
              <a:gd name="connsiteX16" fmla="*/ 133350 w 1519238"/>
              <a:gd name="connsiteY16" fmla="*/ 986148 h 2468080"/>
              <a:gd name="connsiteX17" fmla="*/ 138113 w 1519238"/>
              <a:gd name="connsiteY17" fmla="*/ 971861 h 2468080"/>
              <a:gd name="connsiteX18" fmla="*/ 147638 w 1519238"/>
              <a:gd name="connsiteY18" fmla="*/ 957573 h 2468080"/>
              <a:gd name="connsiteX19" fmla="*/ 161925 w 1519238"/>
              <a:gd name="connsiteY19" fmla="*/ 943286 h 2468080"/>
              <a:gd name="connsiteX20" fmla="*/ 176213 w 1519238"/>
              <a:gd name="connsiteY20" fmla="*/ 900423 h 2468080"/>
              <a:gd name="connsiteX21" fmla="*/ 180975 w 1519238"/>
              <a:gd name="connsiteY21" fmla="*/ 886136 h 2468080"/>
              <a:gd name="connsiteX22" fmla="*/ 190500 w 1519238"/>
              <a:gd name="connsiteY22" fmla="*/ 867086 h 2468080"/>
              <a:gd name="connsiteX23" fmla="*/ 204788 w 1519238"/>
              <a:gd name="connsiteY23" fmla="*/ 814698 h 2468080"/>
              <a:gd name="connsiteX24" fmla="*/ 214313 w 1519238"/>
              <a:gd name="connsiteY24" fmla="*/ 781361 h 2468080"/>
              <a:gd name="connsiteX25" fmla="*/ 223838 w 1519238"/>
              <a:gd name="connsiteY25" fmla="*/ 767073 h 2468080"/>
              <a:gd name="connsiteX26" fmla="*/ 242888 w 1519238"/>
              <a:gd name="connsiteY26" fmla="*/ 733736 h 2468080"/>
              <a:gd name="connsiteX27" fmla="*/ 280988 w 1519238"/>
              <a:gd name="connsiteY27" fmla="*/ 714686 h 2468080"/>
              <a:gd name="connsiteX28" fmla="*/ 300038 w 1519238"/>
              <a:gd name="connsiteY28" fmla="*/ 705161 h 2468080"/>
              <a:gd name="connsiteX29" fmla="*/ 314325 w 1519238"/>
              <a:gd name="connsiteY29" fmla="*/ 690873 h 2468080"/>
              <a:gd name="connsiteX30" fmla="*/ 328613 w 1519238"/>
              <a:gd name="connsiteY30" fmla="*/ 681348 h 2468080"/>
              <a:gd name="connsiteX31" fmla="*/ 333375 w 1519238"/>
              <a:gd name="connsiteY31" fmla="*/ 667061 h 2468080"/>
              <a:gd name="connsiteX32" fmla="*/ 347663 w 1519238"/>
              <a:gd name="connsiteY32" fmla="*/ 652773 h 2468080"/>
              <a:gd name="connsiteX33" fmla="*/ 357188 w 1519238"/>
              <a:gd name="connsiteY33" fmla="*/ 638486 h 2468080"/>
              <a:gd name="connsiteX34" fmla="*/ 385763 w 1519238"/>
              <a:gd name="connsiteY34" fmla="*/ 614673 h 2468080"/>
              <a:gd name="connsiteX35" fmla="*/ 395288 w 1519238"/>
              <a:gd name="connsiteY35" fmla="*/ 600386 h 2468080"/>
              <a:gd name="connsiteX36" fmla="*/ 409575 w 1519238"/>
              <a:gd name="connsiteY36" fmla="*/ 581336 h 2468080"/>
              <a:gd name="connsiteX37" fmla="*/ 433388 w 1519238"/>
              <a:gd name="connsiteY37" fmla="*/ 552761 h 2468080"/>
              <a:gd name="connsiteX38" fmla="*/ 452438 w 1519238"/>
              <a:gd name="connsiteY38" fmla="*/ 543236 h 2468080"/>
              <a:gd name="connsiteX39" fmla="*/ 481013 w 1519238"/>
              <a:gd name="connsiteY39" fmla="*/ 509898 h 2468080"/>
              <a:gd name="connsiteX40" fmla="*/ 514350 w 1519238"/>
              <a:gd name="connsiteY40" fmla="*/ 471798 h 2468080"/>
              <a:gd name="connsiteX41" fmla="*/ 557213 w 1519238"/>
              <a:gd name="connsiteY41" fmla="*/ 428936 h 2468080"/>
              <a:gd name="connsiteX42" fmla="*/ 590550 w 1519238"/>
              <a:gd name="connsiteY42" fmla="*/ 395598 h 2468080"/>
              <a:gd name="connsiteX43" fmla="*/ 609600 w 1519238"/>
              <a:gd name="connsiteY43" fmla="*/ 333686 h 2468080"/>
              <a:gd name="connsiteX44" fmla="*/ 628650 w 1519238"/>
              <a:gd name="connsiteY44" fmla="*/ 305111 h 2468080"/>
              <a:gd name="connsiteX45" fmla="*/ 652463 w 1519238"/>
              <a:gd name="connsiteY45" fmla="*/ 271773 h 2468080"/>
              <a:gd name="connsiteX46" fmla="*/ 676275 w 1519238"/>
              <a:gd name="connsiteY46" fmla="*/ 243198 h 2468080"/>
              <a:gd name="connsiteX47" fmla="*/ 690563 w 1519238"/>
              <a:gd name="connsiteY47" fmla="*/ 209861 h 2468080"/>
              <a:gd name="connsiteX48" fmla="*/ 700088 w 1519238"/>
              <a:gd name="connsiteY48" fmla="*/ 181286 h 2468080"/>
              <a:gd name="connsiteX49" fmla="*/ 714375 w 1519238"/>
              <a:gd name="connsiteY49" fmla="*/ 157473 h 2468080"/>
              <a:gd name="connsiteX50" fmla="*/ 742950 w 1519238"/>
              <a:gd name="connsiteY50" fmla="*/ 133661 h 2468080"/>
              <a:gd name="connsiteX51" fmla="*/ 747713 w 1519238"/>
              <a:gd name="connsiteY51" fmla="*/ 119373 h 2468080"/>
              <a:gd name="connsiteX52" fmla="*/ 733425 w 1519238"/>
              <a:gd name="connsiteY52" fmla="*/ 90798 h 2468080"/>
              <a:gd name="connsiteX53" fmla="*/ 728663 w 1519238"/>
              <a:gd name="connsiteY53" fmla="*/ 76511 h 2468080"/>
              <a:gd name="connsiteX54" fmla="*/ 757238 w 1519238"/>
              <a:gd name="connsiteY54" fmla="*/ 90798 h 2468080"/>
              <a:gd name="connsiteX55" fmla="*/ 766763 w 1519238"/>
              <a:gd name="connsiteY55" fmla="*/ 105086 h 2468080"/>
              <a:gd name="connsiteX56" fmla="*/ 757238 w 1519238"/>
              <a:gd name="connsiteY56" fmla="*/ 71748 h 2468080"/>
              <a:gd name="connsiteX57" fmla="*/ 747713 w 1519238"/>
              <a:gd name="connsiteY57" fmla="*/ 57461 h 2468080"/>
              <a:gd name="connsiteX58" fmla="*/ 742950 w 1519238"/>
              <a:gd name="connsiteY58" fmla="*/ 43173 h 2468080"/>
              <a:gd name="connsiteX59" fmla="*/ 733425 w 1519238"/>
              <a:gd name="connsiteY59" fmla="*/ 28886 h 2468080"/>
              <a:gd name="connsiteX60" fmla="*/ 752475 w 1519238"/>
              <a:gd name="connsiteY60" fmla="*/ 38411 h 2468080"/>
              <a:gd name="connsiteX61" fmla="*/ 766763 w 1519238"/>
              <a:gd name="connsiteY61" fmla="*/ 43173 h 2468080"/>
              <a:gd name="connsiteX62" fmla="*/ 781050 w 1519238"/>
              <a:gd name="connsiteY62" fmla="*/ 43173 h 2468080"/>
              <a:gd name="connsiteX63" fmla="*/ 766763 w 1519238"/>
              <a:gd name="connsiteY63" fmla="*/ 14598 h 2468080"/>
              <a:gd name="connsiteX64" fmla="*/ 762000 w 1519238"/>
              <a:gd name="connsiteY64" fmla="*/ 311 h 2468080"/>
              <a:gd name="connsiteX65" fmla="*/ 804863 w 1519238"/>
              <a:gd name="connsiteY65" fmla="*/ 19361 h 2468080"/>
              <a:gd name="connsiteX66" fmla="*/ 814388 w 1519238"/>
              <a:gd name="connsiteY66" fmla="*/ 33648 h 2468080"/>
              <a:gd name="connsiteX67" fmla="*/ 857250 w 1519238"/>
              <a:gd name="connsiteY67" fmla="*/ 62223 h 2468080"/>
              <a:gd name="connsiteX68" fmla="*/ 876300 w 1519238"/>
              <a:gd name="connsiteY68" fmla="*/ 71748 h 2468080"/>
              <a:gd name="connsiteX69" fmla="*/ 890588 w 1519238"/>
              <a:gd name="connsiteY69" fmla="*/ 86036 h 2468080"/>
              <a:gd name="connsiteX70" fmla="*/ 904875 w 1519238"/>
              <a:gd name="connsiteY70" fmla="*/ 90798 h 2468080"/>
              <a:gd name="connsiteX71" fmla="*/ 947738 w 1519238"/>
              <a:gd name="connsiteY71" fmla="*/ 105086 h 2468080"/>
              <a:gd name="connsiteX72" fmla="*/ 966788 w 1519238"/>
              <a:gd name="connsiteY72" fmla="*/ 114611 h 2468080"/>
              <a:gd name="connsiteX73" fmla="*/ 985838 w 1519238"/>
              <a:gd name="connsiteY73" fmla="*/ 143186 h 2468080"/>
              <a:gd name="connsiteX74" fmla="*/ 1028700 w 1519238"/>
              <a:gd name="connsiteY74" fmla="*/ 176523 h 2468080"/>
              <a:gd name="connsiteX75" fmla="*/ 1047750 w 1519238"/>
              <a:gd name="connsiteY75" fmla="*/ 205098 h 2468080"/>
              <a:gd name="connsiteX76" fmla="*/ 1090613 w 1519238"/>
              <a:gd name="connsiteY76" fmla="*/ 252723 h 2468080"/>
              <a:gd name="connsiteX77" fmla="*/ 1109663 w 1519238"/>
              <a:gd name="connsiteY77" fmla="*/ 281298 h 2468080"/>
              <a:gd name="connsiteX78" fmla="*/ 1114425 w 1519238"/>
              <a:gd name="connsiteY78" fmla="*/ 300348 h 2468080"/>
              <a:gd name="connsiteX79" fmla="*/ 1138238 w 1519238"/>
              <a:gd name="connsiteY79" fmla="*/ 343211 h 2468080"/>
              <a:gd name="connsiteX80" fmla="*/ 1166813 w 1519238"/>
              <a:gd name="connsiteY80" fmla="*/ 362261 h 2468080"/>
              <a:gd name="connsiteX81" fmla="*/ 1204913 w 1519238"/>
              <a:gd name="connsiteY81" fmla="*/ 371786 h 2468080"/>
              <a:gd name="connsiteX82" fmla="*/ 1214438 w 1519238"/>
              <a:gd name="connsiteY82" fmla="*/ 386073 h 2468080"/>
              <a:gd name="connsiteX83" fmla="*/ 1238250 w 1519238"/>
              <a:gd name="connsiteY83" fmla="*/ 414648 h 2468080"/>
              <a:gd name="connsiteX84" fmla="*/ 1247775 w 1519238"/>
              <a:gd name="connsiteY84" fmla="*/ 443223 h 2468080"/>
              <a:gd name="connsiteX85" fmla="*/ 1252538 w 1519238"/>
              <a:gd name="connsiteY85" fmla="*/ 457511 h 2468080"/>
              <a:gd name="connsiteX86" fmla="*/ 1262063 w 1519238"/>
              <a:gd name="connsiteY86" fmla="*/ 476561 h 2468080"/>
              <a:gd name="connsiteX87" fmla="*/ 1290638 w 1519238"/>
              <a:gd name="connsiteY87" fmla="*/ 519423 h 2468080"/>
              <a:gd name="connsiteX88" fmla="*/ 1300163 w 1519238"/>
              <a:gd name="connsiteY88" fmla="*/ 533711 h 2468080"/>
              <a:gd name="connsiteX89" fmla="*/ 1304925 w 1519238"/>
              <a:gd name="connsiteY89" fmla="*/ 547998 h 2468080"/>
              <a:gd name="connsiteX90" fmla="*/ 1319213 w 1519238"/>
              <a:gd name="connsiteY90" fmla="*/ 557523 h 2468080"/>
              <a:gd name="connsiteX91" fmla="*/ 1371600 w 1519238"/>
              <a:gd name="connsiteY91" fmla="*/ 581336 h 2468080"/>
              <a:gd name="connsiteX92" fmla="*/ 1390650 w 1519238"/>
              <a:gd name="connsiteY92" fmla="*/ 590861 h 2468080"/>
              <a:gd name="connsiteX93" fmla="*/ 1419225 w 1519238"/>
              <a:gd name="connsiteY93" fmla="*/ 600386 h 2468080"/>
              <a:gd name="connsiteX94" fmla="*/ 1462088 w 1519238"/>
              <a:gd name="connsiteY94" fmla="*/ 595623 h 2468080"/>
              <a:gd name="connsiteX95" fmla="*/ 1476375 w 1519238"/>
              <a:gd name="connsiteY95" fmla="*/ 590861 h 2468080"/>
              <a:gd name="connsiteX96" fmla="*/ 1485900 w 1519238"/>
              <a:gd name="connsiteY96" fmla="*/ 576573 h 2468080"/>
              <a:gd name="connsiteX97" fmla="*/ 1504950 w 1519238"/>
              <a:gd name="connsiteY97" fmla="*/ 571811 h 2468080"/>
              <a:gd name="connsiteX98" fmla="*/ 1519238 w 1519238"/>
              <a:gd name="connsiteY98" fmla="*/ 567048 h 2468080"/>
              <a:gd name="connsiteX99" fmla="*/ 1509713 w 1519238"/>
              <a:gd name="connsiteY99" fmla="*/ 705161 h 2468080"/>
              <a:gd name="connsiteX100" fmla="*/ 1504950 w 1519238"/>
              <a:gd name="connsiteY100" fmla="*/ 719448 h 2468080"/>
              <a:gd name="connsiteX101" fmla="*/ 1485900 w 1519238"/>
              <a:gd name="connsiteY101" fmla="*/ 748023 h 2468080"/>
              <a:gd name="connsiteX102" fmla="*/ 1466850 w 1519238"/>
              <a:gd name="connsiteY102" fmla="*/ 786123 h 2468080"/>
              <a:gd name="connsiteX103" fmla="*/ 1457325 w 1519238"/>
              <a:gd name="connsiteY103" fmla="*/ 824223 h 2468080"/>
              <a:gd name="connsiteX104" fmla="*/ 1447800 w 1519238"/>
              <a:gd name="connsiteY104" fmla="*/ 909948 h 2468080"/>
              <a:gd name="connsiteX105" fmla="*/ 1438275 w 1519238"/>
              <a:gd name="connsiteY105" fmla="*/ 1014723 h 2468080"/>
              <a:gd name="connsiteX106" fmla="*/ 1428750 w 1519238"/>
              <a:gd name="connsiteY106" fmla="*/ 1090923 h 2468080"/>
              <a:gd name="connsiteX107" fmla="*/ 1414463 w 1519238"/>
              <a:gd name="connsiteY107" fmla="*/ 1119498 h 2468080"/>
              <a:gd name="connsiteX108" fmla="*/ 1400175 w 1519238"/>
              <a:gd name="connsiteY108" fmla="*/ 1148073 h 2468080"/>
              <a:gd name="connsiteX109" fmla="*/ 1395413 w 1519238"/>
              <a:gd name="connsiteY109" fmla="*/ 1162361 h 2468080"/>
              <a:gd name="connsiteX110" fmla="*/ 1338263 w 1519238"/>
              <a:gd name="connsiteY110" fmla="*/ 1148073 h 2468080"/>
              <a:gd name="connsiteX111" fmla="*/ 1314450 w 1519238"/>
              <a:gd name="connsiteY111" fmla="*/ 1143311 h 2468080"/>
              <a:gd name="connsiteX112" fmla="*/ 1285875 w 1519238"/>
              <a:gd name="connsiteY112" fmla="*/ 1133786 h 2468080"/>
              <a:gd name="connsiteX113" fmla="*/ 1223963 w 1519238"/>
              <a:gd name="connsiteY113" fmla="*/ 1138548 h 2468080"/>
              <a:gd name="connsiteX114" fmla="*/ 1214438 w 1519238"/>
              <a:gd name="connsiteY114" fmla="*/ 1167123 h 2468080"/>
              <a:gd name="connsiteX115" fmla="*/ 1204913 w 1519238"/>
              <a:gd name="connsiteY115" fmla="*/ 1186173 h 2468080"/>
              <a:gd name="connsiteX116" fmla="*/ 1195388 w 1519238"/>
              <a:gd name="connsiteY116" fmla="*/ 1214748 h 2468080"/>
              <a:gd name="connsiteX117" fmla="*/ 1190625 w 1519238"/>
              <a:gd name="connsiteY117" fmla="*/ 1281423 h 2468080"/>
              <a:gd name="connsiteX118" fmla="*/ 1176338 w 1519238"/>
              <a:gd name="connsiteY118" fmla="*/ 1300473 h 2468080"/>
              <a:gd name="connsiteX119" fmla="*/ 1190625 w 1519238"/>
              <a:gd name="connsiteY119" fmla="*/ 1333811 h 2468080"/>
              <a:gd name="connsiteX120" fmla="*/ 1200150 w 1519238"/>
              <a:gd name="connsiteY120" fmla="*/ 1348098 h 2468080"/>
              <a:gd name="connsiteX121" fmla="*/ 1209675 w 1519238"/>
              <a:gd name="connsiteY121" fmla="*/ 1381436 h 2468080"/>
              <a:gd name="connsiteX122" fmla="*/ 1219200 w 1519238"/>
              <a:gd name="connsiteY122" fmla="*/ 1400486 h 2468080"/>
              <a:gd name="connsiteX123" fmla="*/ 1223963 w 1519238"/>
              <a:gd name="connsiteY123" fmla="*/ 1467161 h 2468080"/>
              <a:gd name="connsiteX124" fmla="*/ 1228725 w 1519238"/>
              <a:gd name="connsiteY124" fmla="*/ 1486211 h 2468080"/>
              <a:gd name="connsiteX125" fmla="*/ 1233488 w 1519238"/>
              <a:gd name="connsiteY125" fmla="*/ 1510023 h 2468080"/>
              <a:gd name="connsiteX126" fmla="*/ 1228725 w 1519238"/>
              <a:gd name="connsiteY126" fmla="*/ 1557648 h 2468080"/>
              <a:gd name="connsiteX127" fmla="*/ 1209675 w 1519238"/>
              <a:gd name="connsiteY127" fmla="*/ 1605273 h 2468080"/>
              <a:gd name="connsiteX128" fmla="*/ 1204913 w 1519238"/>
              <a:gd name="connsiteY128" fmla="*/ 1676711 h 2468080"/>
              <a:gd name="connsiteX129" fmla="*/ 1195388 w 1519238"/>
              <a:gd name="connsiteY129" fmla="*/ 1710048 h 2468080"/>
              <a:gd name="connsiteX130" fmla="*/ 1185863 w 1519238"/>
              <a:gd name="connsiteY130" fmla="*/ 1748148 h 2468080"/>
              <a:gd name="connsiteX131" fmla="*/ 1190625 w 1519238"/>
              <a:gd name="connsiteY131" fmla="*/ 1833873 h 2468080"/>
              <a:gd name="connsiteX132" fmla="*/ 1200150 w 1519238"/>
              <a:gd name="connsiteY132" fmla="*/ 1867211 h 2468080"/>
              <a:gd name="connsiteX133" fmla="*/ 1204913 w 1519238"/>
              <a:gd name="connsiteY133" fmla="*/ 1886261 h 2468080"/>
              <a:gd name="connsiteX134" fmla="*/ 1219200 w 1519238"/>
              <a:gd name="connsiteY134" fmla="*/ 1933886 h 2468080"/>
              <a:gd name="connsiteX135" fmla="*/ 1223963 w 1519238"/>
              <a:gd name="connsiteY135" fmla="*/ 2124386 h 2468080"/>
              <a:gd name="connsiteX136" fmla="*/ 1233488 w 1519238"/>
              <a:gd name="connsiteY136" fmla="*/ 2186298 h 2468080"/>
              <a:gd name="connsiteX137" fmla="*/ 1243013 w 1519238"/>
              <a:gd name="connsiteY137" fmla="*/ 2200586 h 2468080"/>
              <a:gd name="connsiteX138" fmla="*/ 1247775 w 1519238"/>
              <a:gd name="connsiteY138" fmla="*/ 2214873 h 2468080"/>
              <a:gd name="connsiteX139" fmla="*/ 1257300 w 1519238"/>
              <a:gd name="connsiteY139" fmla="*/ 2233923 h 2468080"/>
              <a:gd name="connsiteX140" fmla="*/ 1271588 w 1519238"/>
              <a:gd name="connsiteY140" fmla="*/ 2276786 h 2468080"/>
              <a:gd name="connsiteX141" fmla="*/ 1264444 w 1519238"/>
              <a:gd name="connsiteY141" fmla="*/ 2364892 h 2468080"/>
              <a:gd name="connsiteX142" fmla="*/ 1202532 w 1519238"/>
              <a:gd name="connsiteY142" fmla="*/ 2422042 h 2468080"/>
              <a:gd name="connsiteX143" fmla="*/ 1100138 w 1519238"/>
              <a:gd name="connsiteY143" fmla="*/ 2464906 h 2468080"/>
              <a:gd name="connsiteX144" fmla="*/ 1097756 w 1519238"/>
              <a:gd name="connsiteY144" fmla="*/ 2464904 h 2468080"/>
              <a:gd name="connsiteX0" fmla="*/ 0 w 1519238"/>
              <a:gd name="connsiteY0" fmla="*/ 1524311 h 2555392"/>
              <a:gd name="connsiteX1" fmla="*/ 23813 w 1519238"/>
              <a:gd name="connsiteY1" fmla="*/ 1486211 h 2555392"/>
              <a:gd name="connsiteX2" fmla="*/ 28575 w 1519238"/>
              <a:gd name="connsiteY2" fmla="*/ 1471923 h 2555392"/>
              <a:gd name="connsiteX3" fmla="*/ 47625 w 1519238"/>
              <a:gd name="connsiteY3" fmla="*/ 1438586 h 2555392"/>
              <a:gd name="connsiteX4" fmla="*/ 61913 w 1519238"/>
              <a:gd name="connsiteY4" fmla="*/ 1424298 h 2555392"/>
              <a:gd name="connsiteX5" fmla="*/ 80963 w 1519238"/>
              <a:gd name="connsiteY5" fmla="*/ 1395723 h 2555392"/>
              <a:gd name="connsiteX6" fmla="*/ 85725 w 1519238"/>
              <a:gd name="connsiteY6" fmla="*/ 1371911 h 2555392"/>
              <a:gd name="connsiteX7" fmla="*/ 119063 w 1519238"/>
              <a:gd name="connsiteY7" fmla="*/ 1338573 h 2555392"/>
              <a:gd name="connsiteX8" fmla="*/ 147638 w 1519238"/>
              <a:gd name="connsiteY8" fmla="*/ 1333811 h 2555392"/>
              <a:gd name="connsiteX9" fmla="*/ 157163 w 1519238"/>
              <a:gd name="connsiteY9" fmla="*/ 1305236 h 2555392"/>
              <a:gd name="connsiteX10" fmla="*/ 166688 w 1519238"/>
              <a:gd name="connsiteY10" fmla="*/ 1252848 h 2555392"/>
              <a:gd name="connsiteX11" fmla="*/ 157163 w 1519238"/>
              <a:gd name="connsiteY11" fmla="*/ 1176648 h 2555392"/>
              <a:gd name="connsiteX12" fmla="*/ 147638 w 1519238"/>
              <a:gd name="connsiteY12" fmla="*/ 1148073 h 2555392"/>
              <a:gd name="connsiteX13" fmla="*/ 142875 w 1519238"/>
              <a:gd name="connsiteY13" fmla="*/ 1114736 h 2555392"/>
              <a:gd name="connsiteX14" fmla="*/ 133350 w 1519238"/>
              <a:gd name="connsiteY14" fmla="*/ 1095686 h 2555392"/>
              <a:gd name="connsiteX15" fmla="*/ 128588 w 1519238"/>
              <a:gd name="connsiteY15" fmla="*/ 1081398 h 2555392"/>
              <a:gd name="connsiteX16" fmla="*/ 133350 w 1519238"/>
              <a:gd name="connsiteY16" fmla="*/ 986148 h 2555392"/>
              <a:gd name="connsiteX17" fmla="*/ 138113 w 1519238"/>
              <a:gd name="connsiteY17" fmla="*/ 971861 h 2555392"/>
              <a:gd name="connsiteX18" fmla="*/ 147638 w 1519238"/>
              <a:gd name="connsiteY18" fmla="*/ 957573 h 2555392"/>
              <a:gd name="connsiteX19" fmla="*/ 161925 w 1519238"/>
              <a:gd name="connsiteY19" fmla="*/ 943286 h 2555392"/>
              <a:gd name="connsiteX20" fmla="*/ 176213 w 1519238"/>
              <a:gd name="connsiteY20" fmla="*/ 900423 h 2555392"/>
              <a:gd name="connsiteX21" fmla="*/ 180975 w 1519238"/>
              <a:gd name="connsiteY21" fmla="*/ 886136 h 2555392"/>
              <a:gd name="connsiteX22" fmla="*/ 190500 w 1519238"/>
              <a:gd name="connsiteY22" fmla="*/ 867086 h 2555392"/>
              <a:gd name="connsiteX23" fmla="*/ 204788 w 1519238"/>
              <a:gd name="connsiteY23" fmla="*/ 814698 h 2555392"/>
              <a:gd name="connsiteX24" fmla="*/ 214313 w 1519238"/>
              <a:gd name="connsiteY24" fmla="*/ 781361 h 2555392"/>
              <a:gd name="connsiteX25" fmla="*/ 223838 w 1519238"/>
              <a:gd name="connsiteY25" fmla="*/ 767073 h 2555392"/>
              <a:gd name="connsiteX26" fmla="*/ 242888 w 1519238"/>
              <a:gd name="connsiteY26" fmla="*/ 733736 h 2555392"/>
              <a:gd name="connsiteX27" fmla="*/ 280988 w 1519238"/>
              <a:gd name="connsiteY27" fmla="*/ 714686 h 2555392"/>
              <a:gd name="connsiteX28" fmla="*/ 300038 w 1519238"/>
              <a:gd name="connsiteY28" fmla="*/ 705161 h 2555392"/>
              <a:gd name="connsiteX29" fmla="*/ 314325 w 1519238"/>
              <a:gd name="connsiteY29" fmla="*/ 690873 h 2555392"/>
              <a:gd name="connsiteX30" fmla="*/ 328613 w 1519238"/>
              <a:gd name="connsiteY30" fmla="*/ 681348 h 2555392"/>
              <a:gd name="connsiteX31" fmla="*/ 333375 w 1519238"/>
              <a:gd name="connsiteY31" fmla="*/ 667061 h 2555392"/>
              <a:gd name="connsiteX32" fmla="*/ 347663 w 1519238"/>
              <a:gd name="connsiteY32" fmla="*/ 652773 h 2555392"/>
              <a:gd name="connsiteX33" fmla="*/ 357188 w 1519238"/>
              <a:gd name="connsiteY33" fmla="*/ 638486 h 2555392"/>
              <a:gd name="connsiteX34" fmla="*/ 385763 w 1519238"/>
              <a:gd name="connsiteY34" fmla="*/ 614673 h 2555392"/>
              <a:gd name="connsiteX35" fmla="*/ 395288 w 1519238"/>
              <a:gd name="connsiteY35" fmla="*/ 600386 h 2555392"/>
              <a:gd name="connsiteX36" fmla="*/ 409575 w 1519238"/>
              <a:gd name="connsiteY36" fmla="*/ 581336 h 2555392"/>
              <a:gd name="connsiteX37" fmla="*/ 433388 w 1519238"/>
              <a:gd name="connsiteY37" fmla="*/ 552761 h 2555392"/>
              <a:gd name="connsiteX38" fmla="*/ 452438 w 1519238"/>
              <a:gd name="connsiteY38" fmla="*/ 543236 h 2555392"/>
              <a:gd name="connsiteX39" fmla="*/ 481013 w 1519238"/>
              <a:gd name="connsiteY39" fmla="*/ 509898 h 2555392"/>
              <a:gd name="connsiteX40" fmla="*/ 514350 w 1519238"/>
              <a:gd name="connsiteY40" fmla="*/ 471798 h 2555392"/>
              <a:gd name="connsiteX41" fmla="*/ 557213 w 1519238"/>
              <a:gd name="connsiteY41" fmla="*/ 428936 h 2555392"/>
              <a:gd name="connsiteX42" fmla="*/ 590550 w 1519238"/>
              <a:gd name="connsiteY42" fmla="*/ 395598 h 2555392"/>
              <a:gd name="connsiteX43" fmla="*/ 609600 w 1519238"/>
              <a:gd name="connsiteY43" fmla="*/ 333686 h 2555392"/>
              <a:gd name="connsiteX44" fmla="*/ 628650 w 1519238"/>
              <a:gd name="connsiteY44" fmla="*/ 305111 h 2555392"/>
              <a:gd name="connsiteX45" fmla="*/ 652463 w 1519238"/>
              <a:gd name="connsiteY45" fmla="*/ 271773 h 2555392"/>
              <a:gd name="connsiteX46" fmla="*/ 676275 w 1519238"/>
              <a:gd name="connsiteY46" fmla="*/ 243198 h 2555392"/>
              <a:gd name="connsiteX47" fmla="*/ 690563 w 1519238"/>
              <a:gd name="connsiteY47" fmla="*/ 209861 h 2555392"/>
              <a:gd name="connsiteX48" fmla="*/ 700088 w 1519238"/>
              <a:gd name="connsiteY48" fmla="*/ 181286 h 2555392"/>
              <a:gd name="connsiteX49" fmla="*/ 714375 w 1519238"/>
              <a:gd name="connsiteY49" fmla="*/ 157473 h 2555392"/>
              <a:gd name="connsiteX50" fmla="*/ 742950 w 1519238"/>
              <a:gd name="connsiteY50" fmla="*/ 133661 h 2555392"/>
              <a:gd name="connsiteX51" fmla="*/ 747713 w 1519238"/>
              <a:gd name="connsiteY51" fmla="*/ 119373 h 2555392"/>
              <a:gd name="connsiteX52" fmla="*/ 733425 w 1519238"/>
              <a:gd name="connsiteY52" fmla="*/ 90798 h 2555392"/>
              <a:gd name="connsiteX53" fmla="*/ 728663 w 1519238"/>
              <a:gd name="connsiteY53" fmla="*/ 76511 h 2555392"/>
              <a:gd name="connsiteX54" fmla="*/ 757238 w 1519238"/>
              <a:gd name="connsiteY54" fmla="*/ 90798 h 2555392"/>
              <a:gd name="connsiteX55" fmla="*/ 766763 w 1519238"/>
              <a:gd name="connsiteY55" fmla="*/ 105086 h 2555392"/>
              <a:gd name="connsiteX56" fmla="*/ 757238 w 1519238"/>
              <a:gd name="connsiteY56" fmla="*/ 71748 h 2555392"/>
              <a:gd name="connsiteX57" fmla="*/ 747713 w 1519238"/>
              <a:gd name="connsiteY57" fmla="*/ 57461 h 2555392"/>
              <a:gd name="connsiteX58" fmla="*/ 742950 w 1519238"/>
              <a:gd name="connsiteY58" fmla="*/ 43173 h 2555392"/>
              <a:gd name="connsiteX59" fmla="*/ 733425 w 1519238"/>
              <a:gd name="connsiteY59" fmla="*/ 28886 h 2555392"/>
              <a:gd name="connsiteX60" fmla="*/ 752475 w 1519238"/>
              <a:gd name="connsiteY60" fmla="*/ 38411 h 2555392"/>
              <a:gd name="connsiteX61" fmla="*/ 766763 w 1519238"/>
              <a:gd name="connsiteY61" fmla="*/ 43173 h 2555392"/>
              <a:gd name="connsiteX62" fmla="*/ 781050 w 1519238"/>
              <a:gd name="connsiteY62" fmla="*/ 43173 h 2555392"/>
              <a:gd name="connsiteX63" fmla="*/ 766763 w 1519238"/>
              <a:gd name="connsiteY63" fmla="*/ 14598 h 2555392"/>
              <a:gd name="connsiteX64" fmla="*/ 762000 w 1519238"/>
              <a:gd name="connsiteY64" fmla="*/ 311 h 2555392"/>
              <a:gd name="connsiteX65" fmla="*/ 804863 w 1519238"/>
              <a:gd name="connsiteY65" fmla="*/ 19361 h 2555392"/>
              <a:gd name="connsiteX66" fmla="*/ 814388 w 1519238"/>
              <a:gd name="connsiteY66" fmla="*/ 33648 h 2555392"/>
              <a:gd name="connsiteX67" fmla="*/ 857250 w 1519238"/>
              <a:gd name="connsiteY67" fmla="*/ 62223 h 2555392"/>
              <a:gd name="connsiteX68" fmla="*/ 876300 w 1519238"/>
              <a:gd name="connsiteY68" fmla="*/ 71748 h 2555392"/>
              <a:gd name="connsiteX69" fmla="*/ 890588 w 1519238"/>
              <a:gd name="connsiteY69" fmla="*/ 86036 h 2555392"/>
              <a:gd name="connsiteX70" fmla="*/ 904875 w 1519238"/>
              <a:gd name="connsiteY70" fmla="*/ 90798 h 2555392"/>
              <a:gd name="connsiteX71" fmla="*/ 947738 w 1519238"/>
              <a:gd name="connsiteY71" fmla="*/ 105086 h 2555392"/>
              <a:gd name="connsiteX72" fmla="*/ 966788 w 1519238"/>
              <a:gd name="connsiteY72" fmla="*/ 114611 h 2555392"/>
              <a:gd name="connsiteX73" fmla="*/ 985838 w 1519238"/>
              <a:gd name="connsiteY73" fmla="*/ 143186 h 2555392"/>
              <a:gd name="connsiteX74" fmla="*/ 1028700 w 1519238"/>
              <a:gd name="connsiteY74" fmla="*/ 176523 h 2555392"/>
              <a:gd name="connsiteX75" fmla="*/ 1047750 w 1519238"/>
              <a:gd name="connsiteY75" fmla="*/ 205098 h 2555392"/>
              <a:gd name="connsiteX76" fmla="*/ 1090613 w 1519238"/>
              <a:gd name="connsiteY76" fmla="*/ 252723 h 2555392"/>
              <a:gd name="connsiteX77" fmla="*/ 1109663 w 1519238"/>
              <a:gd name="connsiteY77" fmla="*/ 281298 h 2555392"/>
              <a:gd name="connsiteX78" fmla="*/ 1114425 w 1519238"/>
              <a:gd name="connsiteY78" fmla="*/ 300348 h 2555392"/>
              <a:gd name="connsiteX79" fmla="*/ 1138238 w 1519238"/>
              <a:gd name="connsiteY79" fmla="*/ 343211 h 2555392"/>
              <a:gd name="connsiteX80" fmla="*/ 1166813 w 1519238"/>
              <a:gd name="connsiteY80" fmla="*/ 362261 h 2555392"/>
              <a:gd name="connsiteX81" fmla="*/ 1204913 w 1519238"/>
              <a:gd name="connsiteY81" fmla="*/ 371786 h 2555392"/>
              <a:gd name="connsiteX82" fmla="*/ 1214438 w 1519238"/>
              <a:gd name="connsiteY82" fmla="*/ 386073 h 2555392"/>
              <a:gd name="connsiteX83" fmla="*/ 1238250 w 1519238"/>
              <a:gd name="connsiteY83" fmla="*/ 414648 h 2555392"/>
              <a:gd name="connsiteX84" fmla="*/ 1247775 w 1519238"/>
              <a:gd name="connsiteY84" fmla="*/ 443223 h 2555392"/>
              <a:gd name="connsiteX85" fmla="*/ 1252538 w 1519238"/>
              <a:gd name="connsiteY85" fmla="*/ 457511 h 2555392"/>
              <a:gd name="connsiteX86" fmla="*/ 1262063 w 1519238"/>
              <a:gd name="connsiteY86" fmla="*/ 476561 h 2555392"/>
              <a:gd name="connsiteX87" fmla="*/ 1290638 w 1519238"/>
              <a:gd name="connsiteY87" fmla="*/ 519423 h 2555392"/>
              <a:gd name="connsiteX88" fmla="*/ 1300163 w 1519238"/>
              <a:gd name="connsiteY88" fmla="*/ 533711 h 2555392"/>
              <a:gd name="connsiteX89" fmla="*/ 1304925 w 1519238"/>
              <a:gd name="connsiteY89" fmla="*/ 547998 h 2555392"/>
              <a:gd name="connsiteX90" fmla="*/ 1319213 w 1519238"/>
              <a:gd name="connsiteY90" fmla="*/ 557523 h 2555392"/>
              <a:gd name="connsiteX91" fmla="*/ 1371600 w 1519238"/>
              <a:gd name="connsiteY91" fmla="*/ 581336 h 2555392"/>
              <a:gd name="connsiteX92" fmla="*/ 1390650 w 1519238"/>
              <a:gd name="connsiteY92" fmla="*/ 590861 h 2555392"/>
              <a:gd name="connsiteX93" fmla="*/ 1419225 w 1519238"/>
              <a:gd name="connsiteY93" fmla="*/ 600386 h 2555392"/>
              <a:gd name="connsiteX94" fmla="*/ 1462088 w 1519238"/>
              <a:gd name="connsiteY94" fmla="*/ 595623 h 2555392"/>
              <a:gd name="connsiteX95" fmla="*/ 1476375 w 1519238"/>
              <a:gd name="connsiteY95" fmla="*/ 590861 h 2555392"/>
              <a:gd name="connsiteX96" fmla="*/ 1485900 w 1519238"/>
              <a:gd name="connsiteY96" fmla="*/ 576573 h 2555392"/>
              <a:gd name="connsiteX97" fmla="*/ 1504950 w 1519238"/>
              <a:gd name="connsiteY97" fmla="*/ 571811 h 2555392"/>
              <a:gd name="connsiteX98" fmla="*/ 1519238 w 1519238"/>
              <a:gd name="connsiteY98" fmla="*/ 567048 h 2555392"/>
              <a:gd name="connsiteX99" fmla="*/ 1509713 w 1519238"/>
              <a:gd name="connsiteY99" fmla="*/ 705161 h 2555392"/>
              <a:gd name="connsiteX100" fmla="*/ 1504950 w 1519238"/>
              <a:gd name="connsiteY100" fmla="*/ 719448 h 2555392"/>
              <a:gd name="connsiteX101" fmla="*/ 1485900 w 1519238"/>
              <a:gd name="connsiteY101" fmla="*/ 748023 h 2555392"/>
              <a:gd name="connsiteX102" fmla="*/ 1466850 w 1519238"/>
              <a:gd name="connsiteY102" fmla="*/ 786123 h 2555392"/>
              <a:gd name="connsiteX103" fmla="*/ 1457325 w 1519238"/>
              <a:gd name="connsiteY103" fmla="*/ 824223 h 2555392"/>
              <a:gd name="connsiteX104" fmla="*/ 1447800 w 1519238"/>
              <a:gd name="connsiteY104" fmla="*/ 909948 h 2555392"/>
              <a:gd name="connsiteX105" fmla="*/ 1438275 w 1519238"/>
              <a:gd name="connsiteY105" fmla="*/ 1014723 h 2555392"/>
              <a:gd name="connsiteX106" fmla="*/ 1428750 w 1519238"/>
              <a:gd name="connsiteY106" fmla="*/ 1090923 h 2555392"/>
              <a:gd name="connsiteX107" fmla="*/ 1414463 w 1519238"/>
              <a:gd name="connsiteY107" fmla="*/ 1119498 h 2555392"/>
              <a:gd name="connsiteX108" fmla="*/ 1400175 w 1519238"/>
              <a:gd name="connsiteY108" fmla="*/ 1148073 h 2555392"/>
              <a:gd name="connsiteX109" fmla="*/ 1395413 w 1519238"/>
              <a:gd name="connsiteY109" fmla="*/ 1162361 h 2555392"/>
              <a:gd name="connsiteX110" fmla="*/ 1338263 w 1519238"/>
              <a:gd name="connsiteY110" fmla="*/ 1148073 h 2555392"/>
              <a:gd name="connsiteX111" fmla="*/ 1314450 w 1519238"/>
              <a:gd name="connsiteY111" fmla="*/ 1143311 h 2555392"/>
              <a:gd name="connsiteX112" fmla="*/ 1285875 w 1519238"/>
              <a:gd name="connsiteY112" fmla="*/ 1133786 h 2555392"/>
              <a:gd name="connsiteX113" fmla="*/ 1223963 w 1519238"/>
              <a:gd name="connsiteY113" fmla="*/ 1138548 h 2555392"/>
              <a:gd name="connsiteX114" fmla="*/ 1214438 w 1519238"/>
              <a:gd name="connsiteY114" fmla="*/ 1167123 h 2555392"/>
              <a:gd name="connsiteX115" fmla="*/ 1204913 w 1519238"/>
              <a:gd name="connsiteY115" fmla="*/ 1186173 h 2555392"/>
              <a:gd name="connsiteX116" fmla="*/ 1195388 w 1519238"/>
              <a:gd name="connsiteY116" fmla="*/ 1214748 h 2555392"/>
              <a:gd name="connsiteX117" fmla="*/ 1190625 w 1519238"/>
              <a:gd name="connsiteY117" fmla="*/ 1281423 h 2555392"/>
              <a:gd name="connsiteX118" fmla="*/ 1176338 w 1519238"/>
              <a:gd name="connsiteY118" fmla="*/ 1300473 h 2555392"/>
              <a:gd name="connsiteX119" fmla="*/ 1190625 w 1519238"/>
              <a:gd name="connsiteY119" fmla="*/ 1333811 h 2555392"/>
              <a:gd name="connsiteX120" fmla="*/ 1200150 w 1519238"/>
              <a:gd name="connsiteY120" fmla="*/ 1348098 h 2555392"/>
              <a:gd name="connsiteX121" fmla="*/ 1209675 w 1519238"/>
              <a:gd name="connsiteY121" fmla="*/ 1381436 h 2555392"/>
              <a:gd name="connsiteX122" fmla="*/ 1219200 w 1519238"/>
              <a:gd name="connsiteY122" fmla="*/ 1400486 h 2555392"/>
              <a:gd name="connsiteX123" fmla="*/ 1223963 w 1519238"/>
              <a:gd name="connsiteY123" fmla="*/ 1467161 h 2555392"/>
              <a:gd name="connsiteX124" fmla="*/ 1228725 w 1519238"/>
              <a:gd name="connsiteY124" fmla="*/ 1486211 h 2555392"/>
              <a:gd name="connsiteX125" fmla="*/ 1233488 w 1519238"/>
              <a:gd name="connsiteY125" fmla="*/ 1510023 h 2555392"/>
              <a:gd name="connsiteX126" fmla="*/ 1228725 w 1519238"/>
              <a:gd name="connsiteY126" fmla="*/ 1557648 h 2555392"/>
              <a:gd name="connsiteX127" fmla="*/ 1209675 w 1519238"/>
              <a:gd name="connsiteY127" fmla="*/ 1605273 h 2555392"/>
              <a:gd name="connsiteX128" fmla="*/ 1204913 w 1519238"/>
              <a:gd name="connsiteY128" fmla="*/ 1676711 h 2555392"/>
              <a:gd name="connsiteX129" fmla="*/ 1195388 w 1519238"/>
              <a:gd name="connsiteY129" fmla="*/ 1710048 h 2555392"/>
              <a:gd name="connsiteX130" fmla="*/ 1185863 w 1519238"/>
              <a:gd name="connsiteY130" fmla="*/ 1748148 h 2555392"/>
              <a:gd name="connsiteX131" fmla="*/ 1190625 w 1519238"/>
              <a:gd name="connsiteY131" fmla="*/ 1833873 h 2555392"/>
              <a:gd name="connsiteX132" fmla="*/ 1200150 w 1519238"/>
              <a:gd name="connsiteY132" fmla="*/ 1867211 h 2555392"/>
              <a:gd name="connsiteX133" fmla="*/ 1204913 w 1519238"/>
              <a:gd name="connsiteY133" fmla="*/ 1886261 h 2555392"/>
              <a:gd name="connsiteX134" fmla="*/ 1219200 w 1519238"/>
              <a:gd name="connsiteY134" fmla="*/ 1933886 h 2555392"/>
              <a:gd name="connsiteX135" fmla="*/ 1223963 w 1519238"/>
              <a:gd name="connsiteY135" fmla="*/ 2124386 h 2555392"/>
              <a:gd name="connsiteX136" fmla="*/ 1233488 w 1519238"/>
              <a:gd name="connsiteY136" fmla="*/ 2186298 h 2555392"/>
              <a:gd name="connsiteX137" fmla="*/ 1243013 w 1519238"/>
              <a:gd name="connsiteY137" fmla="*/ 2200586 h 2555392"/>
              <a:gd name="connsiteX138" fmla="*/ 1247775 w 1519238"/>
              <a:gd name="connsiteY138" fmla="*/ 2214873 h 2555392"/>
              <a:gd name="connsiteX139" fmla="*/ 1257300 w 1519238"/>
              <a:gd name="connsiteY139" fmla="*/ 2233923 h 2555392"/>
              <a:gd name="connsiteX140" fmla="*/ 1271588 w 1519238"/>
              <a:gd name="connsiteY140" fmla="*/ 2276786 h 2555392"/>
              <a:gd name="connsiteX141" fmla="*/ 1264444 w 1519238"/>
              <a:gd name="connsiteY141" fmla="*/ 2364892 h 2555392"/>
              <a:gd name="connsiteX142" fmla="*/ 1202532 w 1519238"/>
              <a:gd name="connsiteY142" fmla="*/ 2422042 h 2555392"/>
              <a:gd name="connsiteX143" fmla="*/ 1100138 w 1519238"/>
              <a:gd name="connsiteY143" fmla="*/ 2464906 h 2555392"/>
              <a:gd name="connsiteX144" fmla="*/ 1052512 w 1519238"/>
              <a:gd name="connsiteY144" fmla="*/ 2555392 h 2555392"/>
              <a:gd name="connsiteX0" fmla="*/ 0 w 1519238"/>
              <a:gd name="connsiteY0" fmla="*/ 1524311 h 2561448"/>
              <a:gd name="connsiteX1" fmla="*/ 23813 w 1519238"/>
              <a:gd name="connsiteY1" fmla="*/ 1486211 h 2561448"/>
              <a:gd name="connsiteX2" fmla="*/ 28575 w 1519238"/>
              <a:gd name="connsiteY2" fmla="*/ 1471923 h 2561448"/>
              <a:gd name="connsiteX3" fmla="*/ 47625 w 1519238"/>
              <a:gd name="connsiteY3" fmla="*/ 1438586 h 2561448"/>
              <a:gd name="connsiteX4" fmla="*/ 61913 w 1519238"/>
              <a:gd name="connsiteY4" fmla="*/ 1424298 h 2561448"/>
              <a:gd name="connsiteX5" fmla="*/ 80963 w 1519238"/>
              <a:gd name="connsiteY5" fmla="*/ 1395723 h 2561448"/>
              <a:gd name="connsiteX6" fmla="*/ 85725 w 1519238"/>
              <a:gd name="connsiteY6" fmla="*/ 1371911 h 2561448"/>
              <a:gd name="connsiteX7" fmla="*/ 119063 w 1519238"/>
              <a:gd name="connsiteY7" fmla="*/ 1338573 h 2561448"/>
              <a:gd name="connsiteX8" fmla="*/ 147638 w 1519238"/>
              <a:gd name="connsiteY8" fmla="*/ 1333811 h 2561448"/>
              <a:gd name="connsiteX9" fmla="*/ 157163 w 1519238"/>
              <a:gd name="connsiteY9" fmla="*/ 1305236 h 2561448"/>
              <a:gd name="connsiteX10" fmla="*/ 166688 w 1519238"/>
              <a:gd name="connsiteY10" fmla="*/ 1252848 h 2561448"/>
              <a:gd name="connsiteX11" fmla="*/ 157163 w 1519238"/>
              <a:gd name="connsiteY11" fmla="*/ 1176648 h 2561448"/>
              <a:gd name="connsiteX12" fmla="*/ 147638 w 1519238"/>
              <a:gd name="connsiteY12" fmla="*/ 1148073 h 2561448"/>
              <a:gd name="connsiteX13" fmla="*/ 142875 w 1519238"/>
              <a:gd name="connsiteY13" fmla="*/ 1114736 h 2561448"/>
              <a:gd name="connsiteX14" fmla="*/ 133350 w 1519238"/>
              <a:gd name="connsiteY14" fmla="*/ 1095686 h 2561448"/>
              <a:gd name="connsiteX15" fmla="*/ 128588 w 1519238"/>
              <a:gd name="connsiteY15" fmla="*/ 1081398 h 2561448"/>
              <a:gd name="connsiteX16" fmla="*/ 133350 w 1519238"/>
              <a:gd name="connsiteY16" fmla="*/ 986148 h 2561448"/>
              <a:gd name="connsiteX17" fmla="*/ 138113 w 1519238"/>
              <a:gd name="connsiteY17" fmla="*/ 971861 h 2561448"/>
              <a:gd name="connsiteX18" fmla="*/ 147638 w 1519238"/>
              <a:gd name="connsiteY18" fmla="*/ 957573 h 2561448"/>
              <a:gd name="connsiteX19" fmla="*/ 161925 w 1519238"/>
              <a:gd name="connsiteY19" fmla="*/ 943286 h 2561448"/>
              <a:gd name="connsiteX20" fmla="*/ 176213 w 1519238"/>
              <a:gd name="connsiteY20" fmla="*/ 900423 h 2561448"/>
              <a:gd name="connsiteX21" fmla="*/ 180975 w 1519238"/>
              <a:gd name="connsiteY21" fmla="*/ 886136 h 2561448"/>
              <a:gd name="connsiteX22" fmla="*/ 190500 w 1519238"/>
              <a:gd name="connsiteY22" fmla="*/ 867086 h 2561448"/>
              <a:gd name="connsiteX23" fmla="*/ 204788 w 1519238"/>
              <a:gd name="connsiteY23" fmla="*/ 814698 h 2561448"/>
              <a:gd name="connsiteX24" fmla="*/ 214313 w 1519238"/>
              <a:gd name="connsiteY24" fmla="*/ 781361 h 2561448"/>
              <a:gd name="connsiteX25" fmla="*/ 223838 w 1519238"/>
              <a:gd name="connsiteY25" fmla="*/ 767073 h 2561448"/>
              <a:gd name="connsiteX26" fmla="*/ 242888 w 1519238"/>
              <a:gd name="connsiteY26" fmla="*/ 733736 h 2561448"/>
              <a:gd name="connsiteX27" fmla="*/ 280988 w 1519238"/>
              <a:gd name="connsiteY27" fmla="*/ 714686 h 2561448"/>
              <a:gd name="connsiteX28" fmla="*/ 300038 w 1519238"/>
              <a:gd name="connsiteY28" fmla="*/ 705161 h 2561448"/>
              <a:gd name="connsiteX29" fmla="*/ 314325 w 1519238"/>
              <a:gd name="connsiteY29" fmla="*/ 690873 h 2561448"/>
              <a:gd name="connsiteX30" fmla="*/ 328613 w 1519238"/>
              <a:gd name="connsiteY30" fmla="*/ 681348 h 2561448"/>
              <a:gd name="connsiteX31" fmla="*/ 333375 w 1519238"/>
              <a:gd name="connsiteY31" fmla="*/ 667061 h 2561448"/>
              <a:gd name="connsiteX32" fmla="*/ 347663 w 1519238"/>
              <a:gd name="connsiteY32" fmla="*/ 652773 h 2561448"/>
              <a:gd name="connsiteX33" fmla="*/ 357188 w 1519238"/>
              <a:gd name="connsiteY33" fmla="*/ 638486 h 2561448"/>
              <a:gd name="connsiteX34" fmla="*/ 385763 w 1519238"/>
              <a:gd name="connsiteY34" fmla="*/ 614673 h 2561448"/>
              <a:gd name="connsiteX35" fmla="*/ 395288 w 1519238"/>
              <a:gd name="connsiteY35" fmla="*/ 600386 h 2561448"/>
              <a:gd name="connsiteX36" fmla="*/ 409575 w 1519238"/>
              <a:gd name="connsiteY36" fmla="*/ 581336 h 2561448"/>
              <a:gd name="connsiteX37" fmla="*/ 433388 w 1519238"/>
              <a:gd name="connsiteY37" fmla="*/ 552761 h 2561448"/>
              <a:gd name="connsiteX38" fmla="*/ 452438 w 1519238"/>
              <a:gd name="connsiteY38" fmla="*/ 543236 h 2561448"/>
              <a:gd name="connsiteX39" fmla="*/ 481013 w 1519238"/>
              <a:gd name="connsiteY39" fmla="*/ 509898 h 2561448"/>
              <a:gd name="connsiteX40" fmla="*/ 514350 w 1519238"/>
              <a:gd name="connsiteY40" fmla="*/ 471798 h 2561448"/>
              <a:gd name="connsiteX41" fmla="*/ 557213 w 1519238"/>
              <a:gd name="connsiteY41" fmla="*/ 428936 h 2561448"/>
              <a:gd name="connsiteX42" fmla="*/ 590550 w 1519238"/>
              <a:gd name="connsiteY42" fmla="*/ 395598 h 2561448"/>
              <a:gd name="connsiteX43" fmla="*/ 609600 w 1519238"/>
              <a:gd name="connsiteY43" fmla="*/ 333686 h 2561448"/>
              <a:gd name="connsiteX44" fmla="*/ 628650 w 1519238"/>
              <a:gd name="connsiteY44" fmla="*/ 305111 h 2561448"/>
              <a:gd name="connsiteX45" fmla="*/ 652463 w 1519238"/>
              <a:gd name="connsiteY45" fmla="*/ 271773 h 2561448"/>
              <a:gd name="connsiteX46" fmla="*/ 676275 w 1519238"/>
              <a:gd name="connsiteY46" fmla="*/ 243198 h 2561448"/>
              <a:gd name="connsiteX47" fmla="*/ 690563 w 1519238"/>
              <a:gd name="connsiteY47" fmla="*/ 209861 h 2561448"/>
              <a:gd name="connsiteX48" fmla="*/ 700088 w 1519238"/>
              <a:gd name="connsiteY48" fmla="*/ 181286 h 2561448"/>
              <a:gd name="connsiteX49" fmla="*/ 714375 w 1519238"/>
              <a:gd name="connsiteY49" fmla="*/ 157473 h 2561448"/>
              <a:gd name="connsiteX50" fmla="*/ 742950 w 1519238"/>
              <a:gd name="connsiteY50" fmla="*/ 133661 h 2561448"/>
              <a:gd name="connsiteX51" fmla="*/ 747713 w 1519238"/>
              <a:gd name="connsiteY51" fmla="*/ 119373 h 2561448"/>
              <a:gd name="connsiteX52" fmla="*/ 733425 w 1519238"/>
              <a:gd name="connsiteY52" fmla="*/ 90798 h 2561448"/>
              <a:gd name="connsiteX53" fmla="*/ 728663 w 1519238"/>
              <a:gd name="connsiteY53" fmla="*/ 76511 h 2561448"/>
              <a:gd name="connsiteX54" fmla="*/ 757238 w 1519238"/>
              <a:gd name="connsiteY54" fmla="*/ 90798 h 2561448"/>
              <a:gd name="connsiteX55" fmla="*/ 766763 w 1519238"/>
              <a:gd name="connsiteY55" fmla="*/ 105086 h 2561448"/>
              <a:gd name="connsiteX56" fmla="*/ 757238 w 1519238"/>
              <a:gd name="connsiteY56" fmla="*/ 71748 h 2561448"/>
              <a:gd name="connsiteX57" fmla="*/ 747713 w 1519238"/>
              <a:gd name="connsiteY57" fmla="*/ 57461 h 2561448"/>
              <a:gd name="connsiteX58" fmla="*/ 742950 w 1519238"/>
              <a:gd name="connsiteY58" fmla="*/ 43173 h 2561448"/>
              <a:gd name="connsiteX59" fmla="*/ 733425 w 1519238"/>
              <a:gd name="connsiteY59" fmla="*/ 28886 h 2561448"/>
              <a:gd name="connsiteX60" fmla="*/ 752475 w 1519238"/>
              <a:gd name="connsiteY60" fmla="*/ 38411 h 2561448"/>
              <a:gd name="connsiteX61" fmla="*/ 766763 w 1519238"/>
              <a:gd name="connsiteY61" fmla="*/ 43173 h 2561448"/>
              <a:gd name="connsiteX62" fmla="*/ 781050 w 1519238"/>
              <a:gd name="connsiteY62" fmla="*/ 43173 h 2561448"/>
              <a:gd name="connsiteX63" fmla="*/ 766763 w 1519238"/>
              <a:gd name="connsiteY63" fmla="*/ 14598 h 2561448"/>
              <a:gd name="connsiteX64" fmla="*/ 762000 w 1519238"/>
              <a:gd name="connsiteY64" fmla="*/ 311 h 2561448"/>
              <a:gd name="connsiteX65" fmla="*/ 804863 w 1519238"/>
              <a:gd name="connsiteY65" fmla="*/ 19361 h 2561448"/>
              <a:gd name="connsiteX66" fmla="*/ 814388 w 1519238"/>
              <a:gd name="connsiteY66" fmla="*/ 33648 h 2561448"/>
              <a:gd name="connsiteX67" fmla="*/ 857250 w 1519238"/>
              <a:gd name="connsiteY67" fmla="*/ 62223 h 2561448"/>
              <a:gd name="connsiteX68" fmla="*/ 876300 w 1519238"/>
              <a:gd name="connsiteY68" fmla="*/ 71748 h 2561448"/>
              <a:gd name="connsiteX69" fmla="*/ 890588 w 1519238"/>
              <a:gd name="connsiteY69" fmla="*/ 86036 h 2561448"/>
              <a:gd name="connsiteX70" fmla="*/ 904875 w 1519238"/>
              <a:gd name="connsiteY70" fmla="*/ 90798 h 2561448"/>
              <a:gd name="connsiteX71" fmla="*/ 947738 w 1519238"/>
              <a:gd name="connsiteY71" fmla="*/ 105086 h 2561448"/>
              <a:gd name="connsiteX72" fmla="*/ 966788 w 1519238"/>
              <a:gd name="connsiteY72" fmla="*/ 114611 h 2561448"/>
              <a:gd name="connsiteX73" fmla="*/ 985838 w 1519238"/>
              <a:gd name="connsiteY73" fmla="*/ 143186 h 2561448"/>
              <a:gd name="connsiteX74" fmla="*/ 1028700 w 1519238"/>
              <a:gd name="connsiteY74" fmla="*/ 176523 h 2561448"/>
              <a:gd name="connsiteX75" fmla="*/ 1047750 w 1519238"/>
              <a:gd name="connsiteY75" fmla="*/ 205098 h 2561448"/>
              <a:gd name="connsiteX76" fmla="*/ 1090613 w 1519238"/>
              <a:gd name="connsiteY76" fmla="*/ 252723 h 2561448"/>
              <a:gd name="connsiteX77" fmla="*/ 1109663 w 1519238"/>
              <a:gd name="connsiteY77" fmla="*/ 281298 h 2561448"/>
              <a:gd name="connsiteX78" fmla="*/ 1114425 w 1519238"/>
              <a:gd name="connsiteY78" fmla="*/ 300348 h 2561448"/>
              <a:gd name="connsiteX79" fmla="*/ 1138238 w 1519238"/>
              <a:gd name="connsiteY79" fmla="*/ 343211 h 2561448"/>
              <a:gd name="connsiteX80" fmla="*/ 1166813 w 1519238"/>
              <a:gd name="connsiteY80" fmla="*/ 362261 h 2561448"/>
              <a:gd name="connsiteX81" fmla="*/ 1204913 w 1519238"/>
              <a:gd name="connsiteY81" fmla="*/ 371786 h 2561448"/>
              <a:gd name="connsiteX82" fmla="*/ 1214438 w 1519238"/>
              <a:gd name="connsiteY82" fmla="*/ 386073 h 2561448"/>
              <a:gd name="connsiteX83" fmla="*/ 1238250 w 1519238"/>
              <a:gd name="connsiteY83" fmla="*/ 414648 h 2561448"/>
              <a:gd name="connsiteX84" fmla="*/ 1247775 w 1519238"/>
              <a:gd name="connsiteY84" fmla="*/ 443223 h 2561448"/>
              <a:gd name="connsiteX85" fmla="*/ 1252538 w 1519238"/>
              <a:gd name="connsiteY85" fmla="*/ 457511 h 2561448"/>
              <a:gd name="connsiteX86" fmla="*/ 1262063 w 1519238"/>
              <a:gd name="connsiteY86" fmla="*/ 476561 h 2561448"/>
              <a:gd name="connsiteX87" fmla="*/ 1290638 w 1519238"/>
              <a:gd name="connsiteY87" fmla="*/ 519423 h 2561448"/>
              <a:gd name="connsiteX88" fmla="*/ 1300163 w 1519238"/>
              <a:gd name="connsiteY88" fmla="*/ 533711 h 2561448"/>
              <a:gd name="connsiteX89" fmla="*/ 1304925 w 1519238"/>
              <a:gd name="connsiteY89" fmla="*/ 547998 h 2561448"/>
              <a:gd name="connsiteX90" fmla="*/ 1319213 w 1519238"/>
              <a:gd name="connsiteY90" fmla="*/ 557523 h 2561448"/>
              <a:gd name="connsiteX91" fmla="*/ 1371600 w 1519238"/>
              <a:gd name="connsiteY91" fmla="*/ 581336 h 2561448"/>
              <a:gd name="connsiteX92" fmla="*/ 1390650 w 1519238"/>
              <a:gd name="connsiteY92" fmla="*/ 590861 h 2561448"/>
              <a:gd name="connsiteX93" fmla="*/ 1419225 w 1519238"/>
              <a:gd name="connsiteY93" fmla="*/ 600386 h 2561448"/>
              <a:gd name="connsiteX94" fmla="*/ 1462088 w 1519238"/>
              <a:gd name="connsiteY94" fmla="*/ 595623 h 2561448"/>
              <a:gd name="connsiteX95" fmla="*/ 1476375 w 1519238"/>
              <a:gd name="connsiteY95" fmla="*/ 590861 h 2561448"/>
              <a:gd name="connsiteX96" fmla="*/ 1485900 w 1519238"/>
              <a:gd name="connsiteY96" fmla="*/ 576573 h 2561448"/>
              <a:gd name="connsiteX97" fmla="*/ 1504950 w 1519238"/>
              <a:gd name="connsiteY97" fmla="*/ 571811 h 2561448"/>
              <a:gd name="connsiteX98" fmla="*/ 1519238 w 1519238"/>
              <a:gd name="connsiteY98" fmla="*/ 567048 h 2561448"/>
              <a:gd name="connsiteX99" fmla="*/ 1509713 w 1519238"/>
              <a:gd name="connsiteY99" fmla="*/ 705161 h 2561448"/>
              <a:gd name="connsiteX100" fmla="*/ 1504950 w 1519238"/>
              <a:gd name="connsiteY100" fmla="*/ 719448 h 2561448"/>
              <a:gd name="connsiteX101" fmla="*/ 1485900 w 1519238"/>
              <a:gd name="connsiteY101" fmla="*/ 748023 h 2561448"/>
              <a:gd name="connsiteX102" fmla="*/ 1466850 w 1519238"/>
              <a:gd name="connsiteY102" fmla="*/ 786123 h 2561448"/>
              <a:gd name="connsiteX103" fmla="*/ 1457325 w 1519238"/>
              <a:gd name="connsiteY103" fmla="*/ 824223 h 2561448"/>
              <a:gd name="connsiteX104" fmla="*/ 1447800 w 1519238"/>
              <a:gd name="connsiteY104" fmla="*/ 909948 h 2561448"/>
              <a:gd name="connsiteX105" fmla="*/ 1438275 w 1519238"/>
              <a:gd name="connsiteY105" fmla="*/ 1014723 h 2561448"/>
              <a:gd name="connsiteX106" fmla="*/ 1428750 w 1519238"/>
              <a:gd name="connsiteY106" fmla="*/ 1090923 h 2561448"/>
              <a:gd name="connsiteX107" fmla="*/ 1414463 w 1519238"/>
              <a:gd name="connsiteY107" fmla="*/ 1119498 h 2561448"/>
              <a:gd name="connsiteX108" fmla="*/ 1400175 w 1519238"/>
              <a:gd name="connsiteY108" fmla="*/ 1148073 h 2561448"/>
              <a:gd name="connsiteX109" fmla="*/ 1395413 w 1519238"/>
              <a:gd name="connsiteY109" fmla="*/ 1162361 h 2561448"/>
              <a:gd name="connsiteX110" fmla="*/ 1338263 w 1519238"/>
              <a:gd name="connsiteY110" fmla="*/ 1148073 h 2561448"/>
              <a:gd name="connsiteX111" fmla="*/ 1314450 w 1519238"/>
              <a:gd name="connsiteY111" fmla="*/ 1143311 h 2561448"/>
              <a:gd name="connsiteX112" fmla="*/ 1285875 w 1519238"/>
              <a:gd name="connsiteY112" fmla="*/ 1133786 h 2561448"/>
              <a:gd name="connsiteX113" fmla="*/ 1223963 w 1519238"/>
              <a:gd name="connsiteY113" fmla="*/ 1138548 h 2561448"/>
              <a:gd name="connsiteX114" fmla="*/ 1214438 w 1519238"/>
              <a:gd name="connsiteY114" fmla="*/ 1167123 h 2561448"/>
              <a:gd name="connsiteX115" fmla="*/ 1204913 w 1519238"/>
              <a:gd name="connsiteY115" fmla="*/ 1186173 h 2561448"/>
              <a:gd name="connsiteX116" fmla="*/ 1195388 w 1519238"/>
              <a:gd name="connsiteY116" fmla="*/ 1214748 h 2561448"/>
              <a:gd name="connsiteX117" fmla="*/ 1190625 w 1519238"/>
              <a:gd name="connsiteY117" fmla="*/ 1281423 h 2561448"/>
              <a:gd name="connsiteX118" fmla="*/ 1176338 w 1519238"/>
              <a:gd name="connsiteY118" fmla="*/ 1300473 h 2561448"/>
              <a:gd name="connsiteX119" fmla="*/ 1190625 w 1519238"/>
              <a:gd name="connsiteY119" fmla="*/ 1333811 h 2561448"/>
              <a:gd name="connsiteX120" fmla="*/ 1200150 w 1519238"/>
              <a:gd name="connsiteY120" fmla="*/ 1348098 h 2561448"/>
              <a:gd name="connsiteX121" fmla="*/ 1209675 w 1519238"/>
              <a:gd name="connsiteY121" fmla="*/ 1381436 h 2561448"/>
              <a:gd name="connsiteX122" fmla="*/ 1219200 w 1519238"/>
              <a:gd name="connsiteY122" fmla="*/ 1400486 h 2561448"/>
              <a:gd name="connsiteX123" fmla="*/ 1223963 w 1519238"/>
              <a:gd name="connsiteY123" fmla="*/ 1467161 h 2561448"/>
              <a:gd name="connsiteX124" fmla="*/ 1228725 w 1519238"/>
              <a:gd name="connsiteY124" fmla="*/ 1486211 h 2561448"/>
              <a:gd name="connsiteX125" fmla="*/ 1233488 w 1519238"/>
              <a:gd name="connsiteY125" fmla="*/ 1510023 h 2561448"/>
              <a:gd name="connsiteX126" fmla="*/ 1228725 w 1519238"/>
              <a:gd name="connsiteY126" fmla="*/ 1557648 h 2561448"/>
              <a:gd name="connsiteX127" fmla="*/ 1209675 w 1519238"/>
              <a:gd name="connsiteY127" fmla="*/ 1605273 h 2561448"/>
              <a:gd name="connsiteX128" fmla="*/ 1204913 w 1519238"/>
              <a:gd name="connsiteY128" fmla="*/ 1676711 h 2561448"/>
              <a:gd name="connsiteX129" fmla="*/ 1195388 w 1519238"/>
              <a:gd name="connsiteY129" fmla="*/ 1710048 h 2561448"/>
              <a:gd name="connsiteX130" fmla="*/ 1185863 w 1519238"/>
              <a:gd name="connsiteY130" fmla="*/ 1748148 h 2561448"/>
              <a:gd name="connsiteX131" fmla="*/ 1190625 w 1519238"/>
              <a:gd name="connsiteY131" fmla="*/ 1833873 h 2561448"/>
              <a:gd name="connsiteX132" fmla="*/ 1200150 w 1519238"/>
              <a:gd name="connsiteY132" fmla="*/ 1867211 h 2561448"/>
              <a:gd name="connsiteX133" fmla="*/ 1204913 w 1519238"/>
              <a:gd name="connsiteY133" fmla="*/ 1886261 h 2561448"/>
              <a:gd name="connsiteX134" fmla="*/ 1219200 w 1519238"/>
              <a:gd name="connsiteY134" fmla="*/ 1933886 h 2561448"/>
              <a:gd name="connsiteX135" fmla="*/ 1223963 w 1519238"/>
              <a:gd name="connsiteY135" fmla="*/ 2124386 h 2561448"/>
              <a:gd name="connsiteX136" fmla="*/ 1233488 w 1519238"/>
              <a:gd name="connsiteY136" fmla="*/ 2186298 h 2561448"/>
              <a:gd name="connsiteX137" fmla="*/ 1243013 w 1519238"/>
              <a:gd name="connsiteY137" fmla="*/ 2200586 h 2561448"/>
              <a:gd name="connsiteX138" fmla="*/ 1247775 w 1519238"/>
              <a:gd name="connsiteY138" fmla="*/ 2214873 h 2561448"/>
              <a:gd name="connsiteX139" fmla="*/ 1257300 w 1519238"/>
              <a:gd name="connsiteY139" fmla="*/ 2233923 h 2561448"/>
              <a:gd name="connsiteX140" fmla="*/ 1271588 w 1519238"/>
              <a:gd name="connsiteY140" fmla="*/ 2276786 h 2561448"/>
              <a:gd name="connsiteX141" fmla="*/ 1264444 w 1519238"/>
              <a:gd name="connsiteY141" fmla="*/ 2364892 h 2561448"/>
              <a:gd name="connsiteX142" fmla="*/ 1202532 w 1519238"/>
              <a:gd name="connsiteY142" fmla="*/ 2422042 h 2561448"/>
              <a:gd name="connsiteX143" fmla="*/ 1100138 w 1519238"/>
              <a:gd name="connsiteY143" fmla="*/ 2464906 h 2561448"/>
              <a:gd name="connsiteX144" fmla="*/ 1052512 w 1519238"/>
              <a:gd name="connsiteY144" fmla="*/ 2555392 h 2561448"/>
              <a:gd name="connsiteX145" fmla="*/ 1050131 w 1519238"/>
              <a:gd name="connsiteY145" fmla="*/ 2553011 h 2561448"/>
              <a:gd name="connsiteX0" fmla="*/ 0 w 1519238"/>
              <a:gd name="connsiteY0" fmla="*/ 1524311 h 2610165"/>
              <a:gd name="connsiteX1" fmla="*/ 23813 w 1519238"/>
              <a:gd name="connsiteY1" fmla="*/ 1486211 h 2610165"/>
              <a:gd name="connsiteX2" fmla="*/ 28575 w 1519238"/>
              <a:gd name="connsiteY2" fmla="*/ 1471923 h 2610165"/>
              <a:gd name="connsiteX3" fmla="*/ 47625 w 1519238"/>
              <a:gd name="connsiteY3" fmla="*/ 1438586 h 2610165"/>
              <a:gd name="connsiteX4" fmla="*/ 61913 w 1519238"/>
              <a:gd name="connsiteY4" fmla="*/ 1424298 h 2610165"/>
              <a:gd name="connsiteX5" fmla="*/ 80963 w 1519238"/>
              <a:gd name="connsiteY5" fmla="*/ 1395723 h 2610165"/>
              <a:gd name="connsiteX6" fmla="*/ 85725 w 1519238"/>
              <a:gd name="connsiteY6" fmla="*/ 1371911 h 2610165"/>
              <a:gd name="connsiteX7" fmla="*/ 119063 w 1519238"/>
              <a:gd name="connsiteY7" fmla="*/ 1338573 h 2610165"/>
              <a:gd name="connsiteX8" fmla="*/ 147638 w 1519238"/>
              <a:gd name="connsiteY8" fmla="*/ 1333811 h 2610165"/>
              <a:gd name="connsiteX9" fmla="*/ 157163 w 1519238"/>
              <a:gd name="connsiteY9" fmla="*/ 1305236 h 2610165"/>
              <a:gd name="connsiteX10" fmla="*/ 166688 w 1519238"/>
              <a:gd name="connsiteY10" fmla="*/ 1252848 h 2610165"/>
              <a:gd name="connsiteX11" fmla="*/ 157163 w 1519238"/>
              <a:gd name="connsiteY11" fmla="*/ 1176648 h 2610165"/>
              <a:gd name="connsiteX12" fmla="*/ 147638 w 1519238"/>
              <a:gd name="connsiteY12" fmla="*/ 1148073 h 2610165"/>
              <a:gd name="connsiteX13" fmla="*/ 142875 w 1519238"/>
              <a:gd name="connsiteY13" fmla="*/ 1114736 h 2610165"/>
              <a:gd name="connsiteX14" fmla="*/ 133350 w 1519238"/>
              <a:gd name="connsiteY14" fmla="*/ 1095686 h 2610165"/>
              <a:gd name="connsiteX15" fmla="*/ 128588 w 1519238"/>
              <a:gd name="connsiteY15" fmla="*/ 1081398 h 2610165"/>
              <a:gd name="connsiteX16" fmla="*/ 133350 w 1519238"/>
              <a:gd name="connsiteY16" fmla="*/ 986148 h 2610165"/>
              <a:gd name="connsiteX17" fmla="*/ 138113 w 1519238"/>
              <a:gd name="connsiteY17" fmla="*/ 971861 h 2610165"/>
              <a:gd name="connsiteX18" fmla="*/ 147638 w 1519238"/>
              <a:gd name="connsiteY18" fmla="*/ 957573 h 2610165"/>
              <a:gd name="connsiteX19" fmla="*/ 161925 w 1519238"/>
              <a:gd name="connsiteY19" fmla="*/ 943286 h 2610165"/>
              <a:gd name="connsiteX20" fmla="*/ 176213 w 1519238"/>
              <a:gd name="connsiteY20" fmla="*/ 900423 h 2610165"/>
              <a:gd name="connsiteX21" fmla="*/ 180975 w 1519238"/>
              <a:gd name="connsiteY21" fmla="*/ 886136 h 2610165"/>
              <a:gd name="connsiteX22" fmla="*/ 190500 w 1519238"/>
              <a:gd name="connsiteY22" fmla="*/ 867086 h 2610165"/>
              <a:gd name="connsiteX23" fmla="*/ 204788 w 1519238"/>
              <a:gd name="connsiteY23" fmla="*/ 814698 h 2610165"/>
              <a:gd name="connsiteX24" fmla="*/ 214313 w 1519238"/>
              <a:gd name="connsiteY24" fmla="*/ 781361 h 2610165"/>
              <a:gd name="connsiteX25" fmla="*/ 223838 w 1519238"/>
              <a:gd name="connsiteY25" fmla="*/ 767073 h 2610165"/>
              <a:gd name="connsiteX26" fmla="*/ 242888 w 1519238"/>
              <a:gd name="connsiteY26" fmla="*/ 733736 h 2610165"/>
              <a:gd name="connsiteX27" fmla="*/ 280988 w 1519238"/>
              <a:gd name="connsiteY27" fmla="*/ 714686 h 2610165"/>
              <a:gd name="connsiteX28" fmla="*/ 300038 w 1519238"/>
              <a:gd name="connsiteY28" fmla="*/ 705161 h 2610165"/>
              <a:gd name="connsiteX29" fmla="*/ 314325 w 1519238"/>
              <a:gd name="connsiteY29" fmla="*/ 690873 h 2610165"/>
              <a:gd name="connsiteX30" fmla="*/ 328613 w 1519238"/>
              <a:gd name="connsiteY30" fmla="*/ 681348 h 2610165"/>
              <a:gd name="connsiteX31" fmla="*/ 333375 w 1519238"/>
              <a:gd name="connsiteY31" fmla="*/ 667061 h 2610165"/>
              <a:gd name="connsiteX32" fmla="*/ 347663 w 1519238"/>
              <a:gd name="connsiteY32" fmla="*/ 652773 h 2610165"/>
              <a:gd name="connsiteX33" fmla="*/ 357188 w 1519238"/>
              <a:gd name="connsiteY33" fmla="*/ 638486 h 2610165"/>
              <a:gd name="connsiteX34" fmla="*/ 385763 w 1519238"/>
              <a:gd name="connsiteY34" fmla="*/ 614673 h 2610165"/>
              <a:gd name="connsiteX35" fmla="*/ 395288 w 1519238"/>
              <a:gd name="connsiteY35" fmla="*/ 600386 h 2610165"/>
              <a:gd name="connsiteX36" fmla="*/ 409575 w 1519238"/>
              <a:gd name="connsiteY36" fmla="*/ 581336 h 2610165"/>
              <a:gd name="connsiteX37" fmla="*/ 433388 w 1519238"/>
              <a:gd name="connsiteY37" fmla="*/ 552761 h 2610165"/>
              <a:gd name="connsiteX38" fmla="*/ 452438 w 1519238"/>
              <a:gd name="connsiteY38" fmla="*/ 543236 h 2610165"/>
              <a:gd name="connsiteX39" fmla="*/ 481013 w 1519238"/>
              <a:gd name="connsiteY39" fmla="*/ 509898 h 2610165"/>
              <a:gd name="connsiteX40" fmla="*/ 514350 w 1519238"/>
              <a:gd name="connsiteY40" fmla="*/ 471798 h 2610165"/>
              <a:gd name="connsiteX41" fmla="*/ 557213 w 1519238"/>
              <a:gd name="connsiteY41" fmla="*/ 428936 h 2610165"/>
              <a:gd name="connsiteX42" fmla="*/ 590550 w 1519238"/>
              <a:gd name="connsiteY42" fmla="*/ 395598 h 2610165"/>
              <a:gd name="connsiteX43" fmla="*/ 609600 w 1519238"/>
              <a:gd name="connsiteY43" fmla="*/ 333686 h 2610165"/>
              <a:gd name="connsiteX44" fmla="*/ 628650 w 1519238"/>
              <a:gd name="connsiteY44" fmla="*/ 305111 h 2610165"/>
              <a:gd name="connsiteX45" fmla="*/ 652463 w 1519238"/>
              <a:gd name="connsiteY45" fmla="*/ 271773 h 2610165"/>
              <a:gd name="connsiteX46" fmla="*/ 676275 w 1519238"/>
              <a:gd name="connsiteY46" fmla="*/ 243198 h 2610165"/>
              <a:gd name="connsiteX47" fmla="*/ 690563 w 1519238"/>
              <a:gd name="connsiteY47" fmla="*/ 209861 h 2610165"/>
              <a:gd name="connsiteX48" fmla="*/ 700088 w 1519238"/>
              <a:gd name="connsiteY48" fmla="*/ 181286 h 2610165"/>
              <a:gd name="connsiteX49" fmla="*/ 714375 w 1519238"/>
              <a:gd name="connsiteY49" fmla="*/ 157473 h 2610165"/>
              <a:gd name="connsiteX50" fmla="*/ 742950 w 1519238"/>
              <a:gd name="connsiteY50" fmla="*/ 133661 h 2610165"/>
              <a:gd name="connsiteX51" fmla="*/ 747713 w 1519238"/>
              <a:gd name="connsiteY51" fmla="*/ 119373 h 2610165"/>
              <a:gd name="connsiteX52" fmla="*/ 733425 w 1519238"/>
              <a:gd name="connsiteY52" fmla="*/ 90798 h 2610165"/>
              <a:gd name="connsiteX53" fmla="*/ 728663 w 1519238"/>
              <a:gd name="connsiteY53" fmla="*/ 76511 h 2610165"/>
              <a:gd name="connsiteX54" fmla="*/ 757238 w 1519238"/>
              <a:gd name="connsiteY54" fmla="*/ 90798 h 2610165"/>
              <a:gd name="connsiteX55" fmla="*/ 766763 w 1519238"/>
              <a:gd name="connsiteY55" fmla="*/ 105086 h 2610165"/>
              <a:gd name="connsiteX56" fmla="*/ 757238 w 1519238"/>
              <a:gd name="connsiteY56" fmla="*/ 71748 h 2610165"/>
              <a:gd name="connsiteX57" fmla="*/ 747713 w 1519238"/>
              <a:gd name="connsiteY57" fmla="*/ 57461 h 2610165"/>
              <a:gd name="connsiteX58" fmla="*/ 742950 w 1519238"/>
              <a:gd name="connsiteY58" fmla="*/ 43173 h 2610165"/>
              <a:gd name="connsiteX59" fmla="*/ 733425 w 1519238"/>
              <a:gd name="connsiteY59" fmla="*/ 28886 h 2610165"/>
              <a:gd name="connsiteX60" fmla="*/ 752475 w 1519238"/>
              <a:gd name="connsiteY60" fmla="*/ 38411 h 2610165"/>
              <a:gd name="connsiteX61" fmla="*/ 766763 w 1519238"/>
              <a:gd name="connsiteY61" fmla="*/ 43173 h 2610165"/>
              <a:gd name="connsiteX62" fmla="*/ 781050 w 1519238"/>
              <a:gd name="connsiteY62" fmla="*/ 43173 h 2610165"/>
              <a:gd name="connsiteX63" fmla="*/ 766763 w 1519238"/>
              <a:gd name="connsiteY63" fmla="*/ 14598 h 2610165"/>
              <a:gd name="connsiteX64" fmla="*/ 762000 w 1519238"/>
              <a:gd name="connsiteY64" fmla="*/ 311 h 2610165"/>
              <a:gd name="connsiteX65" fmla="*/ 804863 w 1519238"/>
              <a:gd name="connsiteY65" fmla="*/ 19361 h 2610165"/>
              <a:gd name="connsiteX66" fmla="*/ 814388 w 1519238"/>
              <a:gd name="connsiteY66" fmla="*/ 33648 h 2610165"/>
              <a:gd name="connsiteX67" fmla="*/ 857250 w 1519238"/>
              <a:gd name="connsiteY67" fmla="*/ 62223 h 2610165"/>
              <a:gd name="connsiteX68" fmla="*/ 876300 w 1519238"/>
              <a:gd name="connsiteY68" fmla="*/ 71748 h 2610165"/>
              <a:gd name="connsiteX69" fmla="*/ 890588 w 1519238"/>
              <a:gd name="connsiteY69" fmla="*/ 86036 h 2610165"/>
              <a:gd name="connsiteX70" fmla="*/ 904875 w 1519238"/>
              <a:gd name="connsiteY70" fmla="*/ 90798 h 2610165"/>
              <a:gd name="connsiteX71" fmla="*/ 947738 w 1519238"/>
              <a:gd name="connsiteY71" fmla="*/ 105086 h 2610165"/>
              <a:gd name="connsiteX72" fmla="*/ 966788 w 1519238"/>
              <a:gd name="connsiteY72" fmla="*/ 114611 h 2610165"/>
              <a:gd name="connsiteX73" fmla="*/ 985838 w 1519238"/>
              <a:gd name="connsiteY73" fmla="*/ 143186 h 2610165"/>
              <a:gd name="connsiteX74" fmla="*/ 1028700 w 1519238"/>
              <a:gd name="connsiteY74" fmla="*/ 176523 h 2610165"/>
              <a:gd name="connsiteX75" fmla="*/ 1047750 w 1519238"/>
              <a:gd name="connsiteY75" fmla="*/ 205098 h 2610165"/>
              <a:gd name="connsiteX76" fmla="*/ 1090613 w 1519238"/>
              <a:gd name="connsiteY76" fmla="*/ 252723 h 2610165"/>
              <a:gd name="connsiteX77" fmla="*/ 1109663 w 1519238"/>
              <a:gd name="connsiteY77" fmla="*/ 281298 h 2610165"/>
              <a:gd name="connsiteX78" fmla="*/ 1114425 w 1519238"/>
              <a:gd name="connsiteY78" fmla="*/ 300348 h 2610165"/>
              <a:gd name="connsiteX79" fmla="*/ 1138238 w 1519238"/>
              <a:gd name="connsiteY79" fmla="*/ 343211 h 2610165"/>
              <a:gd name="connsiteX80" fmla="*/ 1166813 w 1519238"/>
              <a:gd name="connsiteY80" fmla="*/ 362261 h 2610165"/>
              <a:gd name="connsiteX81" fmla="*/ 1204913 w 1519238"/>
              <a:gd name="connsiteY81" fmla="*/ 371786 h 2610165"/>
              <a:gd name="connsiteX82" fmla="*/ 1214438 w 1519238"/>
              <a:gd name="connsiteY82" fmla="*/ 386073 h 2610165"/>
              <a:gd name="connsiteX83" fmla="*/ 1238250 w 1519238"/>
              <a:gd name="connsiteY83" fmla="*/ 414648 h 2610165"/>
              <a:gd name="connsiteX84" fmla="*/ 1247775 w 1519238"/>
              <a:gd name="connsiteY84" fmla="*/ 443223 h 2610165"/>
              <a:gd name="connsiteX85" fmla="*/ 1252538 w 1519238"/>
              <a:gd name="connsiteY85" fmla="*/ 457511 h 2610165"/>
              <a:gd name="connsiteX86" fmla="*/ 1262063 w 1519238"/>
              <a:gd name="connsiteY86" fmla="*/ 476561 h 2610165"/>
              <a:gd name="connsiteX87" fmla="*/ 1290638 w 1519238"/>
              <a:gd name="connsiteY87" fmla="*/ 519423 h 2610165"/>
              <a:gd name="connsiteX88" fmla="*/ 1300163 w 1519238"/>
              <a:gd name="connsiteY88" fmla="*/ 533711 h 2610165"/>
              <a:gd name="connsiteX89" fmla="*/ 1304925 w 1519238"/>
              <a:gd name="connsiteY89" fmla="*/ 547998 h 2610165"/>
              <a:gd name="connsiteX90" fmla="*/ 1319213 w 1519238"/>
              <a:gd name="connsiteY90" fmla="*/ 557523 h 2610165"/>
              <a:gd name="connsiteX91" fmla="*/ 1371600 w 1519238"/>
              <a:gd name="connsiteY91" fmla="*/ 581336 h 2610165"/>
              <a:gd name="connsiteX92" fmla="*/ 1390650 w 1519238"/>
              <a:gd name="connsiteY92" fmla="*/ 590861 h 2610165"/>
              <a:gd name="connsiteX93" fmla="*/ 1419225 w 1519238"/>
              <a:gd name="connsiteY93" fmla="*/ 600386 h 2610165"/>
              <a:gd name="connsiteX94" fmla="*/ 1462088 w 1519238"/>
              <a:gd name="connsiteY94" fmla="*/ 595623 h 2610165"/>
              <a:gd name="connsiteX95" fmla="*/ 1476375 w 1519238"/>
              <a:gd name="connsiteY95" fmla="*/ 590861 h 2610165"/>
              <a:gd name="connsiteX96" fmla="*/ 1485900 w 1519238"/>
              <a:gd name="connsiteY96" fmla="*/ 576573 h 2610165"/>
              <a:gd name="connsiteX97" fmla="*/ 1504950 w 1519238"/>
              <a:gd name="connsiteY97" fmla="*/ 571811 h 2610165"/>
              <a:gd name="connsiteX98" fmla="*/ 1519238 w 1519238"/>
              <a:gd name="connsiteY98" fmla="*/ 567048 h 2610165"/>
              <a:gd name="connsiteX99" fmla="*/ 1509713 w 1519238"/>
              <a:gd name="connsiteY99" fmla="*/ 705161 h 2610165"/>
              <a:gd name="connsiteX100" fmla="*/ 1504950 w 1519238"/>
              <a:gd name="connsiteY100" fmla="*/ 719448 h 2610165"/>
              <a:gd name="connsiteX101" fmla="*/ 1485900 w 1519238"/>
              <a:gd name="connsiteY101" fmla="*/ 748023 h 2610165"/>
              <a:gd name="connsiteX102" fmla="*/ 1466850 w 1519238"/>
              <a:gd name="connsiteY102" fmla="*/ 786123 h 2610165"/>
              <a:gd name="connsiteX103" fmla="*/ 1457325 w 1519238"/>
              <a:gd name="connsiteY103" fmla="*/ 824223 h 2610165"/>
              <a:gd name="connsiteX104" fmla="*/ 1447800 w 1519238"/>
              <a:gd name="connsiteY104" fmla="*/ 909948 h 2610165"/>
              <a:gd name="connsiteX105" fmla="*/ 1438275 w 1519238"/>
              <a:gd name="connsiteY105" fmla="*/ 1014723 h 2610165"/>
              <a:gd name="connsiteX106" fmla="*/ 1428750 w 1519238"/>
              <a:gd name="connsiteY106" fmla="*/ 1090923 h 2610165"/>
              <a:gd name="connsiteX107" fmla="*/ 1414463 w 1519238"/>
              <a:gd name="connsiteY107" fmla="*/ 1119498 h 2610165"/>
              <a:gd name="connsiteX108" fmla="*/ 1400175 w 1519238"/>
              <a:gd name="connsiteY108" fmla="*/ 1148073 h 2610165"/>
              <a:gd name="connsiteX109" fmla="*/ 1395413 w 1519238"/>
              <a:gd name="connsiteY109" fmla="*/ 1162361 h 2610165"/>
              <a:gd name="connsiteX110" fmla="*/ 1338263 w 1519238"/>
              <a:gd name="connsiteY110" fmla="*/ 1148073 h 2610165"/>
              <a:gd name="connsiteX111" fmla="*/ 1314450 w 1519238"/>
              <a:gd name="connsiteY111" fmla="*/ 1143311 h 2610165"/>
              <a:gd name="connsiteX112" fmla="*/ 1285875 w 1519238"/>
              <a:gd name="connsiteY112" fmla="*/ 1133786 h 2610165"/>
              <a:gd name="connsiteX113" fmla="*/ 1223963 w 1519238"/>
              <a:gd name="connsiteY113" fmla="*/ 1138548 h 2610165"/>
              <a:gd name="connsiteX114" fmla="*/ 1214438 w 1519238"/>
              <a:gd name="connsiteY114" fmla="*/ 1167123 h 2610165"/>
              <a:gd name="connsiteX115" fmla="*/ 1204913 w 1519238"/>
              <a:gd name="connsiteY115" fmla="*/ 1186173 h 2610165"/>
              <a:gd name="connsiteX116" fmla="*/ 1195388 w 1519238"/>
              <a:gd name="connsiteY116" fmla="*/ 1214748 h 2610165"/>
              <a:gd name="connsiteX117" fmla="*/ 1190625 w 1519238"/>
              <a:gd name="connsiteY117" fmla="*/ 1281423 h 2610165"/>
              <a:gd name="connsiteX118" fmla="*/ 1176338 w 1519238"/>
              <a:gd name="connsiteY118" fmla="*/ 1300473 h 2610165"/>
              <a:gd name="connsiteX119" fmla="*/ 1190625 w 1519238"/>
              <a:gd name="connsiteY119" fmla="*/ 1333811 h 2610165"/>
              <a:gd name="connsiteX120" fmla="*/ 1200150 w 1519238"/>
              <a:gd name="connsiteY120" fmla="*/ 1348098 h 2610165"/>
              <a:gd name="connsiteX121" fmla="*/ 1209675 w 1519238"/>
              <a:gd name="connsiteY121" fmla="*/ 1381436 h 2610165"/>
              <a:gd name="connsiteX122" fmla="*/ 1219200 w 1519238"/>
              <a:gd name="connsiteY122" fmla="*/ 1400486 h 2610165"/>
              <a:gd name="connsiteX123" fmla="*/ 1223963 w 1519238"/>
              <a:gd name="connsiteY123" fmla="*/ 1467161 h 2610165"/>
              <a:gd name="connsiteX124" fmla="*/ 1228725 w 1519238"/>
              <a:gd name="connsiteY124" fmla="*/ 1486211 h 2610165"/>
              <a:gd name="connsiteX125" fmla="*/ 1233488 w 1519238"/>
              <a:gd name="connsiteY125" fmla="*/ 1510023 h 2610165"/>
              <a:gd name="connsiteX126" fmla="*/ 1228725 w 1519238"/>
              <a:gd name="connsiteY126" fmla="*/ 1557648 h 2610165"/>
              <a:gd name="connsiteX127" fmla="*/ 1209675 w 1519238"/>
              <a:gd name="connsiteY127" fmla="*/ 1605273 h 2610165"/>
              <a:gd name="connsiteX128" fmla="*/ 1204913 w 1519238"/>
              <a:gd name="connsiteY128" fmla="*/ 1676711 h 2610165"/>
              <a:gd name="connsiteX129" fmla="*/ 1195388 w 1519238"/>
              <a:gd name="connsiteY129" fmla="*/ 1710048 h 2610165"/>
              <a:gd name="connsiteX130" fmla="*/ 1185863 w 1519238"/>
              <a:gd name="connsiteY130" fmla="*/ 1748148 h 2610165"/>
              <a:gd name="connsiteX131" fmla="*/ 1190625 w 1519238"/>
              <a:gd name="connsiteY131" fmla="*/ 1833873 h 2610165"/>
              <a:gd name="connsiteX132" fmla="*/ 1200150 w 1519238"/>
              <a:gd name="connsiteY132" fmla="*/ 1867211 h 2610165"/>
              <a:gd name="connsiteX133" fmla="*/ 1204913 w 1519238"/>
              <a:gd name="connsiteY133" fmla="*/ 1886261 h 2610165"/>
              <a:gd name="connsiteX134" fmla="*/ 1219200 w 1519238"/>
              <a:gd name="connsiteY134" fmla="*/ 1933886 h 2610165"/>
              <a:gd name="connsiteX135" fmla="*/ 1223963 w 1519238"/>
              <a:gd name="connsiteY135" fmla="*/ 2124386 h 2610165"/>
              <a:gd name="connsiteX136" fmla="*/ 1233488 w 1519238"/>
              <a:gd name="connsiteY136" fmla="*/ 2186298 h 2610165"/>
              <a:gd name="connsiteX137" fmla="*/ 1243013 w 1519238"/>
              <a:gd name="connsiteY137" fmla="*/ 2200586 h 2610165"/>
              <a:gd name="connsiteX138" fmla="*/ 1247775 w 1519238"/>
              <a:gd name="connsiteY138" fmla="*/ 2214873 h 2610165"/>
              <a:gd name="connsiteX139" fmla="*/ 1257300 w 1519238"/>
              <a:gd name="connsiteY139" fmla="*/ 2233923 h 2610165"/>
              <a:gd name="connsiteX140" fmla="*/ 1271588 w 1519238"/>
              <a:gd name="connsiteY140" fmla="*/ 2276786 h 2610165"/>
              <a:gd name="connsiteX141" fmla="*/ 1264444 w 1519238"/>
              <a:gd name="connsiteY141" fmla="*/ 2364892 h 2610165"/>
              <a:gd name="connsiteX142" fmla="*/ 1202532 w 1519238"/>
              <a:gd name="connsiteY142" fmla="*/ 2422042 h 2610165"/>
              <a:gd name="connsiteX143" fmla="*/ 1100138 w 1519238"/>
              <a:gd name="connsiteY143" fmla="*/ 2464906 h 2610165"/>
              <a:gd name="connsiteX144" fmla="*/ 1052512 w 1519238"/>
              <a:gd name="connsiteY144" fmla="*/ 2555392 h 2610165"/>
              <a:gd name="connsiteX145" fmla="*/ 1062037 w 1519238"/>
              <a:gd name="connsiteY145" fmla="*/ 2610161 h 2610165"/>
              <a:gd name="connsiteX0" fmla="*/ 0 w 1519238"/>
              <a:gd name="connsiteY0" fmla="*/ 1524311 h 2613072"/>
              <a:gd name="connsiteX1" fmla="*/ 23813 w 1519238"/>
              <a:gd name="connsiteY1" fmla="*/ 1486211 h 2613072"/>
              <a:gd name="connsiteX2" fmla="*/ 28575 w 1519238"/>
              <a:gd name="connsiteY2" fmla="*/ 1471923 h 2613072"/>
              <a:gd name="connsiteX3" fmla="*/ 47625 w 1519238"/>
              <a:gd name="connsiteY3" fmla="*/ 1438586 h 2613072"/>
              <a:gd name="connsiteX4" fmla="*/ 61913 w 1519238"/>
              <a:gd name="connsiteY4" fmla="*/ 1424298 h 2613072"/>
              <a:gd name="connsiteX5" fmla="*/ 80963 w 1519238"/>
              <a:gd name="connsiteY5" fmla="*/ 1395723 h 2613072"/>
              <a:gd name="connsiteX6" fmla="*/ 85725 w 1519238"/>
              <a:gd name="connsiteY6" fmla="*/ 1371911 h 2613072"/>
              <a:gd name="connsiteX7" fmla="*/ 119063 w 1519238"/>
              <a:gd name="connsiteY7" fmla="*/ 1338573 h 2613072"/>
              <a:gd name="connsiteX8" fmla="*/ 147638 w 1519238"/>
              <a:gd name="connsiteY8" fmla="*/ 1333811 h 2613072"/>
              <a:gd name="connsiteX9" fmla="*/ 157163 w 1519238"/>
              <a:gd name="connsiteY9" fmla="*/ 1305236 h 2613072"/>
              <a:gd name="connsiteX10" fmla="*/ 166688 w 1519238"/>
              <a:gd name="connsiteY10" fmla="*/ 1252848 h 2613072"/>
              <a:gd name="connsiteX11" fmla="*/ 157163 w 1519238"/>
              <a:gd name="connsiteY11" fmla="*/ 1176648 h 2613072"/>
              <a:gd name="connsiteX12" fmla="*/ 147638 w 1519238"/>
              <a:gd name="connsiteY12" fmla="*/ 1148073 h 2613072"/>
              <a:gd name="connsiteX13" fmla="*/ 142875 w 1519238"/>
              <a:gd name="connsiteY13" fmla="*/ 1114736 h 2613072"/>
              <a:gd name="connsiteX14" fmla="*/ 133350 w 1519238"/>
              <a:gd name="connsiteY14" fmla="*/ 1095686 h 2613072"/>
              <a:gd name="connsiteX15" fmla="*/ 128588 w 1519238"/>
              <a:gd name="connsiteY15" fmla="*/ 1081398 h 2613072"/>
              <a:gd name="connsiteX16" fmla="*/ 133350 w 1519238"/>
              <a:gd name="connsiteY16" fmla="*/ 986148 h 2613072"/>
              <a:gd name="connsiteX17" fmla="*/ 138113 w 1519238"/>
              <a:gd name="connsiteY17" fmla="*/ 971861 h 2613072"/>
              <a:gd name="connsiteX18" fmla="*/ 147638 w 1519238"/>
              <a:gd name="connsiteY18" fmla="*/ 957573 h 2613072"/>
              <a:gd name="connsiteX19" fmla="*/ 161925 w 1519238"/>
              <a:gd name="connsiteY19" fmla="*/ 943286 h 2613072"/>
              <a:gd name="connsiteX20" fmla="*/ 176213 w 1519238"/>
              <a:gd name="connsiteY20" fmla="*/ 900423 h 2613072"/>
              <a:gd name="connsiteX21" fmla="*/ 180975 w 1519238"/>
              <a:gd name="connsiteY21" fmla="*/ 886136 h 2613072"/>
              <a:gd name="connsiteX22" fmla="*/ 190500 w 1519238"/>
              <a:gd name="connsiteY22" fmla="*/ 867086 h 2613072"/>
              <a:gd name="connsiteX23" fmla="*/ 204788 w 1519238"/>
              <a:gd name="connsiteY23" fmla="*/ 814698 h 2613072"/>
              <a:gd name="connsiteX24" fmla="*/ 214313 w 1519238"/>
              <a:gd name="connsiteY24" fmla="*/ 781361 h 2613072"/>
              <a:gd name="connsiteX25" fmla="*/ 223838 w 1519238"/>
              <a:gd name="connsiteY25" fmla="*/ 767073 h 2613072"/>
              <a:gd name="connsiteX26" fmla="*/ 242888 w 1519238"/>
              <a:gd name="connsiteY26" fmla="*/ 733736 h 2613072"/>
              <a:gd name="connsiteX27" fmla="*/ 280988 w 1519238"/>
              <a:gd name="connsiteY27" fmla="*/ 714686 h 2613072"/>
              <a:gd name="connsiteX28" fmla="*/ 300038 w 1519238"/>
              <a:gd name="connsiteY28" fmla="*/ 705161 h 2613072"/>
              <a:gd name="connsiteX29" fmla="*/ 314325 w 1519238"/>
              <a:gd name="connsiteY29" fmla="*/ 690873 h 2613072"/>
              <a:gd name="connsiteX30" fmla="*/ 328613 w 1519238"/>
              <a:gd name="connsiteY30" fmla="*/ 681348 h 2613072"/>
              <a:gd name="connsiteX31" fmla="*/ 333375 w 1519238"/>
              <a:gd name="connsiteY31" fmla="*/ 667061 h 2613072"/>
              <a:gd name="connsiteX32" fmla="*/ 347663 w 1519238"/>
              <a:gd name="connsiteY32" fmla="*/ 652773 h 2613072"/>
              <a:gd name="connsiteX33" fmla="*/ 357188 w 1519238"/>
              <a:gd name="connsiteY33" fmla="*/ 638486 h 2613072"/>
              <a:gd name="connsiteX34" fmla="*/ 385763 w 1519238"/>
              <a:gd name="connsiteY34" fmla="*/ 614673 h 2613072"/>
              <a:gd name="connsiteX35" fmla="*/ 395288 w 1519238"/>
              <a:gd name="connsiteY35" fmla="*/ 600386 h 2613072"/>
              <a:gd name="connsiteX36" fmla="*/ 409575 w 1519238"/>
              <a:gd name="connsiteY36" fmla="*/ 581336 h 2613072"/>
              <a:gd name="connsiteX37" fmla="*/ 433388 w 1519238"/>
              <a:gd name="connsiteY37" fmla="*/ 552761 h 2613072"/>
              <a:gd name="connsiteX38" fmla="*/ 452438 w 1519238"/>
              <a:gd name="connsiteY38" fmla="*/ 543236 h 2613072"/>
              <a:gd name="connsiteX39" fmla="*/ 481013 w 1519238"/>
              <a:gd name="connsiteY39" fmla="*/ 509898 h 2613072"/>
              <a:gd name="connsiteX40" fmla="*/ 514350 w 1519238"/>
              <a:gd name="connsiteY40" fmla="*/ 471798 h 2613072"/>
              <a:gd name="connsiteX41" fmla="*/ 557213 w 1519238"/>
              <a:gd name="connsiteY41" fmla="*/ 428936 h 2613072"/>
              <a:gd name="connsiteX42" fmla="*/ 590550 w 1519238"/>
              <a:gd name="connsiteY42" fmla="*/ 395598 h 2613072"/>
              <a:gd name="connsiteX43" fmla="*/ 609600 w 1519238"/>
              <a:gd name="connsiteY43" fmla="*/ 333686 h 2613072"/>
              <a:gd name="connsiteX44" fmla="*/ 628650 w 1519238"/>
              <a:gd name="connsiteY44" fmla="*/ 305111 h 2613072"/>
              <a:gd name="connsiteX45" fmla="*/ 652463 w 1519238"/>
              <a:gd name="connsiteY45" fmla="*/ 271773 h 2613072"/>
              <a:gd name="connsiteX46" fmla="*/ 676275 w 1519238"/>
              <a:gd name="connsiteY46" fmla="*/ 243198 h 2613072"/>
              <a:gd name="connsiteX47" fmla="*/ 690563 w 1519238"/>
              <a:gd name="connsiteY47" fmla="*/ 209861 h 2613072"/>
              <a:gd name="connsiteX48" fmla="*/ 700088 w 1519238"/>
              <a:gd name="connsiteY48" fmla="*/ 181286 h 2613072"/>
              <a:gd name="connsiteX49" fmla="*/ 714375 w 1519238"/>
              <a:gd name="connsiteY49" fmla="*/ 157473 h 2613072"/>
              <a:gd name="connsiteX50" fmla="*/ 742950 w 1519238"/>
              <a:gd name="connsiteY50" fmla="*/ 133661 h 2613072"/>
              <a:gd name="connsiteX51" fmla="*/ 747713 w 1519238"/>
              <a:gd name="connsiteY51" fmla="*/ 119373 h 2613072"/>
              <a:gd name="connsiteX52" fmla="*/ 733425 w 1519238"/>
              <a:gd name="connsiteY52" fmla="*/ 90798 h 2613072"/>
              <a:gd name="connsiteX53" fmla="*/ 728663 w 1519238"/>
              <a:gd name="connsiteY53" fmla="*/ 76511 h 2613072"/>
              <a:gd name="connsiteX54" fmla="*/ 757238 w 1519238"/>
              <a:gd name="connsiteY54" fmla="*/ 90798 h 2613072"/>
              <a:gd name="connsiteX55" fmla="*/ 766763 w 1519238"/>
              <a:gd name="connsiteY55" fmla="*/ 105086 h 2613072"/>
              <a:gd name="connsiteX56" fmla="*/ 757238 w 1519238"/>
              <a:gd name="connsiteY56" fmla="*/ 71748 h 2613072"/>
              <a:gd name="connsiteX57" fmla="*/ 747713 w 1519238"/>
              <a:gd name="connsiteY57" fmla="*/ 57461 h 2613072"/>
              <a:gd name="connsiteX58" fmla="*/ 742950 w 1519238"/>
              <a:gd name="connsiteY58" fmla="*/ 43173 h 2613072"/>
              <a:gd name="connsiteX59" fmla="*/ 733425 w 1519238"/>
              <a:gd name="connsiteY59" fmla="*/ 28886 h 2613072"/>
              <a:gd name="connsiteX60" fmla="*/ 752475 w 1519238"/>
              <a:gd name="connsiteY60" fmla="*/ 38411 h 2613072"/>
              <a:gd name="connsiteX61" fmla="*/ 766763 w 1519238"/>
              <a:gd name="connsiteY61" fmla="*/ 43173 h 2613072"/>
              <a:gd name="connsiteX62" fmla="*/ 781050 w 1519238"/>
              <a:gd name="connsiteY62" fmla="*/ 43173 h 2613072"/>
              <a:gd name="connsiteX63" fmla="*/ 766763 w 1519238"/>
              <a:gd name="connsiteY63" fmla="*/ 14598 h 2613072"/>
              <a:gd name="connsiteX64" fmla="*/ 762000 w 1519238"/>
              <a:gd name="connsiteY64" fmla="*/ 311 h 2613072"/>
              <a:gd name="connsiteX65" fmla="*/ 804863 w 1519238"/>
              <a:gd name="connsiteY65" fmla="*/ 19361 h 2613072"/>
              <a:gd name="connsiteX66" fmla="*/ 814388 w 1519238"/>
              <a:gd name="connsiteY66" fmla="*/ 33648 h 2613072"/>
              <a:gd name="connsiteX67" fmla="*/ 857250 w 1519238"/>
              <a:gd name="connsiteY67" fmla="*/ 62223 h 2613072"/>
              <a:gd name="connsiteX68" fmla="*/ 876300 w 1519238"/>
              <a:gd name="connsiteY68" fmla="*/ 71748 h 2613072"/>
              <a:gd name="connsiteX69" fmla="*/ 890588 w 1519238"/>
              <a:gd name="connsiteY69" fmla="*/ 86036 h 2613072"/>
              <a:gd name="connsiteX70" fmla="*/ 904875 w 1519238"/>
              <a:gd name="connsiteY70" fmla="*/ 90798 h 2613072"/>
              <a:gd name="connsiteX71" fmla="*/ 947738 w 1519238"/>
              <a:gd name="connsiteY71" fmla="*/ 105086 h 2613072"/>
              <a:gd name="connsiteX72" fmla="*/ 966788 w 1519238"/>
              <a:gd name="connsiteY72" fmla="*/ 114611 h 2613072"/>
              <a:gd name="connsiteX73" fmla="*/ 985838 w 1519238"/>
              <a:gd name="connsiteY73" fmla="*/ 143186 h 2613072"/>
              <a:gd name="connsiteX74" fmla="*/ 1028700 w 1519238"/>
              <a:gd name="connsiteY74" fmla="*/ 176523 h 2613072"/>
              <a:gd name="connsiteX75" fmla="*/ 1047750 w 1519238"/>
              <a:gd name="connsiteY75" fmla="*/ 205098 h 2613072"/>
              <a:gd name="connsiteX76" fmla="*/ 1090613 w 1519238"/>
              <a:gd name="connsiteY76" fmla="*/ 252723 h 2613072"/>
              <a:gd name="connsiteX77" fmla="*/ 1109663 w 1519238"/>
              <a:gd name="connsiteY77" fmla="*/ 281298 h 2613072"/>
              <a:gd name="connsiteX78" fmla="*/ 1114425 w 1519238"/>
              <a:gd name="connsiteY78" fmla="*/ 300348 h 2613072"/>
              <a:gd name="connsiteX79" fmla="*/ 1138238 w 1519238"/>
              <a:gd name="connsiteY79" fmla="*/ 343211 h 2613072"/>
              <a:gd name="connsiteX80" fmla="*/ 1166813 w 1519238"/>
              <a:gd name="connsiteY80" fmla="*/ 362261 h 2613072"/>
              <a:gd name="connsiteX81" fmla="*/ 1204913 w 1519238"/>
              <a:gd name="connsiteY81" fmla="*/ 371786 h 2613072"/>
              <a:gd name="connsiteX82" fmla="*/ 1214438 w 1519238"/>
              <a:gd name="connsiteY82" fmla="*/ 386073 h 2613072"/>
              <a:gd name="connsiteX83" fmla="*/ 1238250 w 1519238"/>
              <a:gd name="connsiteY83" fmla="*/ 414648 h 2613072"/>
              <a:gd name="connsiteX84" fmla="*/ 1247775 w 1519238"/>
              <a:gd name="connsiteY84" fmla="*/ 443223 h 2613072"/>
              <a:gd name="connsiteX85" fmla="*/ 1252538 w 1519238"/>
              <a:gd name="connsiteY85" fmla="*/ 457511 h 2613072"/>
              <a:gd name="connsiteX86" fmla="*/ 1262063 w 1519238"/>
              <a:gd name="connsiteY86" fmla="*/ 476561 h 2613072"/>
              <a:gd name="connsiteX87" fmla="*/ 1290638 w 1519238"/>
              <a:gd name="connsiteY87" fmla="*/ 519423 h 2613072"/>
              <a:gd name="connsiteX88" fmla="*/ 1300163 w 1519238"/>
              <a:gd name="connsiteY88" fmla="*/ 533711 h 2613072"/>
              <a:gd name="connsiteX89" fmla="*/ 1304925 w 1519238"/>
              <a:gd name="connsiteY89" fmla="*/ 547998 h 2613072"/>
              <a:gd name="connsiteX90" fmla="*/ 1319213 w 1519238"/>
              <a:gd name="connsiteY90" fmla="*/ 557523 h 2613072"/>
              <a:gd name="connsiteX91" fmla="*/ 1371600 w 1519238"/>
              <a:gd name="connsiteY91" fmla="*/ 581336 h 2613072"/>
              <a:gd name="connsiteX92" fmla="*/ 1390650 w 1519238"/>
              <a:gd name="connsiteY92" fmla="*/ 590861 h 2613072"/>
              <a:gd name="connsiteX93" fmla="*/ 1419225 w 1519238"/>
              <a:gd name="connsiteY93" fmla="*/ 600386 h 2613072"/>
              <a:gd name="connsiteX94" fmla="*/ 1462088 w 1519238"/>
              <a:gd name="connsiteY94" fmla="*/ 595623 h 2613072"/>
              <a:gd name="connsiteX95" fmla="*/ 1476375 w 1519238"/>
              <a:gd name="connsiteY95" fmla="*/ 590861 h 2613072"/>
              <a:gd name="connsiteX96" fmla="*/ 1485900 w 1519238"/>
              <a:gd name="connsiteY96" fmla="*/ 576573 h 2613072"/>
              <a:gd name="connsiteX97" fmla="*/ 1504950 w 1519238"/>
              <a:gd name="connsiteY97" fmla="*/ 571811 h 2613072"/>
              <a:gd name="connsiteX98" fmla="*/ 1519238 w 1519238"/>
              <a:gd name="connsiteY98" fmla="*/ 567048 h 2613072"/>
              <a:gd name="connsiteX99" fmla="*/ 1509713 w 1519238"/>
              <a:gd name="connsiteY99" fmla="*/ 705161 h 2613072"/>
              <a:gd name="connsiteX100" fmla="*/ 1504950 w 1519238"/>
              <a:gd name="connsiteY100" fmla="*/ 719448 h 2613072"/>
              <a:gd name="connsiteX101" fmla="*/ 1485900 w 1519238"/>
              <a:gd name="connsiteY101" fmla="*/ 748023 h 2613072"/>
              <a:gd name="connsiteX102" fmla="*/ 1466850 w 1519238"/>
              <a:gd name="connsiteY102" fmla="*/ 786123 h 2613072"/>
              <a:gd name="connsiteX103" fmla="*/ 1457325 w 1519238"/>
              <a:gd name="connsiteY103" fmla="*/ 824223 h 2613072"/>
              <a:gd name="connsiteX104" fmla="*/ 1447800 w 1519238"/>
              <a:gd name="connsiteY104" fmla="*/ 909948 h 2613072"/>
              <a:gd name="connsiteX105" fmla="*/ 1438275 w 1519238"/>
              <a:gd name="connsiteY105" fmla="*/ 1014723 h 2613072"/>
              <a:gd name="connsiteX106" fmla="*/ 1428750 w 1519238"/>
              <a:gd name="connsiteY106" fmla="*/ 1090923 h 2613072"/>
              <a:gd name="connsiteX107" fmla="*/ 1414463 w 1519238"/>
              <a:gd name="connsiteY107" fmla="*/ 1119498 h 2613072"/>
              <a:gd name="connsiteX108" fmla="*/ 1400175 w 1519238"/>
              <a:gd name="connsiteY108" fmla="*/ 1148073 h 2613072"/>
              <a:gd name="connsiteX109" fmla="*/ 1395413 w 1519238"/>
              <a:gd name="connsiteY109" fmla="*/ 1162361 h 2613072"/>
              <a:gd name="connsiteX110" fmla="*/ 1338263 w 1519238"/>
              <a:gd name="connsiteY110" fmla="*/ 1148073 h 2613072"/>
              <a:gd name="connsiteX111" fmla="*/ 1314450 w 1519238"/>
              <a:gd name="connsiteY111" fmla="*/ 1143311 h 2613072"/>
              <a:gd name="connsiteX112" fmla="*/ 1285875 w 1519238"/>
              <a:gd name="connsiteY112" fmla="*/ 1133786 h 2613072"/>
              <a:gd name="connsiteX113" fmla="*/ 1223963 w 1519238"/>
              <a:gd name="connsiteY113" fmla="*/ 1138548 h 2613072"/>
              <a:gd name="connsiteX114" fmla="*/ 1214438 w 1519238"/>
              <a:gd name="connsiteY114" fmla="*/ 1167123 h 2613072"/>
              <a:gd name="connsiteX115" fmla="*/ 1204913 w 1519238"/>
              <a:gd name="connsiteY115" fmla="*/ 1186173 h 2613072"/>
              <a:gd name="connsiteX116" fmla="*/ 1195388 w 1519238"/>
              <a:gd name="connsiteY116" fmla="*/ 1214748 h 2613072"/>
              <a:gd name="connsiteX117" fmla="*/ 1190625 w 1519238"/>
              <a:gd name="connsiteY117" fmla="*/ 1281423 h 2613072"/>
              <a:gd name="connsiteX118" fmla="*/ 1176338 w 1519238"/>
              <a:gd name="connsiteY118" fmla="*/ 1300473 h 2613072"/>
              <a:gd name="connsiteX119" fmla="*/ 1190625 w 1519238"/>
              <a:gd name="connsiteY119" fmla="*/ 1333811 h 2613072"/>
              <a:gd name="connsiteX120" fmla="*/ 1200150 w 1519238"/>
              <a:gd name="connsiteY120" fmla="*/ 1348098 h 2613072"/>
              <a:gd name="connsiteX121" fmla="*/ 1209675 w 1519238"/>
              <a:gd name="connsiteY121" fmla="*/ 1381436 h 2613072"/>
              <a:gd name="connsiteX122" fmla="*/ 1219200 w 1519238"/>
              <a:gd name="connsiteY122" fmla="*/ 1400486 h 2613072"/>
              <a:gd name="connsiteX123" fmla="*/ 1223963 w 1519238"/>
              <a:gd name="connsiteY123" fmla="*/ 1467161 h 2613072"/>
              <a:gd name="connsiteX124" fmla="*/ 1228725 w 1519238"/>
              <a:gd name="connsiteY124" fmla="*/ 1486211 h 2613072"/>
              <a:gd name="connsiteX125" fmla="*/ 1233488 w 1519238"/>
              <a:gd name="connsiteY125" fmla="*/ 1510023 h 2613072"/>
              <a:gd name="connsiteX126" fmla="*/ 1228725 w 1519238"/>
              <a:gd name="connsiteY126" fmla="*/ 1557648 h 2613072"/>
              <a:gd name="connsiteX127" fmla="*/ 1209675 w 1519238"/>
              <a:gd name="connsiteY127" fmla="*/ 1605273 h 2613072"/>
              <a:gd name="connsiteX128" fmla="*/ 1204913 w 1519238"/>
              <a:gd name="connsiteY128" fmla="*/ 1676711 h 2613072"/>
              <a:gd name="connsiteX129" fmla="*/ 1195388 w 1519238"/>
              <a:gd name="connsiteY129" fmla="*/ 1710048 h 2613072"/>
              <a:gd name="connsiteX130" fmla="*/ 1185863 w 1519238"/>
              <a:gd name="connsiteY130" fmla="*/ 1748148 h 2613072"/>
              <a:gd name="connsiteX131" fmla="*/ 1190625 w 1519238"/>
              <a:gd name="connsiteY131" fmla="*/ 1833873 h 2613072"/>
              <a:gd name="connsiteX132" fmla="*/ 1200150 w 1519238"/>
              <a:gd name="connsiteY132" fmla="*/ 1867211 h 2613072"/>
              <a:gd name="connsiteX133" fmla="*/ 1204913 w 1519238"/>
              <a:gd name="connsiteY133" fmla="*/ 1886261 h 2613072"/>
              <a:gd name="connsiteX134" fmla="*/ 1219200 w 1519238"/>
              <a:gd name="connsiteY134" fmla="*/ 1933886 h 2613072"/>
              <a:gd name="connsiteX135" fmla="*/ 1223963 w 1519238"/>
              <a:gd name="connsiteY135" fmla="*/ 2124386 h 2613072"/>
              <a:gd name="connsiteX136" fmla="*/ 1233488 w 1519238"/>
              <a:gd name="connsiteY136" fmla="*/ 2186298 h 2613072"/>
              <a:gd name="connsiteX137" fmla="*/ 1243013 w 1519238"/>
              <a:gd name="connsiteY137" fmla="*/ 2200586 h 2613072"/>
              <a:gd name="connsiteX138" fmla="*/ 1247775 w 1519238"/>
              <a:gd name="connsiteY138" fmla="*/ 2214873 h 2613072"/>
              <a:gd name="connsiteX139" fmla="*/ 1257300 w 1519238"/>
              <a:gd name="connsiteY139" fmla="*/ 2233923 h 2613072"/>
              <a:gd name="connsiteX140" fmla="*/ 1271588 w 1519238"/>
              <a:gd name="connsiteY140" fmla="*/ 2276786 h 2613072"/>
              <a:gd name="connsiteX141" fmla="*/ 1264444 w 1519238"/>
              <a:gd name="connsiteY141" fmla="*/ 2364892 h 2613072"/>
              <a:gd name="connsiteX142" fmla="*/ 1202532 w 1519238"/>
              <a:gd name="connsiteY142" fmla="*/ 2422042 h 2613072"/>
              <a:gd name="connsiteX143" fmla="*/ 1100138 w 1519238"/>
              <a:gd name="connsiteY143" fmla="*/ 2464906 h 2613072"/>
              <a:gd name="connsiteX144" fmla="*/ 1052512 w 1519238"/>
              <a:gd name="connsiteY144" fmla="*/ 2555392 h 2613072"/>
              <a:gd name="connsiteX145" fmla="*/ 1062037 w 1519238"/>
              <a:gd name="connsiteY145" fmla="*/ 2610161 h 2613072"/>
              <a:gd name="connsiteX146" fmla="*/ 1054894 w 1519238"/>
              <a:gd name="connsiteY146" fmla="*/ 2605398 h 2613072"/>
              <a:gd name="connsiteX0" fmla="*/ 0 w 1519238"/>
              <a:gd name="connsiteY0" fmla="*/ 1524311 h 2660184"/>
              <a:gd name="connsiteX1" fmla="*/ 23813 w 1519238"/>
              <a:gd name="connsiteY1" fmla="*/ 1486211 h 2660184"/>
              <a:gd name="connsiteX2" fmla="*/ 28575 w 1519238"/>
              <a:gd name="connsiteY2" fmla="*/ 1471923 h 2660184"/>
              <a:gd name="connsiteX3" fmla="*/ 47625 w 1519238"/>
              <a:gd name="connsiteY3" fmla="*/ 1438586 h 2660184"/>
              <a:gd name="connsiteX4" fmla="*/ 61913 w 1519238"/>
              <a:gd name="connsiteY4" fmla="*/ 1424298 h 2660184"/>
              <a:gd name="connsiteX5" fmla="*/ 80963 w 1519238"/>
              <a:gd name="connsiteY5" fmla="*/ 1395723 h 2660184"/>
              <a:gd name="connsiteX6" fmla="*/ 85725 w 1519238"/>
              <a:gd name="connsiteY6" fmla="*/ 1371911 h 2660184"/>
              <a:gd name="connsiteX7" fmla="*/ 119063 w 1519238"/>
              <a:gd name="connsiteY7" fmla="*/ 1338573 h 2660184"/>
              <a:gd name="connsiteX8" fmla="*/ 147638 w 1519238"/>
              <a:gd name="connsiteY8" fmla="*/ 1333811 h 2660184"/>
              <a:gd name="connsiteX9" fmla="*/ 157163 w 1519238"/>
              <a:gd name="connsiteY9" fmla="*/ 1305236 h 2660184"/>
              <a:gd name="connsiteX10" fmla="*/ 166688 w 1519238"/>
              <a:gd name="connsiteY10" fmla="*/ 1252848 h 2660184"/>
              <a:gd name="connsiteX11" fmla="*/ 157163 w 1519238"/>
              <a:gd name="connsiteY11" fmla="*/ 1176648 h 2660184"/>
              <a:gd name="connsiteX12" fmla="*/ 147638 w 1519238"/>
              <a:gd name="connsiteY12" fmla="*/ 1148073 h 2660184"/>
              <a:gd name="connsiteX13" fmla="*/ 142875 w 1519238"/>
              <a:gd name="connsiteY13" fmla="*/ 1114736 h 2660184"/>
              <a:gd name="connsiteX14" fmla="*/ 133350 w 1519238"/>
              <a:gd name="connsiteY14" fmla="*/ 1095686 h 2660184"/>
              <a:gd name="connsiteX15" fmla="*/ 128588 w 1519238"/>
              <a:gd name="connsiteY15" fmla="*/ 1081398 h 2660184"/>
              <a:gd name="connsiteX16" fmla="*/ 133350 w 1519238"/>
              <a:gd name="connsiteY16" fmla="*/ 986148 h 2660184"/>
              <a:gd name="connsiteX17" fmla="*/ 138113 w 1519238"/>
              <a:gd name="connsiteY17" fmla="*/ 971861 h 2660184"/>
              <a:gd name="connsiteX18" fmla="*/ 147638 w 1519238"/>
              <a:gd name="connsiteY18" fmla="*/ 957573 h 2660184"/>
              <a:gd name="connsiteX19" fmla="*/ 161925 w 1519238"/>
              <a:gd name="connsiteY19" fmla="*/ 943286 h 2660184"/>
              <a:gd name="connsiteX20" fmla="*/ 176213 w 1519238"/>
              <a:gd name="connsiteY20" fmla="*/ 900423 h 2660184"/>
              <a:gd name="connsiteX21" fmla="*/ 180975 w 1519238"/>
              <a:gd name="connsiteY21" fmla="*/ 886136 h 2660184"/>
              <a:gd name="connsiteX22" fmla="*/ 190500 w 1519238"/>
              <a:gd name="connsiteY22" fmla="*/ 867086 h 2660184"/>
              <a:gd name="connsiteX23" fmla="*/ 204788 w 1519238"/>
              <a:gd name="connsiteY23" fmla="*/ 814698 h 2660184"/>
              <a:gd name="connsiteX24" fmla="*/ 214313 w 1519238"/>
              <a:gd name="connsiteY24" fmla="*/ 781361 h 2660184"/>
              <a:gd name="connsiteX25" fmla="*/ 223838 w 1519238"/>
              <a:gd name="connsiteY25" fmla="*/ 767073 h 2660184"/>
              <a:gd name="connsiteX26" fmla="*/ 242888 w 1519238"/>
              <a:gd name="connsiteY26" fmla="*/ 733736 h 2660184"/>
              <a:gd name="connsiteX27" fmla="*/ 280988 w 1519238"/>
              <a:gd name="connsiteY27" fmla="*/ 714686 h 2660184"/>
              <a:gd name="connsiteX28" fmla="*/ 300038 w 1519238"/>
              <a:gd name="connsiteY28" fmla="*/ 705161 h 2660184"/>
              <a:gd name="connsiteX29" fmla="*/ 314325 w 1519238"/>
              <a:gd name="connsiteY29" fmla="*/ 690873 h 2660184"/>
              <a:gd name="connsiteX30" fmla="*/ 328613 w 1519238"/>
              <a:gd name="connsiteY30" fmla="*/ 681348 h 2660184"/>
              <a:gd name="connsiteX31" fmla="*/ 333375 w 1519238"/>
              <a:gd name="connsiteY31" fmla="*/ 667061 h 2660184"/>
              <a:gd name="connsiteX32" fmla="*/ 347663 w 1519238"/>
              <a:gd name="connsiteY32" fmla="*/ 652773 h 2660184"/>
              <a:gd name="connsiteX33" fmla="*/ 357188 w 1519238"/>
              <a:gd name="connsiteY33" fmla="*/ 638486 h 2660184"/>
              <a:gd name="connsiteX34" fmla="*/ 385763 w 1519238"/>
              <a:gd name="connsiteY34" fmla="*/ 614673 h 2660184"/>
              <a:gd name="connsiteX35" fmla="*/ 395288 w 1519238"/>
              <a:gd name="connsiteY35" fmla="*/ 600386 h 2660184"/>
              <a:gd name="connsiteX36" fmla="*/ 409575 w 1519238"/>
              <a:gd name="connsiteY36" fmla="*/ 581336 h 2660184"/>
              <a:gd name="connsiteX37" fmla="*/ 433388 w 1519238"/>
              <a:gd name="connsiteY37" fmla="*/ 552761 h 2660184"/>
              <a:gd name="connsiteX38" fmla="*/ 452438 w 1519238"/>
              <a:gd name="connsiteY38" fmla="*/ 543236 h 2660184"/>
              <a:gd name="connsiteX39" fmla="*/ 481013 w 1519238"/>
              <a:gd name="connsiteY39" fmla="*/ 509898 h 2660184"/>
              <a:gd name="connsiteX40" fmla="*/ 514350 w 1519238"/>
              <a:gd name="connsiteY40" fmla="*/ 471798 h 2660184"/>
              <a:gd name="connsiteX41" fmla="*/ 557213 w 1519238"/>
              <a:gd name="connsiteY41" fmla="*/ 428936 h 2660184"/>
              <a:gd name="connsiteX42" fmla="*/ 590550 w 1519238"/>
              <a:gd name="connsiteY42" fmla="*/ 395598 h 2660184"/>
              <a:gd name="connsiteX43" fmla="*/ 609600 w 1519238"/>
              <a:gd name="connsiteY43" fmla="*/ 333686 h 2660184"/>
              <a:gd name="connsiteX44" fmla="*/ 628650 w 1519238"/>
              <a:gd name="connsiteY44" fmla="*/ 305111 h 2660184"/>
              <a:gd name="connsiteX45" fmla="*/ 652463 w 1519238"/>
              <a:gd name="connsiteY45" fmla="*/ 271773 h 2660184"/>
              <a:gd name="connsiteX46" fmla="*/ 676275 w 1519238"/>
              <a:gd name="connsiteY46" fmla="*/ 243198 h 2660184"/>
              <a:gd name="connsiteX47" fmla="*/ 690563 w 1519238"/>
              <a:gd name="connsiteY47" fmla="*/ 209861 h 2660184"/>
              <a:gd name="connsiteX48" fmla="*/ 700088 w 1519238"/>
              <a:gd name="connsiteY48" fmla="*/ 181286 h 2660184"/>
              <a:gd name="connsiteX49" fmla="*/ 714375 w 1519238"/>
              <a:gd name="connsiteY49" fmla="*/ 157473 h 2660184"/>
              <a:gd name="connsiteX50" fmla="*/ 742950 w 1519238"/>
              <a:gd name="connsiteY50" fmla="*/ 133661 h 2660184"/>
              <a:gd name="connsiteX51" fmla="*/ 747713 w 1519238"/>
              <a:gd name="connsiteY51" fmla="*/ 119373 h 2660184"/>
              <a:gd name="connsiteX52" fmla="*/ 733425 w 1519238"/>
              <a:gd name="connsiteY52" fmla="*/ 90798 h 2660184"/>
              <a:gd name="connsiteX53" fmla="*/ 728663 w 1519238"/>
              <a:gd name="connsiteY53" fmla="*/ 76511 h 2660184"/>
              <a:gd name="connsiteX54" fmla="*/ 757238 w 1519238"/>
              <a:gd name="connsiteY54" fmla="*/ 90798 h 2660184"/>
              <a:gd name="connsiteX55" fmla="*/ 766763 w 1519238"/>
              <a:gd name="connsiteY55" fmla="*/ 105086 h 2660184"/>
              <a:gd name="connsiteX56" fmla="*/ 757238 w 1519238"/>
              <a:gd name="connsiteY56" fmla="*/ 71748 h 2660184"/>
              <a:gd name="connsiteX57" fmla="*/ 747713 w 1519238"/>
              <a:gd name="connsiteY57" fmla="*/ 57461 h 2660184"/>
              <a:gd name="connsiteX58" fmla="*/ 742950 w 1519238"/>
              <a:gd name="connsiteY58" fmla="*/ 43173 h 2660184"/>
              <a:gd name="connsiteX59" fmla="*/ 733425 w 1519238"/>
              <a:gd name="connsiteY59" fmla="*/ 28886 h 2660184"/>
              <a:gd name="connsiteX60" fmla="*/ 752475 w 1519238"/>
              <a:gd name="connsiteY60" fmla="*/ 38411 h 2660184"/>
              <a:gd name="connsiteX61" fmla="*/ 766763 w 1519238"/>
              <a:gd name="connsiteY61" fmla="*/ 43173 h 2660184"/>
              <a:gd name="connsiteX62" fmla="*/ 781050 w 1519238"/>
              <a:gd name="connsiteY62" fmla="*/ 43173 h 2660184"/>
              <a:gd name="connsiteX63" fmla="*/ 766763 w 1519238"/>
              <a:gd name="connsiteY63" fmla="*/ 14598 h 2660184"/>
              <a:gd name="connsiteX64" fmla="*/ 762000 w 1519238"/>
              <a:gd name="connsiteY64" fmla="*/ 311 h 2660184"/>
              <a:gd name="connsiteX65" fmla="*/ 804863 w 1519238"/>
              <a:gd name="connsiteY65" fmla="*/ 19361 h 2660184"/>
              <a:gd name="connsiteX66" fmla="*/ 814388 w 1519238"/>
              <a:gd name="connsiteY66" fmla="*/ 33648 h 2660184"/>
              <a:gd name="connsiteX67" fmla="*/ 857250 w 1519238"/>
              <a:gd name="connsiteY67" fmla="*/ 62223 h 2660184"/>
              <a:gd name="connsiteX68" fmla="*/ 876300 w 1519238"/>
              <a:gd name="connsiteY68" fmla="*/ 71748 h 2660184"/>
              <a:gd name="connsiteX69" fmla="*/ 890588 w 1519238"/>
              <a:gd name="connsiteY69" fmla="*/ 86036 h 2660184"/>
              <a:gd name="connsiteX70" fmla="*/ 904875 w 1519238"/>
              <a:gd name="connsiteY70" fmla="*/ 90798 h 2660184"/>
              <a:gd name="connsiteX71" fmla="*/ 947738 w 1519238"/>
              <a:gd name="connsiteY71" fmla="*/ 105086 h 2660184"/>
              <a:gd name="connsiteX72" fmla="*/ 966788 w 1519238"/>
              <a:gd name="connsiteY72" fmla="*/ 114611 h 2660184"/>
              <a:gd name="connsiteX73" fmla="*/ 985838 w 1519238"/>
              <a:gd name="connsiteY73" fmla="*/ 143186 h 2660184"/>
              <a:gd name="connsiteX74" fmla="*/ 1028700 w 1519238"/>
              <a:gd name="connsiteY74" fmla="*/ 176523 h 2660184"/>
              <a:gd name="connsiteX75" fmla="*/ 1047750 w 1519238"/>
              <a:gd name="connsiteY75" fmla="*/ 205098 h 2660184"/>
              <a:gd name="connsiteX76" fmla="*/ 1090613 w 1519238"/>
              <a:gd name="connsiteY76" fmla="*/ 252723 h 2660184"/>
              <a:gd name="connsiteX77" fmla="*/ 1109663 w 1519238"/>
              <a:gd name="connsiteY77" fmla="*/ 281298 h 2660184"/>
              <a:gd name="connsiteX78" fmla="*/ 1114425 w 1519238"/>
              <a:gd name="connsiteY78" fmla="*/ 300348 h 2660184"/>
              <a:gd name="connsiteX79" fmla="*/ 1138238 w 1519238"/>
              <a:gd name="connsiteY79" fmla="*/ 343211 h 2660184"/>
              <a:gd name="connsiteX80" fmla="*/ 1166813 w 1519238"/>
              <a:gd name="connsiteY80" fmla="*/ 362261 h 2660184"/>
              <a:gd name="connsiteX81" fmla="*/ 1204913 w 1519238"/>
              <a:gd name="connsiteY81" fmla="*/ 371786 h 2660184"/>
              <a:gd name="connsiteX82" fmla="*/ 1214438 w 1519238"/>
              <a:gd name="connsiteY82" fmla="*/ 386073 h 2660184"/>
              <a:gd name="connsiteX83" fmla="*/ 1238250 w 1519238"/>
              <a:gd name="connsiteY83" fmla="*/ 414648 h 2660184"/>
              <a:gd name="connsiteX84" fmla="*/ 1247775 w 1519238"/>
              <a:gd name="connsiteY84" fmla="*/ 443223 h 2660184"/>
              <a:gd name="connsiteX85" fmla="*/ 1252538 w 1519238"/>
              <a:gd name="connsiteY85" fmla="*/ 457511 h 2660184"/>
              <a:gd name="connsiteX86" fmla="*/ 1262063 w 1519238"/>
              <a:gd name="connsiteY86" fmla="*/ 476561 h 2660184"/>
              <a:gd name="connsiteX87" fmla="*/ 1290638 w 1519238"/>
              <a:gd name="connsiteY87" fmla="*/ 519423 h 2660184"/>
              <a:gd name="connsiteX88" fmla="*/ 1300163 w 1519238"/>
              <a:gd name="connsiteY88" fmla="*/ 533711 h 2660184"/>
              <a:gd name="connsiteX89" fmla="*/ 1304925 w 1519238"/>
              <a:gd name="connsiteY89" fmla="*/ 547998 h 2660184"/>
              <a:gd name="connsiteX90" fmla="*/ 1319213 w 1519238"/>
              <a:gd name="connsiteY90" fmla="*/ 557523 h 2660184"/>
              <a:gd name="connsiteX91" fmla="*/ 1371600 w 1519238"/>
              <a:gd name="connsiteY91" fmla="*/ 581336 h 2660184"/>
              <a:gd name="connsiteX92" fmla="*/ 1390650 w 1519238"/>
              <a:gd name="connsiteY92" fmla="*/ 590861 h 2660184"/>
              <a:gd name="connsiteX93" fmla="*/ 1419225 w 1519238"/>
              <a:gd name="connsiteY93" fmla="*/ 600386 h 2660184"/>
              <a:gd name="connsiteX94" fmla="*/ 1462088 w 1519238"/>
              <a:gd name="connsiteY94" fmla="*/ 595623 h 2660184"/>
              <a:gd name="connsiteX95" fmla="*/ 1476375 w 1519238"/>
              <a:gd name="connsiteY95" fmla="*/ 590861 h 2660184"/>
              <a:gd name="connsiteX96" fmla="*/ 1485900 w 1519238"/>
              <a:gd name="connsiteY96" fmla="*/ 576573 h 2660184"/>
              <a:gd name="connsiteX97" fmla="*/ 1504950 w 1519238"/>
              <a:gd name="connsiteY97" fmla="*/ 571811 h 2660184"/>
              <a:gd name="connsiteX98" fmla="*/ 1519238 w 1519238"/>
              <a:gd name="connsiteY98" fmla="*/ 567048 h 2660184"/>
              <a:gd name="connsiteX99" fmla="*/ 1509713 w 1519238"/>
              <a:gd name="connsiteY99" fmla="*/ 705161 h 2660184"/>
              <a:gd name="connsiteX100" fmla="*/ 1504950 w 1519238"/>
              <a:gd name="connsiteY100" fmla="*/ 719448 h 2660184"/>
              <a:gd name="connsiteX101" fmla="*/ 1485900 w 1519238"/>
              <a:gd name="connsiteY101" fmla="*/ 748023 h 2660184"/>
              <a:gd name="connsiteX102" fmla="*/ 1466850 w 1519238"/>
              <a:gd name="connsiteY102" fmla="*/ 786123 h 2660184"/>
              <a:gd name="connsiteX103" fmla="*/ 1457325 w 1519238"/>
              <a:gd name="connsiteY103" fmla="*/ 824223 h 2660184"/>
              <a:gd name="connsiteX104" fmla="*/ 1447800 w 1519238"/>
              <a:gd name="connsiteY104" fmla="*/ 909948 h 2660184"/>
              <a:gd name="connsiteX105" fmla="*/ 1438275 w 1519238"/>
              <a:gd name="connsiteY105" fmla="*/ 1014723 h 2660184"/>
              <a:gd name="connsiteX106" fmla="*/ 1428750 w 1519238"/>
              <a:gd name="connsiteY106" fmla="*/ 1090923 h 2660184"/>
              <a:gd name="connsiteX107" fmla="*/ 1414463 w 1519238"/>
              <a:gd name="connsiteY107" fmla="*/ 1119498 h 2660184"/>
              <a:gd name="connsiteX108" fmla="*/ 1400175 w 1519238"/>
              <a:gd name="connsiteY108" fmla="*/ 1148073 h 2660184"/>
              <a:gd name="connsiteX109" fmla="*/ 1395413 w 1519238"/>
              <a:gd name="connsiteY109" fmla="*/ 1162361 h 2660184"/>
              <a:gd name="connsiteX110" fmla="*/ 1338263 w 1519238"/>
              <a:gd name="connsiteY110" fmla="*/ 1148073 h 2660184"/>
              <a:gd name="connsiteX111" fmla="*/ 1314450 w 1519238"/>
              <a:gd name="connsiteY111" fmla="*/ 1143311 h 2660184"/>
              <a:gd name="connsiteX112" fmla="*/ 1285875 w 1519238"/>
              <a:gd name="connsiteY112" fmla="*/ 1133786 h 2660184"/>
              <a:gd name="connsiteX113" fmla="*/ 1223963 w 1519238"/>
              <a:gd name="connsiteY113" fmla="*/ 1138548 h 2660184"/>
              <a:gd name="connsiteX114" fmla="*/ 1214438 w 1519238"/>
              <a:gd name="connsiteY114" fmla="*/ 1167123 h 2660184"/>
              <a:gd name="connsiteX115" fmla="*/ 1204913 w 1519238"/>
              <a:gd name="connsiteY115" fmla="*/ 1186173 h 2660184"/>
              <a:gd name="connsiteX116" fmla="*/ 1195388 w 1519238"/>
              <a:gd name="connsiteY116" fmla="*/ 1214748 h 2660184"/>
              <a:gd name="connsiteX117" fmla="*/ 1190625 w 1519238"/>
              <a:gd name="connsiteY117" fmla="*/ 1281423 h 2660184"/>
              <a:gd name="connsiteX118" fmla="*/ 1176338 w 1519238"/>
              <a:gd name="connsiteY118" fmla="*/ 1300473 h 2660184"/>
              <a:gd name="connsiteX119" fmla="*/ 1190625 w 1519238"/>
              <a:gd name="connsiteY119" fmla="*/ 1333811 h 2660184"/>
              <a:gd name="connsiteX120" fmla="*/ 1200150 w 1519238"/>
              <a:gd name="connsiteY120" fmla="*/ 1348098 h 2660184"/>
              <a:gd name="connsiteX121" fmla="*/ 1209675 w 1519238"/>
              <a:gd name="connsiteY121" fmla="*/ 1381436 h 2660184"/>
              <a:gd name="connsiteX122" fmla="*/ 1219200 w 1519238"/>
              <a:gd name="connsiteY122" fmla="*/ 1400486 h 2660184"/>
              <a:gd name="connsiteX123" fmla="*/ 1223963 w 1519238"/>
              <a:gd name="connsiteY123" fmla="*/ 1467161 h 2660184"/>
              <a:gd name="connsiteX124" fmla="*/ 1228725 w 1519238"/>
              <a:gd name="connsiteY124" fmla="*/ 1486211 h 2660184"/>
              <a:gd name="connsiteX125" fmla="*/ 1233488 w 1519238"/>
              <a:gd name="connsiteY125" fmla="*/ 1510023 h 2660184"/>
              <a:gd name="connsiteX126" fmla="*/ 1228725 w 1519238"/>
              <a:gd name="connsiteY126" fmla="*/ 1557648 h 2660184"/>
              <a:gd name="connsiteX127" fmla="*/ 1209675 w 1519238"/>
              <a:gd name="connsiteY127" fmla="*/ 1605273 h 2660184"/>
              <a:gd name="connsiteX128" fmla="*/ 1204913 w 1519238"/>
              <a:gd name="connsiteY128" fmla="*/ 1676711 h 2660184"/>
              <a:gd name="connsiteX129" fmla="*/ 1195388 w 1519238"/>
              <a:gd name="connsiteY129" fmla="*/ 1710048 h 2660184"/>
              <a:gd name="connsiteX130" fmla="*/ 1185863 w 1519238"/>
              <a:gd name="connsiteY130" fmla="*/ 1748148 h 2660184"/>
              <a:gd name="connsiteX131" fmla="*/ 1190625 w 1519238"/>
              <a:gd name="connsiteY131" fmla="*/ 1833873 h 2660184"/>
              <a:gd name="connsiteX132" fmla="*/ 1200150 w 1519238"/>
              <a:gd name="connsiteY132" fmla="*/ 1867211 h 2660184"/>
              <a:gd name="connsiteX133" fmla="*/ 1204913 w 1519238"/>
              <a:gd name="connsiteY133" fmla="*/ 1886261 h 2660184"/>
              <a:gd name="connsiteX134" fmla="*/ 1219200 w 1519238"/>
              <a:gd name="connsiteY134" fmla="*/ 1933886 h 2660184"/>
              <a:gd name="connsiteX135" fmla="*/ 1223963 w 1519238"/>
              <a:gd name="connsiteY135" fmla="*/ 2124386 h 2660184"/>
              <a:gd name="connsiteX136" fmla="*/ 1233488 w 1519238"/>
              <a:gd name="connsiteY136" fmla="*/ 2186298 h 2660184"/>
              <a:gd name="connsiteX137" fmla="*/ 1243013 w 1519238"/>
              <a:gd name="connsiteY137" fmla="*/ 2200586 h 2660184"/>
              <a:gd name="connsiteX138" fmla="*/ 1247775 w 1519238"/>
              <a:gd name="connsiteY138" fmla="*/ 2214873 h 2660184"/>
              <a:gd name="connsiteX139" fmla="*/ 1257300 w 1519238"/>
              <a:gd name="connsiteY139" fmla="*/ 2233923 h 2660184"/>
              <a:gd name="connsiteX140" fmla="*/ 1271588 w 1519238"/>
              <a:gd name="connsiteY140" fmla="*/ 2276786 h 2660184"/>
              <a:gd name="connsiteX141" fmla="*/ 1264444 w 1519238"/>
              <a:gd name="connsiteY141" fmla="*/ 2364892 h 2660184"/>
              <a:gd name="connsiteX142" fmla="*/ 1202532 w 1519238"/>
              <a:gd name="connsiteY142" fmla="*/ 2422042 h 2660184"/>
              <a:gd name="connsiteX143" fmla="*/ 1100138 w 1519238"/>
              <a:gd name="connsiteY143" fmla="*/ 2464906 h 2660184"/>
              <a:gd name="connsiteX144" fmla="*/ 1052512 w 1519238"/>
              <a:gd name="connsiteY144" fmla="*/ 2555392 h 2660184"/>
              <a:gd name="connsiteX145" fmla="*/ 1062037 w 1519238"/>
              <a:gd name="connsiteY145" fmla="*/ 2610161 h 2660184"/>
              <a:gd name="connsiteX146" fmla="*/ 1045369 w 1519238"/>
              <a:gd name="connsiteY146" fmla="*/ 2660167 h 2660184"/>
              <a:gd name="connsiteX0" fmla="*/ 0 w 1519238"/>
              <a:gd name="connsiteY0" fmla="*/ 1524311 h 2662564"/>
              <a:gd name="connsiteX1" fmla="*/ 23813 w 1519238"/>
              <a:gd name="connsiteY1" fmla="*/ 1486211 h 2662564"/>
              <a:gd name="connsiteX2" fmla="*/ 28575 w 1519238"/>
              <a:gd name="connsiteY2" fmla="*/ 1471923 h 2662564"/>
              <a:gd name="connsiteX3" fmla="*/ 47625 w 1519238"/>
              <a:gd name="connsiteY3" fmla="*/ 1438586 h 2662564"/>
              <a:gd name="connsiteX4" fmla="*/ 61913 w 1519238"/>
              <a:gd name="connsiteY4" fmla="*/ 1424298 h 2662564"/>
              <a:gd name="connsiteX5" fmla="*/ 80963 w 1519238"/>
              <a:gd name="connsiteY5" fmla="*/ 1395723 h 2662564"/>
              <a:gd name="connsiteX6" fmla="*/ 85725 w 1519238"/>
              <a:gd name="connsiteY6" fmla="*/ 1371911 h 2662564"/>
              <a:gd name="connsiteX7" fmla="*/ 119063 w 1519238"/>
              <a:gd name="connsiteY7" fmla="*/ 1338573 h 2662564"/>
              <a:gd name="connsiteX8" fmla="*/ 147638 w 1519238"/>
              <a:gd name="connsiteY8" fmla="*/ 1333811 h 2662564"/>
              <a:gd name="connsiteX9" fmla="*/ 157163 w 1519238"/>
              <a:gd name="connsiteY9" fmla="*/ 1305236 h 2662564"/>
              <a:gd name="connsiteX10" fmla="*/ 166688 w 1519238"/>
              <a:gd name="connsiteY10" fmla="*/ 1252848 h 2662564"/>
              <a:gd name="connsiteX11" fmla="*/ 157163 w 1519238"/>
              <a:gd name="connsiteY11" fmla="*/ 1176648 h 2662564"/>
              <a:gd name="connsiteX12" fmla="*/ 147638 w 1519238"/>
              <a:gd name="connsiteY12" fmla="*/ 1148073 h 2662564"/>
              <a:gd name="connsiteX13" fmla="*/ 142875 w 1519238"/>
              <a:gd name="connsiteY13" fmla="*/ 1114736 h 2662564"/>
              <a:gd name="connsiteX14" fmla="*/ 133350 w 1519238"/>
              <a:gd name="connsiteY14" fmla="*/ 1095686 h 2662564"/>
              <a:gd name="connsiteX15" fmla="*/ 128588 w 1519238"/>
              <a:gd name="connsiteY15" fmla="*/ 1081398 h 2662564"/>
              <a:gd name="connsiteX16" fmla="*/ 133350 w 1519238"/>
              <a:gd name="connsiteY16" fmla="*/ 986148 h 2662564"/>
              <a:gd name="connsiteX17" fmla="*/ 138113 w 1519238"/>
              <a:gd name="connsiteY17" fmla="*/ 971861 h 2662564"/>
              <a:gd name="connsiteX18" fmla="*/ 147638 w 1519238"/>
              <a:gd name="connsiteY18" fmla="*/ 957573 h 2662564"/>
              <a:gd name="connsiteX19" fmla="*/ 161925 w 1519238"/>
              <a:gd name="connsiteY19" fmla="*/ 943286 h 2662564"/>
              <a:gd name="connsiteX20" fmla="*/ 176213 w 1519238"/>
              <a:gd name="connsiteY20" fmla="*/ 900423 h 2662564"/>
              <a:gd name="connsiteX21" fmla="*/ 180975 w 1519238"/>
              <a:gd name="connsiteY21" fmla="*/ 886136 h 2662564"/>
              <a:gd name="connsiteX22" fmla="*/ 190500 w 1519238"/>
              <a:gd name="connsiteY22" fmla="*/ 867086 h 2662564"/>
              <a:gd name="connsiteX23" fmla="*/ 204788 w 1519238"/>
              <a:gd name="connsiteY23" fmla="*/ 814698 h 2662564"/>
              <a:gd name="connsiteX24" fmla="*/ 214313 w 1519238"/>
              <a:gd name="connsiteY24" fmla="*/ 781361 h 2662564"/>
              <a:gd name="connsiteX25" fmla="*/ 223838 w 1519238"/>
              <a:gd name="connsiteY25" fmla="*/ 767073 h 2662564"/>
              <a:gd name="connsiteX26" fmla="*/ 242888 w 1519238"/>
              <a:gd name="connsiteY26" fmla="*/ 733736 h 2662564"/>
              <a:gd name="connsiteX27" fmla="*/ 280988 w 1519238"/>
              <a:gd name="connsiteY27" fmla="*/ 714686 h 2662564"/>
              <a:gd name="connsiteX28" fmla="*/ 300038 w 1519238"/>
              <a:gd name="connsiteY28" fmla="*/ 705161 h 2662564"/>
              <a:gd name="connsiteX29" fmla="*/ 314325 w 1519238"/>
              <a:gd name="connsiteY29" fmla="*/ 690873 h 2662564"/>
              <a:gd name="connsiteX30" fmla="*/ 328613 w 1519238"/>
              <a:gd name="connsiteY30" fmla="*/ 681348 h 2662564"/>
              <a:gd name="connsiteX31" fmla="*/ 333375 w 1519238"/>
              <a:gd name="connsiteY31" fmla="*/ 667061 h 2662564"/>
              <a:gd name="connsiteX32" fmla="*/ 347663 w 1519238"/>
              <a:gd name="connsiteY32" fmla="*/ 652773 h 2662564"/>
              <a:gd name="connsiteX33" fmla="*/ 357188 w 1519238"/>
              <a:gd name="connsiteY33" fmla="*/ 638486 h 2662564"/>
              <a:gd name="connsiteX34" fmla="*/ 385763 w 1519238"/>
              <a:gd name="connsiteY34" fmla="*/ 614673 h 2662564"/>
              <a:gd name="connsiteX35" fmla="*/ 395288 w 1519238"/>
              <a:gd name="connsiteY35" fmla="*/ 600386 h 2662564"/>
              <a:gd name="connsiteX36" fmla="*/ 409575 w 1519238"/>
              <a:gd name="connsiteY36" fmla="*/ 581336 h 2662564"/>
              <a:gd name="connsiteX37" fmla="*/ 433388 w 1519238"/>
              <a:gd name="connsiteY37" fmla="*/ 552761 h 2662564"/>
              <a:gd name="connsiteX38" fmla="*/ 452438 w 1519238"/>
              <a:gd name="connsiteY38" fmla="*/ 543236 h 2662564"/>
              <a:gd name="connsiteX39" fmla="*/ 481013 w 1519238"/>
              <a:gd name="connsiteY39" fmla="*/ 509898 h 2662564"/>
              <a:gd name="connsiteX40" fmla="*/ 514350 w 1519238"/>
              <a:gd name="connsiteY40" fmla="*/ 471798 h 2662564"/>
              <a:gd name="connsiteX41" fmla="*/ 557213 w 1519238"/>
              <a:gd name="connsiteY41" fmla="*/ 428936 h 2662564"/>
              <a:gd name="connsiteX42" fmla="*/ 590550 w 1519238"/>
              <a:gd name="connsiteY42" fmla="*/ 395598 h 2662564"/>
              <a:gd name="connsiteX43" fmla="*/ 609600 w 1519238"/>
              <a:gd name="connsiteY43" fmla="*/ 333686 h 2662564"/>
              <a:gd name="connsiteX44" fmla="*/ 628650 w 1519238"/>
              <a:gd name="connsiteY44" fmla="*/ 305111 h 2662564"/>
              <a:gd name="connsiteX45" fmla="*/ 652463 w 1519238"/>
              <a:gd name="connsiteY45" fmla="*/ 271773 h 2662564"/>
              <a:gd name="connsiteX46" fmla="*/ 676275 w 1519238"/>
              <a:gd name="connsiteY46" fmla="*/ 243198 h 2662564"/>
              <a:gd name="connsiteX47" fmla="*/ 690563 w 1519238"/>
              <a:gd name="connsiteY47" fmla="*/ 209861 h 2662564"/>
              <a:gd name="connsiteX48" fmla="*/ 700088 w 1519238"/>
              <a:gd name="connsiteY48" fmla="*/ 181286 h 2662564"/>
              <a:gd name="connsiteX49" fmla="*/ 714375 w 1519238"/>
              <a:gd name="connsiteY49" fmla="*/ 157473 h 2662564"/>
              <a:gd name="connsiteX50" fmla="*/ 742950 w 1519238"/>
              <a:gd name="connsiteY50" fmla="*/ 133661 h 2662564"/>
              <a:gd name="connsiteX51" fmla="*/ 747713 w 1519238"/>
              <a:gd name="connsiteY51" fmla="*/ 119373 h 2662564"/>
              <a:gd name="connsiteX52" fmla="*/ 733425 w 1519238"/>
              <a:gd name="connsiteY52" fmla="*/ 90798 h 2662564"/>
              <a:gd name="connsiteX53" fmla="*/ 728663 w 1519238"/>
              <a:gd name="connsiteY53" fmla="*/ 76511 h 2662564"/>
              <a:gd name="connsiteX54" fmla="*/ 757238 w 1519238"/>
              <a:gd name="connsiteY54" fmla="*/ 90798 h 2662564"/>
              <a:gd name="connsiteX55" fmla="*/ 766763 w 1519238"/>
              <a:gd name="connsiteY55" fmla="*/ 105086 h 2662564"/>
              <a:gd name="connsiteX56" fmla="*/ 757238 w 1519238"/>
              <a:gd name="connsiteY56" fmla="*/ 71748 h 2662564"/>
              <a:gd name="connsiteX57" fmla="*/ 747713 w 1519238"/>
              <a:gd name="connsiteY57" fmla="*/ 57461 h 2662564"/>
              <a:gd name="connsiteX58" fmla="*/ 742950 w 1519238"/>
              <a:gd name="connsiteY58" fmla="*/ 43173 h 2662564"/>
              <a:gd name="connsiteX59" fmla="*/ 733425 w 1519238"/>
              <a:gd name="connsiteY59" fmla="*/ 28886 h 2662564"/>
              <a:gd name="connsiteX60" fmla="*/ 752475 w 1519238"/>
              <a:gd name="connsiteY60" fmla="*/ 38411 h 2662564"/>
              <a:gd name="connsiteX61" fmla="*/ 766763 w 1519238"/>
              <a:gd name="connsiteY61" fmla="*/ 43173 h 2662564"/>
              <a:gd name="connsiteX62" fmla="*/ 781050 w 1519238"/>
              <a:gd name="connsiteY62" fmla="*/ 43173 h 2662564"/>
              <a:gd name="connsiteX63" fmla="*/ 766763 w 1519238"/>
              <a:gd name="connsiteY63" fmla="*/ 14598 h 2662564"/>
              <a:gd name="connsiteX64" fmla="*/ 762000 w 1519238"/>
              <a:gd name="connsiteY64" fmla="*/ 311 h 2662564"/>
              <a:gd name="connsiteX65" fmla="*/ 804863 w 1519238"/>
              <a:gd name="connsiteY65" fmla="*/ 19361 h 2662564"/>
              <a:gd name="connsiteX66" fmla="*/ 814388 w 1519238"/>
              <a:gd name="connsiteY66" fmla="*/ 33648 h 2662564"/>
              <a:gd name="connsiteX67" fmla="*/ 857250 w 1519238"/>
              <a:gd name="connsiteY67" fmla="*/ 62223 h 2662564"/>
              <a:gd name="connsiteX68" fmla="*/ 876300 w 1519238"/>
              <a:gd name="connsiteY68" fmla="*/ 71748 h 2662564"/>
              <a:gd name="connsiteX69" fmla="*/ 890588 w 1519238"/>
              <a:gd name="connsiteY69" fmla="*/ 86036 h 2662564"/>
              <a:gd name="connsiteX70" fmla="*/ 904875 w 1519238"/>
              <a:gd name="connsiteY70" fmla="*/ 90798 h 2662564"/>
              <a:gd name="connsiteX71" fmla="*/ 947738 w 1519238"/>
              <a:gd name="connsiteY71" fmla="*/ 105086 h 2662564"/>
              <a:gd name="connsiteX72" fmla="*/ 966788 w 1519238"/>
              <a:gd name="connsiteY72" fmla="*/ 114611 h 2662564"/>
              <a:gd name="connsiteX73" fmla="*/ 985838 w 1519238"/>
              <a:gd name="connsiteY73" fmla="*/ 143186 h 2662564"/>
              <a:gd name="connsiteX74" fmla="*/ 1028700 w 1519238"/>
              <a:gd name="connsiteY74" fmla="*/ 176523 h 2662564"/>
              <a:gd name="connsiteX75" fmla="*/ 1047750 w 1519238"/>
              <a:gd name="connsiteY75" fmla="*/ 205098 h 2662564"/>
              <a:gd name="connsiteX76" fmla="*/ 1090613 w 1519238"/>
              <a:gd name="connsiteY76" fmla="*/ 252723 h 2662564"/>
              <a:gd name="connsiteX77" fmla="*/ 1109663 w 1519238"/>
              <a:gd name="connsiteY77" fmla="*/ 281298 h 2662564"/>
              <a:gd name="connsiteX78" fmla="*/ 1114425 w 1519238"/>
              <a:gd name="connsiteY78" fmla="*/ 300348 h 2662564"/>
              <a:gd name="connsiteX79" fmla="*/ 1138238 w 1519238"/>
              <a:gd name="connsiteY79" fmla="*/ 343211 h 2662564"/>
              <a:gd name="connsiteX80" fmla="*/ 1166813 w 1519238"/>
              <a:gd name="connsiteY80" fmla="*/ 362261 h 2662564"/>
              <a:gd name="connsiteX81" fmla="*/ 1204913 w 1519238"/>
              <a:gd name="connsiteY81" fmla="*/ 371786 h 2662564"/>
              <a:gd name="connsiteX82" fmla="*/ 1214438 w 1519238"/>
              <a:gd name="connsiteY82" fmla="*/ 386073 h 2662564"/>
              <a:gd name="connsiteX83" fmla="*/ 1238250 w 1519238"/>
              <a:gd name="connsiteY83" fmla="*/ 414648 h 2662564"/>
              <a:gd name="connsiteX84" fmla="*/ 1247775 w 1519238"/>
              <a:gd name="connsiteY84" fmla="*/ 443223 h 2662564"/>
              <a:gd name="connsiteX85" fmla="*/ 1252538 w 1519238"/>
              <a:gd name="connsiteY85" fmla="*/ 457511 h 2662564"/>
              <a:gd name="connsiteX86" fmla="*/ 1262063 w 1519238"/>
              <a:gd name="connsiteY86" fmla="*/ 476561 h 2662564"/>
              <a:gd name="connsiteX87" fmla="*/ 1290638 w 1519238"/>
              <a:gd name="connsiteY87" fmla="*/ 519423 h 2662564"/>
              <a:gd name="connsiteX88" fmla="*/ 1300163 w 1519238"/>
              <a:gd name="connsiteY88" fmla="*/ 533711 h 2662564"/>
              <a:gd name="connsiteX89" fmla="*/ 1304925 w 1519238"/>
              <a:gd name="connsiteY89" fmla="*/ 547998 h 2662564"/>
              <a:gd name="connsiteX90" fmla="*/ 1319213 w 1519238"/>
              <a:gd name="connsiteY90" fmla="*/ 557523 h 2662564"/>
              <a:gd name="connsiteX91" fmla="*/ 1371600 w 1519238"/>
              <a:gd name="connsiteY91" fmla="*/ 581336 h 2662564"/>
              <a:gd name="connsiteX92" fmla="*/ 1390650 w 1519238"/>
              <a:gd name="connsiteY92" fmla="*/ 590861 h 2662564"/>
              <a:gd name="connsiteX93" fmla="*/ 1419225 w 1519238"/>
              <a:gd name="connsiteY93" fmla="*/ 600386 h 2662564"/>
              <a:gd name="connsiteX94" fmla="*/ 1462088 w 1519238"/>
              <a:gd name="connsiteY94" fmla="*/ 595623 h 2662564"/>
              <a:gd name="connsiteX95" fmla="*/ 1476375 w 1519238"/>
              <a:gd name="connsiteY95" fmla="*/ 590861 h 2662564"/>
              <a:gd name="connsiteX96" fmla="*/ 1485900 w 1519238"/>
              <a:gd name="connsiteY96" fmla="*/ 576573 h 2662564"/>
              <a:gd name="connsiteX97" fmla="*/ 1504950 w 1519238"/>
              <a:gd name="connsiteY97" fmla="*/ 571811 h 2662564"/>
              <a:gd name="connsiteX98" fmla="*/ 1519238 w 1519238"/>
              <a:gd name="connsiteY98" fmla="*/ 567048 h 2662564"/>
              <a:gd name="connsiteX99" fmla="*/ 1509713 w 1519238"/>
              <a:gd name="connsiteY99" fmla="*/ 705161 h 2662564"/>
              <a:gd name="connsiteX100" fmla="*/ 1504950 w 1519238"/>
              <a:gd name="connsiteY100" fmla="*/ 719448 h 2662564"/>
              <a:gd name="connsiteX101" fmla="*/ 1485900 w 1519238"/>
              <a:gd name="connsiteY101" fmla="*/ 748023 h 2662564"/>
              <a:gd name="connsiteX102" fmla="*/ 1466850 w 1519238"/>
              <a:gd name="connsiteY102" fmla="*/ 786123 h 2662564"/>
              <a:gd name="connsiteX103" fmla="*/ 1457325 w 1519238"/>
              <a:gd name="connsiteY103" fmla="*/ 824223 h 2662564"/>
              <a:gd name="connsiteX104" fmla="*/ 1447800 w 1519238"/>
              <a:gd name="connsiteY104" fmla="*/ 909948 h 2662564"/>
              <a:gd name="connsiteX105" fmla="*/ 1438275 w 1519238"/>
              <a:gd name="connsiteY105" fmla="*/ 1014723 h 2662564"/>
              <a:gd name="connsiteX106" fmla="*/ 1428750 w 1519238"/>
              <a:gd name="connsiteY106" fmla="*/ 1090923 h 2662564"/>
              <a:gd name="connsiteX107" fmla="*/ 1414463 w 1519238"/>
              <a:gd name="connsiteY107" fmla="*/ 1119498 h 2662564"/>
              <a:gd name="connsiteX108" fmla="*/ 1400175 w 1519238"/>
              <a:gd name="connsiteY108" fmla="*/ 1148073 h 2662564"/>
              <a:gd name="connsiteX109" fmla="*/ 1395413 w 1519238"/>
              <a:gd name="connsiteY109" fmla="*/ 1162361 h 2662564"/>
              <a:gd name="connsiteX110" fmla="*/ 1338263 w 1519238"/>
              <a:gd name="connsiteY110" fmla="*/ 1148073 h 2662564"/>
              <a:gd name="connsiteX111" fmla="*/ 1314450 w 1519238"/>
              <a:gd name="connsiteY111" fmla="*/ 1143311 h 2662564"/>
              <a:gd name="connsiteX112" fmla="*/ 1285875 w 1519238"/>
              <a:gd name="connsiteY112" fmla="*/ 1133786 h 2662564"/>
              <a:gd name="connsiteX113" fmla="*/ 1223963 w 1519238"/>
              <a:gd name="connsiteY113" fmla="*/ 1138548 h 2662564"/>
              <a:gd name="connsiteX114" fmla="*/ 1214438 w 1519238"/>
              <a:gd name="connsiteY114" fmla="*/ 1167123 h 2662564"/>
              <a:gd name="connsiteX115" fmla="*/ 1204913 w 1519238"/>
              <a:gd name="connsiteY115" fmla="*/ 1186173 h 2662564"/>
              <a:gd name="connsiteX116" fmla="*/ 1195388 w 1519238"/>
              <a:gd name="connsiteY116" fmla="*/ 1214748 h 2662564"/>
              <a:gd name="connsiteX117" fmla="*/ 1190625 w 1519238"/>
              <a:gd name="connsiteY117" fmla="*/ 1281423 h 2662564"/>
              <a:gd name="connsiteX118" fmla="*/ 1176338 w 1519238"/>
              <a:gd name="connsiteY118" fmla="*/ 1300473 h 2662564"/>
              <a:gd name="connsiteX119" fmla="*/ 1190625 w 1519238"/>
              <a:gd name="connsiteY119" fmla="*/ 1333811 h 2662564"/>
              <a:gd name="connsiteX120" fmla="*/ 1200150 w 1519238"/>
              <a:gd name="connsiteY120" fmla="*/ 1348098 h 2662564"/>
              <a:gd name="connsiteX121" fmla="*/ 1209675 w 1519238"/>
              <a:gd name="connsiteY121" fmla="*/ 1381436 h 2662564"/>
              <a:gd name="connsiteX122" fmla="*/ 1219200 w 1519238"/>
              <a:gd name="connsiteY122" fmla="*/ 1400486 h 2662564"/>
              <a:gd name="connsiteX123" fmla="*/ 1223963 w 1519238"/>
              <a:gd name="connsiteY123" fmla="*/ 1467161 h 2662564"/>
              <a:gd name="connsiteX124" fmla="*/ 1228725 w 1519238"/>
              <a:gd name="connsiteY124" fmla="*/ 1486211 h 2662564"/>
              <a:gd name="connsiteX125" fmla="*/ 1233488 w 1519238"/>
              <a:gd name="connsiteY125" fmla="*/ 1510023 h 2662564"/>
              <a:gd name="connsiteX126" fmla="*/ 1228725 w 1519238"/>
              <a:gd name="connsiteY126" fmla="*/ 1557648 h 2662564"/>
              <a:gd name="connsiteX127" fmla="*/ 1209675 w 1519238"/>
              <a:gd name="connsiteY127" fmla="*/ 1605273 h 2662564"/>
              <a:gd name="connsiteX128" fmla="*/ 1204913 w 1519238"/>
              <a:gd name="connsiteY128" fmla="*/ 1676711 h 2662564"/>
              <a:gd name="connsiteX129" fmla="*/ 1195388 w 1519238"/>
              <a:gd name="connsiteY129" fmla="*/ 1710048 h 2662564"/>
              <a:gd name="connsiteX130" fmla="*/ 1185863 w 1519238"/>
              <a:gd name="connsiteY130" fmla="*/ 1748148 h 2662564"/>
              <a:gd name="connsiteX131" fmla="*/ 1190625 w 1519238"/>
              <a:gd name="connsiteY131" fmla="*/ 1833873 h 2662564"/>
              <a:gd name="connsiteX132" fmla="*/ 1200150 w 1519238"/>
              <a:gd name="connsiteY132" fmla="*/ 1867211 h 2662564"/>
              <a:gd name="connsiteX133" fmla="*/ 1204913 w 1519238"/>
              <a:gd name="connsiteY133" fmla="*/ 1886261 h 2662564"/>
              <a:gd name="connsiteX134" fmla="*/ 1219200 w 1519238"/>
              <a:gd name="connsiteY134" fmla="*/ 1933886 h 2662564"/>
              <a:gd name="connsiteX135" fmla="*/ 1223963 w 1519238"/>
              <a:gd name="connsiteY135" fmla="*/ 2124386 h 2662564"/>
              <a:gd name="connsiteX136" fmla="*/ 1233488 w 1519238"/>
              <a:gd name="connsiteY136" fmla="*/ 2186298 h 2662564"/>
              <a:gd name="connsiteX137" fmla="*/ 1243013 w 1519238"/>
              <a:gd name="connsiteY137" fmla="*/ 2200586 h 2662564"/>
              <a:gd name="connsiteX138" fmla="*/ 1247775 w 1519238"/>
              <a:gd name="connsiteY138" fmla="*/ 2214873 h 2662564"/>
              <a:gd name="connsiteX139" fmla="*/ 1257300 w 1519238"/>
              <a:gd name="connsiteY139" fmla="*/ 2233923 h 2662564"/>
              <a:gd name="connsiteX140" fmla="*/ 1271588 w 1519238"/>
              <a:gd name="connsiteY140" fmla="*/ 2276786 h 2662564"/>
              <a:gd name="connsiteX141" fmla="*/ 1264444 w 1519238"/>
              <a:gd name="connsiteY141" fmla="*/ 2364892 h 2662564"/>
              <a:gd name="connsiteX142" fmla="*/ 1202532 w 1519238"/>
              <a:gd name="connsiteY142" fmla="*/ 2422042 h 2662564"/>
              <a:gd name="connsiteX143" fmla="*/ 1100138 w 1519238"/>
              <a:gd name="connsiteY143" fmla="*/ 2464906 h 2662564"/>
              <a:gd name="connsiteX144" fmla="*/ 1052512 w 1519238"/>
              <a:gd name="connsiteY144" fmla="*/ 2555392 h 2662564"/>
              <a:gd name="connsiteX145" fmla="*/ 1062037 w 1519238"/>
              <a:gd name="connsiteY145" fmla="*/ 2610161 h 2662564"/>
              <a:gd name="connsiteX146" fmla="*/ 1042987 w 1519238"/>
              <a:gd name="connsiteY146" fmla="*/ 2662548 h 2662564"/>
              <a:gd name="connsiteX0" fmla="*/ 0 w 1519238"/>
              <a:gd name="connsiteY0" fmla="*/ 1524311 h 2665807"/>
              <a:gd name="connsiteX1" fmla="*/ 23813 w 1519238"/>
              <a:gd name="connsiteY1" fmla="*/ 1486211 h 2665807"/>
              <a:gd name="connsiteX2" fmla="*/ 28575 w 1519238"/>
              <a:gd name="connsiteY2" fmla="*/ 1471923 h 2665807"/>
              <a:gd name="connsiteX3" fmla="*/ 47625 w 1519238"/>
              <a:gd name="connsiteY3" fmla="*/ 1438586 h 2665807"/>
              <a:gd name="connsiteX4" fmla="*/ 61913 w 1519238"/>
              <a:gd name="connsiteY4" fmla="*/ 1424298 h 2665807"/>
              <a:gd name="connsiteX5" fmla="*/ 80963 w 1519238"/>
              <a:gd name="connsiteY5" fmla="*/ 1395723 h 2665807"/>
              <a:gd name="connsiteX6" fmla="*/ 85725 w 1519238"/>
              <a:gd name="connsiteY6" fmla="*/ 1371911 h 2665807"/>
              <a:gd name="connsiteX7" fmla="*/ 119063 w 1519238"/>
              <a:gd name="connsiteY7" fmla="*/ 1338573 h 2665807"/>
              <a:gd name="connsiteX8" fmla="*/ 147638 w 1519238"/>
              <a:gd name="connsiteY8" fmla="*/ 1333811 h 2665807"/>
              <a:gd name="connsiteX9" fmla="*/ 157163 w 1519238"/>
              <a:gd name="connsiteY9" fmla="*/ 1305236 h 2665807"/>
              <a:gd name="connsiteX10" fmla="*/ 166688 w 1519238"/>
              <a:gd name="connsiteY10" fmla="*/ 1252848 h 2665807"/>
              <a:gd name="connsiteX11" fmla="*/ 157163 w 1519238"/>
              <a:gd name="connsiteY11" fmla="*/ 1176648 h 2665807"/>
              <a:gd name="connsiteX12" fmla="*/ 147638 w 1519238"/>
              <a:gd name="connsiteY12" fmla="*/ 1148073 h 2665807"/>
              <a:gd name="connsiteX13" fmla="*/ 142875 w 1519238"/>
              <a:gd name="connsiteY13" fmla="*/ 1114736 h 2665807"/>
              <a:gd name="connsiteX14" fmla="*/ 133350 w 1519238"/>
              <a:gd name="connsiteY14" fmla="*/ 1095686 h 2665807"/>
              <a:gd name="connsiteX15" fmla="*/ 128588 w 1519238"/>
              <a:gd name="connsiteY15" fmla="*/ 1081398 h 2665807"/>
              <a:gd name="connsiteX16" fmla="*/ 133350 w 1519238"/>
              <a:gd name="connsiteY16" fmla="*/ 986148 h 2665807"/>
              <a:gd name="connsiteX17" fmla="*/ 138113 w 1519238"/>
              <a:gd name="connsiteY17" fmla="*/ 971861 h 2665807"/>
              <a:gd name="connsiteX18" fmla="*/ 147638 w 1519238"/>
              <a:gd name="connsiteY18" fmla="*/ 957573 h 2665807"/>
              <a:gd name="connsiteX19" fmla="*/ 161925 w 1519238"/>
              <a:gd name="connsiteY19" fmla="*/ 943286 h 2665807"/>
              <a:gd name="connsiteX20" fmla="*/ 176213 w 1519238"/>
              <a:gd name="connsiteY20" fmla="*/ 900423 h 2665807"/>
              <a:gd name="connsiteX21" fmla="*/ 180975 w 1519238"/>
              <a:gd name="connsiteY21" fmla="*/ 886136 h 2665807"/>
              <a:gd name="connsiteX22" fmla="*/ 190500 w 1519238"/>
              <a:gd name="connsiteY22" fmla="*/ 867086 h 2665807"/>
              <a:gd name="connsiteX23" fmla="*/ 204788 w 1519238"/>
              <a:gd name="connsiteY23" fmla="*/ 814698 h 2665807"/>
              <a:gd name="connsiteX24" fmla="*/ 214313 w 1519238"/>
              <a:gd name="connsiteY24" fmla="*/ 781361 h 2665807"/>
              <a:gd name="connsiteX25" fmla="*/ 223838 w 1519238"/>
              <a:gd name="connsiteY25" fmla="*/ 767073 h 2665807"/>
              <a:gd name="connsiteX26" fmla="*/ 242888 w 1519238"/>
              <a:gd name="connsiteY26" fmla="*/ 733736 h 2665807"/>
              <a:gd name="connsiteX27" fmla="*/ 280988 w 1519238"/>
              <a:gd name="connsiteY27" fmla="*/ 714686 h 2665807"/>
              <a:gd name="connsiteX28" fmla="*/ 300038 w 1519238"/>
              <a:gd name="connsiteY28" fmla="*/ 705161 h 2665807"/>
              <a:gd name="connsiteX29" fmla="*/ 314325 w 1519238"/>
              <a:gd name="connsiteY29" fmla="*/ 690873 h 2665807"/>
              <a:gd name="connsiteX30" fmla="*/ 328613 w 1519238"/>
              <a:gd name="connsiteY30" fmla="*/ 681348 h 2665807"/>
              <a:gd name="connsiteX31" fmla="*/ 333375 w 1519238"/>
              <a:gd name="connsiteY31" fmla="*/ 667061 h 2665807"/>
              <a:gd name="connsiteX32" fmla="*/ 347663 w 1519238"/>
              <a:gd name="connsiteY32" fmla="*/ 652773 h 2665807"/>
              <a:gd name="connsiteX33" fmla="*/ 357188 w 1519238"/>
              <a:gd name="connsiteY33" fmla="*/ 638486 h 2665807"/>
              <a:gd name="connsiteX34" fmla="*/ 385763 w 1519238"/>
              <a:gd name="connsiteY34" fmla="*/ 614673 h 2665807"/>
              <a:gd name="connsiteX35" fmla="*/ 395288 w 1519238"/>
              <a:gd name="connsiteY35" fmla="*/ 600386 h 2665807"/>
              <a:gd name="connsiteX36" fmla="*/ 409575 w 1519238"/>
              <a:gd name="connsiteY36" fmla="*/ 581336 h 2665807"/>
              <a:gd name="connsiteX37" fmla="*/ 433388 w 1519238"/>
              <a:gd name="connsiteY37" fmla="*/ 552761 h 2665807"/>
              <a:gd name="connsiteX38" fmla="*/ 452438 w 1519238"/>
              <a:gd name="connsiteY38" fmla="*/ 543236 h 2665807"/>
              <a:gd name="connsiteX39" fmla="*/ 481013 w 1519238"/>
              <a:gd name="connsiteY39" fmla="*/ 509898 h 2665807"/>
              <a:gd name="connsiteX40" fmla="*/ 514350 w 1519238"/>
              <a:gd name="connsiteY40" fmla="*/ 471798 h 2665807"/>
              <a:gd name="connsiteX41" fmla="*/ 557213 w 1519238"/>
              <a:gd name="connsiteY41" fmla="*/ 428936 h 2665807"/>
              <a:gd name="connsiteX42" fmla="*/ 590550 w 1519238"/>
              <a:gd name="connsiteY42" fmla="*/ 395598 h 2665807"/>
              <a:gd name="connsiteX43" fmla="*/ 609600 w 1519238"/>
              <a:gd name="connsiteY43" fmla="*/ 333686 h 2665807"/>
              <a:gd name="connsiteX44" fmla="*/ 628650 w 1519238"/>
              <a:gd name="connsiteY44" fmla="*/ 305111 h 2665807"/>
              <a:gd name="connsiteX45" fmla="*/ 652463 w 1519238"/>
              <a:gd name="connsiteY45" fmla="*/ 271773 h 2665807"/>
              <a:gd name="connsiteX46" fmla="*/ 676275 w 1519238"/>
              <a:gd name="connsiteY46" fmla="*/ 243198 h 2665807"/>
              <a:gd name="connsiteX47" fmla="*/ 690563 w 1519238"/>
              <a:gd name="connsiteY47" fmla="*/ 209861 h 2665807"/>
              <a:gd name="connsiteX48" fmla="*/ 700088 w 1519238"/>
              <a:gd name="connsiteY48" fmla="*/ 181286 h 2665807"/>
              <a:gd name="connsiteX49" fmla="*/ 714375 w 1519238"/>
              <a:gd name="connsiteY49" fmla="*/ 157473 h 2665807"/>
              <a:gd name="connsiteX50" fmla="*/ 742950 w 1519238"/>
              <a:gd name="connsiteY50" fmla="*/ 133661 h 2665807"/>
              <a:gd name="connsiteX51" fmla="*/ 747713 w 1519238"/>
              <a:gd name="connsiteY51" fmla="*/ 119373 h 2665807"/>
              <a:gd name="connsiteX52" fmla="*/ 733425 w 1519238"/>
              <a:gd name="connsiteY52" fmla="*/ 90798 h 2665807"/>
              <a:gd name="connsiteX53" fmla="*/ 728663 w 1519238"/>
              <a:gd name="connsiteY53" fmla="*/ 76511 h 2665807"/>
              <a:gd name="connsiteX54" fmla="*/ 757238 w 1519238"/>
              <a:gd name="connsiteY54" fmla="*/ 90798 h 2665807"/>
              <a:gd name="connsiteX55" fmla="*/ 766763 w 1519238"/>
              <a:gd name="connsiteY55" fmla="*/ 105086 h 2665807"/>
              <a:gd name="connsiteX56" fmla="*/ 757238 w 1519238"/>
              <a:gd name="connsiteY56" fmla="*/ 71748 h 2665807"/>
              <a:gd name="connsiteX57" fmla="*/ 747713 w 1519238"/>
              <a:gd name="connsiteY57" fmla="*/ 57461 h 2665807"/>
              <a:gd name="connsiteX58" fmla="*/ 742950 w 1519238"/>
              <a:gd name="connsiteY58" fmla="*/ 43173 h 2665807"/>
              <a:gd name="connsiteX59" fmla="*/ 733425 w 1519238"/>
              <a:gd name="connsiteY59" fmla="*/ 28886 h 2665807"/>
              <a:gd name="connsiteX60" fmla="*/ 752475 w 1519238"/>
              <a:gd name="connsiteY60" fmla="*/ 38411 h 2665807"/>
              <a:gd name="connsiteX61" fmla="*/ 766763 w 1519238"/>
              <a:gd name="connsiteY61" fmla="*/ 43173 h 2665807"/>
              <a:gd name="connsiteX62" fmla="*/ 781050 w 1519238"/>
              <a:gd name="connsiteY62" fmla="*/ 43173 h 2665807"/>
              <a:gd name="connsiteX63" fmla="*/ 766763 w 1519238"/>
              <a:gd name="connsiteY63" fmla="*/ 14598 h 2665807"/>
              <a:gd name="connsiteX64" fmla="*/ 762000 w 1519238"/>
              <a:gd name="connsiteY64" fmla="*/ 311 h 2665807"/>
              <a:gd name="connsiteX65" fmla="*/ 804863 w 1519238"/>
              <a:gd name="connsiteY65" fmla="*/ 19361 h 2665807"/>
              <a:gd name="connsiteX66" fmla="*/ 814388 w 1519238"/>
              <a:gd name="connsiteY66" fmla="*/ 33648 h 2665807"/>
              <a:gd name="connsiteX67" fmla="*/ 857250 w 1519238"/>
              <a:gd name="connsiteY67" fmla="*/ 62223 h 2665807"/>
              <a:gd name="connsiteX68" fmla="*/ 876300 w 1519238"/>
              <a:gd name="connsiteY68" fmla="*/ 71748 h 2665807"/>
              <a:gd name="connsiteX69" fmla="*/ 890588 w 1519238"/>
              <a:gd name="connsiteY69" fmla="*/ 86036 h 2665807"/>
              <a:gd name="connsiteX70" fmla="*/ 904875 w 1519238"/>
              <a:gd name="connsiteY70" fmla="*/ 90798 h 2665807"/>
              <a:gd name="connsiteX71" fmla="*/ 947738 w 1519238"/>
              <a:gd name="connsiteY71" fmla="*/ 105086 h 2665807"/>
              <a:gd name="connsiteX72" fmla="*/ 966788 w 1519238"/>
              <a:gd name="connsiteY72" fmla="*/ 114611 h 2665807"/>
              <a:gd name="connsiteX73" fmla="*/ 985838 w 1519238"/>
              <a:gd name="connsiteY73" fmla="*/ 143186 h 2665807"/>
              <a:gd name="connsiteX74" fmla="*/ 1028700 w 1519238"/>
              <a:gd name="connsiteY74" fmla="*/ 176523 h 2665807"/>
              <a:gd name="connsiteX75" fmla="*/ 1047750 w 1519238"/>
              <a:gd name="connsiteY75" fmla="*/ 205098 h 2665807"/>
              <a:gd name="connsiteX76" fmla="*/ 1090613 w 1519238"/>
              <a:gd name="connsiteY76" fmla="*/ 252723 h 2665807"/>
              <a:gd name="connsiteX77" fmla="*/ 1109663 w 1519238"/>
              <a:gd name="connsiteY77" fmla="*/ 281298 h 2665807"/>
              <a:gd name="connsiteX78" fmla="*/ 1114425 w 1519238"/>
              <a:gd name="connsiteY78" fmla="*/ 300348 h 2665807"/>
              <a:gd name="connsiteX79" fmla="*/ 1138238 w 1519238"/>
              <a:gd name="connsiteY79" fmla="*/ 343211 h 2665807"/>
              <a:gd name="connsiteX80" fmla="*/ 1166813 w 1519238"/>
              <a:gd name="connsiteY80" fmla="*/ 362261 h 2665807"/>
              <a:gd name="connsiteX81" fmla="*/ 1204913 w 1519238"/>
              <a:gd name="connsiteY81" fmla="*/ 371786 h 2665807"/>
              <a:gd name="connsiteX82" fmla="*/ 1214438 w 1519238"/>
              <a:gd name="connsiteY82" fmla="*/ 386073 h 2665807"/>
              <a:gd name="connsiteX83" fmla="*/ 1238250 w 1519238"/>
              <a:gd name="connsiteY83" fmla="*/ 414648 h 2665807"/>
              <a:gd name="connsiteX84" fmla="*/ 1247775 w 1519238"/>
              <a:gd name="connsiteY84" fmla="*/ 443223 h 2665807"/>
              <a:gd name="connsiteX85" fmla="*/ 1252538 w 1519238"/>
              <a:gd name="connsiteY85" fmla="*/ 457511 h 2665807"/>
              <a:gd name="connsiteX86" fmla="*/ 1262063 w 1519238"/>
              <a:gd name="connsiteY86" fmla="*/ 476561 h 2665807"/>
              <a:gd name="connsiteX87" fmla="*/ 1290638 w 1519238"/>
              <a:gd name="connsiteY87" fmla="*/ 519423 h 2665807"/>
              <a:gd name="connsiteX88" fmla="*/ 1300163 w 1519238"/>
              <a:gd name="connsiteY88" fmla="*/ 533711 h 2665807"/>
              <a:gd name="connsiteX89" fmla="*/ 1304925 w 1519238"/>
              <a:gd name="connsiteY89" fmla="*/ 547998 h 2665807"/>
              <a:gd name="connsiteX90" fmla="*/ 1319213 w 1519238"/>
              <a:gd name="connsiteY90" fmla="*/ 557523 h 2665807"/>
              <a:gd name="connsiteX91" fmla="*/ 1371600 w 1519238"/>
              <a:gd name="connsiteY91" fmla="*/ 581336 h 2665807"/>
              <a:gd name="connsiteX92" fmla="*/ 1390650 w 1519238"/>
              <a:gd name="connsiteY92" fmla="*/ 590861 h 2665807"/>
              <a:gd name="connsiteX93" fmla="*/ 1419225 w 1519238"/>
              <a:gd name="connsiteY93" fmla="*/ 600386 h 2665807"/>
              <a:gd name="connsiteX94" fmla="*/ 1462088 w 1519238"/>
              <a:gd name="connsiteY94" fmla="*/ 595623 h 2665807"/>
              <a:gd name="connsiteX95" fmla="*/ 1476375 w 1519238"/>
              <a:gd name="connsiteY95" fmla="*/ 590861 h 2665807"/>
              <a:gd name="connsiteX96" fmla="*/ 1485900 w 1519238"/>
              <a:gd name="connsiteY96" fmla="*/ 576573 h 2665807"/>
              <a:gd name="connsiteX97" fmla="*/ 1504950 w 1519238"/>
              <a:gd name="connsiteY97" fmla="*/ 571811 h 2665807"/>
              <a:gd name="connsiteX98" fmla="*/ 1519238 w 1519238"/>
              <a:gd name="connsiteY98" fmla="*/ 567048 h 2665807"/>
              <a:gd name="connsiteX99" fmla="*/ 1509713 w 1519238"/>
              <a:gd name="connsiteY99" fmla="*/ 705161 h 2665807"/>
              <a:gd name="connsiteX100" fmla="*/ 1504950 w 1519238"/>
              <a:gd name="connsiteY100" fmla="*/ 719448 h 2665807"/>
              <a:gd name="connsiteX101" fmla="*/ 1485900 w 1519238"/>
              <a:gd name="connsiteY101" fmla="*/ 748023 h 2665807"/>
              <a:gd name="connsiteX102" fmla="*/ 1466850 w 1519238"/>
              <a:gd name="connsiteY102" fmla="*/ 786123 h 2665807"/>
              <a:gd name="connsiteX103" fmla="*/ 1457325 w 1519238"/>
              <a:gd name="connsiteY103" fmla="*/ 824223 h 2665807"/>
              <a:gd name="connsiteX104" fmla="*/ 1447800 w 1519238"/>
              <a:gd name="connsiteY104" fmla="*/ 909948 h 2665807"/>
              <a:gd name="connsiteX105" fmla="*/ 1438275 w 1519238"/>
              <a:gd name="connsiteY105" fmla="*/ 1014723 h 2665807"/>
              <a:gd name="connsiteX106" fmla="*/ 1428750 w 1519238"/>
              <a:gd name="connsiteY106" fmla="*/ 1090923 h 2665807"/>
              <a:gd name="connsiteX107" fmla="*/ 1414463 w 1519238"/>
              <a:gd name="connsiteY107" fmla="*/ 1119498 h 2665807"/>
              <a:gd name="connsiteX108" fmla="*/ 1400175 w 1519238"/>
              <a:gd name="connsiteY108" fmla="*/ 1148073 h 2665807"/>
              <a:gd name="connsiteX109" fmla="*/ 1395413 w 1519238"/>
              <a:gd name="connsiteY109" fmla="*/ 1162361 h 2665807"/>
              <a:gd name="connsiteX110" fmla="*/ 1338263 w 1519238"/>
              <a:gd name="connsiteY110" fmla="*/ 1148073 h 2665807"/>
              <a:gd name="connsiteX111" fmla="*/ 1314450 w 1519238"/>
              <a:gd name="connsiteY111" fmla="*/ 1143311 h 2665807"/>
              <a:gd name="connsiteX112" fmla="*/ 1285875 w 1519238"/>
              <a:gd name="connsiteY112" fmla="*/ 1133786 h 2665807"/>
              <a:gd name="connsiteX113" fmla="*/ 1223963 w 1519238"/>
              <a:gd name="connsiteY113" fmla="*/ 1138548 h 2665807"/>
              <a:gd name="connsiteX114" fmla="*/ 1214438 w 1519238"/>
              <a:gd name="connsiteY114" fmla="*/ 1167123 h 2665807"/>
              <a:gd name="connsiteX115" fmla="*/ 1204913 w 1519238"/>
              <a:gd name="connsiteY115" fmla="*/ 1186173 h 2665807"/>
              <a:gd name="connsiteX116" fmla="*/ 1195388 w 1519238"/>
              <a:gd name="connsiteY116" fmla="*/ 1214748 h 2665807"/>
              <a:gd name="connsiteX117" fmla="*/ 1190625 w 1519238"/>
              <a:gd name="connsiteY117" fmla="*/ 1281423 h 2665807"/>
              <a:gd name="connsiteX118" fmla="*/ 1176338 w 1519238"/>
              <a:gd name="connsiteY118" fmla="*/ 1300473 h 2665807"/>
              <a:gd name="connsiteX119" fmla="*/ 1190625 w 1519238"/>
              <a:gd name="connsiteY119" fmla="*/ 1333811 h 2665807"/>
              <a:gd name="connsiteX120" fmla="*/ 1200150 w 1519238"/>
              <a:gd name="connsiteY120" fmla="*/ 1348098 h 2665807"/>
              <a:gd name="connsiteX121" fmla="*/ 1209675 w 1519238"/>
              <a:gd name="connsiteY121" fmla="*/ 1381436 h 2665807"/>
              <a:gd name="connsiteX122" fmla="*/ 1219200 w 1519238"/>
              <a:gd name="connsiteY122" fmla="*/ 1400486 h 2665807"/>
              <a:gd name="connsiteX123" fmla="*/ 1223963 w 1519238"/>
              <a:gd name="connsiteY123" fmla="*/ 1467161 h 2665807"/>
              <a:gd name="connsiteX124" fmla="*/ 1228725 w 1519238"/>
              <a:gd name="connsiteY124" fmla="*/ 1486211 h 2665807"/>
              <a:gd name="connsiteX125" fmla="*/ 1233488 w 1519238"/>
              <a:gd name="connsiteY125" fmla="*/ 1510023 h 2665807"/>
              <a:gd name="connsiteX126" fmla="*/ 1228725 w 1519238"/>
              <a:gd name="connsiteY126" fmla="*/ 1557648 h 2665807"/>
              <a:gd name="connsiteX127" fmla="*/ 1209675 w 1519238"/>
              <a:gd name="connsiteY127" fmla="*/ 1605273 h 2665807"/>
              <a:gd name="connsiteX128" fmla="*/ 1204913 w 1519238"/>
              <a:gd name="connsiteY128" fmla="*/ 1676711 h 2665807"/>
              <a:gd name="connsiteX129" fmla="*/ 1195388 w 1519238"/>
              <a:gd name="connsiteY129" fmla="*/ 1710048 h 2665807"/>
              <a:gd name="connsiteX130" fmla="*/ 1185863 w 1519238"/>
              <a:gd name="connsiteY130" fmla="*/ 1748148 h 2665807"/>
              <a:gd name="connsiteX131" fmla="*/ 1190625 w 1519238"/>
              <a:gd name="connsiteY131" fmla="*/ 1833873 h 2665807"/>
              <a:gd name="connsiteX132" fmla="*/ 1200150 w 1519238"/>
              <a:gd name="connsiteY132" fmla="*/ 1867211 h 2665807"/>
              <a:gd name="connsiteX133" fmla="*/ 1204913 w 1519238"/>
              <a:gd name="connsiteY133" fmla="*/ 1886261 h 2665807"/>
              <a:gd name="connsiteX134" fmla="*/ 1219200 w 1519238"/>
              <a:gd name="connsiteY134" fmla="*/ 1933886 h 2665807"/>
              <a:gd name="connsiteX135" fmla="*/ 1223963 w 1519238"/>
              <a:gd name="connsiteY135" fmla="*/ 2124386 h 2665807"/>
              <a:gd name="connsiteX136" fmla="*/ 1233488 w 1519238"/>
              <a:gd name="connsiteY136" fmla="*/ 2186298 h 2665807"/>
              <a:gd name="connsiteX137" fmla="*/ 1243013 w 1519238"/>
              <a:gd name="connsiteY137" fmla="*/ 2200586 h 2665807"/>
              <a:gd name="connsiteX138" fmla="*/ 1247775 w 1519238"/>
              <a:gd name="connsiteY138" fmla="*/ 2214873 h 2665807"/>
              <a:gd name="connsiteX139" fmla="*/ 1257300 w 1519238"/>
              <a:gd name="connsiteY139" fmla="*/ 2233923 h 2665807"/>
              <a:gd name="connsiteX140" fmla="*/ 1271588 w 1519238"/>
              <a:gd name="connsiteY140" fmla="*/ 2276786 h 2665807"/>
              <a:gd name="connsiteX141" fmla="*/ 1264444 w 1519238"/>
              <a:gd name="connsiteY141" fmla="*/ 2364892 h 2665807"/>
              <a:gd name="connsiteX142" fmla="*/ 1202532 w 1519238"/>
              <a:gd name="connsiteY142" fmla="*/ 2422042 h 2665807"/>
              <a:gd name="connsiteX143" fmla="*/ 1100138 w 1519238"/>
              <a:gd name="connsiteY143" fmla="*/ 2464906 h 2665807"/>
              <a:gd name="connsiteX144" fmla="*/ 1052512 w 1519238"/>
              <a:gd name="connsiteY144" fmla="*/ 2555392 h 2665807"/>
              <a:gd name="connsiteX145" fmla="*/ 1062037 w 1519238"/>
              <a:gd name="connsiteY145" fmla="*/ 2610161 h 2665807"/>
              <a:gd name="connsiteX146" fmla="*/ 1042987 w 1519238"/>
              <a:gd name="connsiteY146" fmla="*/ 2662548 h 2665807"/>
              <a:gd name="connsiteX147" fmla="*/ 1040606 w 1519238"/>
              <a:gd name="connsiteY147" fmla="*/ 2660166 h 2665807"/>
              <a:gd name="connsiteX0" fmla="*/ 0 w 1519238"/>
              <a:gd name="connsiteY0" fmla="*/ 1524311 h 2743512"/>
              <a:gd name="connsiteX1" fmla="*/ 23813 w 1519238"/>
              <a:gd name="connsiteY1" fmla="*/ 1486211 h 2743512"/>
              <a:gd name="connsiteX2" fmla="*/ 28575 w 1519238"/>
              <a:gd name="connsiteY2" fmla="*/ 1471923 h 2743512"/>
              <a:gd name="connsiteX3" fmla="*/ 47625 w 1519238"/>
              <a:gd name="connsiteY3" fmla="*/ 1438586 h 2743512"/>
              <a:gd name="connsiteX4" fmla="*/ 61913 w 1519238"/>
              <a:gd name="connsiteY4" fmla="*/ 1424298 h 2743512"/>
              <a:gd name="connsiteX5" fmla="*/ 80963 w 1519238"/>
              <a:gd name="connsiteY5" fmla="*/ 1395723 h 2743512"/>
              <a:gd name="connsiteX6" fmla="*/ 85725 w 1519238"/>
              <a:gd name="connsiteY6" fmla="*/ 1371911 h 2743512"/>
              <a:gd name="connsiteX7" fmla="*/ 119063 w 1519238"/>
              <a:gd name="connsiteY7" fmla="*/ 1338573 h 2743512"/>
              <a:gd name="connsiteX8" fmla="*/ 147638 w 1519238"/>
              <a:gd name="connsiteY8" fmla="*/ 1333811 h 2743512"/>
              <a:gd name="connsiteX9" fmla="*/ 157163 w 1519238"/>
              <a:gd name="connsiteY9" fmla="*/ 1305236 h 2743512"/>
              <a:gd name="connsiteX10" fmla="*/ 166688 w 1519238"/>
              <a:gd name="connsiteY10" fmla="*/ 1252848 h 2743512"/>
              <a:gd name="connsiteX11" fmla="*/ 157163 w 1519238"/>
              <a:gd name="connsiteY11" fmla="*/ 1176648 h 2743512"/>
              <a:gd name="connsiteX12" fmla="*/ 147638 w 1519238"/>
              <a:gd name="connsiteY12" fmla="*/ 1148073 h 2743512"/>
              <a:gd name="connsiteX13" fmla="*/ 142875 w 1519238"/>
              <a:gd name="connsiteY13" fmla="*/ 1114736 h 2743512"/>
              <a:gd name="connsiteX14" fmla="*/ 133350 w 1519238"/>
              <a:gd name="connsiteY14" fmla="*/ 1095686 h 2743512"/>
              <a:gd name="connsiteX15" fmla="*/ 128588 w 1519238"/>
              <a:gd name="connsiteY15" fmla="*/ 1081398 h 2743512"/>
              <a:gd name="connsiteX16" fmla="*/ 133350 w 1519238"/>
              <a:gd name="connsiteY16" fmla="*/ 986148 h 2743512"/>
              <a:gd name="connsiteX17" fmla="*/ 138113 w 1519238"/>
              <a:gd name="connsiteY17" fmla="*/ 971861 h 2743512"/>
              <a:gd name="connsiteX18" fmla="*/ 147638 w 1519238"/>
              <a:gd name="connsiteY18" fmla="*/ 957573 h 2743512"/>
              <a:gd name="connsiteX19" fmla="*/ 161925 w 1519238"/>
              <a:gd name="connsiteY19" fmla="*/ 943286 h 2743512"/>
              <a:gd name="connsiteX20" fmla="*/ 176213 w 1519238"/>
              <a:gd name="connsiteY20" fmla="*/ 900423 h 2743512"/>
              <a:gd name="connsiteX21" fmla="*/ 180975 w 1519238"/>
              <a:gd name="connsiteY21" fmla="*/ 886136 h 2743512"/>
              <a:gd name="connsiteX22" fmla="*/ 190500 w 1519238"/>
              <a:gd name="connsiteY22" fmla="*/ 867086 h 2743512"/>
              <a:gd name="connsiteX23" fmla="*/ 204788 w 1519238"/>
              <a:gd name="connsiteY23" fmla="*/ 814698 h 2743512"/>
              <a:gd name="connsiteX24" fmla="*/ 214313 w 1519238"/>
              <a:gd name="connsiteY24" fmla="*/ 781361 h 2743512"/>
              <a:gd name="connsiteX25" fmla="*/ 223838 w 1519238"/>
              <a:gd name="connsiteY25" fmla="*/ 767073 h 2743512"/>
              <a:gd name="connsiteX26" fmla="*/ 242888 w 1519238"/>
              <a:gd name="connsiteY26" fmla="*/ 733736 h 2743512"/>
              <a:gd name="connsiteX27" fmla="*/ 280988 w 1519238"/>
              <a:gd name="connsiteY27" fmla="*/ 714686 h 2743512"/>
              <a:gd name="connsiteX28" fmla="*/ 300038 w 1519238"/>
              <a:gd name="connsiteY28" fmla="*/ 705161 h 2743512"/>
              <a:gd name="connsiteX29" fmla="*/ 314325 w 1519238"/>
              <a:gd name="connsiteY29" fmla="*/ 690873 h 2743512"/>
              <a:gd name="connsiteX30" fmla="*/ 328613 w 1519238"/>
              <a:gd name="connsiteY30" fmla="*/ 681348 h 2743512"/>
              <a:gd name="connsiteX31" fmla="*/ 333375 w 1519238"/>
              <a:gd name="connsiteY31" fmla="*/ 667061 h 2743512"/>
              <a:gd name="connsiteX32" fmla="*/ 347663 w 1519238"/>
              <a:gd name="connsiteY32" fmla="*/ 652773 h 2743512"/>
              <a:gd name="connsiteX33" fmla="*/ 357188 w 1519238"/>
              <a:gd name="connsiteY33" fmla="*/ 638486 h 2743512"/>
              <a:gd name="connsiteX34" fmla="*/ 385763 w 1519238"/>
              <a:gd name="connsiteY34" fmla="*/ 614673 h 2743512"/>
              <a:gd name="connsiteX35" fmla="*/ 395288 w 1519238"/>
              <a:gd name="connsiteY35" fmla="*/ 600386 h 2743512"/>
              <a:gd name="connsiteX36" fmla="*/ 409575 w 1519238"/>
              <a:gd name="connsiteY36" fmla="*/ 581336 h 2743512"/>
              <a:gd name="connsiteX37" fmla="*/ 433388 w 1519238"/>
              <a:gd name="connsiteY37" fmla="*/ 552761 h 2743512"/>
              <a:gd name="connsiteX38" fmla="*/ 452438 w 1519238"/>
              <a:gd name="connsiteY38" fmla="*/ 543236 h 2743512"/>
              <a:gd name="connsiteX39" fmla="*/ 481013 w 1519238"/>
              <a:gd name="connsiteY39" fmla="*/ 509898 h 2743512"/>
              <a:gd name="connsiteX40" fmla="*/ 514350 w 1519238"/>
              <a:gd name="connsiteY40" fmla="*/ 471798 h 2743512"/>
              <a:gd name="connsiteX41" fmla="*/ 557213 w 1519238"/>
              <a:gd name="connsiteY41" fmla="*/ 428936 h 2743512"/>
              <a:gd name="connsiteX42" fmla="*/ 590550 w 1519238"/>
              <a:gd name="connsiteY42" fmla="*/ 395598 h 2743512"/>
              <a:gd name="connsiteX43" fmla="*/ 609600 w 1519238"/>
              <a:gd name="connsiteY43" fmla="*/ 333686 h 2743512"/>
              <a:gd name="connsiteX44" fmla="*/ 628650 w 1519238"/>
              <a:gd name="connsiteY44" fmla="*/ 305111 h 2743512"/>
              <a:gd name="connsiteX45" fmla="*/ 652463 w 1519238"/>
              <a:gd name="connsiteY45" fmla="*/ 271773 h 2743512"/>
              <a:gd name="connsiteX46" fmla="*/ 676275 w 1519238"/>
              <a:gd name="connsiteY46" fmla="*/ 243198 h 2743512"/>
              <a:gd name="connsiteX47" fmla="*/ 690563 w 1519238"/>
              <a:gd name="connsiteY47" fmla="*/ 209861 h 2743512"/>
              <a:gd name="connsiteX48" fmla="*/ 700088 w 1519238"/>
              <a:gd name="connsiteY48" fmla="*/ 181286 h 2743512"/>
              <a:gd name="connsiteX49" fmla="*/ 714375 w 1519238"/>
              <a:gd name="connsiteY49" fmla="*/ 157473 h 2743512"/>
              <a:gd name="connsiteX50" fmla="*/ 742950 w 1519238"/>
              <a:gd name="connsiteY50" fmla="*/ 133661 h 2743512"/>
              <a:gd name="connsiteX51" fmla="*/ 747713 w 1519238"/>
              <a:gd name="connsiteY51" fmla="*/ 119373 h 2743512"/>
              <a:gd name="connsiteX52" fmla="*/ 733425 w 1519238"/>
              <a:gd name="connsiteY52" fmla="*/ 90798 h 2743512"/>
              <a:gd name="connsiteX53" fmla="*/ 728663 w 1519238"/>
              <a:gd name="connsiteY53" fmla="*/ 76511 h 2743512"/>
              <a:gd name="connsiteX54" fmla="*/ 757238 w 1519238"/>
              <a:gd name="connsiteY54" fmla="*/ 90798 h 2743512"/>
              <a:gd name="connsiteX55" fmla="*/ 766763 w 1519238"/>
              <a:gd name="connsiteY55" fmla="*/ 105086 h 2743512"/>
              <a:gd name="connsiteX56" fmla="*/ 757238 w 1519238"/>
              <a:gd name="connsiteY56" fmla="*/ 71748 h 2743512"/>
              <a:gd name="connsiteX57" fmla="*/ 747713 w 1519238"/>
              <a:gd name="connsiteY57" fmla="*/ 57461 h 2743512"/>
              <a:gd name="connsiteX58" fmla="*/ 742950 w 1519238"/>
              <a:gd name="connsiteY58" fmla="*/ 43173 h 2743512"/>
              <a:gd name="connsiteX59" fmla="*/ 733425 w 1519238"/>
              <a:gd name="connsiteY59" fmla="*/ 28886 h 2743512"/>
              <a:gd name="connsiteX60" fmla="*/ 752475 w 1519238"/>
              <a:gd name="connsiteY60" fmla="*/ 38411 h 2743512"/>
              <a:gd name="connsiteX61" fmla="*/ 766763 w 1519238"/>
              <a:gd name="connsiteY61" fmla="*/ 43173 h 2743512"/>
              <a:gd name="connsiteX62" fmla="*/ 781050 w 1519238"/>
              <a:gd name="connsiteY62" fmla="*/ 43173 h 2743512"/>
              <a:gd name="connsiteX63" fmla="*/ 766763 w 1519238"/>
              <a:gd name="connsiteY63" fmla="*/ 14598 h 2743512"/>
              <a:gd name="connsiteX64" fmla="*/ 762000 w 1519238"/>
              <a:gd name="connsiteY64" fmla="*/ 311 h 2743512"/>
              <a:gd name="connsiteX65" fmla="*/ 804863 w 1519238"/>
              <a:gd name="connsiteY65" fmla="*/ 19361 h 2743512"/>
              <a:gd name="connsiteX66" fmla="*/ 814388 w 1519238"/>
              <a:gd name="connsiteY66" fmla="*/ 33648 h 2743512"/>
              <a:gd name="connsiteX67" fmla="*/ 857250 w 1519238"/>
              <a:gd name="connsiteY67" fmla="*/ 62223 h 2743512"/>
              <a:gd name="connsiteX68" fmla="*/ 876300 w 1519238"/>
              <a:gd name="connsiteY68" fmla="*/ 71748 h 2743512"/>
              <a:gd name="connsiteX69" fmla="*/ 890588 w 1519238"/>
              <a:gd name="connsiteY69" fmla="*/ 86036 h 2743512"/>
              <a:gd name="connsiteX70" fmla="*/ 904875 w 1519238"/>
              <a:gd name="connsiteY70" fmla="*/ 90798 h 2743512"/>
              <a:gd name="connsiteX71" fmla="*/ 947738 w 1519238"/>
              <a:gd name="connsiteY71" fmla="*/ 105086 h 2743512"/>
              <a:gd name="connsiteX72" fmla="*/ 966788 w 1519238"/>
              <a:gd name="connsiteY72" fmla="*/ 114611 h 2743512"/>
              <a:gd name="connsiteX73" fmla="*/ 985838 w 1519238"/>
              <a:gd name="connsiteY73" fmla="*/ 143186 h 2743512"/>
              <a:gd name="connsiteX74" fmla="*/ 1028700 w 1519238"/>
              <a:gd name="connsiteY74" fmla="*/ 176523 h 2743512"/>
              <a:gd name="connsiteX75" fmla="*/ 1047750 w 1519238"/>
              <a:gd name="connsiteY75" fmla="*/ 205098 h 2743512"/>
              <a:gd name="connsiteX76" fmla="*/ 1090613 w 1519238"/>
              <a:gd name="connsiteY76" fmla="*/ 252723 h 2743512"/>
              <a:gd name="connsiteX77" fmla="*/ 1109663 w 1519238"/>
              <a:gd name="connsiteY77" fmla="*/ 281298 h 2743512"/>
              <a:gd name="connsiteX78" fmla="*/ 1114425 w 1519238"/>
              <a:gd name="connsiteY78" fmla="*/ 300348 h 2743512"/>
              <a:gd name="connsiteX79" fmla="*/ 1138238 w 1519238"/>
              <a:gd name="connsiteY79" fmla="*/ 343211 h 2743512"/>
              <a:gd name="connsiteX80" fmla="*/ 1166813 w 1519238"/>
              <a:gd name="connsiteY80" fmla="*/ 362261 h 2743512"/>
              <a:gd name="connsiteX81" fmla="*/ 1204913 w 1519238"/>
              <a:gd name="connsiteY81" fmla="*/ 371786 h 2743512"/>
              <a:gd name="connsiteX82" fmla="*/ 1214438 w 1519238"/>
              <a:gd name="connsiteY82" fmla="*/ 386073 h 2743512"/>
              <a:gd name="connsiteX83" fmla="*/ 1238250 w 1519238"/>
              <a:gd name="connsiteY83" fmla="*/ 414648 h 2743512"/>
              <a:gd name="connsiteX84" fmla="*/ 1247775 w 1519238"/>
              <a:gd name="connsiteY84" fmla="*/ 443223 h 2743512"/>
              <a:gd name="connsiteX85" fmla="*/ 1252538 w 1519238"/>
              <a:gd name="connsiteY85" fmla="*/ 457511 h 2743512"/>
              <a:gd name="connsiteX86" fmla="*/ 1262063 w 1519238"/>
              <a:gd name="connsiteY86" fmla="*/ 476561 h 2743512"/>
              <a:gd name="connsiteX87" fmla="*/ 1290638 w 1519238"/>
              <a:gd name="connsiteY87" fmla="*/ 519423 h 2743512"/>
              <a:gd name="connsiteX88" fmla="*/ 1300163 w 1519238"/>
              <a:gd name="connsiteY88" fmla="*/ 533711 h 2743512"/>
              <a:gd name="connsiteX89" fmla="*/ 1304925 w 1519238"/>
              <a:gd name="connsiteY89" fmla="*/ 547998 h 2743512"/>
              <a:gd name="connsiteX90" fmla="*/ 1319213 w 1519238"/>
              <a:gd name="connsiteY90" fmla="*/ 557523 h 2743512"/>
              <a:gd name="connsiteX91" fmla="*/ 1371600 w 1519238"/>
              <a:gd name="connsiteY91" fmla="*/ 581336 h 2743512"/>
              <a:gd name="connsiteX92" fmla="*/ 1390650 w 1519238"/>
              <a:gd name="connsiteY92" fmla="*/ 590861 h 2743512"/>
              <a:gd name="connsiteX93" fmla="*/ 1419225 w 1519238"/>
              <a:gd name="connsiteY93" fmla="*/ 600386 h 2743512"/>
              <a:gd name="connsiteX94" fmla="*/ 1462088 w 1519238"/>
              <a:gd name="connsiteY94" fmla="*/ 595623 h 2743512"/>
              <a:gd name="connsiteX95" fmla="*/ 1476375 w 1519238"/>
              <a:gd name="connsiteY95" fmla="*/ 590861 h 2743512"/>
              <a:gd name="connsiteX96" fmla="*/ 1485900 w 1519238"/>
              <a:gd name="connsiteY96" fmla="*/ 576573 h 2743512"/>
              <a:gd name="connsiteX97" fmla="*/ 1504950 w 1519238"/>
              <a:gd name="connsiteY97" fmla="*/ 571811 h 2743512"/>
              <a:gd name="connsiteX98" fmla="*/ 1519238 w 1519238"/>
              <a:gd name="connsiteY98" fmla="*/ 567048 h 2743512"/>
              <a:gd name="connsiteX99" fmla="*/ 1509713 w 1519238"/>
              <a:gd name="connsiteY99" fmla="*/ 705161 h 2743512"/>
              <a:gd name="connsiteX100" fmla="*/ 1504950 w 1519238"/>
              <a:gd name="connsiteY100" fmla="*/ 719448 h 2743512"/>
              <a:gd name="connsiteX101" fmla="*/ 1485900 w 1519238"/>
              <a:gd name="connsiteY101" fmla="*/ 748023 h 2743512"/>
              <a:gd name="connsiteX102" fmla="*/ 1466850 w 1519238"/>
              <a:gd name="connsiteY102" fmla="*/ 786123 h 2743512"/>
              <a:gd name="connsiteX103" fmla="*/ 1457325 w 1519238"/>
              <a:gd name="connsiteY103" fmla="*/ 824223 h 2743512"/>
              <a:gd name="connsiteX104" fmla="*/ 1447800 w 1519238"/>
              <a:gd name="connsiteY104" fmla="*/ 909948 h 2743512"/>
              <a:gd name="connsiteX105" fmla="*/ 1438275 w 1519238"/>
              <a:gd name="connsiteY105" fmla="*/ 1014723 h 2743512"/>
              <a:gd name="connsiteX106" fmla="*/ 1428750 w 1519238"/>
              <a:gd name="connsiteY106" fmla="*/ 1090923 h 2743512"/>
              <a:gd name="connsiteX107" fmla="*/ 1414463 w 1519238"/>
              <a:gd name="connsiteY107" fmla="*/ 1119498 h 2743512"/>
              <a:gd name="connsiteX108" fmla="*/ 1400175 w 1519238"/>
              <a:gd name="connsiteY108" fmla="*/ 1148073 h 2743512"/>
              <a:gd name="connsiteX109" fmla="*/ 1395413 w 1519238"/>
              <a:gd name="connsiteY109" fmla="*/ 1162361 h 2743512"/>
              <a:gd name="connsiteX110" fmla="*/ 1338263 w 1519238"/>
              <a:gd name="connsiteY110" fmla="*/ 1148073 h 2743512"/>
              <a:gd name="connsiteX111" fmla="*/ 1314450 w 1519238"/>
              <a:gd name="connsiteY111" fmla="*/ 1143311 h 2743512"/>
              <a:gd name="connsiteX112" fmla="*/ 1285875 w 1519238"/>
              <a:gd name="connsiteY112" fmla="*/ 1133786 h 2743512"/>
              <a:gd name="connsiteX113" fmla="*/ 1223963 w 1519238"/>
              <a:gd name="connsiteY113" fmla="*/ 1138548 h 2743512"/>
              <a:gd name="connsiteX114" fmla="*/ 1214438 w 1519238"/>
              <a:gd name="connsiteY114" fmla="*/ 1167123 h 2743512"/>
              <a:gd name="connsiteX115" fmla="*/ 1204913 w 1519238"/>
              <a:gd name="connsiteY115" fmla="*/ 1186173 h 2743512"/>
              <a:gd name="connsiteX116" fmla="*/ 1195388 w 1519238"/>
              <a:gd name="connsiteY116" fmla="*/ 1214748 h 2743512"/>
              <a:gd name="connsiteX117" fmla="*/ 1190625 w 1519238"/>
              <a:gd name="connsiteY117" fmla="*/ 1281423 h 2743512"/>
              <a:gd name="connsiteX118" fmla="*/ 1176338 w 1519238"/>
              <a:gd name="connsiteY118" fmla="*/ 1300473 h 2743512"/>
              <a:gd name="connsiteX119" fmla="*/ 1190625 w 1519238"/>
              <a:gd name="connsiteY119" fmla="*/ 1333811 h 2743512"/>
              <a:gd name="connsiteX120" fmla="*/ 1200150 w 1519238"/>
              <a:gd name="connsiteY120" fmla="*/ 1348098 h 2743512"/>
              <a:gd name="connsiteX121" fmla="*/ 1209675 w 1519238"/>
              <a:gd name="connsiteY121" fmla="*/ 1381436 h 2743512"/>
              <a:gd name="connsiteX122" fmla="*/ 1219200 w 1519238"/>
              <a:gd name="connsiteY122" fmla="*/ 1400486 h 2743512"/>
              <a:gd name="connsiteX123" fmla="*/ 1223963 w 1519238"/>
              <a:gd name="connsiteY123" fmla="*/ 1467161 h 2743512"/>
              <a:gd name="connsiteX124" fmla="*/ 1228725 w 1519238"/>
              <a:gd name="connsiteY124" fmla="*/ 1486211 h 2743512"/>
              <a:gd name="connsiteX125" fmla="*/ 1233488 w 1519238"/>
              <a:gd name="connsiteY125" fmla="*/ 1510023 h 2743512"/>
              <a:gd name="connsiteX126" fmla="*/ 1228725 w 1519238"/>
              <a:gd name="connsiteY126" fmla="*/ 1557648 h 2743512"/>
              <a:gd name="connsiteX127" fmla="*/ 1209675 w 1519238"/>
              <a:gd name="connsiteY127" fmla="*/ 1605273 h 2743512"/>
              <a:gd name="connsiteX128" fmla="*/ 1204913 w 1519238"/>
              <a:gd name="connsiteY128" fmla="*/ 1676711 h 2743512"/>
              <a:gd name="connsiteX129" fmla="*/ 1195388 w 1519238"/>
              <a:gd name="connsiteY129" fmla="*/ 1710048 h 2743512"/>
              <a:gd name="connsiteX130" fmla="*/ 1185863 w 1519238"/>
              <a:gd name="connsiteY130" fmla="*/ 1748148 h 2743512"/>
              <a:gd name="connsiteX131" fmla="*/ 1190625 w 1519238"/>
              <a:gd name="connsiteY131" fmla="*/ 1833873 h 2743512"/>
              <a:gd name="connsiteX132" fmla="*/ 1200150 w 1519238"/>
              <a:gd name="connsiteY132" fmla="*/ 1867211 h 2743512"/>
              <a:gd name="connsiteX133" fmla="*/ 1204913 w 1519238"/>
              <a:gd name="connsiteY133" fmla="*/ 1886261 h 2743512"/>
              <a:gd name="connsiteX134" fmla="*/ 1219200 w 1519238"/>
              <a:gd name="connsiteY134" fmla="*/ 1933886 h 2743512"/>
              <a:gd name="connsiteX135" fmla="*/ 1223963 w 1519238"/>
              <a:gd name="connsiteY135" fmla="*/ 2124386 h 2743512"/>
              <a:gd name="connsiteX136" fmla="*/ 1233488 w 1519238"/>
              <a:gd name="connsiteY136" fmla="*/ 2186298 h 2743512"/>
              <a:gd name="connsiteX137" fmla="*/ 1243013 w 1519238"/>
              <a:gd name="connsiteY137" fmla="*/ 2200586 h 2743512"/>
              <a:gd name="connsiteX138" fmla="*/ 1247775 w 1519238"/>
              <a:gd name="connsiteY138" fmla="*/ 2214873 h 2743512"/>
              <a:gd name="connsiteX139" fmla="*/ 1257300 w 1519238"/>
              <a:gd name="connsiteY139" fmla="*/ 2233923 h 2743512"/>
              <a:gd name="connsiteX140" fmla="*/ 1271588 w 1519238"/>
              <a:gd name="connsiteY140" fmla="*/ 2276786 h 2743512"/>
              <a:gd name="connsiteX141" fmla="*/ 1264444 w 1519238"/>
              <a:gd name="connsiteY141" fmla="*/ 2364892 h 2743512"/>
              <a:gd name="connsiteX142" fmla="*/ 1202532 w 1519238"/>
              <a:gd name="connsiteY142" fmla="*/ 2422042 h 2743512"/>
              <a:gd name="connsiteX143" fmla="*/ 1100138 w 1519238"/>
              <a:gd name="connsiteY143" fmla="*/ 2464906 h 2743512"/>
              <a:gd name="connsiteX144" fmla="*/ 1052512 w 1519238"/>
              <a:gd name="connsiteY144" fmla="*/ 2555392 h 2743512"/>
              <a:gd name="connsiteX145" fmla="*/ 1062037 w 1519238"/>
              <a:gd name="connsiteY145" fmla="*/ 2610161 h 2743512"/>
              <a:gd name="connsiteX146" fmla="*/ 1042987 w 1519238"/>
              <a:gd name="connsiteY146" fmla="*/ 2662548 h 2743512"/>
              <a:gd name="connsiteX147" fmla="*/ 1071563 w 1519238"/>
              <a:gd name="connsiteY147" fmla="*/ 2743510 h 2743512"/>
              <a:gd name="connsiteX0" fmla="*/ 0 w 1519238"/>
              <a:gd name="connsiteY0" fmla="*/ 1524311 h 2748865"/>
              <a:gd name="connsiteX1" fmla="*/ 23813 w 1519238"/>
              <a:gd name="connsiteY1" fmla="*/ 1486211 h 2748865"/>
              <a:gd name="connsiteX2" fmla="*/ 28575 w 1519238"/>
              <a:gd name="connsiteY2" fmla="*/ 1471923 h 2748865"/>
              <a:gd name="connsiteX3" fmla="*/ 47625 w 1519238"/>
              <a:gd name="connsiteY3" fmla="*/ 1438586 h 2748865"/>
              <a:gd name="connsiteX4" fmla="*/ 61913 w 1519238"/>
              <a:gd name="connsiteY4" fmla="*/ 1424298 h 2748865"/>
              <a:gd name="connsiteX5" fmla="*/ 80963 w 1519238"/>
              <a:gd name="connsiteY5" fmla="*/ 1395723 h 2748865"/>
              <a:gd name="connsiteX6" fmla="*/ 85725 w 1519238"/>
              <a:gd name="connsiteY6" fmla="*/ 1371911 h 2748865"/>
              <a:gd name="connsiteX7" fmla="*/ 119063 w 1519238"/>
              <a:gd name="connsiteY7" fmla="*/ 1338573 h 2748865"/>
              <a:gd name="connsiteX8" fmla="*/ 147638 w 1519238"/>
              <a:gd name="connsiteY8" fmla="*/ 1333811 h 2748865"/>
              <a:gd name="connsiteX9" fmla="*/ 157163 w 1519238"/>
              <a:gd name="connsiteY9" fmla="*/ 1305236 h 2748865"/>
              <a:gd name="connsiteX10" fmla="*/ 166688 w 1519238"/>
              <a:gd name="connsiteY10" fmla="*/ 1252848 h 2748865"/>
              <a:gd name="connsiteX11" fmla="*/ 157163 w 1519238"/>
              <a:gd name="connsiteY11" fmla="*/ 1176648 h 2748865"/>
              <a:gd name="connsiteX12" fmla="*/ 147638 w 1519238"/>
              <a:gd name="connsiteY12" fmla="*/ 1148073 h 2748865"/>
              <a:gd name="connsiteX13" fmla="*/ 142875 w 1519238"/>
              <a:gd name="connsiteY13" fmla="*/ 1114736 h 2748865"/>
              <a:gd name="connsiteX14" fmla="*/ 133350 w 1519238"/>
              <a:gd name="connsiteY14" fmla="*/ 1095686 h 2748865"/>
              <a:gd name="connsiteX15" fmla="*/ 128588 w 1519238"/>
              <a:gd name="connsiteY15" fmla="*/ 1081398 h 2748865"/>
              <a:gd name="connsiteX16" fmla="*/ 133350 w 1519238"/>
              <a:gd name="connsiteY16" fmla="*/ 986148 h 2748865"/>
              <a:gd name="connsiteX17" fmla="*/ 138113 w 1519238"/>
              <a:gd name="connsiteY17" fmla="*/ 971861 h 2748865"/>
              <a:gd name="connsiteX18" fmla="*/ 147638 w 1519238"/>
              <a:gd name="connsiteY18" fmla="*/ 957573 h 2748865"/>
              <a:gd name="connsiteX19" fmla="*/ 161925 w 1519238"/>
              <a:gd name="connsiteY19" fmla="*/ 943286 h 2748865"/>
              <a:gd name="connsiteX20" fmla="*/ 176213 w 1519238"/>
              <a:gd name="connsiteY20" fmla="*/ 900423 h 2748865"/>
              <a:gd name="connsiteX21" fmla="*/ 180975 w 1519238"/>
              <a:gd name="connsiteY21" fmla="*/ 886136 h 2748865"/>
              <a:gd name="connsiteX22" fmla="*/ 190500 w 1519238"/>
              <a:gd name="connsiteY22" fmla="*/ 867086 h 2748865"/>
              <a:gd name="connsiteX23" fmla="*/ 204788 w 1519238"/>
              <a:gd name="connsiteY23" fmla="*/ 814698 h 2748865"/>
              <a:gd name="connsiteX24" fmla="*/ 214313 w 1519238"/>
              <a:gd name="connsiteY24" fmla="*/ 781361 h 2748865"/>
              <a:gd name="connsiteX25" fmla="*/ 223838 w 1519238"/>
              <a:gd name="connsiteY25" fmla="*/ 767073 h 2748865"/>
              <a:gd name="connsiteX26" fmla="*/ 242888 w 1519238"/>
              <a:gd name="connsiteY26" fmla="*/ 733736 h 2748865"/>
              <a:gd name="connsiteX27" fmla="*/ 280988 w 1519238"/>
              <a:gd name="connsiteY27" fmla="*/ 714686 h 2748865"/>
              <a:gd name="connsiteX28" fmla="*/ 300038 w 1519238"/>
              <a:gd name="connsiteY28" fmla="*/ 705161 h 2748865"/>
              <a:gd name="connsiteX29" fmla="*/ 314325 w 1519238"/>
              <a:gd name="connsiteY29" fmla="*/ 690873 h 2748865"/>
              <a:gd name="connsiteX30" fmla="*/ 328613 w 1519238"/>
              <a:gd name="connsiteY30" fmla="*/ 681348 h 2748865"/>
              <a:gd name="connsiteX31" fmla="*/ 333375 w 1519238"/>
              <a:gd name="connsiteY31" fmla="*/ 667061 h 2748865"/>
              <a:gd name="connsiteX32" fmla="*/ 347663 w 1519238"/>
              <a:gd name="connsiteY32" fmla="*/ 652773 h 2748865"/>
              <a:gd name="connsiteX33" fmla="*/ 357188 w 1519238"/>
              <a:gd name="connsiteY33" fmla="*/ 638486 h 2748865"/>
              <a:gd name="connsiteX34" fmla="*/ 385763 w 1519238"/>
              <a:gd name="connsiteY34" fmla="*/ 614673 h 2748865"/>
              <a:gd name="connsiteX35" fmla="*/ 395288 w 1519238"/>
              <a:gd name="connsiteY35" fmla="*/ 600386 h 2748865"/>
              <a:gd name="connsiteX36" fmla="*/ 409575 w 1519238"/>
              <a:gd name="connsiteY36" fmla="*/ 581336 h 2748865"/>
              <a:gd name="connsiteX37" fmla="*/ 433388 w 1519238"/>
              <a:gd name="connsiteY37" fmla="*/ 552761 h 2748865"/>
              <a:gd name="connsiteX38" fmla="*/ 452438 w 1519238"/>
              <a:gd name="connsiteY38" fmla="*/ 543236 h 2748865"/>
              <a:gd name="connsiteX39" fmla="*/ 481013 w 1519238"/>
              <a:gd name="connsiteY39" fmla="*/ 509898 h 2748865"/>
              <a:gd name="connsiteX40" fmla="*/ 514350 w 1519238"/>
              <a:gd name="connsiteY40" fmla="*/ 471798 h 2748865"/>
              <a:gd name="connsiteX41" fmla="*/ 557213 w 1519238"/>
              <a:gd name="connsiteY41" fmla="*/ 428936 h 2748865"/>
              <a:gd name="connsiteX42" fmla="*/ 590550 w 1519238"/>
              <a:gd name="connsiteY42" fmla="*/ 395598 h 2748865"/>
              <a:gd name="connsiteX43" fmla="*/ 609600 w 1519238"/>
              <a:gd name="connsiteY43" fmla="*/ 333686 h 2748865"/>
              <a:gd name="connsiteX44" fmla="*/ 628650 w 1519238"/>
              <a:gd name="connsiteY44" fmla="*/ 305111 h 2748865"/>
              <a:gd name="connsiteX45" fmla="*/ 652463 w 1519238"/>
              <a:gd name="connsiteY45" fmla="*/ 271773 h 2748865"/>
              <a:gd name="connsiteX46" fmla="*/ 676275 w 1519238"/>
              <a:gd name="connsiteY46" fmla="*/ 243198 h 2748865"/>
              <a:gd name="connsiteX47" fmla="*/ 690563 w 1519238"/>
              <a:gd name="connsiteY47" fmla="*/ 209861 h 2748865"/>
              <a:gd name="connsiteX48" fmla="*/ 700088 w 1519238"/>
              <a:gd name="connsiteY48" fmla="*/ 181286 h 2748865"/>
              <a:gd name="connsiteX49" fmla="*/ 714375 w 1519238"/>
              <a:gd name="connsiteY49" fmla="*/ 157473 h 2748865"/>
              <a:gd name="connsiteX50" fmla="*/ 742950 w 1519238"/>
              <a:gd name="connsiteY50" fmla="*/ 133661 h 2748865"/>
              <a:gd name="connsiteX51" fmla="*/ 747713 w 1519238"/>
              <a:gd name="connsiteY51" fmla="*/ 119373 h 2748865"/>
              <a:gd name="connsiteX52" fmla="*/ 733425 w 1519238"/>
              <a:gd name="connsiteY52" fmla="*/ 90798 h 2748865"/>
              <a:gd name="connsiteX53" fmla="*/ 728663 w 1519238"/>
              <a:gd name="connsiteY53" fmla="*/ 76511 h 2748865"/>
              <a:gd name="connsiteX54" fmla="*/ 757238 w 1519238"/>
              <a:gd name="connsiteY54" fmla="*/ 90798 h 2748865"/>
              <a:gd name="connsiteX55" fmla="*/ 766763 w 1519238"/>
              <a:gd name="connsiteY55" fmla="*/ 105086 h 2748865"/>
              <a:gd name="connsiteX56" fmla="*/ 757238 w 1519238"/>
              <a:gd name="connsiteY56" fmla="*/ 71748 h 2748865"/>
              <a:gd name="connsiteX57" fmla="*/ 747713 w 1519238"/>
              <a:gd name="connsiteY57" fmla="*/ 57461 h 2748865"/>
              <a:gd name="connsiteX58" fmla="*/ 742950 w 1519238"/>
              <a:gd name="connsiteY58" fmla="*/ 43173 h 2748865"/>
              <a:gd name="connsiteX59" fmla="*/ 733425 w 1519238"/>
              <a:gd name="connsiteY59" fmla="*/ 28886 h 2748865"/>
              <a:gd name="connsiteX60" fmla="*/ 752475 w 1519238"/>
              <a:gd name="connsiteY60" fmla="*/ 38411 h 2748865"/>
              <a:gd name="connsiteX61" fmla="*/ 766763 w 1519238"/>
              <a:gd name="connsiteY61" fmla="*/ 43173 h 2748865"/>
              <a:gd name="connsiteX62" fmla="*/ 781050 w 1519238"/>
              <a:gd name="connsiteY62" fmla="*/ 43173 h 2748865"/>
              <a:gd name="connsiteX63" fmla="*/ 766763 w 1519238"/>
              <a:gd name="connsiteY63" fmla="*/ 14598 h 2748865"/>
              <a:gd name="connsiteX64" fmla="*/ 762000 w 1519238"/>
              <a:gd name="connsiteY64" fmla="*/ 311 h 2748865"/>
              <a:gd name="connsiteX65" fmla="*/ 804863 w 1519238"/>
              <a:gd name="connsiteY65" fmla="*/ 19361 h 2748865"/>
              <a:gd name="connsiteX66" fmla="*/ 814388 w 1519238"/>
              <a:gd name="connsiteY66" fmla="*/ 33648 h 2748865"/>
              <a:gd name="connsiteX67" fmla="*/ 857250 w 1519238"/>
              <a:gd name="connsiteY67" fmla="*/ 62223 h 2748865"/>
              <a:gd name="connsiteX68" fmla="*/ 876300 w 1519238"/>
              <a:gd name="connsiteY68" fmla="*/ 71748 h 2748865"/>
              <a:gd name="connsiteX69" fmla="*/ 890588 w 1519238"/>
              <a:gd name="connsiteY69" fmla="*/ 86036 h 2748865"/>
              <a:gd name="connsiteX70" fmla="*/ 904875 w 1519238"/>
              <a:gd name="connsiteY70" fmla="*/ 90798 h 2748865"/>
              <a:gd name="connsiteX71" fmla="*/ 947738 w 1519238"/>
              <a:gd name="connsiteY71" fmla="*/ 105086 h 2748865"/>
              <a:gd name="connsiteX72" fmla="*/ 966788 w 1519238"/>
              <a:gd name="connsiteY72" fmla="*/ 114611 h 2748865"/>
              <a:gd name="connsiteX73" fmla="*/ 985838 w 1519238"/>
              <a:gd name="connsiteY73" fmla="*/ 143186 h 2748865"/>
              <a:gd name="connsiteX74" fmla="*/ 1028700 w 1519238"/>
              <a:gd name="connsiteY74" fmla="*/ 176523 h 2748865"/>
              <a:gd name="connsiteX75" fmla="*/ 1047750 w 1519238"/>
              <a:gd name="connsiteY75" fmla="*/ 205098 h 2748865"/>
              <a:gd name="connsiteX76" fmla="*/ 1090613 w 1519238"/>
              <a:gd name="connsiteY76" fmla="*/ 252723 h 2748865"/>
              <a:gd name="connsiteX77" fmla="*/ 1109663 w 1519238"/>
              <a:gd name="connsiteY77" fmla="*/ 281298 h 2748865"/>
              <a:gd name="connsiteX78" fmla="*/ 1114425 w 1519238"/>
              <a:gd name="connsiteY78" fmla="*/ 300348 h 2748865"/>
              <a:gd name="connsiteX79" fmla="*/ 1138238 w 1519238"/>
              <a:gd name="connsiteY79" fmla="*/ 343211 h 2748865"/>
              <a:gd name="connsiteX80" fmla="*/ 1166813 w 1519238"/>
              <a:gd name="connsiteY80" fmla="*/ 362261 h 2748865"/>
              <a:gd name="connsiteX81" fmla="*/ 1204913 w 1519238"/>
              <a:gd name="connsiteY81" fmla="*/ 371786 h 2748865"/>
              <a:gd name="connsiteX82" fmla="*/ 1214438 w 1519238"/>
              <a:gd name="connsiteY82" fmla="*/ 386073 h 2748865"/>
              <a:gd name="connsiteX83" fmla="*/ 1238250 w 1519238"/>
              <a:gd name="connsiteY83" fmla="*/ 414648 h 2748865"/>
              <a:gd name="connsiteX84" fmla="*/ 1247775 w 1519238"/>
              <a:gd name="connsiteY84" fmla="*/ 443223 h 2748865"/>
              <a:gd name="connsiteX85" fmla="*/ 1252538 w 1519238"/>
              <a:gd name="connsiteY85" fmla="*/ 457511 h 2748865"/>
              <a:gd name="connsiteX86" fmla="*/ 1262063 w 1519238"/>
              <a:gd name="connsiteY86" fmla="*/ 476561 h 2748865"/>
              <a:gd name="connsiteX87" fmla="*/ 1290638 w 1519238"/>
              <a:gd name="connsiteY87" fmla="*/ 519423 h 2748865"/>
              <a:gd name="connsiteX88" fmla="*/ 1300163 w 1519238"/>
              <a:gd name="connsiteY88" fmla="*/ 533711 h 2748865"/>
              <a:gd name="connsiteX89" fmla="*/ 1304925 w 1519238"/>
              <a:gd name="connsiteY89" fmla="*/ 547998 h 2748865"/>
              <a:gd name="connsiteX90" fmla="*/ 1319213 w 1519238"/>
              <a:gd name="connsiteY90" fmla="*/ 557523 h 2748865"/>
              <a:gd name="connsiteX91" fmla="*/ 1371600 w 1519238"/>
              <a:gd name="connsiteY91" fmla="*/ 581336 h 2748865"/>
              <a:gd name="connsiteX92" fmla="*/ 1390650 w 1519238"/>
              <a:gd name="connsiteY92" fmla="*/ 590861 h 2748865"/>
              <a:gd name="connsiteX93" fmla="*/ 1419225 w 1519238"/>
              <a:gd name="connsiteY93" fmla="*/ 600386 h 2748865"/>
              <a:gd name="connsiteX94" fmla="*/ 1462088 w 1519238"/>
              <a:gd name="connsiteY94" fmla="*/ 595623 h 2748865"/>
              <a:gd name="connsiteX95" fmla="*/ 1476375 w 1519238"/>
              <a:gd name="connsiteY95" fmla="*/ 590861 h 2748865"/>
              <a:gd name="connsiteX96" fmla="*/ 1485900 w 1519238"/>
              <a:gd name="connsiteY96" fmla="*/ 576573 h 2748865"/>
              <a:gd name="connsiteX97" fmla="*/ 1504950 w 1519238"/>
              <a:gd name="connsiteY97" fmla="*/ 571811 h 2748865"/>
              <a:gd name="connsiteX98" fmla="*/ 1519238 w 1519238"/>
              <a:gd name="connsiteY98" fmla="*/ 567048 h 2748865"/>
              <a:gd name="connsiteX99" fmla="*/ 1509713 w 1519238"/>
              <a:gd name="connsiteY99" fmla="*/ 705161 h 2748865"/>
              <a:gd name="connsiteX100" fmla="*/ 1504950 w 1519238"/>
              <a:gd name="connsiteY100" fmla="*/ 719448 h 2748865"/>
              <a:gd name="connsiteX101" fmla="*/ 1485900 w 1519238"/>
              <a:gd name="connsiteY101" fmla="*/ 748023 h 2748865"/>
              <a:gd name="connsiteX102" fmla="*/ 1466850 w 1519238"/>
              <a:gd name="connsiteY102" fmla="*/ 786123 h 2748865"/>
              <a:gd name="connsiteX103" fmla="*/ 1457325 w 1519238"/>
              <a:gd name="connsiteY103" fmla="*/ 824223 h 2748865"/>
              <a:gd name="connsiteX104" fmla="*/ 1447800 w 1519238"/>
              <a:gd name="connsiteY104" fmla="*/ 909948 h 2748865"/>
              <a:gd name="connsiteX105" fmla="*/ 1438275 w 1519238"/>
              <a:gd name="connsiteY105" fmla="*/ 1014723 h 2748865"/>
              <a:gd name="connsiteX106" fmla="*/ 1428750 w 1519238"/>
              <a:gd name="connsiteY106" fmla="*/ 1090923 h 2748865"/>
              <a:gd name="connsiteX107" fmla="*/ 1414463 w 1519238"/>
              <a:gd name="connsiteY107" fmla="*/ 1119498 h 2748865"/>
              <a:gd name="connsiteX108" fmla="*/ 1400175 w 1519238"/>
              <a:gd name="connsiteY108" fmla="*/ 1148073 h 2748865"/>
              <a:gd name="connsiteX109" fmla="*/ 1395413 w 1519238"/>
              <a:gd name="connsiteY109" fmla="*/ 1162361 h 2748865"/>
              <a:gd name="connsiteX110" fmla="*/ 1338263 w 1519238"/>
              <a:gd name="connsiteY110" fmla="*/ 1148073 h 2748865"/>
              <a:gd name="connsiteX111" fmla="*/ 1314450 w 1519238"/>
              <a:gd name="connsiteY111" fmla="*/ 1143311 h 2748865"/>
              <a:gd name="connsiteX112" fmla="*/ 1285875 w 1519238"/>
              <a:gd name="connsiteY112" fmla="*/ 1133786 h 2748865"/>
              <a:gd name="connsiteX113" fmla="*/ 1223963 w 1519238"/>
              <a:gd name="connsiteY113" fmla="*/ 1138548 h 2748865"/>
              <a:gd name="connsiteX114" fmla="*/ 1214438 w 1519238"/>
              <a:gd name="connsiteY114" fmla="*/ 1167123 h 2748865"/>
              <a:gd name="connsiteX115" fmla="*/ 1204913 w 1519238"/>
              <a:gd name="connsiteY115" fmla="*/ 1186173 h 2748865"/>
              <a:gd name="connsiteX116" fmla="*/ 1195388 w 1519238"/>
              <a:gd name="connsiteY116" fmla="*/ 1214748 h 2748865"/>
              <a:gd name="connsiteX117" fmla="*/ 1190625 w 1519238"/>
              <a:gd name="connsiteY117" fmla="*/ 1281423 h 2748865"/>
              <a:gd name="connsiteX118" fmla="*/ 1176338 w 1519238"/>
              <a:gd name="connsiteY118" fmla="*/ 1300473 h 2748865"/>
              <a:gd name="connsiteX119" fmla="*/ 1190625 w 1519238"/>
              <a:gd name="connsiteY119" fmla="*/ 1333811 h 2748865"/>
              <a:gd name="connsiteX120" fmla="*/ 1200150 w 1519238"/>
              <a:gd name="connsiteY120" fmla="*/ 1348098 h 2748865"/>
              <a:gd name="connsiteX121" fmla="*/ 1209675 w 1519238"/>
              <a:gd name="connsiteY121" fmla="*/ 1381436 h 2748865"/>
              <a:gd name="connsiteX122" fmla="*/ 1219200 w 1519238"/>
              <a:gd name="connsiteY122" fmla="*/ 1400486 h 2748865"/>
              <a:gd name="connsiteX123" fmla="*/ 1223963 w 1519238"/>
              <a:gd name="connsiteY123" fmla="*/ 1467161 h 2748865"/>
              <a:gd name="connsiteX124" fmla="*/ 1228725 w 1519238"/>
              <a:gd name="connsiteY124" fmla="*/ 1486211 h 2748865"/>
              <a:gd name="connsiteX125" fmla="*/ 1233488 w 1519238"/>
              <a:gd name="connsiteY125" fmla="*/ 1510023 h 2748865"/>
              <a:gd name="connsiteX126" fmla="*/ 1228725 w 1519238"/>
              <a:gd name="connsiteY126" fmla="*/ 1557648 h 2748865"/>
              <a:gd name="connsiteX127" fmla="*/ 1209675 w 1519238"/>
              <a:gd name="connsiteY127" fmla="*/ 1605273 h 2748865"/>
              <a:gd name="connsiteX128" fmla="*/ 1204913 w 1519238"/>
              <a:gd name="connsiteY128" fmla="*/ 1676711 h 2748865"/>
              <a:gd name="connsiteX129" fmla="*/ 1195388 w 1519238"/>
              <a:gd name="connsiteY129" fmla="*/ 1710048 h 2748865"/>
              <a:gd name="connsiteX130" fmla="*/ 1185863 w 1519238"/>
              <a:gd name="connsiteY130" fmla="*/ 1748148 h 2748865"/>
              <a:gd name="connsiteX131" fmla="*/ 1190625 w 1519238"/>
              <a:gd name="connsiteY131" fmla="*/ 1833873 h 2748865"/>
              <a:gd name="connsiteX132" fmla="*/ 1200150 w 1519238"/>
              <a:gd name="connsiteY132" fmla="*/ 1867211 h 2748865"/>
              <a:gd name="connsiteX133" fmla="*/ 1204913 w 1519238"/>
              <a:gd name="connsiteY133" fmla="*/ 1886261 h 2748865"/>
              <a:gd name="connsiteX134" fmla="*/ 1219200 w 1519238"/>
              <a:gd name="connsiteY134" fmla="*/ 1933886 h 2748865"/>
              <a:gd name="connsiteX135" fmla="*/ 1223963 w 1519238"/>
              <a:gd name="connsiteY135" fmla="*/ 2124386 h 2748865"/>
              <a:gd name="connsiteX136" fmla="*/ 1233488 w 1519238"/>
              <a:gd name="connsiteY136" fmla="*/ 2186298 h 2748865"/>
              <a:gd name="connsiteX137" fmla="*/ 1243013 w 1519238"/>
              <a:gd name="connsiteY137" fmla="*/ 2200586 h 2748865"/>
              <a:gd name="connsiteX138" fmla="*/ 1247775 w 1519238"/>
              <a:gd name="connsiteY138" fmla="*/ 2214873 h 2748865"/>
              <a:gd name="connsiteX139" fmla="*/ 1257300 w 1519238"/>
              <a:gd name="connsiteY139" fmla="*/ 2233923 h 2748865"/>
              <a:gd name="connsiteX140" fmla="*/ 1271588 w 1519238"/>
              <a:gd name="connsiteY140" fmla="*/ 2276786 h 2748865"/>
              <a:gd name="connsiteX141" fmla="*/ 1264444 w 1519238"/>
              <a:gd name="connsiteY141" fmla="*/ 2364892 h 2748865"/>
              <a:gd name="connsiteX142" fmla="*/ 1202532 w 1519238"/>
              <a:gd name="connsiteY142" fmla="*/ 2422042 h 2748865"/>
              <a:gd name="connsiteX143" fmla="*/ 1100138 w 1519238"/>
              <a:gd name="connsiteY143" fmla="*/ 2464906 h 2748865"/>
              <a:gd name="connsiteX144" fmla="*/ 1052512 w 1519238"/>
              <a:gd name="connsiteY144" fmla="*/ 2555392 h 2748865"/>
              <a:gd name="connsiteX145" fmla="*/ 1062037 w 1519238"/>
              <a:gd name="connsiteY145" fmla="*/ 2610161 h 2748865"/>
              <a:gd name="connsiteX146" fmla="*/ 1042987 w 1519238"/>
              <a:gd name="connsiteY146" fmla="*/ 2662548 h 2748865"/>
              <a:gd name="connsiteX147" fmla="*/ 1071563 w 1519238"/>
              <a:gd name="connsiteY147" fmla="*/ 2743510 h 2748865"/>
              <a:gd name="connsiteX148" fmla="*/ 1069181 w 1519238"/>
              <a:gd name="connsiteY148" fmla="*/ 2741127 h 2748865"/>
              <a:gd name="connsiteX0" fmla="*/ 0 w 1519238"/>
              <a:gd name="connsiteY0" fmla="*/ 1524311 h 2752199"/>
              <a:gd name="connsiteX1" fmla="*/ 23813 w 1519238"/>
              <a:gd name="connsiteY1" fmla="*/ 1486211 h 2752199"/>
              <a:gd name="connsiteX2" fmla="*/ 28575 w 1519238"/>
              <a:gd name="connsiteY2" fmla="*/ 1471923 h 2752199"/>
              <a:gd name="connsiteX3" fmla="*/ 47625 w 1519238"/>
              <a:gd name="connsiteY3" fmla="*/ 1438586 h 2752199"/>
              <a:gd name="connsiteX4" fmla="*/ 61913 w 1519238"/>
              <a:gd name="connsiteY4" fmla="*/ 1424298 h 2752199"/>
              <a:gd name="connsiteX5" fmla="*/ 80963 w 1519238"/>
              <a:gd name="connsiteY5" fmla="*/ 1395723 h 2752199"/>
              <a:gd name="connsiteX6" fmla="*/ 85725 w 1519238"/>
              <a:gd name="connsiteY6" fmla="*/ 1371911 h 2752199"/>
              <a:gd name="connsiteX7" fmla="*/ 119063 w 1519238"/>
              <a:gd name="connsiteY7" fmla="*/ 1338573 h 2752199"/>
              <a:gd name="connsiteX8" fmla="*/ 147638 w 1519238"/>
              <a:gd name="connsiteY8" fmla="*/ 1333811 h 2752199"/>
              <a:gd name="connsiteX9" fmla="*/ 157163 w 1519238"/>
              <a:gd name="connsiteY9" fmla="*/ 1305236 h 2752199"/>
              <a:gd name="connsiteX10" fmla="*/ 166688 w 1519238"/>
              <a:gd name="connsiteY10" fmla="*/ 1252848 h 2752199"/>
              <a:gd name="connsiteX11" fmla="*/ 157163 w 1519238"/>
              <a:gd name="connsiteY11" fmla="*/ 1176648 h 2752199"/>
              <a:gd name="connsiteX12" fmla="*/ 147638 w 1519238"/>
              <a:gd name="connsiteY12" fmla="*/ 1148073 h 2752199"/>
              <a:gd name="connsiteX13" fmla="*/ 142875 w 1519238"/>
              <a:gd name="connsiteY13" fmla="*/ 1114736 h 2752199"/>
              <a:gd name="connsiteX14" fmla="*/ 133350 w 1519238"/>
              <a:gd name="connsiteY14" fmla="*/ 1095686 h 2752199"/>
              <a:gd name="connsiteX15" fmla="*/ 128588 w 1519238"/>
              <a:gd name="connsiteY15" fmla="*/ 1081398 h 2752199"/>
              <a:gd name="connsiteX16" fmla="*/ 133350 w 1519238"/>
              <a:gd name="connsiteY16" fmla="*/ 986148 h 2752199"/>
              <a:gd name="connsiteX17" fmla="*/ 138113 w 1519238"/>
              <a:gd name="connsiteY17" fmla="*/ 971861 h 2752199"/>
              <a:gd name="connsiteX18" fmla="*/ 147638 w 1519238"/>
              <a:gd name="connsiteY18" fmla="*/ 957573 h 2752199"/>
              <a:gd name="connsiteX19" fmla="*/ 161925 w 1519238"/>
              <a:gd name="connsiteY19" fmla="*/ 943286 h 2752199"/>
              <a:gd name="connsiteX20" fmla="*/ 176213 w 1519238"/>
              <a:gd name="connsiteY20" fmla="*/ 900423 h 2752199"/>
              <a:gd name="connsiteX21" fmla="*/ 180975 w 1519238"/>
              <a:gd name="connsiteY21" fmla="*/ 886136 h 2752199"/>
              <a:gd name="connsiteX22" fmla="*/ 190500 w 1519238"/>
              <a:gd name="connsiteY22" fmla="*/ 867086 h 2752199"/>
              <a:gd name="connsiteX23" fmla="*/ 204788 w 1519238"/>
              <a:gd name="connsiteY23" fmla="*/ 814698 h 2752199"/>
              <a:gd name="connsiteX24" fmla="*/ 214313 w 1519238"/>
              <a:gd name="connsiteY24" fmla="*/ 781361 h 2752199"/>
              <a:gd name="connsiteX25" fmla="*/ 223838 w 1519238"/>
              <a:gd name="connsiteY25" fmla="*/ 767073 h 2752199"/>
              <a:gd name="connsiteX26" fmla="*/ 242888 w 1519238"/>
              <a:gd name="connsiteY26" fmla="*/ 733736 h 2752199"/>
              <a:gd name="connsiteX27" fmla="*/ 280988 w 1519238"/>
              <a:gd name="connsiteY27" fmla="*/ 714686 h 2752199"/>
              <a:gd name="connsiteX28" fmla="*/ 300038 w 1519238"/>
              <a:gd name="connsiteY28" fmla="*/ 705161 h 2752199"/>
              <a:gd name="connsiteX29" fmla="*/ 314325 w 1519238"/>
              <a:gd name="connsiteY29" fmla="*/ 690873 h 2752199"/>
              <a:gd name="connsiteX30" fmla="*/ 328613 w 1519238"/>
              <a:gd name="connsiteY30" fmla="*/ 681348 h 2752199"/>
              <a:gd name="connsiteX31" fmla="*/ 333375 w 1519238"/>
              <a:gd name="connsiteY31" fmla="*/ 667061 h 2752199"/>
              <a:gd name="connsiteX32" fmla="*/ 347663 w 1519238"/>
              <a:gd name="connsiteY32" fmla="*/ 652773 h 2752199"/>
              <a:gd name="connsiteX33" fmla="*/ 357188 w 1519238"/>
              <a:gd name="connsiteY33" fmla="*/ 638486 h 2752199"/>
              <a:gd name="connsiteX34" fmla="*/ 385763 w 1519238"/>
              <a:gd name="connsiteY34" fmla="*/ 614673 h 2752199"/>
              <a:gd name="connsiteX35" fmla="*/ 395288 w 1519238"/>
              <a:gd name="connsiteY35" fmla="*/ 600386 h 2752199"/>
              <a:gd name="connsiteX36" fmla="*/ 409575 w 1519238"/>
              <a:gd name="connsiteY36" fmla="*/ 581336 h 2752199"/>
              <a:gd name="connsiteX37" fmla="*/ 433388 w 1519238"/>
              <a:gd name="connsiteY37" fmla="*/ 552761 h 2752199"/>
              <a:gd name="connsiteX38" fmla="*/ 452438 w 1519238"/>
              <a:gd name="connsiteY38" fmla="*/ 543236 h 2752199"/>
              <a:gd name="connsiteX39" fmla="*/ 481013 w 1519238"/>
              <a:gd name="connsiteY39" fmla="*/ 509898 h 2752199"/>
              <a:gd name="connsiteX40" fmla="*/ 514350 w 1519238"/>
              <a:gd name="connsiteY40" fmla="*/ 471798 h 2752199"/>
              <a:gd name="connsiteX41" fmla="*/ 557213 w 1519238"/>
              <a:gd name="connsiteY41" fmla="*/ 428936 h 2752199"/>
              <a:gd name="connsiteX42" fmla="*/ 590550 w 1519238"/>
              <a:gd name="connsiteY42" fmla="*/ 395598 h 2752199"/>
              <a:gd name="connsiteX43" fmla="*/ 609600 w 1519238"/>
              <a:gd name="connsiteY43" fmla="*/ 333686 h 2752199"/>
              <a:gd name="connsiteX44" fmla="*/ 628650 w 1519238"/>
              <a:gd name="connsiteY44" fmla="*/ 305111 h 2752199"/>
              <a:gd name="connsiteX45" fmla="*/ 652463 w 1519238"/>
              <a:gd name="connsiteY45" fmla="*/ 271773 h 2752199"/>
              <a:gd name="connsiteX46" fmla="*/ 676275 w 1519238"/>
              <a:gd name="connsiteY46" fmla="*/ 243198 h 2752199"/>
              <a:gd name="connsiteX47" fmla="*/ 690563 w 1519238"/>
              <a:gd name="connsiteY47" fmla="*/ 209861 h 2752199"/>
              <a:gd name="connsiteX48" fmla="*/ 700088 w 1519238"/>
              <a:gd name="connsiteY48" fmla="*/ 181286 h 2752199"/>
              <a:gd name="connsiteX49" fmla="*/ 714375 w 1519238"/>
              <a:gd name="connsiteY49" fmla="*/ 157473 h 2752199"/>
              <a:gd name="connsiteX50" fmla="*/ 742950 w 1519238"/>
              <a:gd name="connsiteY50" fmla="*/ 133661 h 2752199"/>
              <a:gd name="connsiteX51" fmla="*/ 747713 w 1519238"/>
              <a:gd name="connsiteY51" fmla="*/ 119373 h 2752199"/>
              <a:gd name="connsiteX52" fmla="*/ 733425 w 1519238"/>
              <a:gd name="connsiteY52" fmla="*/ 90798 h 2752199"/>
              <a:gd name="connsiteX53" fmla="*/ 728663 w 1519238"/>
              <a:gd name="connsiteY53" fmla="*/ 76511 h 2752199"/>
              <a:gd name="connsiteX54" fmla="*/ 757238 w 1519238"/>
              <a:gd name="connsiteY54" fmla="*/ 90798 h 2752199"/>
              <a:gd name="connsiteX55" fmla="*/ 766763 w 1519238"/>
              <a:gd name="connsiteY55" fmla="*/ 105086 h 2752199"/>
              <a:gd name="connsiteX56" fmla="*/ 757238 w 1519238"/>
              <a:gd name="connsiteY56" fmla="*/ 71748 h 2752199"/>
              <a:gd name="connsiteX57" fmla="*/ 747713 w 1519238"/>
              <a:gd name="connsiteY57" fmla="*/ 57461 h 2752199"/>
              <a:gd name="connsiteX58" fmla="*/ 742950 w 1519238"/>
              <a:gd name="connsiteY58" fmla="*/ 43173 h 2752199"/>
              <a:gd name="connsiteX59" fmla="*/ 733425 w 1519238"/>
              <a:gd name="connsiteY59" fmla="*/ 28886 h 2752199"/>
              <a:gd name="connsiteX60" fmla="*/ 752475 w 1519238"/>
              <a:gd name="connsiteY60" fmla="*/ 38411 h 2752199"/>
              <a:gd name="connsiteX61" fmla="*/ 766763 w 1519238"/>
              <a:gd name="connsiteY61" fmla="*/ 43173 h 2752199"/>
              <a:gd name="connsiteX62" fmla="*/ 781050 w 1519238"/>
              <a:gd name="connsiteY62" fmla="*/ 43173 h 2752199"/>
              <a:gd name="connsiteX63" fmla="*/ 766763 w 1519238"/>
              <a:gd name="connsiteY63" fmla="*/ 14598 h 2752199"/>
              <a:gd name="connsiteX64" fmla="*/ 762000 w 1519238"/>
              <a:gd name="connsiteY64" fmla="*/ 311 h 2752199"/>
              <a:gd name="connsiteX65" fmla="*/ 804863 w 1519238"/>
              <a:gd name="connsiteY65" fmla="*/ 19361 h 2752199"/>
              <a:gd name="connsiteX66" fmla="*/ 814388 w 1519238"/>
              <a:gd name="connsiteY66" fmla="*/ 33648 h 2752199"/>
              <a:gd name="connsiteX67" fmla="*/ 857250 w 1519238"/>
              <a:gd name="connsiteY67" fmla="*/ 62223 h 2752199"/>
              <a:gd name="connsiteX68" fmla="*/ 876300 w 1519238"/>
              <a:gd name="connsiteY68" fmla="*/ 71748 h 2752199"/>
              <a:gd name="connsiteX69" fmla="*/ 890588 w 1519238"/>
              <a:gd name="connsiteY69" fmla="*/ 86036 h 2752199"/>
              <a:gd name="connsiteX70" fmla="*/ 904875 w 1519238"/>
              <a:gd name="connsiteY70" fmla="*/ 90798 h 2752199"/>
              <a:gd name="connsiteX71" fmla="*/ 947738 w 1519238"/>
              <a:gd name="connsiteY71" fmla="*/ 105086 h 2752199"/>
              <a:gd name="connsiteX72" fmla="*/ 966788 w 1519238"/>
              <a:gd name="connsiteY72" fmla="*/ 114611 h 2752199"/>
              <a:gd name="connsiteX73" fmla="*/ 985838 w 1519238"/>
              <a:gd name="connsiteY73" fmla="*/ 143186 h 2752199"/>
              <a:gd name="connsiteX74" fmla="*/ 1028700 w 1519238"/>
              <a:gd name="connsiteY74" fmla="*/ 176523 h 2752199"/>
              <a:gd name="connsiteX75" fmla="*/ 1047750 w 1519238"/>
              <a:gd name="connsiteY75" fmla="*/ 205098 h 2752199"/>
              <a:gd name="connsiteX76" fmla="*/ 1090613 w 1519238"/>
              <a:gd name="connsiteY76" fmla="*/ 252723 h 2752199"/>
              <a:gd name="connsiteX77" fmla="*/ 1109663 w 1519238"/>
              <a:gd name="connsiteY77" fmla="*/ 281298 h 2752199"/>
              <a:gd name="connsiteX78" fmla="*/ 1114425 w 1519238"/>
              <a:gd name="connsiteY78" fmla="*/ 300348 h 2752199"/>
              <a:gd name="connsiteX79" fmla="*/ 1138238 w 1519238"/>
              <a:gd name="connsiteY79" fmla="*/ 343211 h 2752199"/>
              <a:gd name="connsiteX80" fmla="*/ 1166813 w 1519238"/>
              <a:gd name="connsiteY80" fmla="*/ 362261 h 2752199"/>
              <a:gd name="connsiteX81" fmla="*/ 1204913 w 1519238"/>
              <a:gd name="connsiteY81" fmla="*/ 371786 h 2752199"/>
              <a:gd name="connsiteX82" fmla="*/ 1214438 w 1519238"/>
              <a:gd name="connsiteY82" fmla="*/ 386073 h 2752199"/>
              <a:gd name="connsiteX83" fmla="*/ 1238250 w 1519238"/>
              <a:gd name="connsiteY83" fmla="*/ 414648 h 2752199"/>
              <a:gd name="connsiteX84" fmla="*/ 1247775 w 1519238"/>
              <a:gd name="connsiteY84" fmla="*/ 443223 h 2752199"/>
              <a:gd name="connsiteX85" fmla="*/ 1252538 w 1519238"/>
              <a:gd name="connsiteY85" fmla="*/ 457511 h 2752199"/>
              <a:gd name="connsiteX86" fmla="*/ 1262063 w 1519238"/>
              <a:gd name="connsiteY86" fmla="*/ 476561 h 2752199"/>
              <a:gd name="connsiteX87" fmla="*/ 1290638 w 1519238"/>
              <a:gd name="connsiteY87" fmla="*/ 519423 h 2752199"/>
              <a:gd name="connsiteX88" fmla="*/ 1300163 w 1519238"/>
              <a:gd name="connsiteY88" fmla="*/ 533711 h 2752199"/>
              <a:gd name="connsiteX89" fmla="*/ 1304925 w 1519238"/>
              <a:gd name="connsiteY89" fmla="*/ 547998 h 2752199"/>
              <a:gd name="connsiteX90" fmla="*/ 1319213 w 1519238"/>
              <a:gd name="connsiteY90" fmla="*/ 557523 h 2752199"/>
              <a:gd name="connsiteX91" fmla="*/ 1371600 w 1519238"/>
              <a:gd name="connsiteY91" fmla="*/ 581336 h 2752199"/>
              <a:gd name="connsiteX92" fmla="*/ 1390650 w 1519238"/>
              <a:gd name="connsiteY92" fmla="*/ 590861 h 2752199"/>
              <a:gd name="connsiteX93" fmla="*/ 1419225 w 1519238"/>
              <a:gd name="connsiteY93" fmla="*/ 600386 h 2752199"/>
              <a:gd name="connsiteX94" fmla="*/ 1462088 w 1519238"/>
              <a:gd name="connsiteY94" fmla="*/ 595623 h 2752199"/>
              <a:gd name="connsiteX95" fmla="*/ 1476375 w 1519238"/>
              <a:gd name="connsiteY95" fmla="*/ 590861 h 2752199"/>
              <a:gd name="connsiteX96" fmla="*/ 1485900 w 1519238"/>
              <a:gd name="connsiteY96" fmla="*/ 576573 h 2752199"/>
              <a:gd name="connsiteX97" fmla="*/ 1504950 w 1519238"/>
              <a:gd name="connsiteY97" fmla="*/ 571811 h 2752199"/>
              <a:gd name="connsiteX98" fmla="*/ 1519238 w 1519238"/>
              <a:gd name="connsiteY98" fmla="*/ 567048 h 2752199"/>
              <a:gd name="connsiteX99" fmla="*/ 1509713 w 1519238"/>
              <a:gd name="connsiteY99" fmla="*/ 705161 h 2752199"/>
              <a:gd name="connsiteX100" fmla="*/ 1504950 w 1519238"/>
              <a:gd name="connsiteY100" fmla="*/ 719448 h 2752199"/>
              <a:gd name="connsiteX101" fmla="*/ 1485900 w 1519238"/>
              <a:gd name="connsiteY101" fmla="*/ 748023 h 2752199"/>
              <a:gd name="connsiteX102" fmla="*/ 1466850 w 1519238"/>
              <a:gd name="connsiteY102" fmla="*/ 786123 h 2752199"/>
              <a:gd name="connsiteX103" fmla="*/ 1457325 w 1519238"/>
              <a:gd name="connsiteY103" fmla="*/ 824223 h 2752199"/>
              <a:gd name="connsiteX104" fmla="*/ 1447800 w 1519238"/>
              <a:gd name="connsiteY104" fmla="*/ 909948 h 2752199"/>
              <a:gd name="connsiteX105" fmla="*/ 1438275 w 1519238"/>
              <a:gd name="connsiteY105" fmla="*/ 1014723 h 2752199"/>
              <a:gd name="connsiteX106" fmla="*/ 1428750 w 1519238"/>
              <a:gd name="connsiteY106" fmla="*/ 1090923 h 2752199"/>
              <a:gd name="connsiteX107" fmla="*/ 1414463 w 1519238"/>
              <a:gd name="connsiteY107" fmla="*/ 1119498 h 2752199"/>
              <a:gd name="connsiteX108" fmla="*/ 1400175 w 1519238"/>
              <a:gd name="connsiteY108" fmla="*/ 1148073 h 2752199"/>
              <a:gd name="connsiteX109" fmla="*/ 1395413 w 1519238"/>
              <a:gd name="connsiteY109" fmla="*/ 1162361 h 2752199"/>
              <a:gd name="connsiteX110" fmla="*/ 1338263 w 1519238"/>
              <a:gd name="connsiteY110" fmla="*/ 1148073 h 2752199"/>
              <a:gd name="connsiteX111" fmla="*/ 1314450 w 1519238"/>
              <a:gd name="connsiteY111" fmla="*/ 1143311 h 2752199"/>
              <a:gd name="connsiteX112" fmla="*/ 1285875 w 1519238"/>
              <a:gd name="connsiteY112" fmla="*/ 1133786 h 2752199"/>
              <a:gd name="connsiteX113" fmla="*/ 1223963 w 1519238"/>
              <a:gd name="connsiteY113" fmla="*/ 1138548 h 2752199"/>
              <a:gd name="connsiteX114" fmla="*/ 1214438 w 1519238"/>
              <a:gd name="connsiteY114" fmla="*/ 1167123 h 2752199"/>
              <a:gd name="connsiteX115" fmla="*/ 1204913 w 1519238"/>
              <a:gd name="connsiteY115" fmla="*/ 1186173 h 2752199"/>
              <a:gd name="connsiteX116" fmla="*/ 1195388 w 1519238"/>
              <a:gd name="connsiteY116" fmla="*/ 1214748 h 2752199"/>
              <a:gd name="connsiteX117" fmla="*/ 1190625 w 1519238"/>
              <a:gd name="connsiteY117" fmla="*/ 1281423 h 2752199"/>
              <a:gd name="connsiteX118" fmla="*/ 1176338 w 1519238"/>
              <a:gd name="connsiteY118" fmla="*/ 1300473 h 2752199"/>
              <a:gd name="connsiteX119" fmla="*/ 1190625 w 1519238"/>
              <a:gd name="connsiteY119" fmla="*/ 1333811 h 2752199"/>
              <a:gd name="connsiteX120" fmla="*/ 1200150 w 1519238"/>
              <a:gd name="connsiteY120" fmla="*/ 1348098 h 2752199"/>
              <a:gd name="connsiteX121" fmla="*/ 1209675 w 1519238"/>
              <a:gd name="connsiteY121" fmla="*/ 1381436 h 2752199"/>
              <a:gd name="connsiteX122" fmla="*/ 1219200 w 1519238"/>
              <a:gd name="connsiteY122" fmla="*/ 1400486 h 2752199"/>
              <a:gd name="connsiteX123" fmla="*/ 1223963 w 1519238"/>
              <a:gd name="connsiteY123" fmla="*/ 1467161 h 2752199"/>
              <a:gd name="connsiteX124" fmla="*/ 1228725 w 1519238"/>
              <a:gd name="connsiteY124" fmla="*/ 1486211 h 2752199"/>
              <a:gd name="connsiteX125" fmla="*/ 1233488 w 1519238"/>
              <a:gd name="connsiteY125" fmla="*/ 1510023 h 2752199"/>
              <a:gd name="connsiteX126" fmla="*/ 1228725 w 1519238"/>
              <a:gd name="connsiteY126" fmla="*/ 1557648 h 2752199"/>
              <a:gd name="connsiteX127" fmla="*/ 1209675 w 1519238"/>
              <a:gd name="connsiteY127" fmla="*/ 1605273 h 2752199"/>
              <a:gd name="connsiteX128" fmla="*/ 1204913 w 1519238"/>
              <a:gd name="connsiteY128" fmla="*/ 1676711 h 2752199"/>
              <a:gd name="connsiteX129" fmla="*/ 1195388 w 1519238"/>
              <a:gd name="connsiteY129" fmla="*/ 1710048 h 2752199"/>
              <a:gd name="connsiteX130" fmla="*/ 1185863 w 1519238"/>
              <a:gd name="connsiteY130" fmla="*/ 1748148 h 2752199"/>
              <a:gd name="connsiteX131" fmla="*/ 1190625 w 1519238"/>
              <a:gd name="connsiteY131" fmla="*/ 1833873 h 2752199"/>
              <a:gd name="connsiteX132" fmla="*/ 1200150 w 1519238"/>
              <a:gd name="connsiteY132" fmla="*/ 1867211 h 2752199"/>
              <a:gd name="connsiteX133" fmla="*/ 1204913 w 1519238"/>
              <a:gd name="connsiteY133" fmla="*/ 1886261 h 2752199"/>
              <a:gd name="connsiteX134" fmla="*/ 1219200 w 1519238"/>
              <a:gd name="connsiteY134" fmla="*/ 1933886 h 2752199"/>
              <a:gd name="connsiteX135" fmla="*/ 1223963 w 1519238"/>
              <a:gd name="connsiteY135" fmla="*/ 2124386 h 2752199"/>
              <a:gd name="connsiteX136" fmla="*/ 1233488 w 1519238"/>
              <a:gd name="connsiteY136" fmla="*/ 2186298 h 2752199"/>
              <a:gd name="connsiteX137" fmla="*/ 1243013 w 1519238"/>
              <a:gd name="connsiteY137" fmla="*/ 2200586 h 2752199"/>
              <a:gd name="connsiteX138" fmla="*/ 1247775 w 1519238"/>
              <a:gd name="connsiteY138" fmla="*/ 2214873 h 2752199"/>
              <a:gd name="connsiteX139" fmla="*/ 1257300 w 1519238"/>
              <a:gd name="connsiteY139" fmla="*/ 2233923 h 2752199"/>
              <a:gd name="connsiteX140" fmla="*/ 1271588 w 1519238"/>
              <a:gd name="connsiteY140" fmla="*/ 2276786 h 2752199"/>
              <a:gd name="connsiteX141" fmla="*/ 1264444 w 1519238"/>
              <a:gd name="connsiteY141" fmla="*/ 2364892 h 2752199"/>
              <a:gd name="connsiteX142" fmla="*/ 1202532 w 1519238"/>
              <a:gd name="connsiteY142" fmla="*/ 2422042 h 2752199"/>
              <a:gd name="connsiteX143" fmla="*/ 1100138 w 1519238"/>
              <a:gd name="connsiteY143" fmla="*/ 2464906 h 2752199"/>
              <a:gd name="connsiteX144" fmla="*/ 1052512 w 1519238"/>
              <a:gd name="connsiteY144" fmla="*/ 2555392 h 2752199"/>
              <a:gd name="connsiteX145" fmla="*/ 1062037 w 1519238"/>
              <a:gd name="connsiteY145" fmla="*/ 2610161 h 2752199"/>
              <a:gd name="connsiteX146" fmla="*/ 1042987 w 1519238"/>
              <a:gd name="connsiteY146" fmla="*/ 2662548 h 2752199"/>
              <a:gd name="connsiteX147" fmla="*/ 1071563 w 1519238"/>
              <a:gd name="connsiteY147" fmla="*/ 2743510 h 2752199"/>
              <a:gd name="connsiteX148" fmla="*/ 1164431 w 1519238"/>
              <a:gd name="connsiteY148" fmla="*/ 2750652 h 2752199"/>
              <a:gd name="connsiteX0" fmla="*/ 0 w 1519238"/>
              <a:gd name="connsiteY0" fmla="*/ 1524311 h 2752199"/>
              <a:gd name="connsiteX1" fmla="*/ 23813 w 1519238"/>
              <a:gd name="connsiteY1" fmla="*/ 1486211 h 2752199"/>
              <a:gd name="connsiteX2" fmla="*/ 28575 w 1519238"/>
              <a:gd name="connsiteY2" fmla="*/ 1471923 h 2752199"/>
              <a:gd name="connsiteX3" fmla="*/ 47625 w 1519238"/>
              <a:gd name="connsiteY3" fmla="*/ 1438586 h 2752199"/>
              <a:gd name="connsiteX4" fmla="*/ 61913 w 1519238"/>
              <a:gd name="connsiteY4" fmla="*/ 1424298 h 2752199"/>
              <a:gd name="connsiteX5" fmla="*/ 80963 w 1519238"/>
              <a:gd name="connsiteY5" fmla="*/ 1395723 h 2752199"/>
              <a:gd name="connsiteX6" fmla="*/ 85725 w 1519238"/>
              <a:gd name="connsiteY6" fmla="*/ 1371911 h 2752199"/>
              <a:gd name="connsiteX7" fmla="*/ 119063 w 1519238"/>
              <a:gd name="connsiteY7" fmla="*/ 1338573 h 2752199"/>
              <a:gd name="connsiteX8" fmla="*/ 147638 w 1519238"/>
              <a:gd name="connsiteY8" fmla="*/ 1333811 h 2752199"/>
              <a:gd name="connsiteX9" fmla="*/ 157163 w 1519238"/>
              <a:gd name="connsiteY9" fmla="*/ 1305236 h 2752199"/>
              <a:gd name="connsiteX10" fmla="*/ 166688 w 1519238"/>
              <a:gd name="connsiteY10" fmla="*/ 1252848 h 2752199"/>
              <a:gd name="connsiteX11" fmla="*/ 157163 w 1519238"/>
              <a:gd name="connsiteY11" fmla="*/ 1176648 h 2752199"/>
              <a:gd name="connsiteX12" fmla="*/ 147638 w 1519238"/>
              <a:gd name="connsiteY12" fmla="*/ 1148073 h 2752199"/>
              <a:gd name="connsiteX13" fmla="*/ 142875 w 1519238"/>
              <a:gd name="connsiteY13" fmla="*/ 1114736 h 2752199"/>
              <a:gd name="connsiteX14" fmla="*/ 133350 w 1519238"/>
              <a:gd name="connsiteY14" fmla="*/ 1095686 h 2752199"/>
              <a:gd name="connsiteX15" fmla="*/ 128588 w 1519238"/>
              <a:gd name="connsiteY15" fmla="*/ 1081398 h 2752199"/>
              <a:gd name="connsiteX16" fmla="*/ 133350 w 1519238"/>
              <a:gd name="connsiteY16" fmla="*/ 986148 h 2752199"/>
              <a:gd name="connsiteX17" fmla="*/ 138113 w 1519238"/>
              <a:gd name="connsiteY17" fmla="*/ 971861 h 2752199"/>
              <a:gd name="connsiteX18" fmla="*/ 147638 w 1519238"/>
              <a:gd name="connsiteY18" fmla="*/ 957573 h 2752199"/>
              <a:gd name="connsiteX19" fmla="*/ 161925 w 1519238"/>
              <a:gd name="connsiteY19" fmla="*/ 943286 h 2752199"/>
              <a:gd name="connsiteX20" fmla="*/ 176213 w 1519238"/>
              <a:gd name="connsiteY20" fmla="*/ 900423 h 2752199"/>
              <a:gd name="connsiteX21" fmla="*/ 180975 w 1519238"/>
              <a:gd name="connsiteY21" fmla="*/ 886136 h 2752199"/>
              <a:gd name="connsiteX22" fmla="*/ 190500 w 1519238"/>
              <a:gd name="connsiteY22" fmla="*/ 867086 h 2752199"/>
              <a:gd name="connsiteX23" fmla="*/ 204788 w 1519238"/>
              <a:gd name="connsiteY23" fmla="*/ 814698 h 2752199"/>
              <a:gd name="connsiteX24" fmla="*/ 214313 w 1519238"/>
              <a:gd name="connsiteY24" fmla="*/ 781361 h 2752199"/>
              <a:gd name="connsiteX25" fmla="*/ 223838 w 1519238"/>
              <a:gd name="connsiteY25" fmla="*/ 767073 h 2752199"/>
              <a:gd name="connsiteX26" fmla="*/ 242888 w 1519238"/>
              <a:gd name="connsiteY26" fmla="*/ 733736 h 2752199"/>
              <a:gd name="connsiteX27" fmla="*/ 280988 w 1519238"/>
              <a:gd name="connsiteY27" fmla="*/ 714686 h 2752199"/>
              <a:gd name="connsiteX28" fmla="*/ 300038 w 1519238"/>
              <a:gd name="connsiteY28" fmla="*/ 705161 h 2752199"/>
              <a:gd name="connsiteX29" fmla="*/ 314325 w 1519238"/>
              <a:gd name="connsiteY29" fmla="*/ 690873 h 2752199"/>
              <a:gd name="connsiteX30" fmla="*/ 328613 w 1519238"/>
              <a:gd name="connsiteY30" fmla="*/ 681348 h 2752199"/>
              <a:gd name="connsiteX31" fmla="*/ 333375 w 1519238"/>
              <a:gd name="connsiteY31" fmla="*/ 667061 h 2752199"/>
              <a:gd name="connsiteX32" fmla="*/ 347663 w 1519238"/>
              <a:gd name="connsiteY32" fmla="*/ 652773 h 2752199"/>
              <a:gd name="connsiteX33" fmla="*/ 357188 w 1519238"/>
              <a:gd name="connsiteY33" fmla="*/ 638486 h 2752199"/>
              <a:gd name="connsiteX34" fmla="*/ 385763 w 1519238"/>
              <a:gd name="connsiteY34" fmla="*/ 614673 h 2752199"/>
              <a:gd name="connsiteX35" fmla="*/ 395288 w 1519238"/>
              <a:gd name="connsiteY35" fmla="*/ 600386 h 2752199"/>
              <a:gd name="connsiteX36" fmla="*/ 409575 w 1519238"/>
              <a:gd name="connsiteY36" fmla="*/ 581336 h 2752199"/>
              <a:gd name="connsiteX37" fmla="*/ 433388 w 1519238"/>
              <a:gd name="connsiteY37" fmla="*/ 552761 h 2752199"/>
              <a:gd name="connsiteX38" fmla="*/ 452438 w 1519238"/>
              <a:gd name="connsiteY38" fmla="*/ 543236 h 2752199"/>
              <a:gd name="connsiteX39" fmla="*/ 481013 w 1519238"/>
              <a:gd name="connsiteY39" fmla="*/ 509898 h 2752199"/>
              <a:gd name="connsiteX40" fmla="*/ 514350 w 1519238"/>
              <a:gd name="connsiteY40" fmla="*/ 471798 h 2752199"/>
              <a:gd name="connsiteX41" fmla="*/ 557213 w 1519238"/>
              <a:gd name="connsiteY41" fmla="*/ 428936 h 2752199"/>
              <a:gd name="connsiteX42" fmla="*/ 590550 w 1519238"/>
              <a:gd name="connsiteY42" fmla="*/ 395598 h 2752199"/>
              <a:gd name="connsiteX43" fmla="*/ 609600 w 1519238"/>
              <a:gd name="connsiteY43" fmla="*/ 333686 h 2752199"/>
              <a:gd name="connsiteX44" fmla="*/ 628650 w 1519238"/>
              <a:gd name="connsiteY44" fmla="*/ 305111 h 2752199"/>
              <a:gd name="connsiteX45" fmla="*/ 652463 w 1519238"/>
              <a:gd name="connsiteY45" fmla="*/ 271773 h 2752199"/>
              <a:gd name="connsiteX46" fmla="*/ 676275 w 1519238"/>
              <a:gd name="connsiteY46" fmla="*/ 243198 h 2752199"/>
              <a:gd name="connsiteX47" fmla="*/ 690563 w 1519238"/>
              <a:gd name="connsiteY47" fmla="*/ 209861 h 2752199"/>
              <a:gd name="connsiteX48" fmla="*/ 700088 w 1519238"/>
              <a:gd name="connsiteY48" fmla="*/ 181286 h 2752199"/>
              <a:gd name="connsiteX49" fmla="*/ 714375 w 1519238"/>
              <a:gd name="connsiteY49" fmla="*/ 157473 h 2752199"/>
              <a:gd name="connsiteX50" fmla="*/ 742950 w 1519238"/>
              <a:gd name="connsiteY50" fmla="*/ 133661 h 2752199"/>
              <a:gd name="connsiteX51" fmla="*/ 747713 w 1519238"/>
              <a:gd name="connsiteY51" fmla="*/ 119373 h 2752199"/>
              <a:gd name="connsiteX52" fmla="*/ 733425 w 1519238"/>
              <a:gd name="connsiteY52" fmla="*/ 90798 h 2752199"/>
              <a:gd name="connsiteX53" fmla="*/ 728663 w 1519238"/>
              <a:gd name="connsiteY53" fmla="*/ 76511 h 2752199"/>
              <a:gd name="connsiteX54" fmla="*/ 757238 w 1519238"/>
              <a:gd name="connsiteY54" fmla="*/ 90798 h 2752199"/>
              <a:gd name="connsiteX55" fmla="*/ 766763 w 1519238"/>
              <a:gd name="connsiteY55" fmla="*/ 105086 h 2752199"/>
              <a:gd name="connsiteX56" fmla="*/ 757238 w 1519238"/>
              <a:gd name="connsiteY56" fmla="*/ 71748 h 2752199"/>
              <a:gd name="connsiteX57" fmla="*/ 747713 w 1519238"/>
              <a:gd name="connsiteY57" fmla="*/ 57461 h 2752199"/>
              <a:gd name="connsiteX58" fmla="*/ 742950 w 1519238"/>
              <a:gd name="connsiteY58" fmla="*/ 43173 h 2752199"/>
              <a:gd name="connsiteX59" fmla="*/ 733425 w 1519238"/>
              <a:gd name="connsiteY59" fmla="*/ 28886 h 2752199"/>
              <a:gd name="connsiteX60" fmla="*/ 752475 w 1519238"/>
              <a:gd name="connsiteY60" fmla="*/ 38411 h 2752199"/>
              <a:gd name="connsiteX61" fmla="*/ 766763 w 1519238"/>
              <a:gd name="connsiteY61" fmla="*/ 43173 h 2752199"/>
              <a:gd name="connsiteX62" fmla="*/ 781050 w 1519238"/>
              <a:gd name="connsiteY62" fmla="*/ 43173 h 2752199"/>
              <a:gd name="connsiteX63" fmla="*/ 766763 w 1519238"/>
              <a:gd name="connsiteY63" fmla="*/ 14598 h 2752199"/>
              <a:gd name="connsiteX64" fmla="*/ 762000 w 1519238"/>
              <a:gd name="connsiteY64" fmla="*/ 311 h 2752199"/>
              <a:gd name="connsiteX65" fmla="*/ 804863 w 1519238"/>
              <a:gd name="connsiteY65" fmla="*/ 19361 h 2752199"/>
              <a:gd name="connsiteX66" fmla="*/ 814388 w 1519238"/>
              <a:gd name="connsiteY66" fmla="*/ 33648 h 2752199"/>
              <a:gd name="connsiteX67" fmla="*/ 857250 w 1519238"/>
              <a:gd name="connsiteY67" fmla="*/ 62223 h 2752199"/>
              <a:gd name="connsiteX68" fmla="*/ 876300 w 1519238"/>
              <a:gd name="connsiteY68" fmla="*/ 71748 h 2752199"/>
              <a:gd name="connsiteX69" fmla="*/ 890588 w 1519238"/>
              <a:gd name="connsiteY69" fmla="*/ 86036 h 2752199"/>
              <a:gd name="connsiteX70" fmla="*/ 904875 w 1519238"/>
              <a:gd name="connsiteY70" fmla="*/ 90798 h 2752199"/>
              <a:gd name="connsiteX71" fmla="*/ 947738 w 1519238"/>
              <a:gd name="connsiteY71" fmla="*/ 105086 h 2752199"/>
              <a:gd name="connsiteX72" fmla="*/ 966788 w 1519238"/>
              <a:gd name="connsiteY72" fmla="*/ 114611 h 2752199"/>
              <a:gd name="connsiteX73" fmla="*/ 985838 w 1519238"/>
              <a:gd name="connsiteY73" fmla="*/ 143186 h 2752199"/>
              <a:gd name="connsiteX74" fmla="*/ 1028700 w 1519238"/>
              <a:gd name="connsiteY74" fmla="*/ 176523 h 2752199"/>
              <a:gd name="connsiteX75" fmla="*/ 1047750 w 1519238"/>
              <a:gd name="connsiteY75" fmla="*/ 205098 h 2752199"/>
              <a:gd name="connsiteX76" fmla="*/ 1090613 w 1519238"/>
              <a:gd name="connsiteY76" fmla="*/ 252723 h 2752199"/>
              <a:gd name="connsiteX77" fmla="*/ 1109663 w 1519238"/>
              <a:gd name="connsiteY77" fmla="*/ 281298 h 2752199"/>
              <a:gd name="connsiteX78" fmla="*/ 1114425 w 1519238"/>
              <a:gd name="connsiteY78" fmla="*/ 300348 h 2752199"/>
              <a:gd name="connsiteX79" fmla="*/ 1138238 w 1519238"/>
              <a:gd name="connsiteY79" fmla="*/ 343211 h 2752199"/>
              <a:gd name="connsiteX80" fmla="*/ 1166813 w 1519238"/>
              <a:gd name="connsiteY80" fmla="*/ 362261 h 2752199"/>
              <a:gd name="connsiteX81" fmla="*/ 1204913 w 1519238"/>
              <a:gd name="connsiteY81" fmla="*/ 371786 h 2752199"/>
              <a:gd name="connsiteX82" fmla="*/ 1214438 w 1519238"/>
              <a:gd name="connsiteY82" fmla="*/ 386073 h 2752199"/>
              <a:gd name="connsiteX83" fmla="*/ 1238250 w 1519238"/>
              <a:gd name="connsiteY83" fmla="*/ 414648 h 2752199"/>
              <a:gd name="connsiteX84" fmla="*/ 1247775 w 1519238"/>
              <a:gd name="connsiteY84" fmla="*/ 443223 h 2752199"/>
              <a:gd name="connsiteX85" fmla="*/ 1252538 w 1519238"/>
              <a:gd name="connsiteY85" fmla="*/ 457511 h 2752199"/>
              <a:gd name="connsiteX86" fmla="*/ 1262063 w 1519238"/>
              <a:gd name="connsiteY86" fmla="*/ 476561 h 2752199"/>
              <a:gd name="connsiteX87" fmla="*/ 1290638 w 1519238"/>
              <a:gd name="connsiteY87" fmla="*/ 519423 h 2752199"/>
              <a:gd name="connsiteX88" fmla="*/ 1300163 w 1519238"/>
              <a:gd name="connsiteY88" fmla="*/ 533711 h 2752199"/>
              <a:gd name="connsiteX89" fmla="*/ 1304925 w 1519238"/>
              <a:gd name="connsiteY89" fmla="*/ 547998 h 2752199"/>
              <a:gd name="connsiteX90" fmla="*/ 1319213 w 1519238"/>
              <a:gd name="connsiteY90" fmla="*/ 557523 h 2752199"/>
              <a:gd name="connsiteX91" fmla="*/ 1371600 w 1519238"/>
              <a:gd name="connsiteY91" fmla="*/ 581336 h 2752199"/>
              <a:gd name="connsiteX92" fmla="*/ 1390650 w 1519238"/>
              <a:gd name="connsiteY92" fmla="*/ 590861 h 2752199"/>
              <a:gd name="connsiteX93" fmla="*/ 1419225 w 1519238"/>
              <a:gd name="connsiteY93" fmla="*/ 600386 h 2752199"/>
              <a:gd name="connsiteX94" fmla="*/ 1462088 w 1519238"/>
              <a:gd name="connsiteY94" fmla="*/ 595623 h 2752199"/>
              <a:gd name="connsiteX95" fmla="*/ 1476375 w 1519238"/>
              <a:gd name="connsiteY95" fmla="*/ 590861 h 2752199"/>
              <a:gd name="connsiteX96" fmla="*/ 1485900 w 1519238"/>
              <a:gd name="connsiteY96" fmla="*/ 576573 h 2752199"/>
              <a:gd name="connsiteX97" fmla="*/ 1504950 w 1519238"/>
              <a:gd name="connsiteY97" fmla="*/ 571811 h 2752199"/>
              <a:gd name="connsiteX98" fmla="*/ 1519238 w 1519238"/>
              <a:gd name="connsiteY98" fmla="*/ 567048 h 2752199"/>
              <a:gd name="connsiteX99" fmla="*/ 1509713 w 1519238"/>
              <a:gd name="connsiteY99" fmla="*/ 705161 h 2752199"/>
              <a:gd name="connsiteX100" fmla="*/ 1504950 w 1519238"/>
              <a:gd name="connsiteY100" fmla="*/ 719448 h 2752199"/>
              <a:gd name="connsiteX101" fmla="*/ 1485900 w 1519238"/>
              <a:gd name="connsiteY101" fmla="*/ 748023 h 2752199"/>
              <a:gd name="connsiteX102" fmla="*/ 1466850 w 1519238"/>
              <a:gd name="connsiteY102" fmla="*/ 786123 h 2752199"/>
              <a:gd name="connsiteX103" fmla="*/ 1457325 w 1519238"/>
              <a:gd name="connsiteY103" fmla="*/ 824223 h 2752199"/>
              <a:gd name="connsiteX104" fmla="*/ 1447800 w 1519238"/>
              <a:gd name="connsiteY104" fmla="*/ 909948 h 2752199"/>
              <a:gd name="connsiteX105" fmla="*/ 1438275 w 1519238"/>
              <a:gd name="connsiteY105" fmla="*/ 1014723 h 2752199"/>
              <a:gd name="connsiteX106" fmla="*/ 1428750 w 1519238"/>
              <a:gd name="connsiteY106" fmla="*/ 1090923 h 2752199"/>
              <a:gd name="connsiteX107" fmla="*/ 1414463 w 1519238"/>
              <a:gd name="connsiteY107" fmla="*/ 1119498 h 2752199"/>
              <a:gd name="connsiteX108" fmla="*/ 1400175 w 1519238"/>
              <a:gd name="connsiteY108" fmla="*/ 1148073 h 2752199"/>
              <a:gd name="connsiteX109" fmla="*/ 1395413 w 1519238"/>
              <a:gd name="connsiteY109" fmla="*/ 1162361 h 2752199"/>
              <a:gd name="connsiteX110" fmla="*/ 1338263 w 1519238"/>
              <a:gd name="connsiteY110" fmla="*/ 1148073 h 2752199"/>
              <a:gd name="connsiteX111" fmla="*/ 1314450 w 1519238"/>
              <a:gd name="connsiteY111" fmla="*/ 1143311 h 2752199"/>
              <a:gd name="connsiteX112" fmla="*/ 1285875 w 1519238"/>
              <a:gd name="connsiteY112" fmla="*/ 1133786 h 2752199"/>
              <a:gd name="connsiteX113" fmla="*/ 1223963 w 1519238"/>
              <a:gd name="connsiteY113" fmla="*/ 1138548 h 2752199"/>
              <a:gd name="connsiteX114" fmla="*/ 1214438 w 1519238"/>
              <a:gd name="connsiteY114" fmla="*/ 1167123 h 2752199"/>
              <a:gd name="connsiteX115" fmla="*/ 1204913 w 1519238"/>
              <a:gd name="connsiteY115" fmla="*/ 1186173 h 2752199"/>
              <a:gd name="connsiteX116" fmla="*/ 1195388 w 1519238"/>
              <a:gd name="connsiteY116" fmla="*/ 1214748 h 2752199"/>
              <a:gd name="connsiteX117" fmla="*/ 1190625 w 1519238"/>
              <a:gd name="connsiteY117" fmla="*/ 1281423 h 2752199"/>
              <a:gd name="connsiteX118" fmla="*/ 1176338 w 1519238"/>
              <a:gd name="connsiteY118" fmla="*/ 1300473 h 2752199"/>
              <a:gd name="connsiteX119" fmla="*/ 1190625 w 1519238"/>
              <a:gd name="connsiteY119" fmla="*/ 1333811 h 2752199"/>
              <a:gd name="connsiteX120" fmla="*/ 1200150 w 1519238"/>
              <a:gd name="connsiteY120" fmla="*/ 1348098 h 2752199"/>
              <a:gd name="connsiteX121" fmla="*/ 1209675 w 1519238"/>
              <a:gd name="connsiteY121" fmla="*/ 1381436 h 2752199"/>
              <a:gd name="connsiteX122" fmla="*/ 1219200 w 1519238"/>
              <a:gd name="connsiteY122" fmla="*/ 1400486 h 2752199"/>
              <a:gd name="connsiteX123" fmla="*/ 1223963 w 1519238"/>
              <a:gd name="connsiteY123" fmla="*/ 1467161 h 2752199"/>
              <a:gd name="connsiteX124" fmla="*/ 1228725 w 1519238"/>
              <a:gd name="connsiteY124" fmla="*/ 1486211 h 2752199"/>
              <a:gd name="connsiteX125" fmla="*/ 1233488 w 1519238"/>
              <a:gd name="connsiteY125" fmla="*/ 1510023 h 2752199"/>
              <a:gd name="connsiteX126" fmla="*/ 1228725 w 1519238"/>
              <a:gd name="connsiteY126" fmla="*/ 1557648 h 2752199"/>
              <a:gd name="connsiteX127" fmla="*/ 1209675 w 1519238"/>
              <a:gd name="connsiteY127" fmla="*/ 1605273 h 2752199"/>
              <a:gd name="connsiteX128" fmla="*/ 1204913 w 1519238"/>
              <a:gd name="connsiteY128" fmla="*/ 1676711 h 2752199"/>
              <a:gd name="connsiteX129" fmla="*/ 1195388 w 1519238"/>
              <a:gd name="connsiteY129" fmla="*/ 1710048 h 2752199"/>
              <a:gd name="connsiteX130" fmla="*/ 1185863 w 1519238"/>
              <a:gd name="connsiteY130" fmla="*/ 1748148 h 2752199"/>
              <a:gd name="connsiteX131" fmla="*/ 1190625 w 1519238"/>
              <a:gd name="connsiteY131" fmla="*/ 1833873 h 2752199"/>
              <a:gd name="connsiteX132" fmla="*/ 1200150 w 1519238"/>
              <a:gd name="connsiteY132" fmla="*/ 1867211 h 2752199"/>
              <a:gd name="connsiteX133" fmla="*/ 1204913 w 1519238"/>
              <a:gd name="connsiteY133" fmla="*/ 1886261 h 2752199"/>
              <a:gd name="connsiteX134" fmla="*/ 1219200 w 1519238"/>
              <a:gd name="connsiteY134" fmla="*/ 1933886 h 2752199"/>
              <a:gd name="connsiteX135" fmla="*/ 1223963 w 1519238"/>
              <a:gd name="connsiteY135" fmla="*/ 2124386 h 2752199"/>
              <a:gd name="connsiteX136" fmla="*/ 1233488 w 1519238"/>
              <a:gd name="connsiteY136" fmla="*/ 2186298 h 2752199"/>
              <a:gd name="connsiteX137" fmla="*/ 1243013 w 1519238"/>
              <a:gd name="connsiteY137" fmla="*/ 2200586 h 2752199"/>
              <a:gd name="connsiteX138" fmla="*/ 1247775 w 1519238"/>
              <a:gd name="connsiteY138" fmla="*/ 2214873 h 2752199"/>
              <a:gd name="connsiteX139" fmla="*/ 1257300 w 1519238"/>
              <a:gd name="connsiteY139" fmla="*/ 2233923 h 2752199"/>
              <a:gd name="connsiteX140" fmla="*/ 1271588 w 1519238"/>
              <a:gd name="connsiteY140" fmla="*/ 2276786 h 2752199"/>
              <a:gd name="connsiteX141" fmla="*/ 1264444 w 1519238"/>
              <a:gd name="connsiteY141" fmla="*/ 2364892 h 2752199"/>
              <a:gd name="connsiteX142" fmla="*/ 1202532 w 1519238"/>
              <a:gd name="connsiteY142" fmla="*/ 2422042 h 2752199"/>
              <a:gd name="connsiteX143" fmla="*/ 1100138 w 1519238"/>
              <a:gd name="connsiteY143" fmla="*/ 2464906 h 2752199"/>
              <a:gd name="connsiteX144" fmla="*/ 1052512 w 1519238"/>
              <a:gd name="connsiteY144" fmla="*/ 2555392 h 2752199"/>
              <a:gd name="connsiteX145" fmla="*/ 1062037 w 1519238"/>
              <a:gd name="connsiteY145" fmla="*/ 2610161 h 2752199"/>
              <a:gd name="connsiteX146" fmla="*/ 1042987 w 1519238"/>
              <a:gd name="connsiteY146" fmla="*/ 2662548 h 2752199"/>
              <a:gd name="connsiteX147" fmla="*/ 1071563 w 1519238"/>
              <a:gd name="connsiteY147" fmla="*/ 2743510 h 2752199"/>
              <a:gd name="connsiteX148" fmla="*/ 1164431 w 1519238"/>
              <a:gd name="connsiteY148" fmla="*/ 2750652 h 2752199"/>
              <a:gd name="connsiteX149" fmla="*/ 1164431 w 1519238"/>
              <a:gd name="connsiteY149" fmla="*/ 2750652 h 2752199"/>
              <a:gd name="connsiteX0" fmla="*/ 0 w 1519238"/>
              <a:gd name="connsiteY0" fmla="*/ 1524311 h 2803040"/>
              <a:gd name="connsiteX1" fmla="*/ 23813 w 1519238"/>
              <a:gd name="connsiteY1" fmla="*/ 1486211 h 2803040"/>
              <a:gd name="connsiteX2" fmla="*/ 28575 w 1519238"/>
              <a:gd name="connsiteY2" fmla="*/ 1471923 h 2803040"/>
              <a:gd name="connsiteX3" fmla="*/ 47625 w 1519238"/>
              <a:gd name="connsiteY3" fmla="*/ 1438586 h 2803040"/>
              <a:gd name="connsiteX4" fmla="*/ 61913 w 1519238"/>
              <a:gd name="connsiteY4" fmla="*/ 1424298 h 2803040"/>
              <a:gd name="connsiteX5" fmla="*/ 80963 w 1519238"/>
              <a:gd name="connsiteY5" fmla="*/ 1395723 h 2803040"/>
              <a:gd name="connsiteX6" fmla="*/ 85725 w 1519238"/>
              <a:gd name="connsiteY6" fmla="*/ 1371911 h 2803040"/>
              <a:gd name="connsiteX7" fmla="*/ 119063 w 1519238"/>
              <a:gd name="connsiteY7" fmla="*/ 1338573 h 2803040"/>
              <a:gd name="connsiteX8" fmla="*/ 147638 w 1519238"/>
              <a:gd name="connsiteY8" fmla="*/ 1333811 h 2803040"/>
              <a:gd name="connsiteX9" fmla="*/ 157163 w 1519238"/>
              <a:gd name="connsiteY9" fmla="*/ 1305236 h 2803040"/>
              <a:gd name="connsiteX10" fmla="*/ 166688 w 1519238"/>
              <a:gd name="connsiteY10" fmla="*/ 1252848 h 2803040"/>
              <a:gd name="connsiteX11" fmla="*/ 157163 w 1519238"/>
              <a:gd name="connsiteY11" fmla="*/ 1176648 h 2803040"/>
              <a:gd name="connsiteX12" fmla="*/ 147638 w 1519238"/>
              <a:gd name="connsiteY12" fmla="*/ 1148073 h 2803040"/>
              <a:gd name="connsiteX13" fmla="*/ 142875 w 1519238"/>
              <a:gd name="connsiteY13" fmla="*/ 1114736 h 2803040"/>
              <a:gd name="connsiteX14" fmla="*/ 133350 w 1519238"/>
              <a:gd name="connsiteY14" fmla="*/ 1095686 h 2803040"/>
              <a:gd name="connsiteX15" fmla="*/ 128588 w 1519238"/>
              <a:gd name="connsiteY15" fmla="*/ 1081398 h 2803040"/>
              <a:gd name="connsiteX16" fmla="*/ 133350 w 1519238"/>
              <a:gd name="connsiteY16" fmla="*/ 986148 h 2803040"/>
              <a:gd name="connsiteX17" fmla="*/ 138113 w 1519238"/>
              <a:gd name="connsiteY17" fmla="*/ 971861 h 2803040"/>
              <a:gd name="connsiteX18" fmla="*/ 147638 w 1519238"/>
              <a:gd name="connsiteY18" fmla="*/ 957573 h 2803040"/>
              <a:gd name="connsiteX19" fmla="*/ 161925 w 1519238"/>
              <a:gd name="connsiteY19" fmla="*/ 943286 h 2803040"/>
              <a:gd name="connsiteX20" fmla="*/ 176213 w 1519238"/>
              <a:gd name="connsiteY20" fmla="*/ 900423 h 2803040"/>
              <a:gd name="connsiteX21" fmla="*/ 180975 w 1519238"/>
              <a:gd name="connsiteY21" fmla="*/ 886136 h 2803040"/>
              <a:gd name="connsiteX22" fmla="*/ 190500 w 1519238"/>
              <a:gd name="connsiteY22" fmla="*/ 867086 h 2803040"/>
              <a:gd name="connsiteX23" fmla="*/ 204788 w 1519238"/>
              <a:gd name="connsiteY23" fmla="*/ 814698 h 2803040"/>
              <a:gd name="connsiteX24" fmla="*/ 214313 w 1519238"/>
              <a:gd name="connsiteY24" fmla="*/ 781361 h 2803040"/>
              <a:gd name="connsiteX25" fmla="*/ 223838 w 1519238"/>
              <a:gd name="connsiteY25" fmla="*/ 767073 h 2803040"/>
              <a:gd name="connsiteX26" fmla="*/ 242888 w 1519238"/>
              <a:gd name="connsiteY26" fmla="*/ 733736 h 2803040"/>
              <a:gd name="connsiteX27" fmla="*/ 280988 w 1519238"/>
              <a:gd name="connsiteY27" fmla="*/ 714686 h 2803040"/>
              <a:gd name="connsiteX28" fmla="*/ 300038 w 1519238"/>
              <a:gd name="connsiteY28" fmla="*/ 705161 h 2803040"/>
              <a:gd name="connsiteX29" fmla="*/ 314325 w 1519238"/>
              <a:gd name="connsiteY29" fmla="*/ 690873 h 2803040"/>
              <a:gd name="connsiteX30" fmla="*/ 328613 w 1519238"/>
              <a:gd name="connsiteY30" fmla="*/ 681348 h 2803040"/>
              <a:gd name="connsiteX31" fmla="*/ 333375 w 1519238"/>
              <a:gd name="connsiteY31" fmla="*/ 667061 h 2803040"/>
              <a:gd name="connsiteX32" fmla="*/ 347663 w 1519238"/>
              <a:gd name="connsiteY32" fmla="*/ 652773 h 2803040"/>
              <a:gd name="connsiteX33" fmla="*/ 357188 w 1519238"/>
              <a:gd name="connsiteY33" fmla="*/ 638486 h 2803040"/>
              <a:gd name="connsiteX34" fmla="*/ 385763 w 1519238"/>
              <a:gd name="connsiteY34" fmla="*/ 614673 h 2803040"/>
              <a:gd name="connsiteX35" fmla="*/ 395288 w 1519238"/>
              <a:gd name="connsiteY35" fmla="*/ 600386 h 2803040"/>
              <a:gd name="connsiteX36" fmla="*/ 409575 w 1519238"/>
              <a:gd name="connsiteY36" fmla="*/ 581336 h 2803040"/>
              <a:gd name="connsiteX37" fmla="*/ 433388 w 1519238"/>
              <a:gd name="connsiteY37" fmla="*/ 552761 h 2803040"/>
              <a:gd name="connsiteX38" fmla="*/ 452438 w 1519238"/>
              <a:gd name="connsiteY38" fmla="*/ 543236 h 2803040"/>
              <a:gd name="connsiteX39" fmla="*/ 481013 w 1519238"/>
              <a:gd name="connsiteY39" fmla="*/ 509898 h 2803040"/>
              <a:gd name="connsiteX40" fmla="*/ 514350 w 1519238"/>
              <a:gd name="connsiteY40" fmla="*/ 471798 h 2803040"/>
              <a:gd name="connsiteX41" fmla="*/ 557213 w 1519238"/>
              <a:gd name="connsiteY41" fmla="*/ 428936 h 2803040"/>
              <a:gd name="connsiteX42" fmla="*/ 590550 w 1519238"/>
              <a:gd name="connsiteY42" fmla="*/ 395598 h 2803040"/>
              <a:gd name="connsiteX43" fmla="*/ 609600 w 1519238"/>
              <a:gd name="connsiteY43" fmla="*/ 333686 h 2803040"/>
              <a:gd name="connsiteX44" fmla="*/ 628650 w 1519238"/>
              <a:gd name="connsiteY44" fmla="*/ 305111 h 2803040"/>
              <a:gd name="connsiteX45" fmla="*/ 652463 w 1519238"/>
              <a:gd name="connsiteY45" fmla="*/ 271773 h 2803040"/>
              <a:gd name="connsiteX46" fmla="*/ 676275 w 1519238"/>
              <a:gd name="connsiteY46" fmla="*/ 243198 h 2803040"/>
              <a:gd name="connsiteX47" fmla="*/ 690563 w 1519238"/>
              <a:gd name="connsiteY47" fmla="*/ 209861 h 2803040"/>
              <a:gd name="connsiteX48" fmla="*/ 700088 w 1519238"/>
              <a:gd name="connsiteY48" fmla="*/ 181286 h 2803040"/>
              <a:gd name="connsiteX49" fmla="*/ 714375 w 1519238"/>
              <a:gd name="connsiteY49" fmla="*/ 157473 h 2803040"/>
              <a:gd name="connsiteX50" fmla="*/ 742950 w 1519238"/>
              <a:gd name="connsiteY50" fmla="*/ 133661 h 2803040"/>
              <a:gd name="connsiteX51" fmla="*/ 747713 w 1519238"/>
              <a:gd name="connsiteY51" fmla="*/ 119373 h 2803040"/>
              <a:gd name="connsiteX52" fmla="*/ 733425 w 1519238"/>
              <a:gd name="connsiteY52" fmla="*/ 90798 h 2803040"/>
              <a:gd name="connsiteX53" fmla="*/ 728663 w 1519238"/>
              <a:gd name="connsiteY53" fmla="*/ 76511 h 2803040"/>
              <a:gd name="connsiteX54" fmla="*/ 757238 w 1519238"/>
              <a:gd name="connsiteY54" fmla="*/ 90798 h 2803040"/>
              <a:gd name="connsiteX55" fmla="*/ 766763 w 1519238"/>
              <a:gd name="connsiteY55" fmla="*/ 105086 h 2803040"/>
              <a:gd name="connsiteX56" fmla="*/ 757238 w 1519238"/>
              <a:gd name="connsiteY56" fmla="*/ 71748 h 2803040"/>
              <a:gd name="connsiteX57" fmla="*/ 747713 w 1519238"/>
              <a:gd name="connsiteY57" fmla="*/ 57461 h 2803040"/>
              <a:gd name="connsiteX58" fmla="*/ 742950 w 1519238"/>
              <a:gd name="connsiteY58" fmla="*/ 43173 h 2803040"/>
              <a:gd name="connsiteX59" fmla="*/ 733425 w 1519238"/>
              <a:gd name="connsiteY59" fmla="*/ 28886 h 2803040"/>
              <a:gd name="connsiteX60" fmla="*/ 752475 w 1519238"/>
              <a:gd name="connsiteY60" fmla="*/ 38411 h 2803040"/>
              <a:gd name="connsiteX61" fmla="*/ 766763 w 1519238"/>
              <a:gd name="connsiteY61" fmla="*/ 43173 h 2803040"/>
              <a:gd name="connsiteX62" fmla="*/ 781050 w 1519238"/>
              <a:gd name="connsiteY62" fmla="*/ 43173 h 2803040"/>
              <a:gd name="connsiteX63" fmla="*/ 766763 w 1519238"/>
              <a:gd name="connsiteY63" fmla="*/ 14598 h 2803040"/>
              <a:gd name="connsiteX64" fmla="*/ 762000 w 1519238"/>
              <a:gd name="connsiteY64" fmla="*/ 311 h 2803040"/>
              <a:gd name="connsiteX65" fmla="*/ 804863 w 1519238"/>
              <a:gd name="connsiteY65" fmla="*/ 19361 h 2803040"/>
              <a:gd name="connsiteX66" fmla="*/ 814388 w 1519238"/>
              <a:gd name="connsiteY66" fmla="*/ 33648 h 2803040"/>
              <a:gd name="connsiteX67" fmla="*/ 857250 w 1519238"/>
              <a:gd name="connsiteY67" fmla="*/ 62223 h 2803040"/>
              <a:gd name="connsiteX68" fmla="*/ 876300 w 1519238"/>
              <a:gd name="connsiteY68" fmla="*/ 71748 h 2803040"/>
              <a:gd name="connsiteX69" fmla="*/ 890588 w 1519238"/>
              <a:gd name="connsiteY69" fmla="*/ 86036 h 2803040"/>
              <a:gd name="connsiteX70" fmla="*/ 904875 w 1519238"/>
              <a:gd name="connsiteY70" fmla="*/ 90798 h 2803040"/>
              <a:gd name="connsiteX71" fmla="*/ 947738 w 1519238"/>
              <a:gd name="connsiteY71" fmla="*/ 105086 h 2803040"/>
              <a:gd name="connsiteX72" fmla="*/ 966788 w 1519238"/>
              <a:gd name="connsiteY72" fmla="*/ 114611 h 2803040"/>
              <a:gd name="connsiteX73" fmla="*/ 985838 w 1519238"/>
              <a:gd name="connsiteY73" fmla="*/ 143186 h 2803040"/>
              <a:gd name="connsiteX74" fmla="*/ 1028700 w 1519238"/>
              <a:gd name="connsiteY74" fmla="*/ 176523 h 2803040"/>
              <a:gd name="connsiteX75" fmla="*/ 1047750 w 1519238"/>
              <a:gd name="connsiteY75" fmla="*/ 205098 h 2803040"/>
              <a:gd name="connsiteX76" fmla="*/ 1090613 w 1519238"/>
              <a:gd name="connsiteY76" fmla="*/ 252723 h 2803040"/>
              <a:gd name="connsiteX77" fmla="*/ 1109663 w 1519238"/>
              <a:gd name="connsiteY77" fmla="*/ 281298 h 2803040"/>
              <a:gd name="connsiteX78" fmla="*/ 1114425 w 1519238"/>
              <a:gd name="connsiteY78" fmla="*/ 300348 h 2803040"/>
              <a:gd name="connsiteX79" fmla="*/ 1138238 w 1519238"/>
              <a:gd name="connsiteY79" fmla="*/ 343211 h 2803040"/>
              <a:gd name="connsiteX80" fmla="*/ 1166813 w 1519238"/>
              <a:gd name="connsiteY80" fmla="*/ 362261 h 2803040"/>
              <a:gd name="connsiteX81" fmla="*/ 1204913 w 1519238"/>
              <a:gd name="connsiteY81" fmla="*/ 371786 h 2803040"/>
              <a:gd name="connsiteX82" fmla="*/ 1214438 w 1519238"/>
              <a:gd name="connsiteY82" fmla="*/ 386073 h 2803040"/>
              <a:gd name="connsiteX83" fmla="*/ 1238250 w 1519238"/>
              <a:gd name="connsiteY83" fmla="*/ 414648 h 2803040"/>
              <a:gd name="connsiteX84" fmla="*/ 1247775 w 1519238"/>
              <a:gd name="connsiteY84" fmla="*/ 443223 h 2803040"/>
              <a:gd name="connsiteX85" fmla="*/ 1252538 w 1519238"/>
              <a:gd name="connsiteY85" fmla="*/ 457511 h 2803040"/>
              <a:gd name="connsiteX86" fmla="*/ 1262063 w 1519238"/>
              <a:gd name="connsiteY86" fmla="*/ 476561 h 2803040"/>
              <a:gd name="connsiteX87" fmla="*/ 1290638 w 1519238"/>
              <a:gd name="connsiteY87" fmla="*/ 519423 h 2803040"/>
              <a:gd name="connsiteX88" fmla="*/ 1300163 w 1519238"/>
              <a:gd name="connsiteY88" fmla="*/ 533711 h 2803040"/>
              <a:gd name="connsiteX89" fmla="*/ 1304925 w 1519238"/>
              <a:gd name="connsiteY89" fmla="*/ 547998 h 2803040"/>
              <a:gd name="connsiteX90" fmla="*/ 1319213 w 1519238"/>
              <a:gd name="connsiteY90" fmla="*/ 557523 h 2803040"/>
              <a:gd name="connsiteX91" fmla="*/ 1371600 w 1519238"/>
              <a:gd name="connsiteY91" fmla="*/ 581336 h 2803040"/>
              <a:gd name="connsiteX92" fmla="*/ 1390650 w 1519238"/>
              <a:gd name="connsiteY92" fmla="*/ 590861 h 2803040"/>
              <a:gd name="connsiteX93" fmla="*/ 1419225 w 1519238"/>
              <a:gd name="connsiteY93" fmla="*/ 600386 h 2803040"/>
              <a:gd name="connsiteX94" fmla="*/ 1462088 w 1519238"/>
              <a:gd name="connsiteY94" fmla="*/ 595623 h 2803040"/>
              <a:gd name="connsiteX95" fmla="*/ 1476375 w 1519238"/>
              <a:gd name="connsiteY95" fmla="*/ 590861 h 2803040"/>
              <a:gd name="connsiteX96" fmla="*/ 1485900 w 1519238"/>
              <a:gd name="connsiteY96" fmla="*/ 576573 h 2803040"/>
              <a:gd name="connsiteX97" fmla="*/ 1504950 w 1519238"/>
              <a:gd name="connsiteY97" fmla="*/ 571811 h 2803040"/>
              <a:gd name="connsiteX98" fmla="*/ 1519238 w 1519238"/>
              <a:gd name="connsiteY98" fmla="*/ 567048 h 2803040"/>
              <a:gd name="connsiteX99" fmla="*/ 1509713 w 1519238"/>
              <a:gd name="connsiteY99" fmla="*/ 705161 h 2803040"/>
              <a:gd name="connsiteX100" fmla="*/ 1504950 w 1519238"/>
              <a:gd name="connsiteY100" fmla="*/ 719448 h 2803040"/>
              <a:gd name="connsiteX101" fmla="*/ 1485900 w 1519238"/>
              <a:gd name="connsiteY101" fmla="*/ 748023 h 2803040"/>
              <a:gd name="connsiteX102" fmla="*/ 1466850 w 1519238"/>
              <a:gd name="connsiteY102" fmla="*/ 786123 h 2803040"/>
              <a:gd name="connsiteX103" fmla="*/ 1457325 w 1519238"/>
              <a:gd name="connsiteY103" fmla="*/ 824223 h 2803040"/>
              <a:gd name="connsiteX104" fmla="*/ 1447800 w 1519238"/>
              <a:gd name="connsiteY104" fmla="*/ 909948 h 2803040"/>
              <a:gd name="connsiteX105" fmla="*/ 1438275 w 1519238"/>
              <a:gd name="connsiteY105" fmla="*/ 1014723 h 2803040"/>
              <a:gd name="connsiteX106" fmla="*/ 1428750 w 1519238"/>
              <a:gd name="connsiteY106" fmla="*/ 1090923 h 2803040"/>
              <a:gd name="connsiteX107" fmla="*/ 1414463 w 1519238"/>
              <a:gd name="connsiteY107" fmla="*/ 1119498 h 2803040"/>
              <a:gd name="connsiteX108" fmla="*/ 1400175 w 1519238"/>
              <a:gd name="connsiteY108" fmla="*/ 1148073 h 2803040"/>
              <a:gd name="connsiteX109" fmla="*/ 1395413 w 1519238"/>
              <a:gd name="connsiteY109" fmla="*/ 1162361 h 2803040"/>
              <a:gd name="connsiteX110" fmla="*/ 1338263 w 1519238"/>
              <a:gd name="connsiteY110" fmla="*/ 1148073 h 2803040"/>
              <a:gd name="connsiteX111" fmla="*/ 1314450 w 1519238"/>
              <a:gd name="connsiteY111" fmla="*/ 1143311 h 2803040"/>
              <a:gd name="connsiteX112" fmla="*/ 1285875 w 1519238"/>
              <a:gd name="connsiteY112" fmla="*/ 1133786 h 2803040"/>
              <a:gd name="connsiteX113" fmla="*/ 1223963 w 1519238"/>
              <a:gd name="connsiteY113" fmla="*/ 1138548 h 2803040"/>
              <a:gd name="connsiteX114" fmla="*/ 1214438 w 1519238"/>
              <a:gd name="connsiteY114" fmla="*/ 1167123 h 2803040"/>
              <a:gd name="connsiteX115" fmla="*/ 1204913 w 1519238"/>
              <a:gd name="connsiteY115" fmla="*/ 1186173 h 2803040"/>
              <a:gd name="connsiteX116" fmla="*/ 1195388 w 1519238"/>
              <a:gd name="connsiteY116" fmla="*/ 1214748 h 2803040"/>
              <a:gd name="connsiteX117" fmla="*/ 1190625 w 1519238"/>
              <a:gd name="connsiteY117" fmla="*/ 1281423 h 2803040"/>
              <a:gd name="connsiteX118" fmla="*/ 1176338 w 1519238"/>
              <a:gd name="connsiteY118" fmla="*/ 1300473 h 2803040"/>
              <a:gd name="connsiteX119" fmla="*/ 1190625 w 1519238"/>
              <a:gd name="connsiteY119" fmla="*/ 1333811 h 2803040"/>
              <a:gd name="connsiteX120" fmla="*/ 1200150 w 1519238"/>
              <a:gd name="connsiteY120" fmla="*/ 1348098 h 2803040"/>
              <a:gd name="connsiteX121" fmla="*/ 1209675 w 1519238"/>
              <a:gd name="connsiteY121" fmla="*/ 1381436 h 2803040"/>
              <a:gd name="connsiteX122" fmla="*/ 1219200 w 1519238"/>
              <a:gd name="connsiteY122" fmla="*/ 1400486 h 2803040"/>
              <a:gd name="connsiteX123" fmla="*/ 1223963 w 1519238"/>
              <a:gd name="connsiteY123" fmla="*/ 1467161 h 2803040"/>
              <a:gd name="connsiteX124" fmla="*/ 1228725 w 1519238"/>
              <a:gd name="connsiteY124" fmla="*/ 1486211 h 2803040"/>
              <a:gd name="connsiteX125" fmla="*/ 1233488 w 1519238"/>
              <a:gd name="connsiteY125" fmla="*/ 1510023 h 2803040"/>
              <a:gd name="connsiteX126" fmla="*/ 1228725 w 1519238"/>
              <a:gd name="connsiteY126" fmla="*/ 1557648 h 2803040"/>
              <a:gd name="connsiteX127" fmla="*/ 1209675 w 1519238"/>
              <a:gd name="connsiteY127" fmla="*/ 1605273 h 2803040"/>
              <a:gd name="connsiteX128" fmla="*/ 1204913 w 1519238"/>
              <a:gd name="connsiteY128" fmla="*/ 1676711 h 2803040"/>
              <a:gd name="connsiteX129" fmla="*/ 1195388 w 1519238"/>
              <a:gd name="connsiteY129" fmla="*/ 1710048 h 2803040"/>
              <a:gd name="connsiteX130" fmla="*/ 1185863 w 1519238"/>
              <a:gd name="connsiteY130" fmla="*/ 1748148 h 2803040"/>
              <a:gd name="connsiteX131" fmla="*/ 1190625 w 1519238"/>
              <a:gd name="connsiteY131" fmla="*/ 1833873 h 2803040"/>
              <a:gd name="connsiteX132" fmla="*/ 1200150 w 1519238"/>
              <a:gd name="connsiteY132" fmla="*/ 1867211 h 2803040"/>
              <a:gd name="connsiteX133" fmla="*/ 1204913 w 1519238"/>
              <a:gd name="connsiteY133" fmla="*/ 1886261 h 2803040"/>
              <a:gd name="connsiteX134" fmla="*/ 1219200 w 1519238"/>
              <a:gd name="connsiteY134" fmla="*/ 1933886 h 2803040"/>
              <a:gd name="connsiteX135" fmla="*/ 1223963 w 1519238"/>
              <a:gd name="connsiteY135" fmla="*/ 2124386 h 2803040"/>
              <a:gd name="connsiteX136" fmla="*/ 1233488 w 1519238"/>
              <a:gd name="connsiteY136" fmla="*/ 2186298 h 2803040"/>
              <a:gd name="connsiteX137" fmla="*/ 1243013 w 1519238"/>
              <a:gd name="connsiteY137" fmla="*/ 2200586 h 2803040"/>
              <a:gd name="connsiteX138" fmla="*/ 1247775 w 1519238"/>
              <a:gd name="connsiteY138" fmla="*/ 2214873 h 2803040"/>
              <a:gd name="connsiteX139" fmla="*/ 1257300 w 1519238"/>
              <a:gd name="connsiteY139" fmla="*/ 2233923 h 2803040"/>
              <a:gd name="connsiteX140" fmla="*/ 1271588 w 1519238"/>
              <a:gd name="connsiteY140" fmla="*/ 2276786 h 2803040"/>
              <a:gd name="connsiteX141" fmla="*/ 1264444 w 1519238"/>
              <a:gd name="connsiteY141" fmla="*/ 2364892 h 2803040"/>
              <a:gd name="connsiteX142" fmla="*/ 1202532 w 1519238"/>
              <a:gd name="connsiteY142" fmla="*/ 2422042 h 2803040"/>
              <a:gd name="connsiteX143" fmla="*/ 1100138 w 1519238"/>
              <a:gd name="connsiteY143" fmla="*/ 2464906 h 2803040"/>
              <a:gd name="connsiteX144" fmla="*/ 1052512 w 1519238"/>
              <a:gd name="connsiteY144" fmla="*/ 2555392 h 2803040"/>
              <a:gd name="connsiteX145" fmla="*/ 1062037 w 1519238"/>
              <a:gd name="connsiteY145" fmla="*/ 2610161 h 2803040"/>
              <a:gd name="connsiteX146" fmla="*/ 1042987 w 1519238"/>
              <a:gd name="connsiteY146" fmla="*/ 2662548 h 2803040"/>
              <a:gd name="connsiteX147" fmla="*/ 1071563 w 1519238"/>
              <a:gd name="connsiteY147" fmla="*/ 2743510 h 2803040"/>
              <a:gd name="connsiteX148" fmla="*/ 1164431 w 1519238"/>
              <a:gd name="connsiteY148" fmla="*/ 2750652 h 2803040"/>
              <a:gd name="connsiteX149" fmla="*/ 1193006 w 1519238"/>
              <a:gd name="connsiteY149" fmla="*/ 2803040 h 2803040"/>
              <a:gd name="connsiteX0" fmla="*/ 0 w 1519238"/>
              <a:gd name="connsiteY0" fmla="*/ 1524311 h 2807679"/>
              <a:gd name="connsiteX1" fmla="*/ 23813 w 1519238"/>
              <a:gd name="connsiteY1" fmla="*/ 1486211 h 2807679"/>
              <a:gd name="connsiteX2" fmla="*/ 28575 w 1519238"/>
              <a:gd name="connsiteY2" fmla="*/ 1471923 h 2807679"/>
              <a:gd name="connsiteX3" fmla="*/ 47625 w 1519238"/>
              <a:gd name="connsiteY3" fmla="*/ 1438586 h 2807679"/>
              <a:gd name="connsiteX4" fmla="*/ 61913 w 1519238"/>
              <a:gd name="connsiteY4" fmla="*/ 1424298 h 2807679"/>
              <a:gd name="connsiteX5" fmla="*/ 80963 w 1519238"/>
              <a:gd name="connsiteY5" fmla="*/ 1395723 h 2807679"/>
              <a:gd name="connsiteX6" fmla="*/ 85725 w 1519238"/>
              <a:gd name="connsiteY6" fmla="*/ 1371911 h 2807679"/>
              <a:gd name="connsiteX7" fmla="*/ 119063 w 1519238"/>
              <a:gd name="connsiteY7" fmla="*/ 1338573 h 2807679"/>
              <a:gd name="connsiteX8" fmla="*/ 147638 w 1519238"/>
              <a:gd name="connsiteY8" fmla="*/ 1333811 h 2807679"/>
              <a:gd name="connsiteX9" fmla="*/ 157163 w 1519238"/>
              <a:gd name="connsiteY9" fmla="*/ 1305236 h 2807679"/>
              <a:gd name="connsiteX10" fmla="*/ 166688 w 1519238"/>
              <a:gd name="connsiteY10" fmla="*/ 1252848 h 2807679"/>
              <a:gd name="connsiteX11" fmla="*/ 157163 w 1519238"/>
              <a:gd name="connsiteY11" fmla="*/ 1176648 h 2807679"/>
              <a:gd name="connsiteX12" fmla="*/ 147638 w 1519238"/>
              <a:gd name="connsiteY12" fmla="*/ 1148073 h 2807679"/>
              <a:gd name="connsiteX13" fmla="*/ 142875 w 1519238"/>
              <a:gd name="connsiteY13" fmla="*/ 1114736 h 2807679"/>
              <a:gd name="connsiteX14" fmla="*/ 133350 w 1519238"/>
              <a:gd name="connsiteY14" fmla="*/ 1095686 h 2807679"/>
              <a:gd name="connsiteX15" fmla="*/ 128588 w 1519238"/>
              <a:gd name="connsiteY15" fmla="*/ 1081398 h 2807679"/>
              <a:gd name="connsiteX16" fmla="*/ 133350 w 1519238"/>
              <a:gd name="connsiteY16" fmla="*/ 986148 h 2807679"/>
              <a:gd name="connsiteX17" fmla="*/ 138113 w 1519238"/>
              <a:gd name="connsiteY17" fmla="*/ 971861 h 2807679"/>
              <a:gd name="connsiteX18" fmla="*/ 147638 w 1519238"/>
              <a:gd name="connsiteY18" fmla="*/ 957573 h 2807679"/>
              <a:gd name="connsiteX19" fmla="*/ 161925 w 1519238"/>
              <a:gd name="connsiteY19" fmla="*/ 943286 h 2807679"/>
              <a:gd name="connsiteX20" fmla="*/ 176213 w 1519238"/>
              <a:gd name="connsiteY20" fmla="*/ 900423 h 2807679"/>
              <a:gd name="connsiteX21" fmla="*/ 180975 w 1519238"/>
              <a:gd name="connsiteY21" fmla="*/ 886136 h 2807679"/>
              <a:gd name="connsiteX22" fmla="*/ 190500 w 1519238"/>
              <a:gd name="connsiteY22" fmla="*/ 867086 h 2807679"/>
              <a:gd name="connsiteX23" fmla="*/ 204788 w 1519238"/>
              <a:gd name="connsiteY23" fmla="*/ 814698 h 2807679"/>
              <a:gd name="connsiteX24" fmla="*/ 214313 w 1519238"/>
              <a:gd name="connsiteY24" fmla="*/ 781361 h 2807679"/>
              <a:gd name="connsiteX25" fmla="*/ 223838 w 1519238"/>
              <a:gd name="connsiteY25" fmla="*/ 767073 h 2807679"/>
              <a:gd name="connsiteX26" fmla="*/ 242888 w 1519238"/>
              <a:gd name="connsiteY26" fmla="*/ 733736 h 2807679"/>
              <a:gd name="connsiteX27" fmla="*/ 280988 w 1519238"/>
              <a:gd name="connsiteY27" fmla="*/ 714686 h 2807679"/>
              <a:gd name="connsiteX28" fmla="*/ 300038 w 1519238"/>
              <a:gd name="connsiteY28" fmla="*/ 705161 h 2807679"/>
              <a:gd name="connsiteX29" fmla="*/ 314325 w 1519238"/>
              <a:gd name="connsiteY29" fmla="*/ 690873 h 2807679"/>
              <a:gd name="connsiteX30" fmla="*/ 328613 w 1519238"/>
              <a:gd name="connsiteY30" fmla="*/ 681348 h 2807679"/>
              <a:gd name="connsiteX31" fmla="*/ 333375 w 1519238"/>
              <a:gd name="connsiteY31" fmla="*/ 667061 h 2807679"/>
              <a:gd name="connsiteX32" fmla="*/ 347663 w 1519238"/>
              <a:gd name="connsiteY32" fmla="*/ 652773 h 2807679"/>
              <a:gd name="connsiteX33" fmla="*/ 357188 w 1519238"/>
              <a:gd name="connsiteY33" fmla="*/ 638486 h 2807679"/>
              <a:gd name="connsiteX34" fmla="*/ 385763 w 1519238"/>
              <a:gd name="connsiteY34" fmla="*/ 614673 h 2807679"/>
              <a:gd name="connsiteX35" fmla="*/ 395288 w 1519238"/>
              <a:gd name="connsiteY35" fmla="*/ 600386 h 2807679"/>
              <a:gd name="connsiteX36" fmla="*/ 409575 w 1519238"/>
              <a:gd name="connsiteY36" fmla="*/ 581336 h 2807679"/>
              <a:gd name="connsiteX37" fmla="*/ 433388 w 1519238"/>
              <a:gd name="connsiteY37" fmla="*/ 552761 h 2807679"/>
              <a:gd name="connsiteX38" fmla="*/ 452438 w 1519238"/>
              <a:gd name="connsiteY38" fmla="*/ 543236 h 2807679"/>
              <a:gd name="connsiteX39" fmla="*/ 481013 w 1519238"/>
              <a:gd name="connsiteY39" fmla="*/ 509898 h 2807679"/>
              <a:gd name="connsiteX40" fmla="*/ 514350 w 1519238"/>
              <a:gd name="connsiteY40" fmla="*/ 471798 h 2807679"/>
              <a:gd name="connsiteX41" fmla="*/ 557213 w 1519238"/>
              <a:gd name="connsiteY41" fmla="*/ 428936 h 2807679"/>
              <a:gd name="connsiteX42" fmla="*/ 590550 w 1519238"/>
              <a:gd name="connsiteY42" fmla="*/ 395598 h 2807679"/>
              <a:gd name="connsiteX43" fmla="*/ 609600 w 1519238"/>
              <a:gd name="connsiteY43" fmla="*/ 333686 h 2807679"/>
              <a:gd name="connsiteX44" fmla="*/ 628650 w 1519238"/>
              <a:gd name="connsiteY44" fmla="*/ 305111 h 2807679"/>
              <a:gd name="connsiteX45" fmla="*/ 652463 w 1519238"/>
              <a:gd name="connsiteY45" fmla="*/ 271773 h 2807679"/>
              <a:gd name="connsiteX46" fmla="*/ 676275 w 1519238"/>
              <a:gd name="connsiteY46" fmla="*/ 243198 h 2807679"/>
              <a:gd name="connsiteX47" fmla="*/ 690563 w 1519238"/>
              <a:gd name="connsiteY47" fmla="*/ 209861 h 2807679"/>
              <a:gd name="connsiteX48" fmla="*/ 700088 w 1519238"/>
              <a:gd name="connsiteY48" fmla="*/ 181286 h 2807679"/>
              <a:gd name="connsiteX49" fmla="*/ 714375 w 1519238"/>
              <a:gd name="connsiteY49" fmla="*/ 157473 h 2807679"/>
              <a:gd name="connsiteX50" fmla="*/ 742950 w 1519238"/>
              <a:gd name="connsiteY50" fmla="*/ 133661 h 2807679"/>
              <a:gd name="connsiteX51" fmla="*/ 747713 w 1519238"/>
              <a:gd name="connsiteY51" fmla="*/ 119373 h 2807679"/>
              <a:gd name="connsiteX52" fmla="*/ 733425 w 1519238"/>
              <a:gd name="connsiteY52" fmla="*/ 90798 h 2807679"/>
              <a:gd name="connsiteX53" fmla="*/ 728663 w 1519238"/>
              <a:gd name="connsiteY53" fmla="*/ 76511 h 2807679"/>
              <a:gd name="connsiteX54" fmla="*/ 757238 w 1519238"/>
              <a:gd name="connsiteY54" fmla="*/ 90798 h 2807679"/>
              <a:gd name="connsiteX55" fmla="*/ 766763 w 1519238"/>
              <a:gd name="connsiteY55" fmla="*/ 105086 h 2807679"/>
              <a:gd name="connsiteX56" fmla="*/ 757238 w 1519238"/>
              <a:gd name="connsiteY56" fmla="*/ 71748 h 2807679"/>
              <a:gd name="connsiteX57" fmla="*/ 747713 w 1519238"/>
              <a:gd name="connsiteY57" fmla="*/ 57461 h 2807679"/>
              <a:gd name="connsiteX58" fmla="*/ 742950 w 1519238"/>
              <a:gd name="connsiteY58" fmla="*/ 43173 h 2807679"/>
              <a:gd name="connsiteX59" fmla="*/ 733425 w 1519238"/>
              <a:gd name="connsiteY59" fmla="*/ 28886 h 2807679"/>
              <a:gd name="connsiteX60" fmla="*/ 752475 w 1519238"/>
              <a:gd name="connsiteY60" fmla="*/ 38411 h 2807679"/>
              <a:gd name="connsiteX61" fmla="*/ 766763 w 1519238"/>
              <a:gd name="connsiteY61" fmla="*/ 43173 h 2807679"/>
              <a:gd name="connsiteX62" fmla="*/ 781050 w 1519238"/>
              <a:gd name="connsiteY62" fmla="*/ 43173 h 2807679"/>
              <a:gd name="connsiteX63" fmla="*/ 766763 w 1519238"/>
              <a:gd name="connsiteY63" fmla="*/ 14598 h 2807679"/>
              <a:gd name="connsiteX64" fmla="*/ 762000 w 1519238"/>
              <a:gd name="connsiteY64" fmla="*/ 311 h 2807679"/>
              <a:gd name="connsiteX65" fmla="*/ 804863 w 1519238"/>
              <a:gd name="connsiteY65" fmla="*/ 19361 h 2807679"/>
              <a:gd name="connsiteX66" fmla="*/ 814388 w 1519238"/>
              <a:gd name="connsiteY66" fmla="*/ 33648 h 2807679"/>
              <a:gd name="connsiteX67" fmla="*/ 857250 w 1519238"/>
              <a:gd name="connsiteY67" fmla="*/ 62223 h 2807679"/>
              <a:gd name="connsiteX68" fmla="*/ 876300 w 1519238"/>
              <a:gd name="connsiteY68" fmla="*/ 71748 h 2807679"/>
              <a:gd name="connsiteX69" fmla="*/ 890588 w 1519238"/>
              <a:gd name="connsiteY69" fmla="*/ 86036 h 2807679"/>
              <a:gd name="connsiteX70" fmla="*/ 904875 w 1519238"/>
              <a:gd name="connsiteY70" fmla="*/ 90798 h 2807679"/>
              <a:gd name="connsiteX71" fmla="*/ 947738 w 1519238"/>
              <a:gd name="connsiteY71" fmla="*/ 105086 h 2807679"/>
              <a:gd name="connsiteX72" fmla="*/ 966788 w 1519238"/>
              <a:gd name="connsiteY72" fmla="*/ 114611 h 2807679"/>
              <a:gd name="connsiteX73" fmla="*/ 985838 w 1519238"/>
              <a:gd name="connsiteY73" fmla="*/ 143186 h 2807679"/>
              <a:gd name="connsiteX74" fmla="*/ 1028700 w 1519238"/>
              <a:gd name="connsiteY74" fmla="*/ 176523 h 2807679"/>
              <a:gd name="connsiteX75" fmla="*/ 1047750 w 1519238"/>
              <a:gd name="connsiteY75" fmla="*/ 205098 h 2807679"/>
              <a:gd name="connsiteX76" fmla="*/ 1090613 w 1519238"/>
              <a:gd name="connsiteY76" fmla="*/ 252723 h 2807679"/>
              <a:gd name="connsiteX77" fmla="*/ 1109663 w 1519238"/>
              <a:gd name="connsiteY77" fmla="*/ 281298 h 2807679"/>
              <a:gd name="connsiteX78" fmla="*/ 1114425 w 1519238"/>
              <a:gd name="connsiteY78" fmla="*/ 300348 h 2807679"/>
              <a:gd name="connsiteX79" fmla="*/ 1138238 w 1519238"/>
              <a:gd name="connsiteY79" fmla="*/ 343211 h 2807679"/>
              <a:gd name="connsiteX80" fmla="*/ 1166813 w 1519238"/>
              <a:gd name="connsiteY80" fmla="*/ 362261 h 2807679"/>
              <a:gd name="connsiteX81" fmla="*/ 1204913 w 1519238"/>
              <a:gd name="connsiteY81" fmla="*/ 371786 h 2807679"/>
              <a:gd name="connsiteX82" fmla="*/ 1214438 w 1519238"/>
              <a:gd name="connsiteY82" fmla="*/ 386073 h 2807679"/>
              <a:gd name="connsiteX83" fmla="*/ 1238250 w 1519238"/>
              <a:gd name="connsiteY83" fmla="*/ 414648 h 2807679"/>
              <a:gd name="connsiteX84" fmla="*/ 1247775 w 1519238"/>
              <a:gd name="connsiteY84" fmla="*/ 443223 h 2807679"/>
              <a:gd name="connsiteX85" fmla="*/ 1252538 w 1519238"/>
              <a:gd name="connsiteY85" fmla="*/ 457511 h 2807679"/>
              <a:gd name="connsiteX86" fmla="*/ 1262063 w 1519238"/>
              <a:gd name="connsiteY86" fmla="*/ 476561 h 2807679"/>
              <a:gd name="connsiteX87" fmla="*/ 1290638 w 1519238"/>
              <a:gd name="connsiteY87" fmla="*/ 519423 h 2807679"/>
              <a:gd name="connsiteX88" fmla="*/ 1300163 w 1519238"/>
              <a:gd name="connsiteY88" fmla="*/ 533711 h 2807679"/>
              <a:gd name="connsiteX89" fmla="*/ 1304925 w 1519238"/>
              <a:gd name="connsiteY89" fmla="*/ 547998 h 2807679"/>
              <a:gd name="connsiteX90" fmla="*/ 1319213 w 1519238"/>
              <a:gd name="connsiteY90" fmla="*/ 557523 h 2807679"/>
              <a:gd name="connsiteX91" fmla="*/ 1371600 w 1519238"/>
              <a:gd name="connsiteY91" fmla="*/ 581336 h 2807679"/>
              <a:gd name="connsiteX92" fmla="*/ 1390650 w 1519238"/>
              <a:gd name="connsiteY92" fmla="*/ 590861 h 2807679"/>
              <a:gd name="connsiteX93" fmla="*/ 1419225 w 1519238"/>
              <a:gd name="connsiteY93" fmla="*/ 600386 h 2807679"/>
              <a:gd name="connsiteX94" fmla="*/ 1462088 w 1519238"/>
              <a:gd name="connsiteY94" fmla="*/ 595623 h 2807679"/>
              <a:gd name="connsiteX95" fmla="*/ 1476375 w 1519238"/>
              <a:gd name="connsiteY95" fmla="*/ 590861 h 2807679"/>
              <a:gd name="connsiteX96" fmla="*/ 1485900 w 1519238"/>
              <a:gd name="connsiteY96" fmla="*/ 576573 h 2807679"/>
              <a:gd name="connsiteX97" fmla="*/ 1504950 w 1519238"/>
              <a:gd name="connsiteY97" fmla="*/ 571811 h 2807679"/>
              <a:gd name="connsiteX98" fmla="*/ 1519238 w 1519238"/>
              <a:gd name="connsiteY98" fmla="*/ 567048 h 2807679"/>
              <a:gd name="connsiteX99" fmla="*/ 1509713 w 1519238"/>
              <a:gd name="connsiteY99" fmla="*/ 705161 h 2807679"/>
              <a:gd name="connsiteX100" fmla="*/ 1504950 w 1519238"/>
              <a:gd name="connsiteY100" fmla="*/ 719448 h 2807679"/>
              <a:gd name="connsiteX101" fmla="*/ 1485900 w 1519238"/>
              <a:gd name="connsiteY101" fmla="*/ 748023 h 2807679"/>
              <a:gd name="connsiteX102" fmla="*/ 1466850 w 1519238"/>
              <a:gd name="connsiteY102" fmla="*/ 786123 h 2807679"/>
              <a:gd name="connsiteX103" fmla="*/ 1457325 w 1519238"/>
              <a:gd name="connsiteY103" fmla="*/ 824223 h 2807679"/>
              <a:gd name="connsiteX104" fmla="*/ 1447800 w 1519238"/>
              <a:gd name="connsiteY104" fmla="*/ 909948 h 2807679"/>
              <a:gd name="connsiteX105" fmla="*/ 1438275 w 1519238"/>
              <a:gd name="connsiteY105" fmla="*/ 1014723 h 2807679"/>
              <a:gd name="connsiteX106" fmla="*/ 1428750 w 1519238"/>
              <a:gd name="connsiteY106" fmla="*/ 1090923 h 2807679"/>
              <a:gd name="connsiteX107" fmla="*/ 1414463 w 1519238"/>
              <a:gd name="connsiteY107" fmla="*/ 1119498 h 2807679"/>
              <a:gd name="connsiteX108" fmla="*/ 1400175 w 1519238"/>
              <a:gd name="connsiteY108" fmla="*/ 1148073 h 2807679"/>
              <a:gd name="connsiteX109" fmla="*/ 1395413 w 1519238"/>
              <a:gd name="connsiteY109" fmla="*/ 1162361 h 2807679"/>
              <a:gd name="connsiteX110" fmla="*/ 1338263 w 1519238"/>
              <a:gd name="connsiteY110" fmla="*/ 1148073 h 2807679"/>
              <a:gd name="connsiteX111" fmla="*/ 1314450 w 1519238"/>
              <a:gd name="connsiteY111" fmla="*/ 1143311 h 2807679"/>
              <a:gd name="connsiteX112" fmla="*/ 1285875 w 1519238"/>
              <a:gd name="connsiteY112" fmla="*/ 1133786 h 2807679"/>
              <a:gd name="connsiteX113" fmla="*/ 1223963 w 1519238"/>
              <a:gd name="connsiteY113" fmla="*/ 1138548 h 2807679"/>
              <a:gd name="connsiteX114" fmla="*/ 1214438 w 1519238"/>
              <a:gd name="connsiteY114" fmla="*/ 1167123 h 2807679"/>
              <a:gd name="connsiteX115" fmla="*/ 1204913 w 1519238"/>
              <a:gd name="connsiteY115" fmla="*/ 1186173 h 2807679"/>
              <a:gd name="connsiteX116" fmla="*/ 1195388 w 1519238"/>
              <a:gd name="connsiteY116" fmla="*/ 1214748 h 2807679"/>
              <a:gd name="connsiteX117" fmla="*/ 1190625 w 1519238"/>
              <a:gd name="connsiteY117" fmla="*/ 1281423 h 2807679"/>
              <a:gd name="connsiteX118" fmla="*/ 1176338 w 1519238"/>
              <a:gd name="connsiteY118" fmla="*/ 1300473 h 2807679"/>
              <a:gd name="connsiteX119" fmla="*/ 1190625 w 1519238"/>
              <a:gd name="connsiteY119" fmla="*/ 1333811 h 2807679"/>
              <a:gd name="connsiteX120" fmla="*/ 1200150 w 1519238"/>
              <a:gd name="connsiteY120" fmla="*/ 1348098 h 2807679"/>
              <a:gd name="connsiteX121" fmla="*/ 1209675 w 1519238"/>
              <a:gd name="connsiteY121" fmla="*/ 1381436 h 2807679"/>
              <a:gd name="connsiteX122" fmla="*/ 1219200 w 1519238"/>
              <a:gd name="connsiteY122" fmla="*/ 1400486 h 2807679"/>
              <a:gd name="connsiteX123" fmla="*/ 1223963 w 1519238"/>
              <a:gd name="connsiteY123" fmla="*/ 1467161 h 2807679"/>
              <a:gd name="connsiteX124" fmla="*/ 1228725 w 1519238"/>
              <a:gd name="connsiteY124" fmla="*/ 1486211 h 2807679"/>
              <a:gd name="connsiteX125" fmla="*/ 1233488 w 1519238"/>
              <a:gd name="connsiteY125" fmla="*/ 1510023 h 2807679"/>
              <a:gd name="connsiteX126" fmla="*/ 1228725 w 1519238"/>
              <a:gd name="connsiteY126" fmla="*/ 1557648 h 2807679"/>
              <a:gd name="connsiteX127" fmla="*/ 1209675 w 1519238"/>
              <a:gd name="connsiteY127" fmla="*/ 1605273 h 2807679"/>
              <a:gd name="connsiteX128" fmla="*/ 1204913 w 1519238"/>
              <a:gd name="connsiteY128" fmla="*/ 1676711 h 2807679"/>
              <a:gd name="connsiteX129" fmla="*/ 1195388 w 1519238"/>
              <a:gd name="connsiteY129" fmla="*/ 1710048 h 2807679"/>
              <a:gd name="connsiteX130" fmla="*/ 1185863 w 1519238"/>
              <a:gd name="connsiteY130" fmla="*/ 1748148 h 2807679"/>
              <a:gd name="connsiteX131" fmla="*/ 1190625 w 1519238"/>
              <a:gd name="connsiteY131" fmla="*/ 1833873 h 2807679"/>
              <a:gd name="connsiteX132" fmla="*/ 1200150 w 1519238"/>
              <a:gd name="connsiteY132" fmla="*/ 1867211 h 2807679"/>
              <a:gd name="connsiteX133" fmla="*/ 1204913 w 1519238"/>
              <a:gd name="connsiteY133" fmla="*/ 1886261 h 2807679"/>
              <a:gd name="connsiteX134" fmla="*/ 1219200 w 1519238"/>
              <a:gd name="connsiteY134" fmla="*/ 1933886 h 2807679"/>
              <a:gd name="connsiteX135" fmla="*/ 1223963 w 1519238"/>
              <a:gd name="connsiteY135" fmla="*/ 2124386 h 2807679"/>
              <a:gd name="connsiteX136" fmla="*/ 1233488 w 1519238"/>
              <a:gd name="connsiteY136" fmla="*/ 2186298 h 2807679"/>
              <a:gd name="connsiteX137" fmla="*/ 1243013 w 1519238"/>
              <a:gd name="connsiteY137" fmla="*/ 2200586 h 2807679"/>
              <a:gd name="connsiteX138" fmla="*/ 1247775 w 1519238"/>
              <a:gd name="connsiteY138" fmla="*/ 2214873 h 2807679"/>
              <a:gd name="connsiteX139" fmla="*/ 1257300 w 1519238"/>
              <a:gd name="connsiteY139" fmla="*/ 2233923 h 2807679"/>
              <a:gd name="connsiteX140" fmla="*/ 1271588 w 1519238"/>
              <a:gd name="connsiteY140" fmla="*/ 2276786 h 2807679"/>
              <a:gd name="connsiteX141" fmla="*/ 1264444 w 1519238"/>
              <a:gd name="connsiteY141" fmla="*/ 2364892 h 2807679"/>
              <a:gd name="connsiteX142" fmla="*/ 1202532 w 1519238"/>
              <a:gd name="connsiteY142" fmla="*/ 2422042 h 2807679"/>
              <a:gd name="connsiteX143" fmla="*/ 1100138 w 1519238"/>
              <a:gd name="connsiteY143" fmla="*/ 2464906 h 2807679"/>
              <a:gd name="connsiteX144" fmla="*/ 1052512 w 1519238"/>
              <a:gd name="connsiteY144" fmla="*/ 2555392 h 2807679"/>
              <a:gd name="connsiteX145" fmla="*/ 1062037 w 1519238"/>
              <a:gd name="connsiteY145" fmla="*/ 2610161 h 2807679"/>
              <a:gd name="connsiteX146" fmla="*/ 1042987 w 1519238"/>
              <a:gd name="connsiteY146" fmla="*/ 2662548 h 2807679"/>
              <a:gd name="connsiteX147" fmla="*/ 1071563 w 1519238"/>
              <a:gd name="connsiteY147" fmla="*/ 2743510 h 2807679"/>
              <a:gd name="connsiteX148" fmla="*/ 1164431 w 1519238"/>
              <a:gd name="connsiteY148" fmla="*/ 2750652 h 2807679"/>
              <a:gd name="connsiteX149" fmla="*/ 1193006 w 1519238"/>
              <a:gd name="connsiteY149" fmla="*/ 2803040 h 2807679"/>
              <a:gd name="connsiteX150" fmla="*/ 1193006 w 1519238"/>
              <a:gd name="connsiteY150" fmla="*/ 2805420 h 2807679"/>
              <a:gd name="connsiteX0" fmla="*/ 0 w 1519238"/>
              <a:gd name="connsiteY0" fmla="*/ 1524311 h 2855426"/>
              <a:gd name="connsiteX1" fmla="*/ 23813 w 1519238"/>
              <a:gd name="connsiteY1" fmla="*/ 1486211 h 2855426"/>
              <a:gd name="connsiteX2" fmla="*/ 28575 w 1519238"/>
              <a:gd name="connsiteY2" fmla="*/ 1471923 h 2855426"/>
              <a:gd name="connsiteX3" fmla="*/ 47625 w 1519238"/>
              <a:gd name="connsiteY3" fmla="*/ 1438586 h 2855426"/>
              <a:gd name="connsiteX4" fmla="*/ 61913 w 1519238"/>
              <a:gd name="connsiteY4" fmla="*/ 1424298 h 2855426"/>
              <a:gd name="connsiteX5" fmla="*/ 80963 w 1519238"/>
              <a:gd name="connsiteY5" fmla="*/ 1395723 h 2855426"/>
              <a:gd name="connsiteX6" fmla="*/ 85725 w 1519238"/>
              <a:gd name="connsiteY6" fmla="*/ 1371911 h 2855426"/>
              <a:gd name="connsiteX7" fmla="*/ 119063 w 1519238"/>
              <a:gd name="connsiteY7" fmla="*/ 1338573 h 2855426"/>
              <a:gd name="connsiteX8" fmla="*/ 147638 w 1519238"/>
              <a:gd name="connsiteY8" fmla="*/ 1333811 h 2855426"/>
              <a:gd name="connsiteX9" fmla="*/ 157163 w 1519238"/>
              <a:gd name="connsiteY9" fmla="*/ 1305236 h 2855426"/>
              <a:gd name="connsiteX10" fmla="*/ 166688 w 1519238"/>
              <a:gd name="connsiteY10" fmla="*/ 1252848 h 2855426"/>
              <a:gd name="connsiteX11" fmla="*/ 157163 w 1519238"/>
              <a:gd name="connsiteY11" fmla="*/ 1176648 h 2855426"/>
              <a:gd name="connsiteX12" fmla="*/ 147638 w 1519238"/>
              <a:gd name="connsiteY12" fmla="*/ 1148073 h 2855426"/>
              <a:gd name="connsiteX13" fmla="*/ 142875 w 1519238"/>
              <a:gd name="connsiteY13" fmla="*/ 1114736 h 2855426"/>
              <a:gd name="connsiteX14" fmla="*/ 133350 w 1519238"/>
              <a:gd name="connsiteY14" fmla="*/ 1095686 h 2855426"/>
              <a:gd name="connsiteX15" fmla="*/ 128588 w 1519238"/>
              <a:gd name="connsiteY15" fmla="*/ 1081398 h 2855426"/>
              <a:gd name="connsiteX16" fmla="*/ 133350 w 1519238"/>
              <a:gd name="connsiteY16" fmla="*/ 986148 h 2855426"/>
              <a:gd name="connsiteX17" fmla="*/ 138113 w 1519238"/>
              <a:gd name="connsiteY17" fmla="*/ 971861 h 2855426"/>
              <a:gd name="connsiteX18" fmla="*/ 147638 w 1519238"/>
              <a:gd name="connsiteY18" fmla="*/ 957573 h 2855426"/>
              <a:gd name="connsiteX19" fmla="*/ 161925 w 1519238"/>
              <a:gd name="connsiteY19" fmla="*/ 943286 h 2855426"/>
              <a:gd name="connsiteX20" fmla="*/ 176213 w 1519238"/>
              <a:gd name="connsiteY20" fmla="*/ 900423 h 2855426"/>
              <a:gd name="connsiteX21" fmla="*/ 180975 w 1519238"/>
              <a:gd name="connsiteY21" fmla="*/ 886136 h 2855426"/>
              <a:gd name="connsiteX22" fmla="*/ 190500 w 1519238"/>
              <a:gd name="connsiteY22" fmla="*/ 867086 h 2855426"/>
              <a:gd name="connsiteX23" fmla="*/ 204788 w 1519238"/>
              <a:gd name="connsiteY23" fmla="*/ 814698 h 2855426"/>
              <a:gd name="connsiteX24" fmla="*/ 214313 w 1519238"/>
              <a:gd name="connsiteY24" fmla="*/ 781361 h 2855426"/>
              <a:gd name="connsiteX25" fmla="*/ 223838 w 1519238"/>
              <a:gd name="connsiteY25" fmla="*/ 767073 h 2855426"/>
              <a:gd name="connsiteX26" fmla="*/ 242888 w 1519238"/>
              <a:gd name="connsiteY26" fmla="*/ 733736 h 2855426"/>
              <a:gd name="connsiteX27" fmla="*/ 280988 w 1519238"/>
              <a:gd name="connsiteY27" fmla="*/ 714686 h 2855426"/>
              <a:gd name="connsiteX28" fmla="*/ 300038 w 1519238"/>
              <a:gd name="connsiteY28" fmla="*/ 705161 h 2855426"/>
              <a:gd name="connsiteX29" fmla="*/ 314325 w 1519238"/>
              <a:gd name="connsiteY29" fmla="*/ 690873 h 2855426"/>
              <a:gd name="connsiteX30" fmla="*/ 328613 w 1519238"/>
              <a:gd name="connsiteY30" fmla="*/ 681348 h 2855426"/>
              <a:gd name="connsiteX31" fmla="*/ 333375 w 1519238"/>
              <a:gd name="connsiteY31" fmla="*/ 667061 h 2855426"/>
              <a:gd name="connsiteX32" fmla="*/ 347663 w 1519238"/>
              <a:gd name="connsiteY32" fmla="*/ 652773 h 2855426"/>
              <a:gd name="connsiteX33" fmla="*/ 357188 w 1519238"/>
              <a:gd name="connsiteY33" fmla="*/ 638486 h 2855426"/>
              <a:gd name="connsiteX34" fmla="*/ 385763 w 1519238"/>
              <a:gd name="connsiteY34" fmla="*/ 614673 h 2855426"/>
              <a:gd name="connsiteX35" fmla="*/ 395288 w 1519238"/>
              <a:gd name="connsiteY35" fmla="*/ 600386 h 2855426"/>
              <a:gd name="connsiteX36" fmla="*/ 409575 w 1519238"/>
              <a:gd name="connsiteY36" fmla="*/ 581336 h 2855426"/>
              <a:gd name="connsiteX37" fmla="*/ 433388 w 1519238"/>
              <a:gd name="connsiteY37" fmla="*/ 552761 h 2855426"/>
              <a:gd name="connsiteX38" fmla="*/ 452438 w 1519238"/>
              <a:gd name="connsiteY38" fmla="*/ 543236 h 2855426"/>
              <a:gd name="connsiteX39" fmla="*/ 481013 w 1519238"/>
              <a:gd name="connsiteY39" fmla="*/ 509898 h 2855426"/>
              <a:gd name="connsiteX40" fmla="*/ 514350 w 1519238"/>
              <a:gd name="connsiteY40" fmla="*/ 471798 h 2855426"/>
              <a:gd name="connsiteX41" fmla="*/ 557213 w 1519238"/>
              <a:gd name="connsiteY41" fmla="*/ 428936 h 2855426"/>
              <a:gd name="connsiteX42" fmla="*/ 590550 w 1519238"/>
              <a:gd name="connsiteY42" fmla="*/ 395598 h 2855426"/>
              <a:gd name="connsiteX43" fmla="*/ 609600 w 1519238"/>
              <a:gd name="connsiteY43" fmla="*/ 333686 h 2855426"/>
              <a:gd name="connsiteX44" fmla="*/ 628650 w 1519238"/>
              <a:gd name="connsiteY44" fmla="*/ 305111 h 2855426"/>
              <a:gd name="connsiteX45" fmla="*/ 652463 w 1519238"/>
              <a:gd name="connsiteY45" fmla="*/ 271773 h 2855426"/>
              <a:gd name="connsiteX46" fmla="*/ 676275 w 1519238"/>
              <a:gd name="connsiteY46" fmla="*/ 243198 h 2855426"/>
              <a:gd name="connsiteX47" fmla="*/ 690563 w 1519238"/>
              <a:gd name="connsiteY47" fmla="*/ 209861 h 2855426"/>
              <a:gd name="connsiteX48" fmla="*/ 700088 w 1519238"/>
              <a:gd name="connsiteY48" fmla="*/ 181286 h 2855426"/>
              <a:gd name="connsiteX49" fmla="*/ 714375 w 1519238"/>
              <a:gd name="connsiteY49" fmla="*/ 157473 h 2855426"/>
              <a:gd name="connsiteX50" fmla="*/ 742950 w 1519238"/>
              <a:gd name="connsiteY50" fmla="*/ 133661 h 2855426"/>
              <a:gd name="connsiteX51" fmla="*/ 747713 w 1519238"/>
              <a:gd name="connsiteY51" fmla="*/ 119373 h 2855426"/>
              <a:gd name="connsiteX52" fmla="*/ 733425 w 1519238"/>
              <a:gd name="connsiteY52" fmla="*/ 90798 h 2855426"/>
              <a:gd name="connsiteX53" fmla="*/ 728663 w 1519238"/>
              <a:gd name="connsiteY53" fmla="*/ 76511 h 2855426"/>
              <a:gd name="connsiteX54" fmla="*/ 757238 w 1519238"/>
              <a:gd name="connsiteY54" fmla="*/ 90798 h 2855426"/>
              <a:gd name="connsiteX55" fmla="*/ 766763 w 1519238"/>
              <a:gd name="connsiteY55" fmla="*/ 105086 h 2855426"/>
              <a:gd name="connsiteX56" fmla="*/ 757238 w 1519238"/>
              <a:gd name="connsiteY56" fmla="*/ 71748 h 2855426"/>
              <a:gd name="connsiteX57" fmla="*/ 747713 w 1519238"/>
              <a:gd name="connsiteY57" fmla="*/ 57461 h 2855426"/>
              <a:gd name="connsiteX58" fmla="*/ 742950 w 1519238"/>
              <a:gd name="connsiteY58" fmla="*/ 43173 h 2855426"/>
              <a:gd name="connsiteX59" fmla="*/ 733425 w 1519238"/>
              <a:gd name="connsiteY59" fmla="*/ 28886 h 2855426"/>
              <a:gd name="connsiteX60" fmla="*/ 752475 w 1519238"/>
              <a:gd name="connsiteY60" fmla="*/ 38411 h 2855426"/>
              <a:gd name="connsiteX61" fmla="*/ 766763 w 1519238"/>
              <a:gd name="connsiteY61" fmla="*/ 43173 h 2855426"/>
              <a:gd name="connsiteX62" fmla="*/ 781050 w 1519238"/>
              <a:gd name="connsiteY62" fmla="*/ 43173 h 2855426"/>
              <a:gd name="connsiteX63" fmla="*/ 766763 w 1519238"/>
              <a:gd name="connsiteY63" fmla="*/ 14598 h 2855426"/>
              <a:gd name="connsiteX64" fmla="*/ 762000 w 1519238"/>
              <a:gd name="connsiteY64" fmla="*/ 311 h 2855426"/>
              <a:gd name="connsiteX65" fmla="*/ 804863 w 1519238"/>
              <a:gd name="connsiteY65" fmla="*/ 19361 h 2855426"/>
              <a:gd name="connsiteX66" fmla="*/ 814388 w 1519238"/>
              <a:gd name="connsiteY66" fmla="*/ 33648 h 2855426"/>
              <a:gd name="connsiteX67" fmla="*/ 857250 w 1519238"/>
              <a:gd name="connsiteY67" fmla="*/ 62223 h 2855426"/>
              <a:gd name="connsiteX68" fmla="*/ 876300 w 1519238"/>
              <a:gd name="connsiteY68" fmla="*/ 71748 h 2855426"/>
              <a:gd name="connsiteX69" fmla="*/ 890588 w 1519238"/>
              <a:gd name="connsiteY69" fmla="*/ 86036 h 2855426"/>
              <a:gd name="connsiteX70" fmla="*/ 904875 w 1519238"/>
              <a:gd name="connsiteY70" fmla="*/ 90798 h 2855426"/>
              <a:gd name="connsiteX71" fmla="*/ 947738 w 1519238"/>
              <a:gd name="connsiteY71" fmla="*/ 105086 h 2855426"/>
              <a:gd name="connsiteX72" fmla="*/ 966788 w 1519238"/>
              <a:gd name="connsiteY72" fmla="*/ 114611 h 2855426"/>
              <a:gd name="connsiteX73" fmla="*/ 985838 w 1519238"/>
              <a:gd name="connsiteY73" fmla="*/ 143186 h 2855426"/>
              <a:gd name="connsiteX74" fmla="*/ 1028700 w 1519238"/>
              <a:gd name="connsiteY74" fmla="*/ 176523 h 2855426"/>
              <a:gd name="connsiteX75" fmla="*/ 1047750 w 1519238"/>
              <a:gd name="connsiteY75" fmla="*/ 205098 h 2855426"/>
              <a:gd name="connsiteX76" fmla="*/ 1090613 w 1519238"/>
              <a:gd name="connsiteY76" fmla="*/ 252723 h 2855426"/>
              <a:gd name="connsiteX77" fmla="*/ 1109663 w 1519238"/>
              <a:gd name="connsiteY77" fmla="*/ 281298 h 2855426"/>
              <a:gd name="connsiteX78" fmla="*/ 1114425 w 1519238"/>
              <a:gd name="connsiteY78" fmla="*/ 300348 h 2855426"/>
              <a:gd name="connsiteX79" fmla="*/ 1138238 w 1519238"/>
              <a:gd name="connsiteY79" fmla="*/ 343211 h 2855426"/>
              <a:gd name="connsiteX80" fmla="*/ 1166813 w 1519238"/>
              <a:gd name="connsiteY80" fmla="*/ 362261 h 2855426"/>
              <a:gd name="connsiteX81" fmla="*/ 1204913 w 1519238"/>
              <a:gd name="connsiteY81" fmla="*/ 371786 h 2855426"/>
              <a:gd name="connsiteX82" fmla="*/ 1214438 w 1519238"/>
              <a:gd name="connsiteY82" fmla="*/ 386073 h 2855426"/>
              <a:gd name="connsiteX83" fmla="*/ 1238250 w 1519238"/>
              <a:gd name="connsiteY83" fmla="*/ 414648 h 2855426"/>
              <a:gd name="connsiteX84" fmla="*/ 1247775 w 1519238"/>
              <a:gd name="connsiteY84" fmla="*/ 443223 h 2855426"/>
              <a:gd name="connsiteX85" fmla="*/ 1252538 w 1519238"/>
              <a:gd name="connsiteY85" fmla="*/ 457511 h 2855426"/>
              <a:gd name="connsiteX86" fmla="*/ 1262063 w 1519238"/>
              <a:gd name="connsiteY86" fmla="*/ 476561 h 2855426"/>
              <a:gd name="connsiteX87" fmla="*/ 1290638 w 1519238"/>
              <a:gd name="connsiteY87" fmla="*/ 519423 h 2855426"/>
              <a:gd name="connsiteX88" fmla="*/ 1300163 w 1519238"/>
              <a:gd name="connsiteY88" fmla="*/ 533711 h 2855426"/>
              <a:gd name="connsiteX89" fmla="*/ 1304925 w 1519238"/>
              <a:gd name="connsiteY89" fmla="*/ 547998 h 2855426"/>
              <a:gd name="connsiteX90" fmla="*/ 1319213 w 1519238"/>
              <a:gd name="connsiteY90" fmla="*/ 557523 h 2855426"/>
              <a:gd name="connsiteX91" fmla="*/ 1371600 w 1519238"/>
              <a:gd name="connsiteY91" fmla="*/ 581336 h 2855426"/>
              <a:gd name="connsiteX92" fmla="*/ 1390650 w 1519238"/>
              <a:gd name="connsiteY92" fmla="*/ 590861 h 2855426"/>
              <a:gd name="connsiteX93" fmla="*/ 1419225 w 1519238"/>
              <a:gd name="connsiteY93" fmla="*/ 600386 h 2855426"/>
              <a:gd name="connsiteX94" fmla="*/ 1462088 w 1519238"/>
              <a:gd name="connsiteY94" fmla="*/ 595623 h 2855426"/>
              <a:gd name="connsiteX95" fmla="*/ 1476375 w 1519238"/>
              <a:gd name="connsiteY95" fmla="*/ 590861 h 2855426"/>
              <a:gd name="connsiteX96" fmla="*/ 1485900 w 1519238"/>
              <a:gd name="connsiteY96" fmla="*/ 576573 h 2855426"/>
              <a:gd name="connsiteX97" fmla="*/ 1504950 w 1519238"/>
              <a:gd name="connsiteY97" fmla="*/ 571811 h 2855426"/>
              <a:gd name="connsiteX98" fmla="*/ 1519238 w 1519238"/>
              <a:gd name="connsiteY98" fmla="*/ 567048 h 2855426"/>
              <a:gd name="connsiteX99" fmla="*/ 1509713 w 1519238"/>
              <a:gd name="connsiteY99" fmla="*/ 705161 h 2855426"/>
              <a:gd name="connsiteX100" fmla="*/ 1504950 w 1519238"/>
              <a:gd name="connsiteY100" fmla="*/ 719448 h 2855426"/>
              <a:gd name="connsiteX101" fmla="*/ 1485900 w 1519238"/>
              <a:gd name="connsiteY101" fmla="*/ 748023 h 2855426"/>
              <a:gd name="connsiteX102" fmla="*/ 1466850 w 1519238"/>
              <a:gd name="connsiteY102" fmla="*/ 786123 h 2855426"/>
              <a:gd name="connsiteX103" fmla="*/ 1457325 w 1519238"/>
              <a:gd name="connsiteY103" fmla="*/ 824223 h 2855426"/>
              <a:gd name="connsiteX104" fmla="*/ 1447800 w 1519238"/>
              <a:gd name="connsiteY104" fmla="*/ 909948 h 2855426"/>
              <a:gd name="connsiteX105" fmla="*/ 1438275 w 1519238"/>
              <a:gd name="connsiteY105" fmla="*/ 1014723 h 2855426"/>
              <a:gd name="connsiteX106" fmla="*/ 1428750 w 1519238"/>
              <a:gd name="connsiteY106" fmla="*/ 1090923 h 2855426"/>
              <a:gd name="connsiteX107" fmla="*/ 1414463 w 1519238"/>
              <a:gd name="connsiteY107" fmla="*/ 1119498 h 2855426"/>
              <a:gd name="connsiteX108" fmla="*/ 1400175 w 1519238"/>
              <a:gd name="connsiteY108" fmla="*/ 1148073 h 2855426"/>
              <a:gd name="connsiteX109" fmla="*/ 1395413 w 1519238"/>
              <a:gd name="connsiteY109" fmla="*/ 1162361 h 2855426"/>
              <a:gd name="connsiteX110" fmla="*/ 1338263 w 1519238"/>
              <a:gd name="connsiteY110" fmla="*/ 1148073 h 2855426"/>
              <a:gd name="connsiteX111" fmla="*/ 1314450 w 1519238"/>
              <a:gd name="connsiteY111" fmla="*/ 1143311 h 2855426"/>
              <a:gd name="connsiteX112" fmla="*/ 1285875 w 1519238"/>
              <a:gd name="connsiteY112" fmla="*/ 1133786 h 2855426"/>
              <a:gd name="connsiteX113" fmla="*/ 1223963 w 1519238"/>
              <a:gd name="connsiteY113" fmla="*/ 1138548 h 2855426"/>
              <a:gd name="connsiteX114" fmla="*/ 1214438 w 1519238"/>
              <a:gd name="connsiteY114" fmla="*/ 1167123 h 2855426"/>
              <a:gd name="connsiteX115" fmla="*/ 1204913 w 1519238"/>
              <a:gd name="connsiteY115" fmla="*/ 1186173 h 2855426"/>
              <a:gd name="connsiteX116" fmla="*/ 1195388 w 1519238"/>
              <a:gd name="connsiteY116" fmla="*/ 1214748 h 2855426"/>
              <a:gd name="connsiteX117" fmla="*/ 1190625 w 1519238"/>
              <a:gd name="connsiteY117" fmla="*/ 1281423 h 2855426"/>
              <a:gd name="connsiteX118" fmla="*/ 1176338 w 1519238"/>
              <a:gd name="connsiteY118" fmla="*/ 1300473 h 2855426"/>
              <a:gd name="connsiteX119" fmla="*/ 1190625 w 1519238"/>
              <a:gd name="connsiteY119" fmla="*/ 1333811 h 2855426"/>
              <a:gd name="connsiteX120" fmla="*/ 1200150 w 1519238"/>
              <a:gd name="connsiteY120" fmla="*/ 1348098 h 2855426"/>
              <a:gd name="connsiteX121" fmla="*/ 1209675 w 1519238"/>
              <a:gd name="connsiteY121" fmla="*/ 1381436 h 2855426"/>
              <a:gd name="connsiteX122" fmla="*/ 1219200 w 1519238"/>
              <a:gd name="connsiteY122" fmla="*/ 1400486 h 2855426"/>
              <a:gd name="connsiteX123" fmla="*/ 1223963 w 1519238"/>
              <a:gd name="connsiteY123" fmla="*/ 1467161 h 2855426"/>
              <a:gd name="connsiteX124" fmla="*/ 1228725 w 1519238"/>
              <a:gd name="connsiteY124" fmla="*/ 1486211 h 2855426"/>
              <a:gd name="connsiteX125" fmla="*/ 1233488 w 1519238"/>
              <a:gd name="connsiteY125" fmla="*/ 1510023 h 2855426"/>
              <a:gd name="connsiteX126" fmla="*/ 1228725 w 1519238"/>
              <a:gd name="connsiteY126" fmla="*/ 1557648 h 2855426"/>
              <a:gd name="connsiteX127" fmla="*/ 1209675 w 1519238"/>
              <a:gd name="connsiteY127" fmla="*/ 1605273 h 2855426"/>
              <a:gd name="connsiteX128" fmla="*/ 1204913 w 1519238"/>
              <a:gd name="connsiteY128" fmla="*/ 1676711 h 2855426"/>
              <a:gd name="connsiteX129" fmla="*/ 1195388 w 1519238"/>
              <a:gd name="connsiteY129" fmla="*/ 1710048 h 2855426"/>
              <a:gd name="connsiteX130" fmla="*/ 1185863 w 1519238"/>
              <a:gd name="connsiteY130" fmla="*/ 1748148 h 2855426"/>
              <a:gd name="connsiteX131" fmla="*/ 1190625 w 1519238"/>
              <a:gd name="connsiteY131" fmla="*/ 1833873 h 2855426"/>
              <a:gd name="connsiteX132" fmla="*/ 1200150 w 1519238"/>
              <a:gd name="connsiteY132" fmla="*/ 1867211 h 2855426"/>
              <a:gd name="connsiteX133" fmla="*/ 1204913 w 1519238"/>
              <a:gd name="connsiteY133" fmla="*/ 1886261 h 2855426"/>
              <a:gd name="connsiteX134" fmla="*/ 1219200 w 1519238"/>
              <a:gd name="connsiteY134" fmla="*/ 1933886 h 2855426"/>
              <a:gd name="connsiteX135" fmla="*/ 1223963 w 1519238"/>
              <a:gd name="connsiteY135" fmla="*/ 2124386 h 2855426"/>
              <a:gd name="connsiteX136" fmla="*/ 1233488 w 1519238"/>
              <a:gd name="connsiteY136" fmla="*/ 2186298 h 2855426"/>
              <a:gd name="connsiteX137" fmla="*/ 1243013 w 1519238"/>
              <a:gd name="connsiteY137" fmla="*/ 2200586 h 2855426"/>
              <a:gd name="connsiteX138" fmla="*/ 1247775 w 1519238"/>
              <a:gd name="connsiteY138" fmla="*/ 2214873 h 2855426"/>
              <a:gd name="connsiteX139" fmla="*/ 1257300 w 1519238"/>
              <a:gd name="connsiteY139" fmla="*/ 2233923 h 2855426"/>
              <a:gd name="connsiteX140" fmla="*/ 1271588 w 1519238"/>
              <a:gd name="connsiteY140" fmla="*/ 2276786 h 2855426"/>
              <a:gd name="connsiteX141" fmla="*/ 1264444 w 1519238"/>
              <a:gd name="connsiteY141" fmla="*/ 2364892 h 2855426"/>
              <a:gd name="connsiteX142" fmla="*/ 1202532 w 1519238"/>
              <a:gd name="connsiteY142" fmla="*/ 2422042 h 2855426"/>
              <a:gd name="connsiteX143" fmla="*/ 1100138 w 1519238"/>
              <a:gd name="connsiteY143" fmla="*/ 2464906 h 2855426"/>
              <a:gd name="connsiteX144" fmla="*/ 1052512 w 1519238"/>
              <a:gd name="connsiteY144" fmla="*/ 2555392 h 2855426"/>
              <a:gd name="connsiteX145" fmla="*/ 1062037 w 1519238"/>
              <a:gd name="connsiteY145" fmla="*/ 2610161 h 2855426"/>
              <a:gd name="connsiteX146" fmla="*/ 1042987 w 1519238"/>
              <a:gd name="connsiteY146" fmla="*/ 2662548 h 2855426"/>
              <a:gd name="connsiteX147" fmla="*/ 1071563 w 1519238"/>
              <a:gd name="connsiteY147" fmla="*/ 2743510 h 2855426"/>
              <a:gd name="connsiteX148" fmla="*/ 1164431 w 1519238"/>
              <a:gd name="connsiteY148" fmla="*/ 2750652 h 2855426"/>
              <a:gd name="connsiteX149" fmla="*/ 1193006 w 1519238"/>
              <a:gd name="connsiteY149" fmla="*/ 2803040 h 2855426"/>
              <a:gd name="connsiteX150" fmla="*/ 1176337 w 1519238"/>
              <a:gd name="connsiteY150" fmla="*/ 2855426 h 2855426"/>
              <a:gd name="connsiteX0" fmla="*/ 0 w 1519238"/>
              <a:gd name="connsiteY0" fmla="*/ 1524311 h 2860065"/>
              <a:gd name="connsiteX1" fmla="*/ 23813 w 1519238"/>
              <a:gd name="connsiteY1" fmla="*/ 1486211 h 2860065"/>
              <a:gd name="connsiteX2" fmla="*/ 28575 w 1519238"/>
              <a:gd name="connsiteY2" fmla="*/ 1471923 h 2860065"/>
              <a:gd name="connsiteX3" fmla="*/ 47625 w 1519238"/>
              <a:gd name="connsiteY3" fmla="*/ 1438586 h 2860065"/>
              <a:gd name="connsiteX4" fmla="*/ 61913 w 1519238"/>
              <a:gd name="connsiteY4" fmla="*/ 1424298 h 2860065"/>
              <a:gd name="connsiteX5" fmla="*/ 80963 w 1519238"/>
              <a:gd name="connsiteY5" fmla="*/ 1395723 h 2860065"/>
              <a:gd name="connsiteX6" fmla="*/ 85725 w 1519238"/>
              <a:gd name="connsiteY6" fmla="*/ 1371911 h 2860065"/>
              <a:gd name="connsiteX7" fmla="*/ 119063 w 1519238"/>
              <a:gd name="connsiteY7" fmla="*/ 1338573 h 2860065"/>
              <a:gd name="connsiteX8" fmla="*/ 147638 w 1519238"/>
              <a:gd name="connsiteY8" fmla="*/ 1333811 h 2860065"/>
              <a:gd name="connsiteX9" fmla="*/ 157163 w 1519238"/>
              <a:gd name="connsiteY9" fmla="*/ 1305236 h 2860065"/>
              <a:gd name="connsiteX10" fmla="*/ 166688 w 1519238"/>
              <a:gd name="connsiteY10" fmla="*/ 1252848 h 2860065"/>
              <a:gd name="connsiteX11" fmla="*/ 157163 w 1519238"/>
              <a:gd name="connsiteY11" fmla="*/ 1176648 h 2860065"/>
              <a:gd name="connsiteX12" fmla="*/ 147638 w 1519238"/>
              <a:gd name="connsiteY12" fmla="*/ 1148073 h 2860065"/>
              <a:gd name="connsiteX13" fmla="*/ 142875 w 1519238"/>
              <a:gd name="connsiteY13" fmla="*/ 1114736 h 2860065"/>
              <a:gd name="connsiteX14" fmla="*/ 133350 w 1519238"/>
              <a:gd name="connsiteY14" fmla="*/ 1095686 h 2860065"/>
              <a:gd name="connsiteX15" fmla="*/ 128588 w 1519238"/>
              <a:gd name="connsiteY15" fmla="*/ 1081398 h 2860065"/>
              <a:gd name="connsiteX16" fmla="*/ 133350 w 1519238"/>
              <a:gd name="connsiteY16" fmla="*/ 986148 h 2860065"/>
              <a:gd name="connsiteX17" fmla="*/ 138113 w 1519238"/>
              <a:gd name="connsiteY17" fmla="*/ 971861 h 2860065"/>
              <a:gd name="connsiteX18" fmla="*/ 147638 w 1519238"/>
              <a:gd name="connsiteY18" fmla="*/ 957573 h 2860065"/>
              <a:gd name="connsiteX19" fmla="*/ 161925 w 1519238"/>
              <a:gd name="connsiteY19" fmla="*/ 943286 h 2860065"/>
              <a:gd name="connsiteX20" fmla="*/ 176213 w 1519238"/>
              <a:gd name="connsiteY20" fmla="*/ 900423 h 2860065"/>
              <a:gd name="connsiteX21" fmla="*/ 180975 w 1519238"/>
              <a:gd name="connsiteY21" fmla="*/ 886136 h 2860065"/>
              <a:gd name="connsiteX22" fmla="*/ 190500 w 1519238"/>
              <a:gd name="connsiteY22" fmla="*/ 867086 h 2860065"/>
              <a:gd name="connsiteX23" fmla="*/ 204788 w 1519238"/>
              <a:gd name="connsiteY23" fmla="*/ 814698 h 2860065"/>
              <a:gd name="connsiteX24" fmla="*/ 214313 w 1519238"/>
              <a:gd name="connsiteY24" fmla="*/ 781361 h 2860065"/>
              <a:gd name="connsiteX25" fmla="*/ 223838 w 1519238"/>
              <a:gd name="connsiteY25" fmla="*/ 767073 h 2860065"/>
              <a:gd name="connsiteX26" fmla="*/ 242888 w 1519238"/>
              <a:gd name="connsiteY26" fmla="*/ 733736 h 2860065"/>
              <a:gd name="connsiteX27" fmla="*/ 280988 w 1519238"/>
              <a:gd name="connsiteY27" fmla="*/ 714686 h 2860065"/>
              <a:gd name="connsiteX28" fmla="*/ 300038 w 1519238"/>
              <a:gd name="connsiteY28" fmla="*/ 705161 h 2860065"/>
              <a:gd name="connsiteX29" fmla="*/ 314325 w 1519238"/>
              <a:gd name="connsiteY29" fmla="*/ 690873 h 2860065"/>
              <a:gd name="connsiteX30" fmla="*/ 328613 w 1519238"/>
              <a:gd name="connsiteY30" fmla="*/ 681348 h 2860065"/>
              <a:gd name="connsiteX31" fmla="*/ 333375 w 1519238"/>
              <a:gd name="connsiteY31" fmla="*/ 667061 h 2860065"/>
              <a:gd name="connsiteX32" fmla="*/ 347663 w 1519238"/>
              <a:gd name="connsiteY32" fmla="*/ 652773 h 2860065"/>
              <a:gd name="connsiteX33" fmla="*/ 357188 w 1519238"/>
              <a:gd name="connsiteY33" fmla="*/ 638486 h 2860065"/>
              <a:gd name="connsiteX34" fmla="*/ 385763 w 1519238"/>
              <a:gd name="connsiteY34" fmla="*/ 614673 h 2860065"/>
              <a:gd name="connsiteX35" fmla="*/ 395288 w 1519238"/>
              <a:gd name="connsiteY35" fmla="*/ 600386 h 2860065"/>
              <a:gd name="connsiteX36" fmla="*/ 409575 w 1519238"/>
              <a:gd name="connsiteY36" fmla="*/ 581336 h 2860065"/>
              <a:gd name="connsiteX37" fmla="*/ 433388 w 1519238"/>
              <a:gd name="connsiteY37" fmla="*/ 552761 h 2860065"/>
              <a:gd name="connsiteX38" fmla="*/ 452438 w 1519238"/>
              <a:gd name="connsiteY38" fmla="*/ 543236 h 2860065"/>
              <a:gd name="connsiteX39" fmla="*/ 481013 w 1519238"/>
              <a:gd name="connsiteY39" fmla="*/ 509898 h 2860065"/>
              <a:gd name="connsiteX40" fmla="*/ 514350 w 1519238"/>
              <a:gd name="connsiteY40" fmla="*/ 471798 h 2860065"/>
              <a:gd name="connsiteX41" fmla="*/ 557213 w 1519238"/>
              <a:gd name="connsiteY41" fmla="*/ 428936 h 2860065"/>
              <a:gd name="connsiteX42" fmla="*/ 590550 w 1519238"/>
              <a:gd name="connsiteY42" fmla="*/ 395598 h 2860065"/>
              <a:gd name="connsiteX43" fmla="*/ 609600 w 1519238"/>
              <a:gd name="connsiteY43" fmla="*/ 333686 h 2860065"/>
              <a:gd name="connsiteX44" fmla="*/ 628650 w 1519238"/>
              <a:gd name="connsiteY44" fmla="*/ 305111 h 2860065"/>
              <a:gd name="connsiteX45" fmla="*/ 652463 w 1519238"/>
              <a:gd name="connsiteY45" fmla="*/ 271773 h 2860065"/>
              <a:gd name="connsiteX46" fmla="*/ 676275 w 1519238"/>
              <a:gd name="connsiteY46" fmla="*/ 243198 h 2860065"/>
              <a:gd name="connsiteX47" fmla="*/ 690563 w 1519238"/>
              <a:gd name="connsiteY47" fmla="*/ 209861 h 2860065"/>
              <a:gd name="connsiteX48" fmla="*/ 700088 w 1519238"/>
              <a:gd name="connsiteY48" fmla="*/ 181286 h 2860065"/>
              <a:gd name="connsiteX49" fmla="*/ 714375 w 1519238"/>
              <a:gd name="connsiteY49" fmla="*/ 157473 h 2860065"/>
              <a:gd name="connsiteX50" fmla="*/ 742950 w 1519238"/>
              <a:gd name="connsiteY50" fmla="*/ 133661 h 2860065"/>
              <a:gd name="connsiteX51" fmla="*/ 747713 w 1519238"/>
              <a:gd name="connsiteY51" fmla="*/ 119373 h 2860065"/>
              <a:gd name="connsiteX52" fmla="*/ 733425 w 1519238"/>
              <a:gd name="connsiteY52" fmla="*/ 90798 h 2860065"/>
              <a:gd name="connsiteX53" fmla="*/ 728663 w 1519238"/>
              <a:gd name="connsiteY53" fmla="*/ 76511 h 2860065"/>
              <a:gd name="connsiteX54" fmla="*/ 757238 w 1519238"/>
              <a:gd name="connsiteY54" fmla="*/ 90798 h 2860065"/>
              <a:gd name="connsiteX55" fmla="*/ 766763 w 1519238"/>
              <a:gd name="connsiteY55" fmla="*/ 105086 h 2860065"/>
              <a:gd name="connsiteX56" fmla="*/ 757238 w 1519238"/>
              <a:gd name="connsiteY56" fmla="*/ 71748 h 2860065"/>
              <a:gd name="connsiteX57" fmla="*/ 747713 w 1519238"/>
              <a:gd name="connsiteY57" fmla="*/ 57461 h 2860065"/>
              <a:gd name="connsiteX58" fmla="*/ 742950 w 1519238"/>
              <a:gd name="connsiteY58" fmla="*/ 43173 h 2860065"/>
              <a:gd name="connsiteX59" fmla="*/ 733425 w 1519238"/>
              <a:gd name="connsiteY59" fmla="*/ 28886 h 2860065"/>
              <a:gd name="connsiteX60" fmla="*/ 752475 w 1519238"/>
              <a:gd name="connsiteY60" fmla="*/ 38411 h 2860065"/>
              <a:gd name="connsiteX61" fmla="*/ 766763 w 1519238"/>
              <a:gd name="connsiteY61" fmla="*/ 43173 h 2860065"/>
              <a:gd name="connsiteX62" fmla="*/ 781050 w 1519238"/>
              <a:gd name="connsiteY62" fmla="*/ 43173 h 2860065"/>
              <a:gd name="connsiteX63" fmla="*/ 766763 w 1519238"/>
              <a:gd name="connsiteY63" fmla="*/ 14598 h 2860065"/>
              <a:gd name="connsiteX64" fmla="*/ 762000 w 1519238"/>
              <a:gd name="connsiteY64" fmla="*/ 311 h 2860065"/>
              <a:gd name="connsiteX65" fmla="*/ 804863 w 1519238"/>
              <a:gd name="connsiteY65" fmla="*/ 19361 h 2860065"/>
              <a:gd name="connsiteX66" fmla="*/ 814388 w 1519238"/>
              <a:gd name="connsiteY66" fmla="*/ 33648 h 2860065"/>
              <a:gd name="connsiteX67" fmla="*/ 857250 w 1519238"/>
              <a:gd name="connsiteY67" fmla="*/ 62223 h 2860065"/>
              <a:gd name="connsiteX68" fmla="*/ 876300 w 1519238"/>
              <a:gd name="connsiteY68" fmla="*/ 71748 h 2860065"/>
              <a:gd name="connsiteX69" fmla="*/ 890588 w 1519238"/>
              <a:gd name="connsiteY69" fmla="*/ 86036 h 2860065"/>
              <a:gd name="connsiteX70" fmla="*/ 904875 w 1519238"/>
              <a:gd name="connsiteY70" fmla="*/ 90798 h 2860065"/>
              <a:gd name="connsiteX71" fmla="*/ 947738 w 1519238"/>
              <a:gd name="connsiteY71" fmla="*/ 105086 h 2860065"/>
              <a:gd name="connsiteX72" fmla="*/ 966788 w 1519238"/>
              <a:gd name="connsiteY72" fmla="*/ 114611 h 2860065"/>
              <a:gd name="connsiteX73" fmla="*/ 985838 w 1519238"/>
              <a:gd name="connsiteY73" fmla="*/ 143186 h 2860065"/>
              <a:gd name="connsiteX74" fmla="*/ 1028700 w 1519238"/>
              <a:gd name="connsiteY74" fmla="*/ 176523 h 2860065"/>
              <a:gd name="connsiteX75" fmla="*/ 1047750 w 1519238"/>
              <a:gd name="connsiteY75" fmla="*/ 205098 h 2860065"/>
              <a:gd name="connsiteX76" fmla="*/ 1090613 w 1519238"/>
              <a:gd name="connsiteY76" fmla="*/ 252723 h 2860065"/>
              <a:gd name="connsiteX77" fmla="*/ 1109663 w 1519238"/>
              <a:gd name="connsiteY77" fmla="*/ 281298 h 2860065"/>
              <a:gd name="connsiteX78" fmla="*/ 1114425 w 1519238"/>
              <a:gd name="connsiteY78" fmla="*/ 300348 h 2860065"/>
              <a:gd name="connsiteX79" fmla="*/ 1138238 w 1519238"/>
              <a:gd name="connsiteY79" fmla="*/ 343211 h 2860065"/>
              <a:gd name="connsiteX80" fmla="*/ 1166813 w 1519238"/>
              <a:gd name="connsiteY80" fmla="*/ 362261 h 2860065"/>
              <a:gd name="connsiteX81" fmla="*/ 1204913 w 1519238"/>
              <a:gd name="connsiteY81" fmla="*/ 371786 h 2860065"/>
              <a:gd name="connsiteX82" fmla="*/ 1214438 w 1519238"/>
              <a:gd name="connsiteY82" fmla="*/ 386073 h 2860065"/>
              <a:gd name="connsiteX83" fmla="*/ 1238250 w 1519238"/>
              <a:gd name="connsiteY83" fmla="*/ 414648 h 2860065"/>
              <a:gd name="connsiteX84" fmla="*/ 1247775 w 1519238"/>
              <a:gd name="connsiteY84" fmla="*/ 443223 h 2860065"/>
              <a:gd name="connsiteX85" fmla="*/ 1252538 w 1519238"/>
              <a:gd name="connsiteY85" fmla="*/ 457511 h 2860065"/>
              <a:gd name="connsiteX86" fmla="*/ 1262063 w 1519238"/>
              <a:gd name="connsiteY86" fmla="*/ 476561 h 2860065"/>
              <a:gd name="connsiteX87" fmla="*/ 1290638 w 1519238"/>
              <a:gd name="connsiteY87" fmla="*/ 519423 h 2860065"/>
              <a:gd name="connsiteX88" fmla="*/ 1300163 w 1519238"/>
              <a:gd name="connsiteY88" fmla="*/ 533711 h 2860065"/>
              <a:gd name="connsiteX89" fmla="*/ 1304925 w 1519238"/>
              <a:gd name="connsiteY89" fmla="*/ 547998 h 2860065"/>
              <a:gd name="connsiteX90" fmla="*/ 1319213 w 1519238"/>
              <a:gd name="connsiteY90" fmla="*/ 557523 h 2860065"/>
              <a:gd name="connsiteX91" fmla="*/ 1371600 w 1519238"/>
              <a:gd name="connsiteY91" fmla="*/ 581336 h 2860065"/>
              <a:gd name="connsiteX92" fmla="*/ 1390650 w 1519238"/>
              <a:gd name="connsiteY92" fmla="*/ 590861 h 2860065"/>
              <a:gd name="connsiteX93" fmla="*/ 1419225 w 1519238"/>
              <a:gd name="connsiteY93" fmla="*/ 600386 h 2860065"/>
              <a:gd name="connsiteX94" fmla="*/ 1462088 w 1519238"/>
              <a:gd name="connsiteY94" fmla="*/ 595623 h 2860065"/>
              <a:gd name="connsiteX95" fmla="*/ 1476375 w 1519238"/>
              <a:gd name="connsiteY95" fmla="*/ 590861 h 2860065"/>
              <a:gd name="connsiteX96" fmla="*/ 1485900 w 1519238"/>
              <a:gd name="connsiteY96" fmla="*/ 576573 h 2860065"/>
              <a:gd name="connsiteX97" fmla="*/ 1504950 w 1519238"/>
              <a:gd name="connsiteY97" fmla="*/ 571811 h 2860065"/>
              <a:gd name="connsiteX98" fmla="*/ 1519238 w 1519238"/>
              <a:gd name="connsiteY98" fmla="*/ 567048 h 2860065"/>
              <a:gd name="connsiteX99" fmla="*/ 1509713 w 1519238"/>
              <a:gd name="connsiteY99" fmla="*/ 705161 h 2860065"/>
              <a:gd name="connsiteX100" fmla="*/ 1504950 w 1519238"/>
              <a:gd name="connsiteY100" fmla="*/ 719448 h 2860065"/>
              <a:gd name="connsiteX101" fmla="*/ 1485900 w 1519238"/>
              <a:gd name="connsiteY101" fmla="*/ 748023 h 2860065"/>
              <a:gd name="connsiteX102" fmla="*/ 1466850 w 1519238"/>
              <a:gd name="connsiteY102" fmla="*/ 786123 h 2860065"/>
              <a:gd name="connsiteX103" fmla="*/ 1457325 w 1519238"/>
              <a:gd name="connsiteY103" fmla="*/ 824223 h 2860065"/>
              <a:gd name="connsiteX104" fmla="*/ 1447800 w 1519238"/>
              <a:gd name="connsiteY104" fmla="*/ 909948 h 2860065"/>
              <a:gd name="connsiteX105" fmla="*/ 1438275 w 1519238"/>
              <a:gd name="connsiteY105" fmla="*/ 1014723 h 2860065"/>
              <a:gd name="connsiteX106" fmla="*/ 1428750 w 1519238"/>
              <a:gd name="connsiteY106" fmla="*/ 1090923 h 2860065"/>
              <a:gd name="connsiteX107" fmla="*/ 1414463 w 1519238"/>
              <a:gd name="connsiteY107" fmla="*/ 1119498 h 2860065"/>
              <a:gd name="connsiteX108" fmla="*/ 1400175 w 1519238"/>
              <a:gd name="connsiteY108" fmla="*/ 1148073 h 2860065"/>
              <a:gd name="connsiteX109" fmla="*/ 1395413 w 1519238"/>
              <a:gd name="connsiteY109" fmla="*/ 1162361 h 2860065"/>
              <a:gd name="connsiteX110" fmla="*/ 1338263 w 1519238"/>
              <a:gd name="connsiteY110" fmla="*/ 1148073 h 2860065"/>
              <a:gd name="connsiteX111" fmla="*/ 1314450 w 1519238"/>
              <a:gd name="connsiteY111" fmla="*/ 1143311 h 2860065"/>
              <a:gd name="connsiteX112" fmla="*/ 1285875 w 1519238"/>
              <a:gd name="connsiteY112" fmla="*/ 1133786 h 2860065"/>
              <a:gd name="connsiteX113" fmla="*/ 1223963 w 1519238"/>
              <a:gd name="connsiteY113" fmla="*/ 1138548 h 2860065"/>
              <a:gd name="connsiteX114" fmla="*/ 1214438 w 1519238"/>
              <a:gd name="connsiteY114" fmla="*/ 1167123 h 2860065"/>
              <a:gd name="connsiteX115" fmla="*/ 1204913 w 1519238"/>
              <a:gd name="connsiteY115" fmla="*/ 1186173 h 2860065"/>
              <a:gd name="connsiteX116" fmla="*/ 1195388 w 1519238"/>
              <a:gd name="connsiteY116" fmla="*/ 1214748 h 2860065"/>
              <a:gd name="connsiteX117" fmla="*/ 1190625 w 1519238"/>
              <a:gd name="connsiteY117" fmla="*/ 1281423 h 2860065"/>
              <a:gd name="connsiteX118" fmla="*/ 1176338 w 1519238"/>
              <a:gd name="connsiteY118" fmla="*/ 1300473 h 2860065"/>
              <a:gd name="connsiteX119" fmla="*/ 1190625 w 1519238"/>
              <a:gd name="connsiteY119" fmla="*/ 1333811 h 2860065"/>
              <a:gd name="connsiteX120" fmla="*/ 1200150 w 1519238"/>
              <a:gd name="connsiteY120" fmla="*/ 1348098 h 2860065"/>
              <a:gd name="connsiteX121" fmla="*/ 1209675 w 1519238"/>
              <a:gd name="connsiteY121" fmla="*/ 1381436 h 2860065"/>
              <a:gd name="connsiteX122" fmla="*/ 1219200 w 1519238"/>
              <a:gd name="connsiteY122" fmla="*/ 1400486 h 2860065"/>
              <a:gd name="connsiteX123" fmla="*/ 1223963 w 1519238"/>
              <a:gd name="connsiteY123" fmla="*/ 1467161 h 2860065"/>
              <a:gd name="connsiteX124" fmla="*/ 1228725 w 1519238"/>
              <a:gd name="connsiteY124" fmla="*/ 1486211 h 2860065"/>
              <a:gd name="connsiteX125" fmla="*/ 1233488 w 1519238"/>
              <a:gd name="connsiteY125" fmla="*/ 1510023 h 2860065"/>
              <a:gd name="connsiteX126" fmla="*/ 1228725 w 1519238"/>
              <a:gd name="connsiteY126" fmla="*/ 1557648 h 2860065"/>
              <a:gd name="connsiteX127" fmla="*/ 1209675 w 1519238"/>
              <a:gd name="connsiteY127" fmla="*/ 1605273 h 2860065"/>
              <a:gd name="connsiteX128" fmla="*/ 1204913 w 1519238"/>
              <a:gd name="connsiteY128" fmla="*/ 1676711 h 2860065"/>
              <a:gd name="connsiteX129" fmla="*/ 1195388 w 1519238"/>
              <a:gd name="connsiteY129" fmla="*/ 1710048 h 2860065"/>
              <a:gd name="connsiteX130" fmla="*/ 1185863 w 1519238"/>
              <a:gd name="connsiteY130" fmla="*/ 1748148 h 2860065"/>
              <a:gd name="connsiteX131" fmla="*/ 1190625 w 1519238"/>
              <a:gd name="connsiteY131" fmla="*/ 1833873 h 2860065"/>
              <a:gd name="connsiteX132" fmla="*/ 1200150 w 1519238"/>
              <a:gd name="connsiteY132" fmla="*/ 1867211 h 2860065"/>
              <a:gd name="connsiteX133" fmla="*/ 1204913 w 1519238"/>
              <a:gd name="connsiteY133" fmla="*/ 1886261 h 2860065"/>
              <a:gd name="connsiteX134" fmla="*/ 1219200 w 1519238"/>
              <a:gd name="connsiteY134" fmla="*/ 1933886 h 2860065"/>
              <a:gd name="connsiteX135" fmla="*/ 1223963 w 1519238"/>
              <a:gd name="connsiteY135" fmla="*/ 2124386 h 2860065"/>
              <a:gd name="connsiteX136" fmla="*/ 1233488 w 1519238"/>
              <a:gd name="connsiteY136" fmla="*/ 2186298 h 2860065"/>
              <a:gd name="connsiteX137" fmla="*/ 1243013 w 1519238"/>
              <a:gd name="connsiteY137" fmla="*/ 2200586 h 2860065"/>
              <a:gd name="connsiteX138" fmla="*/ 1247775 w 1519238"/>
              <a:gd name="connsiteY138" fmla="*/ 2214873 h 2860065"/>
              <a:gd name="connsiteX139" fmla="*/ 1257300 w 1519238"/>
              <a:gd name="connsiteY139" fmla="*/ 2233923 h 2860065"/>
              <a:gd name="connsiteX140" fmla="*/ 1271588 w 1519238"/>
              <a:gd name="connsiteY140" fmla="*/ 2276786 h 2860065"/>
              <a:gd name="connsiteX141" fmla="*/ 1264444 w 1519238"/>
              <a:gd name="connsiteY141" fmla="*/ 2364892 h 2860065"/>
              <a:gd name="connsiteX142" fmla="*/ 1202532 w 1519238"/>
              <a:gd name="connsiteY142" fmla="*/ 2422042 h 2860065"/>
              <a:gd name="connsiteX143" fmla="*/ 1100138 w 1519238"/>
              <a:gd name="connsiteY143" fmla="*/ 2464906 h 2860065"/>
              <a:gd name="connsiteX144" fmla="*/ 1052512 w 1519238"/>
              <a:gd name="connsiteY144" fmla="*/ 2555392 h 2860065"/>
              <a:gd name="connsiteX145" fmla="*/ 1062037 w 1519238"/>
              <a:gd name="connsiteY145" fmla="*/ 2610161 h 2860065"/>
              <a:gd name="connsiteX146" fmla="*/ 1042987 w 1519238"/>
              <a:gd name="connsiteY146" fmla="*/ 2662548 h 2860065"/>
              <a:gd name="connsiteX147" fmla="*/ 1071563 w 1519238"/>
              <a:gd name="connsiteY147" fmla="*/ 2743510 h 2860065"/>
              <a:gd name="connsiteX148" fmla="*/ 1164431 w 1519238"/>
              <a:gd name="connsiteY148" fmla="*/ 2750652 h 2860065"/>
              <a:gd name="connsiteX149" fmla="*/ 1193006 w 1519238"/>
              <a:gd name="connsiteY149" fmla="*/ 2803040 h 2860065"/>
              <a:gd name="connsiteX150" fmla="*/ 1176337 w 1519238"/>
              <a:gd name="connsiteY150" fmla="*/ 2855426 h 2860065"/>
              <a:gd name="connsiteX151" fmla="*/ 1178719 w 1519238"/>
              <a:gd name="connsiteY151" fmla="*/ 2857807 h 2860065"/>
              <a:gd name="connsiteX0" fmla="*/ 0 w 1519238"/>
              <a:gd name="connsiteY0" fmla="*/ 1524311 h 2872095"/>
              <a:gd name="connsiteX1" fmla="*/ 23813 w 1519238"/>
              <a:gd name="connsiteY1" fmla="*/ 1486211 h 2872095"/>
              <a:gd name="connsiteX2" fmla="*/ 28575 w 1519238"/>
              <a:gd name="connsiteY2" fmla="*/ 1471923 h 2872095"/>
              <a:gd name="connsiteX3" fmla="*/ 47625 w 1519238"/>
              <a:gd name="connsiteY3" fmla="*/ 1438586 h 2872095"/>
              <a:gd name="connsiteX4" fmla="*/ 61913 w 1519238"/>
              <a:gd name="connsiteY4" fmla="*/ 1424298 h 2872095"/>
              <a:gd name="connsiteX5" fmla="*/ 80963 w 1519238"/>
              <a:gd name="connsiteY5" fmla="*/ 1395723 h 2872095"/>
              <a:gd name="connsiteX6" fmla="*/ 85725 w 1519238"/>
              <a:gd name="connsiteY6" fmla="*/ 1371911 h 2872095"/>
              <a:gd name="connsiteX7" fmla="*/ 119063 w 1519238"/>
              <a:gd name="connsiteY7" fmla="*/ 1338573 h 2872095"/>
              <a:gd name="connsiteX8" fmla="*/ 147638 w 1519238"/>
              <a:gd name="connsiteY8" fmla="*/ 1333811 h 2872095"/>
              <a:gd name="connsiteX9" fmla="*/ 157163 w 1519238"/>
              <a:gd name="connsiteY9" fmla="*/ 1305236 h 2872095"/>
              <a:gd name="connsiteX10" fmla="*/ 166688 w 1519238"/>
              <a:gd name="connsiteY10" fmla="*/ 1252848 h 2872095"/>
              <a:gd name="connsiteX11" fmla="*/ 157163 w 1519238"/>
              <a:gd name="connsiteY11" fmla="*/ 1176648 h 2872095"/>
              <a:gd name="connsiteX12" fmla="*/ 147638 w 1519238"/>
              <a:gd name="connsiteY12" fmla="*/ 1148073 h 2872095"/>
              <a:gd name="connsiteX13" fmla="*/ 142875 w 1519238"/>
              <a:gd name="connsiteY13" fmla="*/ 1114736 h 2872095"/>
              <a:gd name="connsiteX14" fmla="*/ 133350 w 1519238"/>
              <a:gd name="connsiteY14" fmla="*/ 1095686 h 2872095"/>
              <a:gd name="connsiteX15" fmla="*/ 128588 w 1519238"/>
              <a:gd name="connsiteY15" fmla="*/ 1081398 h 2872095"/>
              <a:gd name="connsiteX16" fmla="*/ 133350 w 1519238"/>
              <a:gd name="connsiteY16" fmla="*/ 986148 h 2872095"/>
              <a:gd name="connsiteX17" fmla="*/ 138113 w 1519238"/>
              <a:gd name="connsiteY17" fmla="*/ 971861 h 2872095"/>
              <a:gd name="connsiteX18" fmla="*/ 147638 w 1519238"/>
              <a:gd name="connsiteY18" fmla="*/ 957573 h 2872095"/>
              <a:gd name="connsiteX19" fmla="*/ 161925 w 1519238"/>
              <a:gd name="connsiteY19" fmla="*/ 943286 h 2872095"/>
              <a:gd name="connsiteX20" fmla="*/ 176213 w 1519238"/>
              <a:gd name="connsiteY20" fmla="*/ 900423 h 2872095"/>
              <a:gd name="connsiteX21" fmla="*/ 180975 w 1519238"/>
              <a:gd name="connsiteY21" fmla="*/ 886136 h 2872095"/>
              <a:gd name="connsiteX22" fmla="*/ 190500 w 1519238"/>
              <a:gd name="connsiteY22" fmla="*/ 867086 h 2872095"/>
              <a:gd name="connsiteX23" fmla="*/ 204788 w 1519238"/>
              <a:gd name="connsiteY23" fmla="*/ 814698 h 2872095"/>
              <a:gd name="connsiteX24" fmla="*/ 214313 w 1519238"/>
              <a:gd name="connsiteY24" fmla="*/ 781361 h 2872095"/>
              <a:gd name="connsiteX25" fmla="*/ 223838 w 1519238"/>
              <a:gd name="connsiteY25" fmla="*/ 767073 h 2872095"/>
              <a:gd name="connsiteX26" fmla="*/ 242888 w 1519238"/>
              <a:gd name="connsiteY26" fmla="*/ 733736 h 2872095"/>
              <a:gd name="connsiteX27" fmla="*/ 280988 w 1519238"/>
              <a:gd name="connsiteY27" fmla="*/ 714686 h 2872095"/>
              <a:gd name="connsiteX28" fmla="*/ 300038 w 1519238"/>
              <a:gd name="connsiteY28" fmla="*/ 705161 h 2872095"/>
              <a:gd name="connsiteX29" fmla="*/ 314325 w 1519238"/>
              <a:gd name="connsiteY29" fmla="*/ 690873 h 2872095"/>
              <a:gd name="connsiteX30" fmla="*/ 328613 w 1519238"/>
              <a:gd name="connsiteY30" fmla="*/ 681348 h 2872095"/>
              <a:gd name="connsiteX31" fmla="*/ 333375 w 1519238"/>
              <a:gd name="connsiteY31" fmla="*/ 667061 h 2872095"/>
              <a:gd name="connsiteX32" fmla="*/ 347663 w 1519238"/>
              <a:gd name="connsiteY32" fmla="*/ 652773 h 2872095"/>
              <a:gd name="connsiteX33" fmla="*/ 357188 w 1519238"/>
              <a:gd name="connsiteY33" fmla="*/ 638486 h 2872095"/>
              <a:gd name="connsiteX34" fmla="*/ 385763 w 1519238"/>
              <a:gd name="connsiteY34" fmla="*/ 614673 h 2872095"/>
              <a:gd name="connsiteX35" fmla="*/ 395288 w 1519238"/>
              <a:gd name="connsiteY35" fmla="*/ 600386 h 2872095"/>
              <a:gd name="connsiteX36" fmla="*/ 409575 w 1519238"/>
              <a:gd name="connsiteY36" fmla="*/ 581336 h 2872095"/>
              <a:gd name="connsiteX37" fmla="*/ 433388 w 1519238"/>
              <a:gd name="connsiteY37" fmla="*/ 552761 h 2872095"/>
              <a:gd name="connsiteX38" fmla="*/ 452438 w 1519238"/>
              <a:gd name="connsiteY38" fmla="*/ 543236 h 2872095"/>
              <a:gd name="connsiteX39" fmla="*/ 481013 w 1519238"/>
              <a:gd name="connsiteY39" fmla="*/ 509898 h 2872095"/>
              <a:gd name="connsiteX40" fmla="*/ 514350 w 1519238"/>
              <a:gd name="connsiteY40" fmla="*/ 471798 h 2872095"/>
              <a:gd name="connsiteX41" fmla="*/ 557213 w 1519238"/>
              <a:gd name="connsiteY41" fmla="*/ 428936 h 2872095"/>
              <a:gd name="connsiteX42" fmla="*/ 590550 w 1519238"/>
              <a:gd name="connsiteY42" fmla="*/ 395598 h 2872095"/>
              <a:gd name="connsiteX43" fmla="*/ 609600 w 1519238"/>
              <a:gd name="connsiteY43" fmla="*/ 333686 h 2872095"/>
              <a:gd name="connsiteX44" fmla="*/ 628650 w 1519238"/>
              <a:gd name="connsiteY44" fmla="*/ 305111 h 2872095"/>
              <a:gd name="connsiteX45" fmla="*/ 652463 w 1519238"/>
              <a:gd name="connsiteY45" fmla="*/ 271773 h 2872095"/>
              <a:gd name="connsiteX46" fmla="*/ 676275 w 1519238"/>
              <a:gd name="connsiteY46" fmla="*/ 243198 h 2872095"/>
              <a:gd name="connsiteX47" fmla="*/ 690563 w 1519238"/>
              <a:gd name="connsiteY47" fmla="*/ 209861 h 2872095"/>
              <a:gd name="connsiteX48" fmla="*/ 700088 w 1519238"/>
              <a:gd name="connsiteY48" fmla="*/ 181286 h 2872095"/>
              <a:gd name="connsiteX49" fmla="*/ 714375 w 1519238"/>
              <a:gd name="connsiteY49" fmla="*/ 157473 h 2872095"/>
              <a:gd name="connsiteX50" fmla="*/ 742950 w 1519238"/>
              <a:gd name="connsiteY50" fmla="*/ 133661 h 2872095"/>
              <a:gd name="connsiteX51" fmla="*/ 747713 w 1519238"/>
              <a:gd name="connsiteY51" fmla="*/ 119373 h 2872095"/>
              <a:gd name="connsiteX52" fmla="*/ 733425 w 1519238"/>
              <a:gd name="connsiteY52" fmla="*/ 90798 h 2872095"/>
              <a:gd name="connsiteX53" fmla="*/ 728663 w 1519238"/>
              <a:gd name="connsiteY53" fmla="*/ 76511 h 2872095"/>
              <a:gd name="connsiteX54" fmla="*/ 757238 w 1519238"/>
              <a:gd name="connsiteY54" fmla="*/ 90798 h 2872095"/>
              <a:gd name="connsiteX55" fmla="*/ 766763 w 1519238"/>
              <a:gd name="connsiteY55" fmla="*/ 105086 h 2872095"/>
              <a:gd name="connsiteX56" fmla="*/ 757238 w 1519238"/>
              <a:gd name="connsiteY56" fmla="*/ 71748 h 2872095"/>
              <a:gd name="connsiteX57" fmla="*/ 747713 w 1519238"/>
              <a:gd name="connsiteY57" fmla="*/ 57461 h 2872095"/>
              <a:gd name="connsiteX58" fmla="*/ 742950 w 1519238"/>
              <a:gd name="connsiteY58" fmla="*/ 43173 h 2872095"/>
              <a:gd name="connsiteX59" fmla="*/ 733425 w 1519238"/>
              <a:gd name="connsiteY59" fmla="*/ 28886 h 2872095"/>
              <a:gd name="connsiteX60" fmla="*/ 752475 w 1519238"/>
              <a:gd name="connsiteY60" fmla="*/ 38411 h 2872095"/>
              <a:gd name="connsiteX61" fmla="*/ 766763 w 1519238"/>
              <a:gd name="connsiteY61" fmla="*/ 43173 h 2872095"/>
              <a:gd name="connsiteX62" fmla="*/ 781050 w 1519238"/>
              <a:gd name="connsiteY62" fmla="*/ 43173 h 2872095"/>
              <a:gd name="connsiteX63" fmla="*/ 766763 w 1519238"/>
              <a:gd name="connsiteY63" fmla="*/ 14598 h 2872095"/>
              <a:gd name="connsiteX64" fmla="*/ 762000 w 1519238"/>
              <a:gd name="connsiteY64" fmla="*/ 311 h 2872095"/>
              <a:gd name="connsiteX65" fmla="*/ 804863 w 1519238"/>
              <a:gd name="connsiteY65" fmla="*/ 19361 h 2872095"/>
              <a:gd name="connsiteX66" fmla="*/ 814388 w 1519238"/>
              <a:gd name="connsiteY66" fmla="*/ 33648 h 2872095"/>
              <a:gd name="connsiteX67" fmla="*/ 857250 w 1519238"/>
              <a:gd name="connsiteY67" fmla="*/ 62223 h 2872095"/>
              <a:gd name="connsiteX68" fmla="*/ 876300 w 1519238"/>
              <a:gd name="connsiteY68" fmla="*/ 71748 h 2872095"/>
              <a:gd name="connsiteX69" fmla="*/ 890588 w 1519238"/>
              <a:gd name="connsiteY69" fmla="*/ 86036 h 2872095"/>
              <a:gd name="connsiteX70" fmla="*/ 904875 w 1519238"/>
              <a:gd name="connsiteY70" fmla="*/ 90798 h 2872095"/>
              <a:gd name="connsiteX71" fmla="*/ 947738 w 1519238"/>
              <a:gd name="connsiteY71" fmla="*/ 105086 h 2872095"/>
              <a:gd name="connsiteX72" fmla="*/ 966788 w 1519238"/>
              <a:gd name="connsiteY72" fmla="*/ 114611 h 2872095"/>
              <a:gd name="connsiteX73" fmla="*/ 985838 w 1519238"/>
              <a:gd name="connsiteY73" fmla="*/ 143186 h 2872095"/>
              <a:gd name="connsiteX74" fmla="*/ 1028700 w 1519238"/>
              <a:gd name="connsiteY74" fmla="*/ 176523 h 2872095"/>
              <a:gd name="connsiteX75" fmla="*/ 1047750 w 1519238"/>
              <a:gd name="connsiteY75" fmla="*/ 205098 h 2872095"/>
              <a:gd name="connsiteX76" fmla="*/ 1090613 w 1519238"/>
              <a:gd name="connsiteY76" fmla="*/ 252723 h 2872095"/>
              <a:gd name="connsiteX77" fmla="*/ 1109663 w 1519238"/>
              <a:gd name="connsiteY77" fmla="*/ 281298 h 2872095"/>
              <a:gd name="connsiteX78" fmla="*/ 1114425 w 1519238"/>
              <a:gd name="connsiteY78" fmla="*/ 300348 h 2872095"/>
              <a:gd name="connsiteX79" fmla="*/ 1138238 w 1519238"/>
              <a:gd name="connsiteY79" fmla="*/ 343211 h 2872095"/>
              <a:gd name="connsiteX80" fmla="*/ 1166813 w 1519238"/>
              <a:gd name="connsiteY80" fmla="*/ 362261 h 2872095"/>
              <a:gd name="connsiteX81" fmla="*/ 1204913 w 1519238"/>
              <a:gd name="connsiteY81" fmla="*/ 371786 h 2872095"/>
              <a:gd name="connsiteX82" fmla="*/ 1214438 w 1519238"/>
              <a:gd name="connsiteY82" fmla="*/ 386073 h 2872095"/>
              <a:gd name="connsiteX83" fmla="*/ 1238250 w 1519238"/>
              <a:gd name="connsiteY83" fmla="*/ 414648 h 2872095"/>
              <a:gd name="connsiteX84" fmla="*/ 1247775 w 1519238"/>
              <a:gd name="connsiteY84" fmla="*/ 443223 h 2872095"/>
              <a:gd name="connsiteX85" fmla="*/ 1252538 w 1519238"/>
              <a:gd name="connsiteY85" fmla="*/ 457511 h 2872095"/>
              <a:gd name="connsiteX86" fmla="*/ 1262063 w 1519238"/>
              <a:gd name="connsiteY86" fmla="*/ 476561 h 2872095"/>
              <a:gd name="connsiteX87" fmla="*/ 1290638 w 1519238"/>
              <a:gd name="connsiteY87" fmla="*/ 519423 h 2872095"/>
              <a:gd name="connsiteX88" fmla="*/ 1300163 w 1519238"/>
              <a:gd name="connsiteY88" fmla="*/ 533711 h 2872095"/>
              <a:gd name="connsiteX89" fmla="*/ 1304925 w 1519238"/>
              <a:gd name="connsiteY89" fmla="*/ 547998 h 2872095"/>
              <a:gd name="connsiteX90" fmla="*/ 1319213 w 1519238"/>
              <a:gd name="connsiteY90" fmla="*/ 557523 h 2872095"/>
              <a:gd name="connsiteX91" fmla="*/ 1371600 w 1519238"/>
              <a:gd name="connsiteY91" fmla="*/ 581336 h 2872095"/>
              <a:gd name="connsiteX92" fmla="*/ 1390650 w 1519238"/>
              <a:gd name="connsiteY92" fmla="*/ 590861 h 2872095"/>
              <a:gd name="connsiteX93" fmla="*/ 1419225 w 1519238"/>
              <a:gd name="connsiteY93" fmla="*/ 600386 h 2872095"/>
              <a:gd name="connsiteX94" fmla="*/ 1462088 w 1519238"/>
              <a:gd name="connsiteY94" fmla="*/ 595623 h 2872095"/>
              <a:gd name="connsiteX95" fmla="*/ 1476375 w 1519238"/>
              <a:gd name="connsiteY95" fmla="*/ 590861 h 2872095"/>
              <a:gd name="connsiteX96" fmla="*/ 1485900 w 1519238"/>
              <a:gd name="connsiteY96" fmla="*/ 576573 h 2872095"/>
              <a:gd name="connsiteX97" fmla="*/ 1504950 w 1519238"/>
              <a:gd name="connsiteY97" fmla="*/ 571811 h 2872095"/>
              <a:gd name="connsiteX98" fmla="*/ 1519238 w 1519238"/>
              <a:gd name="connsiteY98" fmla="*/ 567048 h 2872095"/>
              <a:gd name="connsiteX99" fmla="*/ 1509713 w 1519238"/>
              <a:gd name="connsiteY99" fmla="*/ 705161 h 2872095"/>
              <a:gd name="connsiteX100" fmla="*/ 1504950 w 1519238"/>
              <a:gd name="connsiteY100" fmla="*/ 719448 h 2872095"/>
              <a:gd name="connsiteX101" fmla="*/ 1485900 w 1519238"/>
              <a:gd name="connsiteY101" fmla="*/ 748023 h 2872095"/>
              <a:gd name="connsiteX102" fmla="*/ 1466850 w 1519238"/>
              <a:gd name="connsiteY102" fmla="*/ 786123 h 2872095"/>
              <a:gd name="connsiteX103" fmla="*/ 1457325 w 1519238"/>
              <a:gd name="connsiteY103" fmla="*/ 824223 h 2872095"/>
              <a:gd name="connsiteX104" fmla="*/ 1447800 w 1519238"/>
              <a:gd name="connsiteY104" fmla="*/ 909948 h 2872095"/>
              <a:gd name="connsiteX105" fmla="*/ 1438275 w 1519238"/>
              <a:gd name="connsiteY105" fmla="*/ 1014723 h 2872095"/>
              <a:gd name="connsiteX106" fmla="*/ 1428750 w 1519238"/>
              <a:gd name="connsiteY106" fmla="*/ 1090923 h 2872095"/>
              <a:gd name="connsiteX107" fmla="*/ 1414463 w 1519238"/>
              <a:gd name="connsiteY107" fmla="*/ 1119498 h 2872095"/>
              <a:gd name="connsiteX108" fmla="*/ 1400175 w 1519238"/>
              <a:gd name="connsiteY108" fmla="*/ 1148073 h 2872095"/>
              <a:gd name="connsiteX109" fmla="*/ 1395413 w 1519238"/>
              <a:gd name="connsiteY109" fmla="*/ 1162361 h 2872095"/>
              <a:gd name="connsiteX110" fmla="*/ 1338263 w 1519238"/>
              <a:gd name="connsiteY110" fmla="*/ 1148073 h 2872095"/>
              <a:gd name="connsiteX111" fmla="*/ 1314450 w 1519238"/>
              <a:gd name="connsiteY111" fmla="*/ 1143311 h 2872095"/>
              <a:gd name="connsiteX112" fmla="*/ 1285875 w 1519238"/>
              <a:gd name="connsiteY112" fmla="*/ 1133786 h 2872095"/>
              <a:gd name="connsiteX113" fmla="*/ 1223963 w 1519238"/>
              <a:gd name="connsiteY113" fmla="*/ 1138548 h 2872095"/>
              <a:gd name="connsiteX114" fmla="*/ 1214438 w 1519238"/>
              <a:gd name="connsiteY114" fmla="*/ 1167123 h 2872095"/>
              <a:gd name="connsiteX115" fmla="*/ 1204913 w 1519238"/>
              <a:gd name="connsiteY115" fmla="*/ 1186173 h 2872095"/>
              <a:gd name="connsiteX116" fmla="*/ 1195388 w 1519238"/>
              <a:gd name="connsiteY116" fmla="*/ 1214748 h 2872095"/>
              <a:gd name="connsiteX117" fmla="*/ 1190625 w 1519238"/>
              <a:gd name="connsiteY117" fmla="*/ 1281423 h 2872095"/>
              <a:gd name="connsiteX118" fmla="*/ 1176338 w 1519238"/>
              <a:gd name="connsiteY118" fmla="*/ 1300473 h 2872095"/>
              <a:gd name="connsiteX119" fmla="*/ 1190625 w 1519238"/>
              <a:gd name="connsiteY119" fmla="*/ 1333811 h 2872095"/>
              <a:gd name="connsiteX120" fmla="*/ 1200150 w 1519238"/>
              <a:gd name="connsiteY120" fmla="*/ 1348098 h 2872095"/>
              <a:gd name="connsiteX121" fmla="*/ 1209675 w 1519238"/>
              <a:gd name="connsiteY121" fmla="*/ 1381436 h 2872095"/>
              <a:gd name="connsiteX122" fmla="*/ 1219200 w 1519238"/>
              <a:gd name="connsiteY122" fmla="*/ 1400486 h 2872095"/>
              <a:gd name="connsiteX123" fmla="*/ 1223963 w 1519238"/>
              <a:gd name="connsiteY123" fmla="*/ 1467161 h 2872095"/>
              <a:gd name="connsiteX124" fmla="*/ 1228725 w 1519238"/>
              <a:gd name="connsiteY124" fmla="*/ 1486211 h 2872095"/>
              <a:gd name="connsiteX125" fmla="*/ 1233488 w 1519238"/>
              <a:gd name="connsiteY125" fmla="*/ 1510023 h 2872095"/>
              <a:gd name="connsiteX126" fmla="*/ 1228725 w 1519238"/>
              <a:gd name="connsiteY126" fmla="*/ 1557648 h 2872095"/>
              <a:gd name="connsiteX127" fmla="*/ 1209675 w 1519238"/>
              <a:gd name="connsiteY127" fmla="*/ 1605273 h 2872095"/>
              <a:gd name="connsiteX128" fmla="*/ 1204913 w 1519238"/>
              <a:gd name="connsiteY128" fmla="*/ 1676711 h 2872095"/>
              <a:gd name="connsiteX129" fmla="*/ 1195388 w 1519238"/>
              <a:gd name="connsiteY129" fmla="*/ 1710048 h 2872095"/>
              <a:gd name="connsiteX130" fmla="*/ 1185863 w 1519238"/>
              <a:gd name="connsiteY130" fmla="*/ 1748148 h 2872095"/>
              <a:gd name="connsiteX131" fmla="*/ 1190625 w 1519238"/>
              <a:gd name="connsiteY131" fmla="*/ 1833873 h 2872095"/>
              <a:gd name="connsiteX132" fmla="*/ 1200150 w 1519238"/>
              <a:gd name="connsiteY132" fmla="*/ 1867211 h 2872095"/>
              <a:gd name="connsiteX133" fmla="*/ 1204913 w 1519238"/>
              <a:gd name="connsiteY133" fmla="*/ 1886261 h 2872095"/>
              <a:gd name="connsiteX134" fmla="*/ 1219200 w 1519238"/>
              <a:gd name="connsiteY134" fmla="*/ 1933886 h 2872095"/>
              <a:gd name="connsiteX135" fmla="*/ 1223963 w 1519238"/>
              <a:gd name="connsiteY135" fmla="*/ 2124386 h 2872095"/>
              <a:gd name="connsiteX136" fmla="*/ 1233488 w 1519238"/>
              <a:gd name="connsiteY136" fmla="*/ 2186298 h 2872095"/>
              <a:gd name="connsiteX137" fmla="*/ 1243013 w 1519238"/>
              <a:gd name="connsiteY137" fmla="*/ 2200586 h 2872095"/>
              <a:gd name="connsiteX138" fmla="*/ 1247775 w 1519238"/>
              <a:gd name="connsiteY138" fmla="*/ 2214873 h 2872095"/>
              <a:gd name="connsiteX139" fmla="*/ 1257300 w 1519238"/>
              <a:gd name="connsiteY139" fmla="*/ 2233923 h 2872095"/>
              <a:gd name="connsiteX140" fmla="*/ 1271588 w 1519238"/>
              <a:gd name="connsiteY140" fmla="*/ 2276786 h 2872095"/>
              <a:gd name="connsiteX141" fmla="*/ 1264444 w 1519238"/>
              <a:gd name="connsiteY141" fmla="*/ 2364892 h 2872095"/>
              <a:gd name="connsiteX142" fmla="*/ 1202532 w 1519238"/>
              <a:gd name="connsiteY142" fmla="*/ 2422042 h 2872095"/>
              <a:gd name="connsiteX143" fmla="*/ 1100138 w 1519238"/>
              <a:gd name="connsiteY143" fmla="*/ 2464906 h 2872095"/>
              <a:gd name="connsiteX144" fmla="*/ 1052512 w 1519238"/>
              <a:gd name="connsiteY144" fmla="*/ 2555392 h 2872095"/>
              <a:gd name="connsiteX145" fmla="*/ 1062037 w 1519238"/>
              <a:gd name="connsiteY145" fmla="*/ 2610161 h 2872095"/>
              <a:gd name="connsiteX146" fmla="*/ 1042987 w 1519238"/>
              <a:gd name="connsiteY146" fmla="*/ 2662548 h 2872095"/>
              <a:gd name="connsiteX147" fmla="*/ 1071563 w 1519238"/>
              <a:gd name="connsiteY147" fmla="*/ 2743510 h 2872095"/>
              <a:gd name="connsiteX148" fmla="*/ 1164431 w 1519238"/>
              <a:gd name="connsiteY148" fmla="*/ 2750652 h 2872095"/>
              <a:gd name="connsiteX149" fmla="*/ 1193006 w 1519238"/>
              <a:gd name="connsiteY149" fmla="*/ 2803040 h 2872095"/>
              <a:gd name="connsiteX150" fmla="*/ 1176337 w 1519238"/>
              <a:gd name="connsiteY150" fmla="*/ 2855426 h 2872095"/>
              <a:gd name="connsiteX151" fmla="*/ 1219200 w 1519238"/>
              <a:gd name="connsiteY151" fmla="*/ 2872095 h 2872095"/>
              <a:gd name="connsiteX0" fmla="*/ 0 w 1519238"/>
              <a:gd name="connsiteY0" fmla="*/ 1524311 h 2872508"/>
              <a:gd name="connsiteX1" fmla="*/ 23813 w 1519238"/>
              <a:gd name="connsiteY1" fmla="*/ 1486211 h 2872508"/>
              <a:gd name="connsiteX2" fmla="*/ 28575 w 1519238"/>
              <a:gd name="connsiteY2" fmla="*/ 1471923 h 2872508"/>
              <a:gd name="connsiteX3" fmla="*/ 47625 w 1519238"/>
              <a:gd name="connsiteY3" fmla="*/ 1438586 h 2872508"/>
              <a:gd name="connsiteX4" fmla="*/ 61913 w 1519238"/>
              <a:gd name="connsiteY4" fmla="*/ 1424298 h 2872508"/>
              <a:gd name="connsiteX5" fmla="*/ 80963 w 1519238"/>
              <a:gd name="connsiteY5" fmla="*/ 1395723 h 2872508"/>
              <a:gd name="connsiteX6" fmla="*/ 85725 w 1519238"/>
              <a:gd name="connsiteY6" fmla="*/ 1371911 h 2872508"/>
              <a:gd name="connsiteX7" fmla="*/ 119063 w 1519238"/>
              <a:gd name="connsiteY7" fmla="*/ 1338573 h 2872508"/>
              <a:gd name="connsiteX8" fmla="*/ 147638 w 1519238"/>
              <a:gd name="connsiteY8" fmla="*/ 1333811 h 2872508"/>
              <a:gd name="connsiteX9" fmla="*/ 157163 w 1519238"/>
              <a:gd name="connsiteY9" fmla="*/ 1305236 h 2872508"/>
              <a:gd name="connsiteX10" fmla="*/ 166688 w 1519238"/>
              <a:gd name="connsiteY10" fmla="*/ 1252848 h 2872508"/>
              <a:gd name="connsiteX11" fmla="*/ 157163 w 1519238"/>
              <a:gd name="connsiteY11" fmla="*/ 1176648 h 2872508"/>
              <a:gd name="connsiteX12" fmla="*/ 147638 w 1519238"/>
              <a:gd name="connsiteY12" fmla="*/ 1148073 h 2872508"/>
              <a:gd name="connsiteX13" fmla="*/ 142875 w 1519238"/>
              <a:gd name="connsiteY13" fmla="*/ 1114736 h 2872508"/>
              <a:gd name="connsiteX14" fmla="*/ 133350 w 1519238"/>
              <a:gd name="connsiteY14" fmla="*/ 1095686 h 2872508"/>
              <a:gd name="connsiteX15" fmla="*/ 128588 w 1519238"/>
              <a:gd name="connsiteY15" fmla="*/ 1081398 h 2872508"/>
              <a:gd name="connsiteX16" fmla="*/ 133350 w 1519238"/>
              <a:gd name="connsiteY16" fmla="*/ 986148 h 2872508"/>
              <a:gd name="connsiteX17" fmla="*/ 138113 w 1519238"/>
              <a:gd name="connsiteY17" fmla="*/ 971861 h 2872508"/>
              <a:gd name="connsiteX18" fmla="*/ 147638 w 1519238"/>
              <a:gd name="connsiteY18" fmla="*/ 957573 h 2872508"/>
              <a:gd name="connsiteX19" fmla="*/ 161925 w 1519238"/>
              <a:gd name="connsiteY19" fmla="*/ 943286 h 2872508"/>
              <a:gd name="connsiteX20" fmla="*/ 176213 w 1519238"/>
              <a:gd name="connsiteY20" fmla="*/ 900423 h 2872508"/>
              <a:gd name="connsiteX21" fmla="*/ 180975 w 1519238"/>
              <a:gd name="connsiteY21" fmla="*/ 886136 h 2872508"/>
              <a:gd name="connsiteX22" fmla="*/ 190500 w 1519238"/>
              <a:gd name="connsiteY22" fmla="*/ 867086 h 2872508"/>
              <a:gd name="connsiteX23" fmla="*/ 204788 w 1519238"/>
              <a:gd name="connsiteY23" fmla="*/ 814698 h 2872508"/>
              <a:gd name="connsiteX24" fmla="*/ 214313 w 1519238"/>
              <a:gd name="connsiteY24" fmla="*/ 781361 h 2872508"/>
              <a:gd name="connsiteX25" fmla="*/ 223838 w 1519238"/>
              <a:gd name="connsiteY25" fmla="*/ 767073 h 2872508"/>
              <a:gd name="connsiteX26" fmla="*/ 242888 w 1519238"/>
              <a:gd name="connsiteY26" fmla="*/ 733736 h 2872508"/>
              <a:gd name="connsiteX27" fmla="*/ 280988 w 1519238"/>
              <a:gd name="connsiteY27" fmla="*/ 714686 h 2872508"/>
              <a:gd name="connsiteX28" fmla="*/ 300038 w 1519238"/>
              <a:gd name="connsiteY28" fmla="*/ 705161 h 2872508"/>
              <a:gd name="connsiteX29" fmla="*/ 314325 w 1519238"/>
              <a:gd name="connsiteY29" fmla="*/ 690873 h 2872508"/>
              <a:gd name="connsiteX30" fmla="*/ 328613 w 1519238"/>
              <a:gd name="connsiteY30" fmla="*/ 681348 h 2872508"/>
              <a:gd name="connsiteX31" fmla="*/ 333375 w 1519238"/>
              <a:gd name="connsiteY31" fmla="*/ 667061 h 2872508"/>
              <a:gd name="connsiteX32" fmla="*/ 347663 w 1519238"/>
              <a:gd name="connsiteY32" fmla="*/ 652773 h 2872508"/>
              <a:gd name="connsiteX33" fmla="*/ 357188 w 1519238"/>
              <a:gd name="connsiteY33" fmla="*/ 638486 h 2872508"/>
              <a:gd name="connsiteX34" fmla="*/ 385763 w 1519238"/>
              <a:gd name="connsiteY34" fmla="*/ 614673 h 2872508"/>
              <a:gd name="connsiteX35" fmla="*/ 395288 w 1519238"/>
              <a:gd name="connsiteY35" fmla="*/ 600386 h 2872508"/>
              <a:gd name="connsiteX36" fmla="*/ 409575 w 1519238"/>
              <a:gd name="connsiteY36" fmla="*/ 581336 h 2872508"/>
              <a:gd name="connsiteX37" fmla="*/ 433388 w 1519238"/>
              <a:gd name="connsiteY37" fmla="*/ 552761 h 2872508"/>
              <a:gd name="connsiteX38" fmla="*/ 452438 w 1519238"/>
              <a:gd name="connsiteY38" fmla="*/ 543236 h 2872508"/>
              <a:gd name="connsiteX39" fmla="*/ 481013 w 1519238"/>
              <a:gd name="connsiteY39" fmla="*/ 509898 h 2872508"/>
              <a:gd name="connsiteX40" fmla="*/ 514350 w 1519238"/>
              <a:gd name="connsiteY40" fmla="*/ 471798 h 2872508"/>
              <a:gd name="connsiteX41" fmla="*/ 557213 w 1519238"/>
              <a:gd name="connsiteY41" fmla="*/ 428936 h 2872508"/>
              <a:gd name="connsiteX42" fmla="*/ 590550 w 1519238"/>
              <a:gd name="connsiteY42" fmla="*/ 395598 h 2872508"/>
              <a:gd name="connsiteX43" fmla="*/ 609600 w 1519238"/>
              <a:gd name="connsiteY43" fmla="*/ 333686 h 2872508"/>
              <a:gd name="connsiteX44" fmla="*/ 628650 w 1519238"/>
              <a:gd name="connsiteY44" fmla="*/ 305111 h 2872508"/>
              <a:gd name="connsiteX45" fmla="*/ 652463 w 1519238"/>
              <a:gd name="connsiteY45" fmla="*/ 271773 h 2872508"/>
              <a:gd name="connsiteX46" fmla="*/ 676275 w 1519238"/>
              <a:gd name="connsiteY46" fmla="*/ 243198 h 2872508"/>
              <a:gd name="connsiteX47" fmla="*/ 690563 w 1519238"/>
              <a:gd name="connsiteY47" fmla="*/ 209861 h 2872508"/>
              <a:gd name="connsiteX48" fmla="*/ 700088 w 1519238"/>
              <a:gd name="connsiteY48" fmla="*/ 181286 h 2872508"/>
              <a:gd name="connsiteX49" fmla="*/ 714375 w 1519238"/>
              <a:gd name="connsiteY49" fmla="*/ 157473 h 2872508"/>
              <a:gd name="connsiteX50" fmla="*/ 742950 w 1519238"/>
              <a:gd name="connsiteY50" fmla="*/ 133661 h 2872508"/>
              <a:gd name="connsiteX51" fmla="*/ 747713 w 1519238"/>
              <a:gd name="connsiteY51" fmla="*/ 119373 h 2872508"/>
              <a:gd name="connsiteX52" fmla="*/ 733425 w 1519238"/>
              <a:gd name="connsiteY52" fmla="*/ 90798 h 2872508"/>
              <a:gd name="connsiteX53" fmla="*/ 728663 w 1519238"/>
              <a:gd name="connsiteY53" fmla="*/ 76511 h 2872508"/>
              <a:gd name="connsiteX54" fmla="*/ 757238 w 1519238"/>
              <a:gd name="connsiteY54" fmla="*/ 90798 h 2872508"/>
              <a:gd name="connsiteX55" fmla="*/ 766763 w 1519238"/>
              <a:gd name="connsiteY55" fmla="*/ 105086 h 2872508"/>
              <a:gd name="connsiteX56" fmla="*/ 757238 w 1519238"/>
              <a:gd name="connsiteY56" fmla="*/ 71748 h 2872508"/>
              <a:gd name="connsiteX57" fmla="*/ 747713 w 1519238"/>
              <a:gd name="connsiteY57" fmla="*/ 57461 h 2872508"/>
              <a:gd name="connsiteX58" fmla="*/ 742950 w 1519238"/>
              <a:gd name="connsiteY58" fmla="*/ 43173 h 2872508"/>
              <a:gd name="connsiteX59" fmla="*/ 733425 w 1519238"/>
              <a:gd name="connsiteY59" fmla="*/ 28886 h 2872508"/>
              <a:gd name="connsiteX60" fmla="*/ 752475 w 1519238"/>
              <a:gd name="connsiteY60" fmla="*/ 38411 h 2872508"/>
              <a:gd name="connsiteX61" fmla="*/ 766763 w 1519238"/>
              <a:gd name="connsiteY61" fmla="*/ 43173 h 2872508"/>
              <a:gd name="connsiteX62" fmla="*/ 781050 w 1519238"/>
              <a:gd name="connsiteY62" fmla="*/ 43173 h 2872508"/>
              <a:gd name="connsiteX63" fmla="*/ 766763 w 1519238"/>
              <a:gd name="connsiteY63" fmla="*/ 14598 h 2872508"/>
              <a:gd name="connsiteX64" fmla="*/ 762000 w 1519238"/>
              <a:gd name="connsiteY64" fmla="*/ 311 h 2872508"/>
              <a:gd name="connsiteX65" fmla="*/ 804863 w 1519238"/>
              <a:gd name="connsiteY65" fmla="*/ 19361 h 2872508"/>
              <a:gd name="connsiteX66" fmla="*/ 814388 w 1519238"/>
              <a:gd name="connsiteY66" fmla="*/ 33648 h 2872508"/>
              <a:gd name="connsiteX67" fmla="*/ 857250 w 1519238"/>
              <a:gd name="connsiteY67" fmla="*/ 62223 h 2872508"/>
              <a:gd name="connsiteX68" fmla="*/ 876300 w 1519238"/>
              <a:gd name="connsiteY68" fmla="*/ 71748 h 2872508"/>
              <a:gd name="connsiteX69" fmla="*/ 890588 w 1519238"/>
              <a:gd name="connsiteY69" fmla="*/ 86036 h 2872508"/>
              <a:gd name="connsiteX70" fmla="*/ 904875 w 1519238"/>
              <a:gd name="connsiteY70" fmla="*/ 90798 h 2872508"/>
              <a:gd name="connsiteX71" fmla="*/ 947738 w 1519238"/>
              <a:gd name="connsiteY71" fmla="*/ 105086 h 2872508"/>
              <a:gd name="connsiteX72" fmla="*/ 966788 w 1519238"/>
              <a:gd name="connsiteY72" fmla="*/ 114611 h 2872508"/>
              <a:gd name="connsiteX73" fmla="*/ 985838 w 1519238"/>
              <a:gd name="connsiteY73" fmla="*/ 143186 h 2872508"/>
              <a:gd name="connsiteX74" fmla="*/ 1028700 w 1519238"/>
              <a:gd name="connsiteY74" fmla="*/ 176523 h 2872508"/>
              <a:gd name="connsiteX75" fmla="*/ 1047750 w 1519238"/>
              <a:gd name="connsiteY75" fmla="*/ 205098 h 2872508"/>
              <a:gd name="connsiteX76" fmla="*/ 1090613 w 1519238"/>
              <a:gd name="connsiteY76" fmla="*/ 252723 h 2872508"/>
              <a:gd name="connsiteX77" fmla="*/ 1109663 w 1519238"/>
              <a:gd name="connsiteY77" fmla="*/ 281298 h 2872508"/>
              <a:gd name="connsiteX78" fmla="*/ 1114425 w 1519238"/>
              <a:gd name="connsiteY78" fmla="*/ 300348 h 2872508"/>
              <a:gd name="connsiteX79" fmla="*/ 1138238 w 1519238"/>
              <a:gd name="connsiteY79" fmla="*/ 343211 h 2872508"/>
              <a:gd name="connsiteX80" fmla="*/ 1166813 w 1519238"/>
              <a:gd name="connsiteY80" fmla="*/ 362261 h 2872508"/>
              <a:gd name="connsiteX81" fmla="*/ 1204913 w 1519238"/>
              <a:gd name="connsiteY81" fmla="*/ 371786 h 2872508"/>
              <a:gd name="connsiteX82" fmla="*/ 1214438 w 1519238"/>
              <a:gd name="connsiteY82" fmla="*/ 386073 h 2872508"/>
              <a:gd name="connsiteX83" fmla="*/ 1238250 w 1519238"/>
              <a:gd name="connsiteY83" fmla="*/ 414648 h 2872508"/>
              <a:gd name="connsiteX84" fmla="*/ 1247775 w 1519238"/>
              <a:gd name="connsiteY84" fmla="*/ 443223 h 2872508"/>
              <a:gd name="connsiteX85" fmla="*/ 1252538 w 1519238"/>
              <a:gd name="connsiteY85" fmla="*/ 457511 h 2872508"/>
              <a:gd name="connsiteX86" fmla="*/ 1262063 w 1519238"/>
              <a:gd name="connsiteY86" fmla="*/ 476561 h 2872508"/>
              <a:gd name="connsiteX87" fmla="*/ 1290638 w 1519238"/>
              <a:gd name="connsiteY87" fmla="*/ 519423 h 2872508"/>
              <a:gd name="connsiteX88" fmla="*/ 1300163 w 1519238"/>
              <a:gd name="connsiteY88" fmla="*/ 533711 h 2872508"/>
              <a:gd name="connsiteX89" fmla="*/ 1304925 w 1519238"/>
              <a:gd name="connsiteY89" fmla="*/ 547998 h 2872508"/>
              <a:gd name="connsiteX90" fmla="*/ 1319213 w 1519238"/>
              <a:gd name="connsiteY90" fmla="*/ 557523 h 2872508"/>
              <a:gd name="connsiteX91" fmla="*/ 1371600 w 1519238"/>
              <a:gd name="connsiteY91" fmla="*/ 581336 h 2872508"/>
              <a:gd name="connsiteX92" fmla="*/ 1390650 w 1519238"/>
              <a:gd name="connsiteY92" fmla="*/ 590861 h 2872508"/>
              <a:gd name="connsiteX93" fmla="*/ 1419225 w 1519238"/>
              <a:gd name="connsiteY93" fmla="*/ 600386 h 2872508"/>
              <a:gd name="connsiteX94" fmla="*/ 1462088 w 1519238"/>
              <a:gd name="connsiteY94" fmla="*/ 595623 h 2872508"/>
              <a:gd name="connsiteX95" fmla="*/ 1476375 w 1519238"/>
              <a:gd name="connsiteY95" fmla="*/ 590861 h 2872508"/>
              <a:gd name="connsiteX96" fmla="*/ 1485900 w 1519238"/>
              <a:gd name="connsiteY96" fmla="*/ 576573 h 2872508"/>
              <a:gd name="connsiteX97" fmla="*/ 1504950 w 1519238"/>
              <a:gd name="connsiteY97" fmla="*/ 571811 h 2872508"/>
              <a:gd name="connsiteX98" fmla="*/ 1519238 w 1519238"/>
              <a:gd name="connsiteY98" fmla="*/ 567048 h 2872508"/>
              <a:gd name="connsiteX99" fmla="*/ 1509713 w 1519238"/>
              <a:gd name="connsiteY99" fmla="*/ 705161 h 2872508"/>
              <a:gd name="connsiteX100" fmla="*/ 1504950 w 1519238"/>
              <a:gd name="connsiteY100" fmla="*/ 719448 h 2872508"/>
              <a:gd name="connsiteX101" fmla="*/ 1485900 w 1519238"/>
              <a:gd name="connsiteY101" fmla="*/ 748023 h 2872508"/>
              <a:gd name="connsiteX102" fmla="*/ 1466850 w 1519238"/>
              <a:gd name="connsiteY102" fmla="*/ 786123 h 2872508"/>
              <a:gd name="connsiteX103" fmla="*/ 1457325 w 1519238"/>
              <a:gd name="connsiteY103" fmla="*/ 824223 h 2872508"/>
              <a:gd name="connsiteX104" fmla="*/ 1447800 w 1519238"/>
              <a:gd name="connsiteY104" fmla="*/ 909948 h 2872508"/>
              <a:gd name="connsiteX105" fmla="*/ 1438275 w 1519238"/>
              <a:gd name="connsiteY105" fmla="*/ 1014723 h 2872508"/>
              <a:gd name="connsiteX106" fmla="*/ 1428750 w 1519238"/>
              <a:gd name="connsiteY106" fmla="*/ 1090923 h 2872508"/>
              <a:gd name="connsiteX107" fmla="*/ 1414463 w 1519238"/>
              <a:gd name="connsiteY107" fmla="*/ 1119498 h 2872508"/>
              <a:gd name="connsiteX108" fmla="*/ 1400175 w 1519238"/>
              <a:gd name="connsiteY108" fmla="*/ 1148073 h 2872508"/>
              <a:gd name="connsiteX109" fmla="*/ 1395413 w 1519238"/>
              <a:gd name="connsiteY109" fmla="*/ 1162361 h 2872508"/>
              <a:gd name="connsiteX110" fmla="*/ 1338263 w 1519238"/>
              <a:gd name="connsiteY110" fmla="*/ 1148073 h 2872508"/>
              <a:gd name="connsiteX111" fmla="*/ 1314450 w 1519238"/>
              <a:gd name="connsiteY111" fmla="*/ 1143311 h 2872508"/>
              <a:gd name="connsiteX112" fmla="*/ 1285875 w 1519238"/>
              <a:gd name="connsiteY112" fmla="*/ 1133786 h 2872508"/>
              <a:gd name="connsiteX113" fmla="*/ 1223963 w 1519238"/>
              <a:gd name="connsiteY113" fmla="*/ 1138548 h 2872508"/>
              <a:gd name="connsiteX114" fmla="*/ 1214438 w 1519238"/>
              <a:gd name="connsiteY114" fmla="*/ 1167123 h 2872508"/>
              <a:gd name="connsiteX115" fmla="*/ 1204913 w 1519238"/>
              <a:gd name="connsiteY115" fmla="*/ 1186173 h 2872508"/>
              <a:gd name="connsiteX116" fmla="*/ 1195388 w 1519238"/>
              <a:gd name="connsiteY116" fmla="*/ 1214748 h 2872508"/>
              <a:gd name="connsiteX117" fmla="*/ 1190625 w 1519238"/>
              <a:gd name="connsiteY117" fmla="*/ 1281423 h 2872508"/>
              <a:gd name="connsiteX118" fmla="*/ 1176338 w 1519238"/>
              <a:gd name="connsiteY118" fmla="*/ 1300473 h 2872508"/>
              <a:gd name="connsiteX119" fmla="*/ 1190625 w 1519238"/>
              <a:gd name="connsiteY119" fmla="*/ 1333811 h 2872508"/>
              <a:gd name="connsiteX120" fmla="*/ 1200150 w 1519238"/>
              <a:gd name="connsiteY120" fmla="*/ 1348098 h 2872508"/>
              <a:gd name="connsiteX121" fmla="*/ 1209675 w 1519238"/>
              <a:gd name="connsiteY121" fmla="*/ 1381436 h 2872508"/>
              <a:gd name="connsiteX122" fmla="*/ 1219200 w 1519238"/>
              <a:gd name="connsiteY122" fmla="*/ 1400486 h 2872508"/>
              <a:gd name="connsiteX123" fmla="*/ 1223963 w 1519238"/>
              <a:gd name="connsiteY123" fmla="*/ 1467161 h 2872508"/>
              <a:gd name="connsiteX124" fmla="*/ 1228725 w 1519238"/>
              <a:gd name="connsiteY124" fmla="*/ 1486211 h 2872508"/>
              <a:gd name="connsiteX125" fmla="*/ 1233488 w 1519238"/>
              <a:gd name="connsiteY125" fmla="*/ 1510023 h 2872508"/>
              <a:gd name="connsiteX126" fmla="*/ 1228725 w 1519238"/>
              <a:gd name="connsiteY126" fmla="*/ 1557648 h 2872508"/>
              <a:gd name="connsiteX127" fmla="*/ 1209675 w 1519238"/>
              <a:gd name="connsiteY127" fmla="*/ 1605273 h 2872508"/>
              <a:gd name="connsiteX128" fmla="*/ 1204913 w 1519238"/>
              <a:gd name="connsiteY128" fmla="*/ 1676711 h 2872508"/>
              <a:gd name="connsiteX129" fmla="*/ 1195388 w 1519238"/>
              <a:gd name="connsiteY129" fmla="*/ 1710048 h 2872508"/>
              <a:gd name="connsiteX130" fmla="*/ 1185863 w 1519238"/>
              <a:gd name="connsiteY130" fmla="*/ 1748148 h 2872508"/>
              <a:gd name="connsiteX131" fmla="*/ 1190625 w 1519238"/>
              <a:gd name="connsiteY131" fmla="*/ 1833873 h 2872508"/>
              <a:gd name="connsiteX132" fmla="*/ 1200150 w 1519238"/>
              <a:gd name="connsiteY132" fmla="*/ 1867211 h 2872508"/>
              <a:gd name="connsiteX133" fmla="*/ 1204913 w 1519238"/>
              <a:gd name="connsiteY133" fmla="*/ 1886261 h 2872508"/>
              <a:gd name="connsiteX134" fmla="*/ 1219200 w 1519238"/>
              <a:gd name="connsiteY134" fmla="*/ 1933886 h 2872508"/>
              <a:gd name="connsiteX135" fmla="*/ 1223963 w 1519238"/>
              <a:gd name="connsiteY135" fmla="*/ 2124386 h 2872508"/>
              <a:gd name="connsiteX136" fmla="*/ 1233488 w 1519238"/>
              <a:gd name="connsiteY136" fmla="*/ 2186298 h 2872508"/>
              <a:gd name="connsiteX137" fmla="*/ 1243013 w 1519238"/>
              <a:gd name="connsiteY137" fmla="*/ 2200586 h 2872508"/>
              <a:gd name="connsiteX138" fmla="*/ 1247775 w 1519238"/>
              <a:gd name="connsiteY138" fmla="*/ 2214873 h 2872508"/>
              <a:gd name="connsiteX139" fmla="*/ 1257300 w 1519238"/>
              <a:gd name="connsiteY139" fmla="*/ 2233923 h 2872508"/>
              <a:gd name="connsiteX140" fmla="*/ 1271588 w 1519238"/>
              <a:gd name="connsiteY140" fmla="*/ 2276786 h 2872508"/>
              <a:gd name="connsiteX141" fmla="*/ 1264444 w 1519238"/>
              <a:gd name="connsiteY141" fmla="*/ 2364892 h 2872508"/>
              <a:gd name="connsiteX142" fmla="*/ 1202532 w 1519238"/>
              <a:gd name="connsiteY142" fmla="*/ 2422042 h 2872508"/>
              <a:gd name="connsiteX143" fmla="*/ 1100138 w 1519238"/>
              <a:gd name="connsiteY143" fmla="*/ 2464906 h 2872508"/>
              <a:gd name="connsiteX144" fmla="*/ 1052512 w 1519238"/>
              <a:gd name="connsiteY144" fmla="*/ 2555392 h 2872508"/>
              <a:gd name="connsiteX145" fmla="*/ 1062037 w 1519238"/>
              <a:gd name="connsiteY145" fmla="*/ 2610161 h 2872508"/>
              <a:gd name="connsiteX146" fmla="*/ 1042987 w 1519238"/>
              <a:gd name="connsiteY146" fmla="*/ 2662548 h 2872508"/>
              <a:gd name="connsiteX147" fmla="*/ 1071563 w 1519238"/>
              <a:gd name="connsiteY147" fmla="*/ 2743510 h 2872508"/>
              <a:gd name="connsiteX148" fmla="*/ 1164431 w 1519238"/>
              <a:gd name="connsiteY148" fmla="*/ 2750652 h 2872508"/>
              <a:gd name="connsiteX149" fmla="*/ 1193006 w 1519238"/>
              <a:gd name="connsiteY149" fmla="*/ 2803040 h 2872508"/>
              <a:gd name="connsiteX150" fmla="*/ 1176337 w 1519238"/>
              <a:gd name="connsiteY150" fmla="*/ 2855426 h 2872508"/>
              <a:gd name="connsiteX151" fmla="*/ 1219200 w 1519238"/>
              <a:gd name="connsiteY151" fmla="*/ 2872095 h 2872508"/>
              <a:gd name="connsiteX152" fmla="*/ 1221581 w 1519238"/>
              <a:gd name="connsiteY152" fmla="*/ 2867332 h 2872508"/>
              <a:gd name="connsiteX0" fmla="*/ 0 w 1519238"/>
              <a:gd name="connsiteY0" fmla="*/ 1524311 h 2922115"/>
              <a:gd name="connsiteX1" fmla="*/ 23813 w 1519238"/>
              <a:gd name="connsiteY1" fmla="*/ 1486211 h 2922115"/>
              <a:gd name="connsiteX2" fmla="*/ 28575 w 1519238"/>
              <a:gd name="connsiteY2" fmla="*/ 1471923 h 2922115"/>
              <a:gd name="connsiteX3" fmla="*/ 47625 w 1519238"/>
              <a:gd name="connsiteY3" fmla="*/ 1438586 h 2922115"/>
              <a:gd name="connsiteX4" fmla="*/ 61913 w 1519238"/>
              <a:gd name="connsiteY4" fmla="*/ 1424298 h 2922115"/>
              <a:gd name="connsiteX5" fmla="*/ 80963 w 1519238"/>
              <a:gd name="connsiteY5" fmla="*/ 1395723 h 2922115"/>
              <a:gd name="connsiteX6" fmla="*/ 85725 w 1519238"/>
              <a:gd name="connsiteY6" fmla="*/ 1371911 h 2922115"/>
              <a:gd name="connsiteX7" fmla="*/ 119063 w 1519238"/>
              <a:gd name="connsiteY7" fmla="*/ 1338573 h 2922115"/>
              <a:gd name="connsiteX8" fmla="*/ 147638 w 1519238"/>
              <a:gd name="connsiteY8" fmla="*/ 1333811 h 2922115"/>
              <a:gd name="connsiteX9" fmla="*/ 157163 w 1519238"/>
              <a:gd name="connsiteY9" fmla="*/ 1305236 h 2922115"/>
              <a:gd name="connsiteX10" fmla="*/ 166688 w 1519238"/>
              <a:gd name="connsiteY10" fmla="*/ 1252848 h 2922115"/>
              <a:gd name="connsiteX11" fmla="*/ 157163 w 1519238"/>
              <a:gd name="connsiteY11" fmla="*/ 1176648 h 2922115"/>
              <a:gd name="connsiteX12" fmla="*/ 147638 w 1519238"/>
              <a:gd name="connsiteY12" fmla="*/ 1148073 h 2922115"/>
              <a:gd name="connsiteX13" fmla="*/ 142875 w 1519238"/>
              <a:gd name="connsiteY13" fmla="*/ 1114736 h 2922115"/>
              <a:gd name="connsiteX14" fmla="*/ 133350 w 1519238"/>
              <a:gd name="connsiteY14" fmla="*/ 1095686 h 2922115"/>
              <a:gd name="connsiteX15" fmla="*/ 128588 w 1519238"/>
              <a:gd name="connsiteY15" fmla="*/ 1081398 h 2922115"/>
              <a:gd name="connsiteX16" fmla="*/ 133350 w 1519238"/>
              <a:gd name="connsiteY16" fmla="*/ 986148 h 2922115"/>
              <a:gd name="connsiteX17" fmla="*/ 138113 w 1519238"/>
              <a:gd name="connsiteY17" fmla="*/ 971861 h 2922115"/>
              <a:gd name="connsiteX18" fmla="*/ 147638 w 1519238"/>
              <a:gd name="connsiteY18" fmla="*/ 957573 h 2922115"/>
              <a:gd name="connsiteX19" fmla="*/ 161925 w 1519238"/>
              <a:gd name="connsiteY19" fmla="*/ 943286 h 2922115"/>
              <a:gd name="connsiteX20" fmla="*/ 176213 w 1519238"/>
              <a:gd name="connsiteY20" fmla="*/ 900423 h 2922115"/>
              <a:gd name="connsiteX21" fmla="*/ 180975 w 1519238"/>
              <a:gd name="connsiteY21" fmla="*/ 886136 h 2922115"/>
              <a:gd name="connsiteX22" fmla="*/ 190500 w 1519238"/>
              <a:gd name="connsiteY22" fmla="*/ 867086 h 2922115"/>
              <a:gd name="connsiteX23" fmla="*/ 204788 w 1519238"/>
              <a:gd name="connsiteY23" fmla="*/ 814698 h 2922115"/>
              <a:gd name="connsiteX24" fmla="*/ 214313 w 1519238"/>
              <a:gd name="connsiteY24" fmla="*/ 781361 h 2922115"/>
              <a:gd name="connsiteX25" fmla="*/ 223838 w 1519238"/>
              <a:gd name="connsiteY25" fmla="*/ 767073 h 2922115"/>
              <a:gd name="connsiteX26" fmla="*/ 242888 w 1519238"/>
              <a:gd name="connsiteY26" fmla="*/ 733736 h 2922115"/>
              <a:gd name="connsiteX27" fmla="*/ 280988 w 1519238"/>
              <a:gd name="connsiteY27" fmla="*/ 714686 h 2922115"/>
              <a:gd name="connsiteX28" fmla="*/ 300038 w 1519238"/>
              <a:gd name="connsiteY28" fmla="*/ 705161 h 2922115"/>
              <a:gd name="connsiteX29" fmla="*/ 314325 w 1519238"/>
              <a:gd name="connsiteY29" fmla="*/ 690873 h 2922115"/>
              <a:gd name="connsiteX30" fmla="*/ 328613 w 1519238"/>
              <a:gd name="connsiteY30" fmla="*/ 681348 h 2922115"/>
              <a:gd name="connsiteX31" fmla="*/ 333375 w 1519238"/>
              <a:gd name="connsiteY31" fmla="*/ 667061 h 2922115"/>
              <a:gd name="connsiteX32" fmla="*/ 347663 w 1519238"/>
              <a:gd name="connsiteY32" fmla="*/ 652773 h 2922115"/>
              <a:gd name="connsiteX33" fmla="*/ 357188 w 1519238"/>
              <a:gd name="connsiteY33" fmla="*/ 638486 h 2922115"/>
              <a:gd name="connsiteX34" fmla="*/ 385763 w 1519238"/>
              <a:gd name="connsiteY34" fmla="*/ 614673 h 2922115"/>
              <a:gd name="connsiteX35" fmla="*/ 395288 w 1519238"/>
              <a:gd name="connsiteY35" fmla="*/ 600386 h 2922115"/>
              <a:gd name="connsiteX36" fmla="*/ 409575 w 1519238"/>
              <a:gd name="connsiteY36" fmla="*/ 581336 h 2922115"/>
              <a:gd name="connsiteX37" fmla="*/ 433388 w 1519238"/>
              <a:gd name="connsiteY37" fmla="*/ 552761 h 2922115"/>
              <a:gd name="connsiteX38" fmla="*/ 452438 w 1519238"/>
              <a:gd name="connsiteY38" fmla="*/ 543236 h 2922115"/>
              <a:gd name="connsiteX39" fmla="*/ 481013 w 1519238"/>
              <a:gd name="connsiteY39" fmla="*/ 509898 h 2922115"/>
              <a:gd name="connsiteX40" fmla="*/ 514350 w 1519238"/>
              <a:gd name="connsiteY40" fmla="*/ 471798 h 2922115"/>
              <a:gd name="connsiteX41" fmla="*/ 557213 w 1519238"/>
              <a:gd name="connsiteY41" fmla="*/ 428936 h 2922115"/>
              <a:gd name="connsiteX42" fmla="*/ 590550 w 1519238"/>
              <a:gd name="connsiteY42" fmla="*/ 395598 h 2922115"/>
              <a:gd name="connsiteX43" fmla="*/ 609600 w 1519238"/>
              <a:gd name="connsiteY43" fmla="*/ 333686 h 2922115"/>
              <a:gd name="connsiteX44" fmla="*/ 628650 w 1519238"/>
              <a:gd name="connsiteY44" fmla="*/ 305111 h 2922115"/>
              <a:gd name="connsiteX45" fmla="*/ 652463 w 1519238"/>
              <a:gd name="connsiteY45" fmla="*/ 271773 h 2922115"/>
              <a:gd name="connsiteX46" fmla="*/ 676275 w 1519238"/>
              <a:gd name="connsiteY46" fmla="*/ 243198 h 2922115"/>
              <a:gd name="connsiteX47" fmla="*/ 690563 w 1519238"/>
              <a:gd name="connsiteY47" fmla="*/ 209861 h 2922115"/>
              <a:gd name="connsiteX48" fmla="*/ 700088 w 1519238"/>
              <a:gd name="connsiteY48" fmla="*/ 181286 h 2922115"/>
              <a:gd name="connsiteX49" fmla="*/ 714375 w 1519238"/>
              <a:gd name="connsiteY49" fmla="*/ 157473 h 2922115"/>
              <a:gd name="connsiteX50" fmla="*/ 742950 w 1519238"/>
              <a:gd name="connsiteY50" fmla="*/ 133661 h 2922115"/>
              <a:gd name="connsiteX51" fmla="*/ 747713 w 1519238"/>
              <a:gd name="connsiteY51" fmla="*/ 119373 h 2922115"/>
              <a:gd name="connsiteX52" fmla="*/ 733425 w 1519238"/>
              <a:gd name="connsiteY52" fmla="*/ 90798 h 2922115"/>
              <a:gd name="connsiteX53" fmla="*/ 728663 w 1519238"/>
              <a:gd name="connsiteY53" fmla="*/ 76511 h 2922115"/>
              <a:gd name="connsiteX54" fmla="*/ 757238 w 1519238"/>
              <a:gd name="connsiteY54" fmla="*/ 90798 h 2922115"/>
              <a:gd name="connsiteX55" fmla="*/ 766763 w 1519238"/>
              <a:gd name="connsiteY55" fmla="*/ 105086 h 2922115"/>
              <a:gd name="connsiteX56" fmla="*/ 757238 w 1519238"/>
              <a:gd name="connsiteY56" fmla="*/ 71748 h 2922115"/>
              <a:gd name="connsiteX57" fmla="*/ 747713 w 1519238"/>
              <a:gd name="connsiteY57" fmla="*/ 57461 h 2922115"/>
              <a:gd name="connsiteX58" fmla="*/ 742950 w 1519238"/>
              <a:gd name="connsiteY58" fmla="*/ 43173 h 2922115"/>
              <a:gd name="connsiteX59" fmla="*/ 733425 w 1519238"/>
              <a:gd name="connsiteY59" fmla="*/ 28886 h 2922115"/>
              <a:gd name="connsiteX60" fmla="*/ 752475 w 1519238"/>
              <a:gd name="connsiteY60" fmla="*/ 38411 h 2922115"/>
              <a:gd name="connsiteX61" fmla="*/ 766763 w 1519238"/>
              <a:gd name="connsiteY61" fmla="*/ 43173 h 2922115"/>
              <a:gd name="connsiteX62" fmla="*/ 781050 w 1519238"/>
              <a:gd name="connsiteY62" fmla="*/ 43173 h 2922115"/>
              <a:gd name="connsiteX63" fmla="*/ 766763 w 1519238"/>
              <a:gd name="connsiteY63" fmla="*/ 14598 h 2922115"/>
              <a:gd name="connsiteX64" fmla="*/ 762000 w 1519238"/>
              <a:gd name="connsiteY64" fmla="*/ 311 h 2922115"/>
              <a:gd name="connsiteX65" fmla="*/ 804863 w 1519238"/>
              <a:gd name="connsiteY65" fmla="*/ 19361 h 2922115"/>
              <a:gd name="connsiteX66" fmla="*/ 814388 w 1519238"/>
              <a:gd name="connsiteY66" fmla="*/ 33648 h 2922115"/>
              <a:gd name="connsiteX67" fmla="*/ 857250 w 1519238"/>
              <a:gd name="connsiteY67" fmla="*/ 62223 h 2922115"/>
              <a:gd name="connsiteX68" fmla="*/ 876300 w 1519238"/>
              <a:gd name="connsiteY68" fmla="*/ 71748 h 2922115"/>
              <a:gd name="connsiteX69" fmla="*/ 890588 w 1519238"/>
              <a:gd name="connsiteY69" fmla="*/ 86036 h 2922115"/>
              <a:gd name="connsiteX70" fmla="*/ 904875 w 1519238"/>
              <a:gd name="connsiteY70" fmla="*/ 90798 h 2922115"/>
              <a:gd name="connsiteX71" fmla="*/ 947738 w 1519238"/>
              <a:gd name="connsiteY71" fmla="*/ 105086 h 2922115"/>
              <a:gd name="connsiteX72" fmla="*/ 966788 w 1519238"/>
              <a:gd name="connsiteY72" fmla="*/ 114611 h 2922115"/>
              <a:gd name="connsiteX73" fmla="*/ 985838 w 1519238"/>
              <a:gd name="connsiteY73" fmla="*/ 143186 h 2922115"/>
              <a:gd name="connsiteX74" fmla="*/ 1028700 w 1519238"/>
              <a:gd name="connsiteY74" fmla="*/ 176523 h 2922115"/>
              <a:gd name="connsiteX75" fmla="*/ 1047750 w 1519238"/>
              <a:gd name="connsiteY75" fmla="*/ 205098 h 2922115"/>
              <a:gd name="connsiteX76" fmla="*/ 1090613 w 1519238"/>
              <a:gd name="connsiteY76" fmla="*/ 252723 h 2922115"/>
              <a:gd name="connsiteX77" fmla="*/ 1109663 w 1519238"/>
              <a:gd name="connsiteY77" fmla="*/ 281298 h 2922115"/>
              <a:gd name="connsiteX78" fmla="*/ 1114425 w 1519238"/>
              <a:gd name="connsiteY78" fmla="*/ 300348 h 2922115"/>
              <a:gd name="connsiteX79" fmla="*/ 1138238 w 1519238"/>
              <a:gd name="connsiteY79" fmla="*/ 343211 h 2922115"/>
              <a:gd name="connsiteX80" fmla="*/ 1166813 w 1519238"/>
              <a:gd name="connsiteY80" fmla="*/ 362261 h 2922115"/>
              <a:gd name="connsiteX81" fmla="*/ 1204913 w 1519238"/>
              <a:gd name="connsiteY81" fmla="*/ 371786 h 2922115"/>
              <a:gd name="connsiteX82" fmla="*/ 1214438 w 1519238"/>
              <a:gd name="connsiteY82" fmla="*/ 386073 h 2922115"/>
              <a:gd name="connsiteX83" fmla="*/ 1238250 w 1519238"/>
              <a:gd name="connsiteY83" fmla="*/ 414648 h 2922115"/>
              <a:gd name="connsiteX84" fmla="*/ 1247775 w 1519238"/>
              <a:gd name="connsiteY84" fmla="*/ 443223 h 2922115"/>
              <a:gd name="connsiteX85" fmla="*/ 1252538 w 1519238"/>
              <a:gd name="connsiteY85" fmla="*/ 457511 h 2922115"/>
              <a:gd name="connsiteX86" fmla="*/ 1262063 w 1519238"/>
              <a:gd name="connsiteY86" fmla="*/ 476561 h 2922115"/>
              <a:gd name="connsiteX87" fmla="*/ 1290638 w 1519238"/>
              <a:gd name="connsiteY87" fmla="*/ 519423 h 2922115"/>
              <a:gd name="connsiteX88" fmla="*/ 1300163 w 1519238"/>
              <a:gd name="connsiteY88" fmla="*/ 533711 h 2922115"/>
              <a:gd name="connsiteX89" fmla="*/ 1304925 w 1519238"/>
              <a:gd name="connsiteY89" fmla="*/ 547998 h 2922115"/>
              <a:gd name="connsiteX90" fmla="*/ 1319213 w 1519238"/>
              <a:gd name="connsiteY90" fmla="*/ 557523 h 2922115"/>
              <a:gd name="connsiteX91" fmla="*/ 1371600 w 1519238"/>
              <a:gd name="connsiteY91" fmla="*/ 581336 h 2922115"/>
              <a:gd name="connsiteX92" fmla="*/ 1390650 w 1519238"/>
              <a:gd name="connsiteY92" fmla="*/ 590861 h 2922115"/>
              <a:gd name="connsiteX93" fmla="*/ 1419225 w 1519238"/>
              <a:gd name="connsiteY93" fmla="*/ 600386 h 2922115"/>
              <a:gd name="connsiteX94" fmla="*/ 1462088 w 1519238"/>
              <a:gd name="connsiteY94" fmla="*/ 595623 h 2922115"/>
              <a:gd name="connsiteX95" fmla="*/ 1476375 w 1519238"/>
              <a:gd name="connsiteY95" fmla="*/ 590861 h 2922115"/>
              <a:gd name="connsiteX96" fmla="*/ 1485900 w 1519238"/>
              <a:gd name="connsiteY96" fmla="*/ 576573 h 2922115"/>
              <a:gd name="connsiteX97" fmla="*/ 1504950 w 1519238"/>
              <a:gd name="connsiteY97" fmla="*/ 571811 h 2922115"/>
              <a:gd name="connsiteX98" fmla="*/ 1519238 w 1519238"/>
              <a:gd name="connsiteY98" fmla="*/ 567048 h 2922115"/>
              <a:gd name="connsiteX99" fmla="*/ 1509713 w 1519238"/>
              <a:gd name="connsiteY99" fmla="*/ 705161 h 2922115"/>
              <a:gd name="connsiteX100" fmla="*/ 1504950 w 1519238"/>
              <a:gd name="connsiteY100" fmla="*/ 719448 h 2922115"/>
              <a:gd name="connsiteX101" fmla="*/ 1485900 w 1519238"/>
              <a:gd name="connsiteY101" fmla="*/ 748023 h 2922115"/>
              <a:gd name="connsiteX102" fmla="*/ 1466850 w 1519238"/>
              <a:gd name="connsiteY102" fmla="*/ 786123 h 2922115"/>
              <a:gd name="connsiteX103" fmla="*/ 1457325 w 1519238"/>
              <a:gd name="connsiteY103" fmla="*/ 824223 h 2922115"/>
              <a:gd name="connsiteX104" fmla="*/ 1447800 w 1519238"/>
              <a:gd name="connsiteY104" fmla="*/ 909948 h 2922115"/>
              <a:gd name="connsiteX105" fmla="*/ 1438275 w 1519238"/>
              <a:gd name="connsiteY105" fmla="*/ 1014723 h 2922115"/>
              <a:gd name="connsiteX106" fmla="*/ 1428750 w 1519238"/>
              <a:gd name="connsiteY106" fmla="*/ 1090923 h 2922115"/>
              <a:gd name="connsiteX107" fmla="*/ 1414463 w 1519238"/>
              <a:gd name="connsiteY107" fmla="*/ 1119498 h 2922115"/>
              <a:gd name="connsiteX108" fmla="*/ 1400175 w 1519238"/>
              <a:gd name="connsiteY108" fmla="*/ 1148073 h 2922115"/>
              <a:gd name="connsiteX109" fmla="*/ 1395413 w 1519238"/>
              <a:gd name="connsiteY109" fmla="*/ 1162361 h 2922115"/>
              <a:gd name="connsiteX110" fmla="*/ 1338263 w 1519238"/>
              <a:gd name="connsiteY110" fmla="*/ 1148073 h 2922115"/>
              <a:gd name="connsiteX111" fmla="*/ 1314450 w 1519238"/>
              <a:gd name="connsiteY111" fmla="*/ 1143311 h 2922115"/>
              <a:gd name="connsiteX112" fmla="*/ 1285875 w 1519238"/>
              <a:gd name="connsiteY112" fmla="*/ 1133786 h 2922115"/>
              <a:gd name="connsiteX113" fmla="*/ 1223963 w 1519238"/>
              <a:gd name="connsiteY113" fmla="*/ 1138548 h 2922115"/>
              <a:gd name="connsiteX114" fmla="*/ 1214438 w 1519238"/>
              <a:gd name="connsiteY114" fmla="*/ 1167123 h 2922115"/>
              <a:gd name="connsiteX115" fmla="*/ 1204913 w 1519238"/>
              <a:gd name="connsiteY115" fmla="*/ 1186173 h 2922115"/>
              <a:gd name="connsiteX116" fmla="*/ 1195388 w 1519238"/>
              <a:gd name="connsiteY116" fmla="*/ 1214748 h 2922115"/>
              <a:gd name="connsiteX117" fmla="*/ 1190625 w 1519238"/>
              <a:gd name="connsiteY117" fmla="*/ 1281423 h 2922115"/>
              <a:gd name="connsiteX118" fmla="*/ 1176338 w 1519238"/>
              <a:gd name="connsiteY118" fmla="*/ 1300473 h 2922115"/>
              <a:gd name="connsiteX119" fmla="*/ 1190625 w 1519238"/>
              <a:gd name="connsiteY119" fmla="*/ 1333811 h 2922115"/>
              <a:gd name="connsiteX120" fmla="*/ 1200150 w 1519238"/>
              <a:gd name="connsiteY120" fmla="*/ 1348098 h 2922115"/>
              <a:gd name="connsiteX121" fmla="*/ 1209675 w 1519238"/>
              <a:gd name="connsiteY121" fmla="*/ 1381436 h 2922115"/>
              <a:gd name="connsiteX122" fmla="*/ 1219200 w 1519238"/>
              <a:gd name="connsiteY122" fmla="*/ 1400486 h 2922115"/>
              <a:gd name="connsiteX123" fmla="*/ 1223963 w 1519238"/>
              <a:gd name="connsiteY123" fmla="*/ 1467161 h 2922115"/>
              <a:gd name="connsiteX124" fmla="*/ 1228725 w 1519238"/>
              <a:gd name="connsiteY124" fmla="*/ 1486211 h 2922115"/>
              <a:gd name="connsiteX125" fmla="*/ 1233488 w 1519238"/>
              <a:gd name="connsiteY125" fmla="*/ 1510023 h 2922115"/>
              <a:gd name="connsiteX126" fmla="*/ 1228725 w 1519238"/>
              <a:gd name="connsiteY126" fmla="*/ 1557648 h 2922115"/>
              <a:gd name="connsiteX127" fmla="*/ 1209675 w 1519238"/>
              <a:gd name="connsiteY127" fmla="*/ 1605273 h 2922115"/>
              <a:gd name="connsiteX128" fmla="*/ 1204913 w 1519238"/>
              <a:gd name="connsiteY128" fmla="*/ 1676711 h 2922115"/>
              <a:gd name="connsiteX129" fmla="*/ 1195388 w 1519238"/>
              <a:gd name="connsiteY129" fmla="*/ 1710048 h 2922115"/>
              <a:gd name="connsiteX130" fmla="*/ 1185863 w 1519238"/>
              <a:gd name="connsiteY130" fmla="*/ 1748148 h 2922115"/>
              <a:gd name="connsiteX131" fmla="*/ 1190625 w 1519238"/>
              <a:gd name="connsiteY131" fmla="*/ 1833873 h 2922115"/>
              <a:gd name="connsiteX132" fmla="*/ 1200150 w 1519238"/>
              <a:gd name="connsiteY132" fmla="*/ 1867211 h 2922115"/>
              <a:gd name="connsiteX133" fmla="*/ 1204913 w 1519238"/>
              <a:gd name="connsiteY133" fmla="*/ 1886261 h 2922115"/>
              <a:gd name="connsiteX134" fmla="*/ 1219200 w 1519238"/>
              <a:gd name="connsiteY134" fmla="*/ 1933886 h 2922115"/>
              <a:gd name="connsiteX135" fmla="*/ 1223963 w 1519238"/>
              <a:gd name="connsiteY135" fmla="*/ 2124386 h 2922115"/>
              <a:gd name="connsiteX136" fmla="*/ 1233488 w 1519238"/>
              <a:gd name="connsiteY136" fmla="*/ 2186298 h 2922115"/>
              <a:gd name="connsiteX137" fmla="*/ 1243013 w 1519238"/>
              <a:gd name="connsiteY137" fmla="*/ 2200586 h 2922115"/>
              <a:gd name="connsiteX138" fmla="*/ 1247775 w 1519238"/>
              <a:gd name="connsiteY138" fmla="*/ 2214873 h 2922115"/>
              <a:gd name="connsiteX139" fmla="*/ 1257300 w 1519238"/>
              <a:gd name="connsiteY139" fmla="*/ 2233923 h 2922115"/>
              <a:gd name="connsiteX140" fmla="*/ 1271588 w 1519238"/>
              <a:gd name="connsiteY140" fmla="*/ 2276786 h 2922115"/>
              <a:gd name="connsiteX141" fmla="*/ 1264444 w 1519238"/>
              <a:gd name="connsiteY141" fmla="*/ 2364892 h 2922115"/>
              <a:gd name="connsiteX142" fmla="*/ 1202532 w 1519238"/>
              <a:gd name="connsiteY142" fmla="*/ 2422042 h 2922115"/>
              <a:gd name="connsiteX143" fmla="*/ 1100138 w 1519238"/>
              <a:gd name="connsiteY143" fmla="*/ 2464906 h 2922115"/>
              <a:gd name="connsiteX144" fmla="*/ 1052512 w 1519238"/>
              <a:gd name="connsiteY144" fmla="*/ 2555392 h 2922115"/>
              <a:gd name="connsiteX145" fmla="*/ 1062037 w 1519238"/>
              <a:gd name="connsiteY145" fmla="*/ 2610161 h 2922115"/>
              <a:gd name="connsiteX146" fmla="*/ 1042987 w 1519238"/>
              <a:gd name="connsiteY146" fmla="*/ 2662548 h 2922115"/>
              <a:gd name="connsiteX147" fmla="*/ 1071563 w 1519238"/>
              <a:gd name="connsiteY147" fmla="*/ 2743510 h 2922115"/>
              <a:gd name="connsiteX148" fmla="*/ 1164431 w 1519238"/>
              <a:gd name="connsiteY148" fmla="*/ 2750652 h 2922115"/>
              <a:gd name="connsiteX149" fmla="*/ 1193006 w 1519238"/>
              <a:gd name="connsiteY149" fmla="*/ 2803040 h 2922115"/>
              <a:gd name="connsiteX150" fmla="*/ 1176337 w 1519238"/>
              <a:gd name="connsiteY150" fmla="*/ 2855426 h 2922115"/>
              <a:gd name="connsiteX151" fmla="*/ 1219200 w 1519238"/>
              <a:gd name="connsiteY151" fmla="*/ 2872095 h 2922115"/>
              <a:gd name="connsiteX152" fmla="*/ 1233488 w 1519238"/>
              <a:gd name="connsiteY152" fmla="*/ 2922101 h 2922115"/>
              <a:gd name="connsiteX0" fmla="*/ 0 w 1519238"/>
              <a:gd name="connsiteY0" fmla="*/ 1524311 h 2924677"/>
              <a:gd name="connsiteX1" fmla="*/ 23813 w 1519238"/>
              <a:gd name="connsiteY1" fmla="*/ 1486211 h 2924677"/>
              <a:gd name="connsiteX2" fmla="*/ 28575 w 1519238"/>
              <a:gd name="connsiteY2" fmla="*/ 1471923 h 2924677"/>
              <a:gd name="connsiteX3" fmla="*/ 47625 w 1519238"/>
              <a:gd name="connsiteY3" fmla="*/ 1438586 h 2924677"/>
              <a:gd name="connsiteX4" fmla="*/ 61913 w 1519238"/>
              <a:gd name="connsiteY4" fmla="*/ 1424298 h 2924677"/>
              <a:gd name="connsiteX5" fmla="*/ 80963 w 1519238"/>
              <a:gd name="connsiteY5" fmla="*/ 1395723 h 2924677"/>
              <a:gd name="connsiteX6" fmla="*/ 85725 w 1519238"/>
              <a:gd name="connsiteY6" fmla="*/ 1371911 h 2924677"/>
              <a:gd name="connsiteX7" fmla="*/ 119063 w 1519238"/>
              <a:gd name="connsiteY7" fmla="*/ 1338573 h 2924677"/>
              <a:gd name="connsiteX8" fmla="*/ 147638 w 1519238"/>
              <a:gd name="connsiteY8" fmla="*/ 1333811 h 2924677"/>
              <a:gd name="connsiteX9" fmla="*/ 157163 w 1519238"/>
              <a:gd name="connsiteY9" fmla="*/ 1305236 h 2924677"/>
              <a:gd name="connsiteX10" fmla="*/ 166688 w 1519238"/>
              <a:gd name="connsiteY10" fmla="*/ 1252848 h 2924677"/>
              <a:gd name="connsiteX11" fmla="*/ 157163 w 1519238"/>
              <a:gd name="connsiteY11" fmla="*/ 1176648 h 2924677"/>
              <a:gd name="connsiteX12" fmla="*/ 147638 w 1519238"/>
              <a:gd name="connsiteY12" fmla="*/ 1148073 h 2924677"/>
              <a:gd name="connsiteX13" fmla="*/ 142875 w 1519238"/>
              <a:gd name="connsiteY13" fmla="*/ 1114736 h 2924677"/>
              <a:gd name="connsiteX14" fmla="*/ 133350 w 1519238"/>
              <a:gd name="connsiteY14" fmla="*/ 1095686 h 2924677"/>
              <a:gd name="connsiteX15" fmla="*/ 128588 w 1519238"/>
              <a:gd name="connsiteY15" fmla="*/ 1081398 h 2924677"/>
              <a:gd name="connsiteX16" fmla="*/ 133350 w 1519238"/>
              <a:gd name="connsiteY16" fmla="*/ 986148 h 2924677"/>
              <a:gd name="connsiteX17" fmla="*/ 138113 w 1519238"/>
              <a:gd name="connsiteY17" fmla="*/ 971861 h 2924677"/>
              <a:gd name="connsiteX18" fmla="*/ 147638 w 1519238"/>
              <a:gd name="connsiteY18" fmla="*/ 957573 h 2924677"/>
              <a:gd name="connsiteX19" fmla="*/ 161925 w 1519238"/>
              <a:gd name="connsiteY19" fmla="*/ 943286 h 2924677"/>
              <a:gd name="connsiteX20" fmla="*/ 176213 w 1519238"/>
              <a:gd name="connsiteY20" fmla="*/ 900423 h 2924677"/>
              <a:gd name="connsiteX21" fmla="*/ 180975 w 1519238"/>
              <a:gd name="connsiteY21" fmla="*/ 886136 h 2924677"/>
              <a:gd name="connsiteX22" fmla="*/ 190500 w 1519238"/>
              <a:gd name="connsiteY22" fmla="*/ 867086 h 2924677"/>
              <a:gd name="connsiteX23" fmla="*/ 204788 w 1519238"/>
              <a:gd name="connsiteY23" fmla="*/ 814698 h 2924677"/>
              <a:gd name="connsiteX24" fmla="*/ 214313 w 1519238"/>
              <a:gd name="connsiteY24" fmla="*/ 781361 h 2924677"/>
              <a:gd name="connsiteX25" fmla="*/ 223838 w 1519238"/>
              <a:gd name="connsiteY25" fmla="*/ 767073 h 2924677"/>
              <a:gd name="connsiteX26" fmla="*/ 242888 w 1519238"/>
              <a:gd name="connsiteY26" fmla="*/ 733736 h 2924677"/>
              <a:gd name="connsiteX27" fmla="*/ 280988 w 1519238"/>
              <a:gd name="connsiteY27" fmla="*/ 714686 h 2924677"/>
              <a:gd name="connsiteX28" fmla="*/ 300038 w 1519238"/>
              <a:gd name="connsiteY28" fmla="*/ 705161 h 2924677"/>
              <a:gd name="connsiteX29" fmla="*/ 314325 w 1519238"/>
              <a:gd name="connsiteY29" fmla="*/ 690873 h 2924677"/>
              <a:gd name="connsiteX30" fmla="*/ 328613 w 1519238"/>
              <a:gd name="connsiteY30" fmla="*/ 681348 h 2924677"/>
              <a:gd name="connsiteX31" fmla="*/ 333375 w 1519238"/>
              <a:gd name="connsiteY31" fmla="*/ 667061 h 2924677"/>
              <a:gd name="connsiteX32" fmla="*/ 347663 w 1519238"/>
              <a:gd name="connsiteY32" fmla="*/ 652773 h 2924677"/>
              <a:gd name="connsiteX33" fmla="*/ 357188 w 1519238"/>
              <a:gd name="connsiteY33" fmla="*/ 638486 h 2924677"/>
              <a:gd name="connsiteX34" fmla="*/ 385763 w 1519238"/>
              <a:gd name="connsiteY34" fmla="*/ 614673 h 2924677"/>
              <a:gd name="connsiteX35" fmla="*/ 395288 w 1519238"/>
              <a:gd name="connsiteY35" fmla="*/ 600386 h 2924677"/>
              <a:gd name="connsiteX36" fmla="*/ 409575 w 1519238"/>
              <a:gd name="connsiteY36" fmla="*/ 581336 h 2924677"/>
              <a:gd name="connsiteX37" fmla="*/ 433388 w 1519238"/>
              <a:gd name="connsiteY37" fmla="*/ 552761 h 2924677"/>
              <a:gd name="connsiteX38" fmla="*/ 452438 w 1519238"/>
              <a:gd name="connsiteY38" fmla="*/ 543236 h 2924677"/>
              <a:gd name="connsiteX39" fmla="*/ 481013 w 1519238"/>
              <a:gd name="connsiteY39" fmla="*/ 509898 h 2924677"/>
              <a:gd name="connsiteX40" fmla="*/ 514350 w 1519238"/>
              <a:gd name="connsiteY40" fmla="*/ 471798 h 2924677"/>
              <a:gd name="connsiteX41" fmla="*/ 557213 w 1519238"/>
              <a:gd name="connsiteY41" fmla="*/ 428936 h 2924677"/>
              <a:gd name="connsiteX42" fmla="*/ 590550 w 1519238"/>
              <a:gd name="connsiteY42" fmla="*/ 395598 h 2924677"/>
              <a:gd name="connsiteX43" fmla="*/ 609600 w 1519238"/>
              <a:gd name="connsiteY43" fmla="*/ 333686 h 2924677"/>
              <a:gd name="connsiteX44" fmla="*/ 628650 w 1519238"/>
              <a:gd name="connsiteY44" fmla="*/ 305111 h 2924677"/>
              <a:gd name="connsiteX45" fmla="*/ 652463 w 1519238"/>
              <a:gd name="connsiteY45" fmla="*/ 271773 h 2924677"/>
              <a:gd name="connsiteX46" fmla="*/ 676275 w 1519238"/>
              <a:gd name="connsiteY46" fmla="*/ 243198 h 2924677"/>
              <a:gd name="connsiteX47" fmla="*/ 690563 w 1519238"/>
              <a:gd name="connsiteY47" fmla="*/ 209861 h 2924677"/>
              <a:gd name="connsiteX48" fmla="*/ 700088 w 1519238"/>
              <a:gd name="connsiteY48" fmla="*/ 181286 h 2924677"/>
              <a:gd name="connsiteX49" fmla="*/ 714375 w 1519238"/>
              <a:gd name="connsiteY49" fmla="*/ 157473 h 2924677"/>
              <a:gd name="connsiteX50" fmla="*/ 742950 w 1519238"/>
              <a:gd name="connsiteY50" fmla="*/ 133661 h 2924677"/>
              <a:gd name="connsiteX51" fmla="*/ 747713 w 1519238"/>
              <a:gd name="connsiteY51" fmla="*/ 119373 h 2924677"/>
              <a:gd name="connsiteX52" fmla="*/ 733425 w 1519238"/>
              <a:gd name="connsiteY52" fmla="*/ 90798 h 2924677"/>
              <a:gd name="connsiteX53" fmla="*/ 728663 w 1519238"/>
              <a:gd name="connsiteY53" fmla="*/ 76511 h 2924677"/>
              <a:gd name="connsiteX54" fmla="*/ 757238 w 1519238"/>
              <a:gd name="connsiteY54" fmla="*/ 90798 h 2924677"/>
              <a:gd name="connsiteX55" fmla="*/ 766763 w 1519238"/>
              <a:gd name="connsiteY55" fmla="*/ 105086 h 2924677"/>
              <a:gd name="connsiteX56" fmla="*/ 757238 w 1519238"/>
              <a:gd name="connsiteY56" fmla="*/ 71748 h 2924677"/>
              <a:gd name="connsiteX57" fmla="*/ 747713 w 1519238"/>
              <a:gd name="connsiteY57" fmla="*/ 57461 h 2924677"/>
              <a:gd name="connsiteX58" fmla="*/ 742950 w 1519238"/>
              <a:gd name="connsiteY58" fmla="*/ 43173 h 2924677"/>
              <a:gd name="connsiteX59" fmla="*/ 733425 w 1519238"/>
              <a:gd name="connsiteY59" fmla="*/ 28886 h 2924677"/>
              <a:gd name="connsiteX60" fmla="*/ 752475 w 1519238"/>
              <a:gd name="connsiteY60" fmla="*/ 38411 h 2924677"/>
              <a:gd name="connsiteX61" fmla="*/ 766763 w 1519238"/>
              <a:gd name="connsiteY61" fmla="*/ 43173 h 2924677"/>
              <a:gd name="connsiteX62" fmla="*/ 781050 w 1519238"/>
              <a:gd name="connsiteY62" fmla="*/ 43173 h 2924677"/>
              <a:gd name="connsiteX63" fmla="*/ 766763 w 1519238"/>
              <a:gd name="connsiteY63" fmla="*/ 14598 h 2924677"/>
              <a:gd name="connsiteX64" fmla="*/ 762000 w 1519238"/>
              <a:gd name="connsiteY64" fmla="*/ 311 h 2924677"/>
              <a:gd name="connsiteX65" fmla="*/ 804863 w 1519238"/>
              <a:gd name="connsiteY65" fmla="*/ 19361 h 2924677"/>
              <a:gd name="connsiteX66" fmla="*/ 814388 w 1519238"/>
              <a:gd name="connsiteY66" fmla="*/ 33648 h 2924677"/>
              <a:gd name="connsiteX67" fmla="*/ 857250 w 1519238"/>
              <a:gd name="connsiteY67" fmla="*/ 62223 h 2924677"/>
              <a:gd name="connsiteX68" fmla="*/ 876300 w 1519238"/>
              <a:gd name="connsiteY68" fmla="*/ 71748 h 2924677"/>
              <a:gd name="connsiteX69" fmla="*/ 890588 w 1519238"/>
              <a:gd name="connsiteY69" fmla="*/ 86036 h 2924677"/>
              <a:gd name="connsiteX70" fmla="*/ 904875 w 1519238"/>
              <a:gd name="connsiteY70" fmla="*/ 90798 h 2924677"/>
              <a:gd name="connsiteX71" fmla="*/ 947738 w 1519238"/>
              <a:gd name="connsiteY71" fmla="*/ 105086 h 2924677"/>
              <a:gd name="connsiteX72" fmla="*/ 966788 w 1519238"/>
              <a:gd name="connsiteY72" fmla="*/ 114611 h 2924677"/>
              <a:gd name="connsiteX73" fmla="*/ 985838 w 1519238"/>
              <a:gd name="connsiteY73" fmla="*/ 143186 h 2924677"/>
              <a:gd name="connsiteX74" fmla="*/ 1028700 w 1519238"/>
              <a:gd name="connsiteY74" fmla="*/ 176523 h 2924677"/>
              <a:gd name="connsiteX75" fmla="*/ 1047750 w 1519238"/>
              <a:gd name="connsiteY75" fmla="*/ 205098 h 2924677"/>
              <a:gd name="connsiteX76" fmla="*/ 1090613 w 1519238"/>
              <a:gd name="connsiteY76" fmla="*/ 252723 h 2924677"/>
              <a:gd name="connsiteX77" fmla="*/ 1109663 w 1519238"/>
              <a:gd name="connsiteY77" fmla="*/ 281298 h 2924677"/>
              <a:gd name="connsiteX78" fmla="*/ 1114425 w 1519238"/>
              <a:gd name="connsiteY78" fmla="*/ 300348 h 2924677"/>
              <a:gd name="connsiteX79" fmla="*/ 1138238 w 1519238"/>
              <a:gd name="connsiteY79" fmla="*/ 343211 h 2924677"/>
              <a:gd name="connsiteX80" fmla="*/ 1166813 w 1519238"/>
              <a:gd name="connsiteY80" fmla="*/ 362261 h 2924677"/>
              <a:gd name="connsiteX81" fmla="*/ 1204913 w 1519238"/>
              <a:gd name="connsiteY81" fmla="*/ 371786 h 2924677"/>
              <a:gd name="connsiteX82" fmla="*/ 1214438 w 1519238"/>
              <a:gd name="connsiteY82" fmla="*/ 386073 h 2924677"/>
              <a:gd name="connsiteX83" fmla="*/ 1238250 w 1519238"/>
              <a:gd name="connsiteY83" fmla="*/ 414648 h 2924677"/>
              <a:gd name="connsiteX84" fmla="*/ 1247775 w 1519238"/>
              <a:gd name="connsiteY84" fmla="*/ 443223 h 2924677"/>
              <a:gd name="connsiteX85" fmla="*/ 1252538 w 1519238"/>
              <a:gd name="connsiteY85" fmla="*/ 457511 h 2924677"/>
              <a:gd name="connsiteX86" fmla="*/ 1262063 w 1519238"/>
              <a:gd name="connsiteY86" fmla="*/ 476561 h 2924677"/>
              <a:gd name="connsiteX87" fmla="*/ 1290638 w 1519238"/>
              <a:gd name="connsiteY87" fmla="*/ 519423 h 2924677"/>
              <a:gd name="connsiteX88" fmla="*/ 1300163 w 1519238"/>
              <a:gd name="connsiteY88" fmla="*/ 533711 h 2924677"/>
              <a:gd name="connsiteX89" fmla="*/ 1304925 w 1519238"/>
              <a:gd name="connsiteY89" fmla="*/ 547998 h 2924677"/>
              <a:gd name="connsiteX90" fmla="*/ 1319213 w 1519238"/>
              <a:gd name="connsiteY90" fmla="*/ 557523 h 2924677"/>
              <a:gd name="connsiteX91" fmla="*/ 1371600 w 1519238"/>
              <a:gd name="connsiteY91" fmla="*/ 581336 h 2924677"/>
              <a:gd name="connsiteX92" fmla="*/ 1390650 w 1519238"/>
              <a:gd name="connsiteY92" fmla="*/ 590861 h 2924677"/>
              <a:gd name="connsiteX93" fmla="*/ 1419225 w 1519238"/>
              <a:gd name="connsiteY93" fmla="*/ 600386 h 2924677"/>
              <a:gd name="connsiteX94" fmla="*/ 1462088 w 1519238"/>
              <a:gd name="connsiteY94" fmla="*/ 595623 h 2924677"/>
              <a:gd name="connsiteX95" fmla="*/ 1476375 w 1519238"/>
              <a:gd name="connsiteY95" fmla="*/ 590861 h 2924677"/>
              <a:gd name="connsiteX96" fmla="*/ 1485900 w 1519238"/>
              <a:gd name="connsiteY96" fmla="*/ 576573 h 2924677"/>
              <a:gd name="connsiteX97" fmla="*/ 1504950 w 1519238"/>
              <a:gd name="connsiteY97" fmla="*/ 571811 h 2924677"/>
              <a:gd name="connsiteX98" fmla="*/ 1519238 w 1519238"/>
              <a:gd name="connsiteY98" fmla="*/ 567048 h 2924677"/>
              <a:gd name="connsiteX99" fmla="*/ 1509713 w 1519238"/>
              <a:gd name="connsiteY99" fmla="*/ 705161 h 2924677"/>
              <a:gd name="connsiteX100" fmla="*/ 1504950 w 1519238"/>
              <a:gd name="connsiteY100" fmla="*/ 719448 h 2924677"/>
              <a:gd name="connsiteX101" fmla="*/ 1485900 w 1519238"/>
              <a:gd name="connsiteY101" fmla="*/ 748023 h 2924677"/>
              <a:gd name="connsiteX102" fmla="*/ 1466850 w 1519238"/>
              <a:gd name="connsiteY102" fmla="*/ 786123 h 2924677"/>
              <a:gd name="connsiteX103" fmla="*/ 1457325 w 1519238"/>
              <a:gd name="connsiteY103" fmla="*/ 824223 h 2924677"/>
              <a:gd name="connsiteX104" fmla="*/ 1447800 w 1519238"/>
              <a:gd name="connsiteY104" fmla="*/ 909948 h 2924677"/>
              <a:gd name="connsiteX105" fmla="*/ 1438275 w 1519238"/>
              <a:gd name="connsiteY105" fmla="*/ 1014723 h 2924677"/>
              <a:gd name="connsiteX106" fmla="*/ 1428750 w 1519238"/>
              <a:gd name="connsiteY106" fmla="*/ 1090923 h 2924677"/>
              <a:gd name="connsiteX107" fmla="*/ 1414463 w 1519238"/>
              <a:gd name="connsiteY107" fmla="*/ 1119498 h 2924677"/>
              <a:gd name="connsiteX108" fmla="*/ 1400175 w 1519238"/>
              <a:gd name="connsiteY108" fmla="*/ 1148073 h 2924677"/>
              <a:gd name="connsiteX109" fmla="*/ 1395413 w 1519238"/>
              <a:gd name="connsiteY109" fmla="*/ 1162361 h 2924677"/>
              <a:gd name="connsiteX110" fmla="*/ 1338263 w 1519238"/>
              <a:gd name="connsiteY110" fmla="*/ 1148073 h 2924677"/>
              <a:gd name="connsiteX111" fmla="*/ 1314450 w 1519238"/>
              <a:gd name="connsiteY111" fmla="*/ 1143311 h 2924677"/>
              <a:gd name="connsiteX112" fmla="*/ 1285875 w 1519238"/>
              <a:gd name="connsiteY112" fmla="*/ 1133786 h 2924677"/>
              <a:gd name="connsiteX113" fmla="*/ 1223963 w 1519238"/>
              <a:gd name="connsiteY113" fmla="*/ 1138548 h 2924677"/>
              <a:gd name="connsiteX114" fmla="*/ 1214438 w 1519238"/>
              <a:gd name="connsiteY114" fmla="*/ 1167123 h 2924677"/>
              <a:gd name="connsiteX115" fmla="*/ 1204913 w 1519238"/>
              <a:gd name="connsiteY115" fmla="*/ 1186173 h 2924677"/>
              <a:gd name="connsiteX116" fmla="*/ 1195388 w 1519238"/>
              <a:gd name="connsiteY116" fmla="*/ 1214748 h 2924677"/>
              <a:gd name="connsiteX117" fmla="*/ 1190625 w 1519238"/>
              <a:gd name="connsiteY117" fmla="*/ 1281423 h 2924677"/>
              <a:gd name="connsiteX118" fmla="*/ 1176338 w 1519238"/>
              <a:gd name="connsiteY118" fmla="*/ 1300473 h 2924677"/>
              <a:gd name="connsiteX119" fmla="*/ 1190625 w 1519238"/>
              <a:gd name="connsiteY119" fmla="*/ 1333811 h 2924677"/>
              <a:gd name="connsiteX120" fmla="*/ 1200150 w 1519238"/>
              <a:gd name="connsiteY120" fmla="*/ 1348098 h 2924677"/>
              <a:gd name="connsiteX121" fmla="*/ 1209675 w 1519238"/>
              <a:gd name="connsiteY121" fmla="*/ 1381436 h 2924677"/>
              <a:gd name="connsiteX122" fmla="*/ 1219200 w 1519238"/>
              <a:gd name="connsiteY122" fmla="*/ 1400486 h 2924677"/>
              <a:gd name="connsiteX123" fmla="*/ 1223963 w 1519238"/>
              <a:gd name="connsiteY123" fmla="*/ 1467161 h 2924677"/>
              <a:gd name="connsiteX124" fmla="*/ 1228725 w 1519238"/>
              <a:gd name="connsiteY124" fmla="*/ 1486211 h 2924677"/>
              <a:gd name="connsiteX125" fmla="*/ 1233488 w 1519238"/>
              <a:gd name="connsiteY125" fmla="*/ 1510023 h 2924677"/>
              <a:gd name="connsiteX126" fmla="*/ 1228725 w 1519238"/>
              <a:gd name="connsiteY126" fmla="*/ 1557648 h 2924677"/>
              <a:gd name="connsiteX127" fmla="*/ 1209675 w 1519238"/>
              <a:gd name="connsiteY127" fmla="*/ 1605273 h 2924677"/>
              <a:gd name="connsiteX128" fmla="*/ 1204913 w 1519238"/>
              <a:gd name="connsiteY128" fmla="*/ 1676711 h 2924677"/>
              <a:gd name="connsiteX129" fmla="*/ 1195388 w 1519238"/>
              <a:gd name="connsiteY129" fmla="*/ 1710048 h 2924677"/>
              <a:gd name="connsiteX130" fmla="*/ 1185863 w 1519238"/>
              <a:gd name="connsiteY130" fmla="*/ 1748148 h 2924677"/>
              <a:gd name="connsiteX131" fmla="*/ 1190625 w 1519238"/>
              <a:gd name="connsiteY131" fmla="*/ 1833873 h 2924677"/>
              <a:gd name="connsiteX132" fmla="*/ 1200150 w 1519238"/>
              <a:gd name="connsiteY132" fmla="*/ 1867211 h 2924677"/>
              <a:gd name="connsiteX133" fmla="*/ 1204913 w 1519238"/>
              <a:gd name="connsiteY133" fmla="*/ 1886261 h 2924677"/>
              <a:gd name="connsiteX134" fmla="*/ 1219200 w 1519238"/>
              <a:gd name="connsiteY134" fmla="*/ 1933886 h 2924677"/>
              <a:gd name="connsiteX135" fmla="*/ 1223963 w 1519238"/>
              <a:gd name="connsiteY135" fmla="*/ 2124386 h 2924677"/>
              <a:gd name="connsiteX136" fmla="*/ 1233488 w 1519238"/>
              <a:gd name="connsiteY136" fmla="*/ 2186298 h 2924677"/>
              <a:gd name="connsiteX137" fmla="*/ 1243013 w 1519238"/>
              <a:gd name="connsiteY137" fmla="*/ 2200586 h 2924677"/>
              <a:gd name="connsiteX138" fmla="*/ 1247775 w 1519238"/>
              <a:gd name="connsiteY138" fmla="*/ 2214873 h 2924677"/>
              <a:gd name="connsiteX139" fmla="*/ 1257300 w 1519238"/>
              <a:gd name="connsiteY139" fmla="*/ 2233923 h 2924677"/>
              <a:gd name="connsiteX140" fmla="*/ 1271588 w 1519238"/>
              <a:gd name="connsiteY140" fmla="*/ 2276786 h 2924677"/>
              <a:gd name="connsiteX141" fmla="*/ 1264444 w 1519238"/>
              <a:gd name="connsiteY141" fmla="*/ 2364892 h 2924677"/>
              <a:gd name="connsiteX142" fmla="*/ 1202532 w 1519238"/>
              <a:gd name="connsiteY142" fmla="*/ 2422042 h 2924677"/>
              <a:gd name="connsiteX143" fmla="*/ 1100138 w 1519238"/>
              <a:gd name="connsiteY143" fmla="*/ 2464906 h 2924677"/>
              <a:gd name="connsiteX144" fmla="*/ 1052512 w 1519238"/>
              <a:gd name="connsiteY144" fmla="*/ 2555392 h 2924677"/>
              <a:gd name="connsiteX145" fmla="*/ 1062037 w 1519238"/>
              <a:gd name="connsiteY145" fmla="*/ 2610161 h 2924677"/>
              <a:gd name="connsiteX146" fmla="*/ 1042987 w 1519238"/>
              <a:gd name="connsiteY146" fmla="*/ 2662548 h 2924677"/>
              <a:gd name="connsiteX147" fmla="*/ 1071563 w 1519238"/>
              <a:gd name="connsiteY147" fmla="*/ 2743510 h 2924677"/>
              <a:gd name="connsiteX148" fmla="*/ 1164431 w 1519238"/>
              <a:gd name="connsiteY148" fmla="*/ 2750652 h 2924677"/>
              <a:gd name="connsiteX149" fmla="*/ 1193006 w 1519238"/>
              <a:gd name="connsiteY149" fmla="*/ 2803040 h 2924677"/>
              <a:gd name="connsiteX150" fmla="*/ 1176337 w 1519238"/>
              <a:gd name="connsiteY150" fmla="*/ 2855426 h 2924677"/>
              <a:gd name="connsiteX151" fmla="*/ 1219200 w 1519238"/>
              <a:gd name="connsiteY151" fmla="*/ 2872095 h 2924677"/>
              <a:gd name="connsiteX152" fmla="*/ 1233488 w 1519238"/>
              <a:gd name="connsiteY152" fmla="*/ 2922101 h 2924677"/>
              <a:gd name="connsiteX153" fmla="*/ 1233488 w 1519238"/>
              <a:gd name="connsiteY153" fmla="*/ 2917337 h 2924677"/>
              <a:gd name="connsiteX0" fmla="*/ 0 w 1519238"/>
              <a:gd name="connsiteY0" fmla="*/ 1524311 h 2945953"/>
              <a:gd name="connsiteX1" fmla="*/ 23813 w 1519238"/>
              <a:gd name="connsiteY1" fmla="*/ 1486211 h 2945953"/>
              <a:gd name="connsiteX2" fmla="*/ 28575 w 1519238"/>
              <a:gd name="connsiteY2" fmla="*/ 1471923 h 2945953"/>
              <a:gd name="connsiteX3" fmla="*/ 47625 w 1519238"/>
              <a:gd name="connsiteY3" fmla="*/ 1438586 h 2945953"/>
              <a:gd name="connsiteX4" fmla="*/ 61913 w 1519238"/>
              <a:gd name="connsiteY4" fmla="*/ 1424298 h 2945953"/>
              <a:gd name="connsiteX5" fmla="*/ 80963 w 1519238"/>
              <a:gd name="connsiteY5" fmla="*/ 1395723 h 2945953"/>
              <a:gd name="connsiteX6" fmla="*/ 85725 w 1519238"/>
              <a:gd name="connsiteY6" fmla="*/ 1371911 h 2945953"/>
              <a:gd name="connsiteX7" fmla="*/ 119063 w 1519238"/>
              <a:gd name="connsiteY7" fmla="*/ 1338573 h 2945953"/>
              <a:gd name="connsiteX8" fmla="*/ 147638 w 1519238"/>
              <a:gd name="connsiteY8" fmla="*/ 1333811 h 2945953"/>
              <a:gd name="connsiteX9" fmla="*/ 157163 w 1519238"/>
              <a:gd name="connsiteY9" fmla="*/ 1305236 h 2945953"/>
              <a:gd name="connsiteX10" fmla="*/ 166688 w 1519238"/>
              <a:gd name="connsiteY10" fmla="*/ 1252848 h 2945953"/>
              <a:gd name="connsiteX11" fmla="*/ 157163 w 1519238"/>
              <a:gd name="connsiteY11" fmla="*/ 1176648 h 2945953"/>
              <a:gd name="connsiteX12" fmla="*/ 147638 w 1519238"/>
              <a:gd name="connsiteY12" fmla="*/ 1148073 h 2945953"/>
              <a:gd name="connsiteX13" fmla="*/ 142875 w 1519238"/>
              <a:gd name="connsiteY13" fmla="*/ 1114736 h 2945953"/>
              <a:gd name="connsiteX14" fmla="*/ 133350 w 1519238"/>
              <a:gd name="connsiteY14" fmla="*/ 1095686 h 2945953"/>
              <a:gd name="connsiteX15" fmla="*/ 128588 w 1519238"/>
              <a:gd name="connsiteY15" fmla="*/ 1081398 h 2945953"/>
              <a:gd name="connsiteX16" fmla="*/ 133350 w 1519238"/>
              <a:gd name="connsiteY16" fmla="*/ 986148 h 2945953"/>
              <a:gd name="connsiteX17" fmla="*/ 138113 w 1519238"/>
              <a:gd name="connsiteY17" fmla="*/ 971861 h 2945953"/>
              <a:gd name="connsiteX18" fmla="*/ 147638 w 1519238"/>
              <a:gd name="connsiteY18" fmla="*/ 957573 h 2945953"/>
              <a:gd name="connsiteX19" fmla="*/ 161925 w 1519238"/>
              <a:gd name="connsiteY19" fmla="*/ 943286 h 2945953"/>
              <a:gd name="connsiteX20" fmla="*/ 176213 w 1519238"/>
              <a:gd name="connsiteY20" fmla="*/ 900423 h 2945953"/>
              <a:gd name="connsiteX21" fmla="*/ 180975 w 1519238"/>
              <a:gd name="connsiteY21" fmla="*/ 886136 h 2945953"/>
              <a:gd name="connsiteX22" fmla="*/ 190500 w 1519238"/>
              <a:gd name="connsiteY22" fmla="*/ 867086 h 2945953"/>
              <a:gd name="connsiteX23" fmla="*/ 204788 w 1519238"/>
              <a:gd name="connsiteY23" fmla="*/ 814698 h 2945953"/>
              <a:gd name="connsiteX24" fmla="*/ 214313 w 1519238"/>
              <a:gd name="connsiteY24" fmla="*/ 781361 h 2945953"/>
              <a:gd name="connsiteX25" fmla="*/ 223838 w 1519238"/>
              <a:gd name="connsiteY25" fmla="*/ 767073 h 2945953"/>
              <a:gd name="connsiteX26" fmla="*/ 242888 w 1519238"/>
              <a:gd name="connsiteY26" fmla="*/ 733736 h 2945953"/>
              <a:gd name="connsiteX27" fmla="*/ 280988 w 1519238"/>
              <a:gd name="connsiteY27" fmla="*/ 714686 h 2945953"/>
              <a:gd name="connsiteX28" fmla="*/ 300038 w 1519238"/>
              <a:gd name="connsiteY28" fmla="*/ 705161 h 2945953"/>
              <a:gd name="connsiteX29" fmla="*/ 314325 w 1519238"/>
              <a:gd name="connsiteY29" fmla="*/ 690873 h 2945953"/>
              <a:gd name="connsiteX30" fmla="*/ 328613 w 1519238"/>
              <a:gd name="connsiteY30" fmla="*/ 681348 h 2945953"/>
              <a:gd name="connsiteX31" fmla="*/ 333375 w 1519238"/>
              <a:gd name="connsiteY31" fmla="*/ 667061 h 2945953"/>
              <a:gd name="connsiteX32" fmla="*/ 347663 w 1519238"/>
              <a:gd name="connsiteY32" fmla="*/ 652773 h 2945953"/>
              <a:gd name="connsiteX33" fmla="*/ 357188 w 1519238"/>
              <a:gd name="connsiteY33" fmla="*/ 638486 h 2945953"/>
              <a:gd name="connsiteX34" fmla="*/ 385763 w 1519238"/>
              <a:gd name="connsiteY34" fmla="*/ 614673 h 2945953"/>
              <a:gd name="connsiteX35" fmla="*/ 395288 w 1519238"/>
              <a:gd name="connsiteY35" fmla="*/ 600386 h 2945953"/>
              <a:gd name="connsiteX36" fmla="*/ 409575 w 1519238"/>
              <a:gd name="connsiteY36" fmla="*/ 581336 h 2945953"/>
              <a:gd name="connsiteX37" fmla="*/ 433388 w 1519238"/>
              <a:gd name="connsiteY37" fmla="*/ 552761 h 2945953"/>
              <a:gd name="connsiteX38" fmla="*/ 452438 w 1519238"/>
              <a:gd name="connsiteY38" fmla="*/ 543236 h 2945953"/>
              <a:gd name="connsiteX39" fmla="*/ 481013 w 1519238"/>
              <a:gd name="connsiteY39" fmla="*/ 509898 h 2945953"/>
              <a:gd name="connsiteX40" fmla="*/ 514350 w 1519238"/>
              <a:gd name="connsiteY40" fmla="*/ 471798 h 2945953"/>
              <a:gd name="connsiteX41" fmla="*/ 557213 w 1519238"/>
              <a:gd name="connsiteY41" fmla="*/ 428936 h 2945953"/>
              <a:gd name="connsiteX42" fmla="*/ 590550 w 1519238"/>
              <a:gd name="connsiteY42" fmla="*/ 395598 h 2945953"/>
              <a:gd name="connsiteX43" fmla="*/ 609600 w 1519238"/>
              <a:gd name="connsiteY43" fmla="*/ 333686 h 2945953"/>
              <a:gd name="connsiteX44" fmla="*/ 628650 w 1519238"/>
              <a:gd name="connsiteY44" fmla="*/ 305111 h 2945953"/>
              <a:gd name="connsiteX45" fmla="*/ 652463 w 1519238"/>
              <a:gd name="connsiteY45" fmla="*/ 271773 h 2945953"/>
              <a:gd name="connsiteX46" fmla="*/ 676275 w 1519238"/>
              <a:gd name="connsiteY46" fmla="*/ 243198 h 2945953"/>
              <a:gd name="connsiteX47" fmla="*/ 690563 w 1519238"/>
              <a:gd name="connsiteY47" fmla="*/ 209861 h 2945953"/>
              <a:gd name="connsiteX48" fmla="*/ 700088 w 1519238"/>
              <a:gd name="connsiteY48" fmla="*/ 181286 h 2945953"/>
              <a:gd name="connsiteX49" fmla="*/ 714375 w 1519238"/>
              <a:gd name="connsiteY49" fmla="*/ 157473 h 2945953"/>
              <a:gd name="connsiteX50" fmla="*/ 742950 w 1519238"/>
              <a:gd name="connsiteY50" fmla="*/ 133661 h 2945953"/>
              <a:gd name="connsiteX51" fmla="*/ 747713 w 1519238"/>
              <a:gd name="connsiteY51" fmla="*/ 119373 h 2945953"/>
              <a:gd name="connsiteX52" fmla="*/ 733425 w 1519238"/>
              <a:gd name="connsiteY52" fmla="*/ 90798 h 2945953"/>
              <a:gd name="connsiteX53" fmla="*/ 728663 w 1519238"/>
              <a:gd name="connsiteY53" fmla="*/ 76511 h 2945953"/>
              <a:gd name="connsiteX54" fmla="*/ 757238 w 1519238"/>
              <a:gd name="connsiteY54" fmla="*/ 90798 h 2945953"/>
              <a:gd name="connsiteX55" fmla="*/ 766763 w 1519238"/>
              <a:gd name="connsiteY55" fmla="*/ 105086 h 2945953"/>
              <a:gd name="connsiteX56" fmla="*/ 757238 w 1519238"/>
              <a:gd name="connsiteY56" fmla="*/ 71748 h 2945953"/>
              <a:gd name="connsiteX57" fmla="*/ 747713 w 1519238"/>
              <a:gd name="connsiteY57" fmla="*/ 57461 h 2945953"/>
              <a:gd name="connsiteX58" fmla="*/ 742950 w 1519238"/>
              <a:gd name="connsiteY58" fmla="*/ 43173 h 2945953"/>
              <a:gd name="connsiteX59" fmla="*/ 733425 w 1519238"/>
              <a:gd name="connsiteY59" fmla="*/ 28886 h 2945953"/>
              <a:gd name="connsiteX60" fmla="*/ 752475 w 1519238"/>
              <a:gd name="connsiteY60" fmla="*/ 38411 h 2945953"/>
              <a:gd name="connsiteX61" fmla="*/ 766763 w 1519238"/>
              <a:gd name="connsiteY61" fmla="*/ 43173 h 2945953"/>
              <a:gd name="connsiteX62" fmla="*/ 781050 w 1519238"/>
              <a:gd name="connsiteY62" fmla="*/ 43173 h 2945953"/>
              <a:gd name="connsiteX63" fmla="*/ 766763 w 1519238"/>
              <a:gd name="connsiteY63" fmla="*/ 14598 h 2945953"/>
              <a:gd name="connsiteX64" fmla="*/ 762000 w 1519238"/>
              <a:gd name="connsiteY64" fmla="*/ 311 h 2945953"/>
              <a:gd name="connsiteX65" fmla="*/ 804863 w 1519238"/>
              <a:gd name="connsiteY65" fmla="*/ 19361 h 2945953"/>
              <a:gd name="connsiteX66" fmla="*/ 814388 w 1519238"/>
              <a:gd name="connsiteY66" fmla="*/ 33648 h 2945953"/>
              <a:gd name="connsiteX67" fmla="*/ 857250 w 1519238"/>
              <a:gd name="connsiteY67" fmla="*/ 62223 h 2945953"/>
              <a:gd name="connsiteX68" fmla="*/ 876300 w 1519238"/>
              <a:gd name="connsiteY68" fmla="*/ 71748 h 2945953"/>
              <a:gd name="connsiteX69" fmla="*/ 890588 w 1519238"/>
              <a:gd name="connsiteY69" fmla="*/ 86036 h 2945953"/>
              <a:gd name="connsiteX70" fmla="*/ 904875 w 1519238"/>
              <a:gd name="connsiteY70" fmla="*/ 90798 h 2945953"/>
              <a:gd name="connsiteX71" fmla="*/ 947738 w 1519238"/>
              <a:gd name="connsiteY71" fmla="*/ 105086 h 2945953"/>
              <a:gd name="connsiteX72" fmla="*/ 966788 w 1519238"/>
              <a:gd name="connsiteY72" fmla="*/ 114611 h 2945953"/>
              <a:gd name="connsiteX73" fmla="*/ 985838 w 1519238"/>
              <a:gd name="connsiteY73" fmla="*/ 143186 h 2945953"/>
              <a:gd name="connsiteX74" fmla="*/ 1028700 w 1519238"/>
              <a:gd name="connsiteY74" fmla="*/ 176523 h 2945953"/>
              <a:gd name="connsiteX75" fmla="*/ 1047750 w 1519238"/>
              <a:gd name="connsiteY75" fmla="*/ 205098 h 2945953"/>
              <a:gd name="connsiteX76" fmla="*/ 1090613 w 1519238"/>
              <a:gd name="connsiteY76" fmla="*/ 252723 h 2945953"/>
              <a:gd name="connsiteX77" fmla="*/ 1109663 w 1519238"/>
              <a:gd name="connsiteY77" fmla="*/ 281298 h 2945953"/>
              <a:gd name="connsiteX78" fmla="*/ 1114425 w 1519238"/>
              <a:gd name="connsiteY78" fmla="*/ 300348 h 2945953"/>
              <a:gd name="connsiteX79" fmla="*/ 1138238 w 1519238"/>
              <a:gd name="connsiteY79" fmla="*/ 343211 h 2945953"/>
              <a:gd name="connsiteX80" fmla="*/ 1166813 w 1519238"/>
              <a:gd name="connsiteY80" fmla="*/ 362261 h 2945953"/>
              <a:gd name="connsiteX81" fmla="*/ 1204913 w 1519238"/>
              <a:gd name="connsiteY81" fmla="*/ 371786 h 2945953"/>
              <a:gd name="connsiteX82" fmla="*/ 1214438 w 1519238"/>
              <a:gd name="connsiteY82" fmla="*/ 386073 h 2945953"/>
              <a:gd name="connsiteX83" fmla="*/ 1238250 w 1519238"/>
              <a:gd name="connsiteY83" fmla="*/ 414648 h 2945953"/>
              <a:gd name="connsiteX84" fmla="*/ 1247775 w 1519238"/>
              <a:gd name="connsiteY84" fmla="*/ 443223 h 2945953"/>
              <a:gd name="connsiteX85" fmla="*/ 1252538 w 1519238"/>
              <a:gd name="connsiteY85" fmla="*/ 457511 h 2945953"/>
              <a:gd name="connsiteX86" fmla="*/ 1262063 w 1519238"/>
              <a:gd name="connsiteY86" fmla="*/ 476561 h 2945953"/>
              <a:gd name="connsiteX87" fmla="*/ 1290638 w 1519238"/>
              <a:gd name="connsiteY87" fmla="*/ 519423 h 2945953"/>
              <a:gd name="connsiteX88" fmla="*/ 1300163 w 1519238"/>
              <a:gd name="connsiteY88" fmla="*/ 533711 h 2945953"/>
              <a:gd name="connsiteX89" fmla="*/ 1304925 w 1519238"/>
              <a:gd name="connsiteY89" fmla="*/ 547998 h 2945953"/>
              <a:gd name="connsiteX90" fmla="*/ 1319213 w 1519238"/>
              <a:gd name="connsiteY90" fmla="*/ 557523 h 2945953"/>
              <a:gd name="connsiteX91" fmla="*/ 1371600 w 1519238"/>
              <a:gd name="connsiteY91" fmla="*/ 581336 h 2945953"/>
              <a:gd name="connsiteX92" fmla="*/ 1390650 w 1519238"/>
              <a:gd name="connsiteY92" fmla="*/ 590861 h 2945953"/>
              <a:gd name="connsiteX93" fmla="*/ 1419225 w 1519238"/>
              <a:gd name="connsiteY93" fmla="*/ 600386 h 2945953"/>
              <a:gd name="connsiteX94" fmla="*/ 1462088 w 1519238"/>
              <a:gd name="connsiteY94" fmla="*/ 595623 h 2945953"/>
              <a:gd name="connsiteX95" fmla="*/ 1476375 w 1519238"/>
              <a:gd name="connsiteY95" fmla="*/ 590861 h 2945953"/>
              <a:gd name="connsiteX96" fmla="*/ 1485900 w 1519238"/>
              <a:gd name="connsiteY96" fmla="*/ 576573 h 2945953"/>
              <a:gd name="connsiteX97" fmla="*/ 1504950 w 1519238"/>
              <a:gd name="connsiteY97" fmla="*/ 571811 h 2945953"/>
              <a:gd name="connsiteX98" fmla="*/ 1519238 w 1519238"/>
              <a:gd name="connsiteY98" fmla="*/ 567048 h 2945953"/>
              <a:gd name="connsiteX99" fmla="*/ 1509713 w 1519238"/>
              <a:gd name="connsiteY99" fmla="*/ 705161 h 2945953"/>
              <a:gd name="connsiteX100" fmla="*/ 1504950 w 1519238"/>
              <a:gd name="connsiteY100" fmla="*/ 719448 h 2945953"/>
              <a:gd name="connsiteX101" fmla="*/ 1485900 w 1519238"/>
              <a:gd name="connsiteY101" fmla="*/ 748023 h 2945953"/>
              <a:gd name="connsiteX102" fmla="*/ 1466850 w 1519238"/>
              <a:gd name="connsiteY102" fmla="*/ 786123 h 2945953"/>
              <a:gd name="connsiteX103" fmla="*/ 1457325 w 1519238"/>
              <a:gd name="connsiteY103" fmla="*/ 824223 h 2945953"/>
              <a:gd name="connsiteX104" fmla="*/ 1447800 w 1519238"/>
              <a:gd name="connsiteY104" fmla="*/ 909948 h 2945953"/>
              <a:gd name="connsiteX105" fmla="*/ 1438275 w 1519238"/>
              <a:gd name="connsiteY105" fmla="*/ 1014723 h 2945953"/>
              <a:gd name="connsiteX106" fmla="*/ 1428750 w 1519238"/>
              <a:gd name="connsiteY106" fmla="*/ 1090923 h 2945953"/>
              <a:gd name="connsiteX107" fmla="*/ 1414463 w 1519238"/>
              <a:gd name="connsiteY107" fmla="*/ 1119498 h 2945953"/>
              <a:gd name="connsiteX108" fmla="*/ 1400175 w 1519238"/>
              <a:gd name="connsiteY108" fmla="*/ 1148073 h 2945953"/>
              <a:gd name="connsiteX109" fmla="*/ 1395413 w 1519238"/>
              <a:gd name="connsiteY109" fmla="*/ 1162361 h 2945953"/>
              <a:gd name="connsiteX110" fmla="*/ 1338263 w 1519238"/>
              <a:gd name="connsiteY110" fmla="*/ 1148073 h 2945953"/>
              <a:gd name="connsiteX111" fmla="*/ 1314450 w 1519238"/>
              <a:gd name="connsiteY111" fmla="*/ 1143311 h 2945953"/>
              <a:gd name="connsiteX112" fmla="*/ 1285875 w 1519238"/>
              <a:gd name="connsiteY112" fmla="*/ 1133786 h 2945953"/>
              <a:gd name="connsiteX113" fmla="*/ 1223963 w 1519238"/>
              <a:gd name="connsiteY113" fmla="*/ 1138548 h 2945953"/>
              <a:gd name="connsiteX114" fmla="*/ 1214438 w 1519238"/>
              <a:gd name="connsiteY114" fmla="*/ 1167123 h 2945953"/>
              <a:gd name="connsiteX115" fmla="*/ 1204913 w 1519238"/>
              <a:gd name="connsiteY115" fmla="*/ 1186173 h 2945953"/>
              <a:gd name="connsiteX116" fmla="*/ 1195388 w 1519238"/>
              <a:gd name="connsiteY116" fmla="*/ 1214748 h 2945953"/>
              <a:gd name="connsiteX117" fmla="*/ 1190625 w 1519238"/>
              <a:gd name="connsiteY117" fmla="*/ 1281423 h 2945953"/>
              <a:gd name="connsiteX118" fmla="*/ 1176338 w 1519238"/>
              <a:gd name="connsiteY118" fmla="*/ 1300473 h 2945953"/>
              <a:gd name="connsiteX119" fmla="*/ 1190625 w 1519238"/>
              <a:gd name="connsiteY119" fmla="*/ 1333811 h 2945953"/>
              <a:gd name="connsiteX120" fmla="*/ 1200150 w 1519238"/>
              <a:gd name="connsiteY120" fmla="*/ 1348098 h 2945953"/>
              <a:gd name="connsiteX121" fmla="*/ 1209675 w 1519238"/>
              <a:gd name="connsiteY121" fmla="*/ 1381436 h 2945953"/>
              <a:gd name="connsiteX122" fmla="*/ 1219200 w 1519238"/>
              <a:gd name="connsiteY122" fmla="*/ 1400486 h 2945953"/>
              <a:gd name="connsiteX123" fmla="*/ 1223963 w 1519238"/>
              <a:gd name="connsiteY123" fmla="*/ 1467161 h 2945953"/>
              <a:gd name="connsiteX124" fmla="*/ 1228725 w 1519238"/>
              <a:gd name="connsiteY124" fmla="*/ 1486211 h 2945953"/>
              <a:gd name="connsiteX125" fmla="*/ 1233488 w 1519238"/>
              <a:gd name="connsiteY125" fmla="*/ 1510023 h 2945953"/>
              <a:gd name="connsiteX126" fmla="*/ 1228725 w 1519238"/>
              <a:gd name="connsiteY126" fmla="*/ 1557648 h 2945953"/>
              <a:gd name="connsiteX127" fmla="*/ 1209675 w 1519238"/>
              <a:gd name="connsiteY127" fmla="*/ 1605273 h 2945953"/>
              <a:gd name="connsiteX128" fmla="*/ 1204913 w 1519238"/>
              <a:gd name="connsiteY128" fmla="*/ 1676711 h 2945953"/>
              <a:gd name="connsiteX129" fmla="*/ 1195388 w 1519238"/>
              <a:gd name="connsiteY129" fmla="*/ 1710048 h 2945953"/>
              <a:gd name="connsiteX130" fmla="*/ 1185863 w 1519238"/>
              <a:gd name="connsiteY130" fmla="*/ 1748148 h 2945953"/>
              <a:gd name="connsiteX131" fmla="*/ 1190625 w 1519238"/>
              <a:gd name="connsiteY131" fmla="*/ 1833873 h 2945953"/>
              <a:gd name="connsiteX132" fmla="*/ 1200150 w 1519238"/>
              <a:gd name="connsiteY132" fmla="*/ 1867211 h 2945953"/>
              <a:gd name="connsiteX133" fmla="*/ 1204913 w 1519238"/>
              <a:gd name="connsiteY133" fmla="*/ 1886261 h 2945953"/>
              <a:gd name="connsiteX134" fmla="*/ 1219200 w 1519238"/>
              <a:gd name="connsiteY134" fmla="*/ 1933886 h 2945953"/>
              <a:gd name="connsiteX135" fmla="*/ 1223963 w 1519238"/>
              <a:gd name="connsiteY135" fmla="*/ 2124386 h 2945953"/>
              <a:gd name="connsiteX136" fmla="*/ 1233488 w 1519238"/>
              <a:gd name="connsiteY136" fmla="*/ 2186298 h 2945953"/>
              <a:gd name="connsiteX137" fmla="*/ 1243013 w 1519238"/>
              <a:gd name="connsiteY137" fmla="*/ 2200586 h 2945953"/>
              <a:gd name="connsiteX138" fmla="*/ 1247775 w 1519238"/>
              <a:gd name="connsiteY138" fmla="*/ 2214873 h 2945953"/>
              <a:gd name="connsiteX139" fmla="*/ 1257300 w 1519238"/>
              <a:gd name="connsiteY139" fmla="*/ 2233923 h 2945953"/>
              <a:gd name="connsiteX140" fmla="*/ 1271588 w 1519238"/>
              <a:gd name="connsiteY140" fmla="*/ 2276786 h 2945953"/>
              <a:gd name="connsiteX141" fmla="*/ 1264444 w 1519238"/>
              <a:gd name="connsiteY141" fmla="*/ 2364892 h 2945953"/>
              <a:gd name="connsiteX142" fmla="*/ 1202532 w 1519238"/>
              <a:gd name="connsiteY142" fmla="*/ 2422042 h 2945953"/>
              <a:gd name="connsiteX143" fmla="*/ 1100138 w 1519238"/>
              <a:gd name="connsiteY143" fmla="*/ 2464906 h 2945953"/>
              <a:gd name="connsiteX144" fmla="*/ 1052512 w 1519238"/>
              <a:gd name="connsiteY144" fmla="*/ 2555392 h 2945953"/>
              <a:gd name="connsiteX145" fmla="*/ 1062037 w 1519238"/>
              <a:gd name="connsiteY145" fmla="*/ 2610161 h 2945953"/>
              <a:gd name="connsiteX146" fmla="*/ 1042987 w 1519238"/>
              <a:gd name="connsiteY146" fmla="*/ 2662548 h 2945953"/>
              <a:gd name="connsiteX147" fmla="*/ 1071563 w 1519238"/>
              <a:gd name="connsiteY147" fmla="*/ 2743510 h 2945953"/>
              <a:gd name="connsiteX148" fmla="*/ 1164431 w 1519238"/>
              <a:gd name="connsiteY148" fmla="*/ 2750652 h 2945953"/>
              <a:gd name="connsiteX149" fmla="*/ 1193006 w 1519238"/>
              <a:gd name="connsiteY149" fmla="*/ 2803040 h 2945953"/>
              <a:gd name="connsiteX150" fmla="*/ 1176337 w 1519238"/>
              <a:gd name="connsiteY150" fmla="*/ 2855426 h 2945953"/>
              <a:gd name="connsiteX151" fmla="*/ 1219200 w 1519238"/>
              <a:gd name="connsiteY151" fmla="*/ 2872095 h 2945953"/>
              <a:gd name="connsiteX152" fmla="*/ 1233488 w 1519238"/>
              <a:gd name="connsiteY152" fmla="*/ 2922101 h 2945953"/>
              <a:gd name="connsiteX153" fmla="*/ 1214438 w 1519238"/>
              <a:gd name="connsiteY153" fmla="*/ 2945912 h 2945953"/>
              <a:gd name="connsiteX0" fmla="*/ 0 w 1519238"/>
              <a:gd name="connsiteY0" fmla="*/ 1524311 h 2945953"/>
              <a:gd name="connsiteX1" fmla="*/ 23813 w 1519238"/>
              <a:gd name="connsiteY1" fmla="*/ 1486211 h 2945953"/>
              <a:gd name="connsiteX2" fmla="*/ 28575 w 1519238"/>
              <a:gd name="connsiteY2" fmla="*/ 1471923 h 2945953"/>
              <a:gd name="connsiteX3" fmla="*/ 47625 w 1519238"/>
              <a:gd name="connsiteY3" fmla="*/ 1438586 h 2945953"/>
              <a:gd name="connsiteX4" fmla="*/ 61913 w 1519238"/>
              <a:gd name="connsiteY4" fmla="*/ 1424298 h 2945953"/>
              <a:gd name="connsiteX5" fmla="*/ 80963 w 1519238"/>
              <a:gd name="connsiteY5" fmla="*/ 1395723 h 2945953"/>
              <a:gd name="connsiteX6" fmla="*/ 85725 w 1519238"/>
              <a:gd name="connsiteY6" fmla="*/ 1371911 h 2945953"/>
              <a:gd name="connsiteX7" fmla="*/ 119063 w 1519238"/>
              <a:gd name="connsiteY7" fmla="*/ 1338573 h 2945953"/>
              <a:gd name="connsiteX8" fmla="*/ 147638 w 1519238"/>
              <a:gd name="connsiteY8" fmla="*/ 1333811 h 2945953"/>
              <a:gd name="connsiteX9" fmla="*/ 157163 w 1519238"/>
              <a:gd name="connsiteY9" fmla="*/ 1305236 h 2945953"/>
              <a:gd name="connsiteX10" fmla="*/ 166688 w 1519238"/>
              <a:gd name="connsiteY10" fmla="*/ 1252848 h 2945953"/>
              <a:gd name="connsiteX11" fmla="*/ 157163 w 1519238"/>
              <a:gd name="connsiteY11" fmla="*/ 1176648 h 2945953"/>
              <a:gd name="connsiteX12" fmla="*/ 147638 w 1519238"/>
              <a:gd name="connsiteY12" fmla="*/ 1148073 h 2945953"/>
              <a:gd name="connsiteX13" fmla="*/ 142875 w 1519238"/>
              <a:gd name="connsiteY13" fmla="*/ 1114736 h 2945953"/>
              <a:gd name="connsiteX14" fmla="*/ 133350 w 1519238"/>
              <a:gd name="connsiteY14" fmla="*/ 1095686 h 2945953"/>
              <a:gd name="connsiteX15" fmla="*/ 128588 w 1519238"/>
              <a:gd name="connsiteY15" fmla="*/ 1081398 h 2945953"/>
              <a:gd name="connsiteX16" fmla="*/ 133350 w 1519238"/>
              <a:gd name="connsiteY16" fmla="*/ 986148 h 2945953"/>
              <a:gd name="connsiteX17" fmla="*/ 138113 w 1519238"/>
              <a:gd name="connsiteY17" fmla="*/ 971861 h 2945953"/>
              <a:gd name="connsiteX18" fmla="*/ 147638 w 1519238"/>
              <a:gd name="connsiteY18" fmla="*/ 957573 h 2945953"/>
              <a:gd name="connsiteX19" fmla="*/ 161925 w 1519238"/>
              <a:gd name="connsiteY19" fmla="*/ 943286 h 2945953"/>
              <a:gd name="connsiteX20" fmla="*/ 176213 w 1519238"/>
              <a:gd name="connsiteY20" fmla="*/ 900423 h 2945953"/>
              <a:gd name="connsiteX21" fmla="*/ 180975 w 1519238"/>
              <a:gd name="connsiteY21" fmla="*/ 886136 h 2945953"/>
              <a:gd name="connsiteX22" fmla="*/ 190500 w 1519238"/>
              <a:gd name="connsiteY22" fmla="*/ 867086 h 2945953"/>
              <a:gd name="connsiteX23" fmla="*/ 204788 w 1519238"/>
              <a:gd name="connsiteY23" fmla="*/ 814698 h 2945953"/>
              <a:gd name="connsiteX24" fmla="*/ 214313 w 1519238"/>
              <a:gd name="connsiteY24" fmla="*/ 781361 h 2945953"/>
              <a:gd name="connsiteX25" fmla="*/ 223838 w 1519238"/>
              <a:gd name="connsiteY25" fmla="*/ 767073 h 2945953"/>
              <a:gd name="connsiteX26" fmla="*/ 242888 w 1519238"/>
              <a:gd name="connsiteY26" fmla="*/ 733736 h 2945953"/>
              <a:gd name="connsiteX27" fmla="*/ 280988 w 1519238"/>
              <a:gd name="connsiteY27" fmla="*/ 714686 h 2945953"/>
              <a:gd name="connsiteX28" fmla="*/ 300038 w 1519238"/>
              <a:gd name="connsiteY28" fmla="*/ 705161 h 2945953"/>
              <a:gd name="connsiteX29" fmla="*/ 314325 w 1519238"/>
              <a:gd name="connsiteY29" fmla="*/ 690873 h 2945953"/>
              <a:gd name="connsiteX30" fmla="*/ 328613 w 1519238"/>
              <a:gd name="connsiteY30" fmla="*/ 681348 h 2945953"/>
              <a:gd name="connsiteX31" fmla="*/ 333375 w 1519238"/>
              <a:gd name="connsiteY31" fmla="*/ 667061 h 2945953"/>
              <a:gd name="connsiteX32" fmla="*/ 347663 w 1519238"/>
              <a:gd name="connsiteY32" fmla="*/ 652773 h 2945953"/>
              <a:gd name="connsiteX33" fmla="*/ 357188 w 1519238"/>
              <a:gd name="connsiteY33" fmla="*/ 638486 h 2945953"/>
              <a:gd name="connsiteX34" fmla="*/ 385763 w 1519238"/>
              <a:gd name="connsiteY34" fmla="*/ 614673 h 2945953"/>
              <a:gd name="connsiteX35" fmla="*/ 395288 w 1519238"/>
              <a:gd name="connsiteY35" fmla="*/ 600386 h 2945953"/>
              <a:gd name="connsiteX36" fmla="*/ 409575 w 1519238"/>
              <a:gd name="connsiteY36" fmla="*/ 581336 h 2945953"/>
              <a:gd name="connsiteX37" fmla="*/ 433388 w 1519238"/>
              <a:gd name="connsiteY37" fmla="*/ 552761 h 2945953"/>
              <a:gd name="connsiteX38" fmla="*/ 452438 w 1519238"/>
              <a:gd name="connsiteY38" fmla="*/ 543236 h 2945953"/>
              <a:gd name="connsiteX39" fmla="*/ 481013 w 1519238"/>
              <a:gd name="connsiteY39" fmla="*/ 509898 h 2945953"/>
              <a:gd name="connsiteX40" fmla="*/ 514350 w 1519238"/>
              <a:gd name="connsiteY40" fmla="*/ 471798 h 2945953"/>
              <a:gd name="connsiteX41" fmla="*/ 557213 w 1519238"/>
              <a:gd name="connsiteY41" fmla="*/ 428936 h 2945953"/>
              <a:gd name="connsiteX42" fmla="*/ 590550 w 1519238"/>
              <a:gd name="connsiteY42" fmla="*/ 395598 h 2945953"/>
              <a:gd name="connsiteX43" fmla="*/ 609600 w 1519238"/>
              <a:gd name="connsiteY43" fmla="*/ 333686 h 2945953"/>
              <a:gd name="connsiteX44" fmla="*/ 628650 w 1519238"/>
              <a:gd name="connsiteY44" fmla="*/ 305111 h 2945953"/>
              <a:gd name="connsiteX45" fmla="*/ 652463 w 1519238"/>
              <a:gd name="connsiteY45" fmla="*/ 271773 h 2945953"/>
              <a:gd name="connsiteX46" fmla="*/ 676275 w 1519238"/>
              <a:gd name="connsiteY46" fmla="*/ 243198 h 2945953"/>
              <a:gd name="connsiteX47" fmla="*/ 690563 w 1519238"/>
              <a:gd name="connsiteY47" fmla="*/ 209861 h 2945953"/>
              <a:gd name="connsiteX48" fmla="*/ 700088 w 1519238"/>
              <a:gd name="connsiteY48" fmla="*/ 181286 h 2945953"/>
              <a:gd name="connsiteX49" fmla="*/ 714375 w 1519238"/>
              <a:gd name="connsiteY49" fmla="*/ 157473 h 2945953"/>
              <a:gd name="connsiteX50" fmla="*/ 742950 w 1519238"/>
              <a:gd name="connsiteY50" fmla="*/ 133661 h 2945953"/>
              <a:gd name="connsiteX51" fmla="*/ 747713 w 1519238"/>
              <a:gd name="connsiteY51" fmla="*/ 119373 h 2945953"/>
              <a:gd name="connsiteX52" fmla="*/ 733425 w 1519238"/>
              <a:gd name="connsiteY52" fmla="*/ 90798 h 2945953"/>
              <a:gd name="connsiteX53" fmla="*/ 728663 w 1519238"/>
              <a:gd name="connsiteY53" fmla="*/ 76511 h 2945953"/>
              <a:gd name="connsiteX54" fmla="*/ 757238 w 1519238"/>
              <a:gd name="connsiteY54" fmla="*/ 90798 h 2945953"/>
              <a:gd name="connsiteX55" fmla="*/ 766763 w 1519238"/>
              <a:gd name="connsiteY55" fmla="*/ 105086 h 2945953"/>
              <a:gd name="connsiteX56" fmla="*/ 757238 w 1519238"/>
              <a:gd name="connsiteY56" fmla="*/ 71748 h 2945953"/>
              <a:gd name="connsiteX57" fmla="*/ 747713 w 1519238"/>
              <a:gd name="connsiteY57" fmla="*/ 57461 h 2945953"/>
              <a:gd name="connsiteX58" fmla="*/ 742950 w 1519238"/>
              <a:gd name="connsiteY58" fmla="*/ 43173 h 2945953"/>
              <a:gd name="connsiteX59" fmla="*/ 733425 w 1519238"/>
              <a:gd name="connsiteY59" fmla="*/ 28886 h 2945953"/>
              <a:gd name="connsiteX60" fmla="*/ 752475 w 1519238"/>
              <a:gd name="connsiteY60" fmla="*/ 38411 h 2945953"/>
              <a:gd name="connsiteX61" fmla="*/ 766763 w 1519238"/>
              <a:gd name="connsiteY61" fmla="*/ 43173 h 2945953"/>
              <a:gd name="connsiteX62" fmla="*/ 781050 w 1519238"/>
              <a:gd name="connsiteY62" fmla="*/ 43173 h 2945953"/>
              <a:gd name="connsiteX63" fmla="*/ 766763 w 1519238"/>
              <a:gd name="connsiteY63" fmla="*/ 14598 h 2945953"/>
              <a:gd name="connsiteX64" fmla="*/ 762000 w 1519238"/>
              <a:gd name="connsiteY64" fmla="*/ 311 h 2945953"/>
              <a:gd name="connsiteX65" fmla="*/ 804863 w 1519238"/>
              <a:gd name="connsiteY65" fmla="*/ 19361 h 2945953"/>
              <a:gd name="connsiteX66" fmla="*/ 814388 w 1519238"/>
              <a:gd name="connsiteY66" fmla="*/ 33648 h 2945953"/>
              <a:gd name="connsiteX67" fmla="*/ 857250 w 1519238"/>
              <a:gd name="connsiteY67" fmla="*/ 62223 h 2945953"/>
              <a:gd name="connsiteX68" fmla="*/ 876300 w 1519238"/>
              <a:gd name="connsiteY68" fmla="*/ 71748 h 2945953"/>
              <a:gd name="connsiteX69" fmla="*/ 890588 w 1519238"/>
              <a:gd name="connsiteY69" fmla="*/ 86036 h 2945953"/>
              <a:gd name="connsiteX70" fmla="*/ 904875 w 1519238"/>
              <a:gd name="connsiteY70" fmla="*/ 90798 h 2945953"/>
              <a:gd name="connsiteX71" fmla="*/ 947738 w 1519238"/>
              <a:gd name="connsiteY71" fmla="*/ 105086 h 2945953"/>
              <a:gd name="connsiteX72" fmla="*/ 966788 w 1519238"/>
              <a:gd name="connsiteY72" fmla="*/ 114611 h 2945953"/>
              <a:gd name="connsiteX73" fmla="*/ 985838 w 1519238"/>
              <a:gd name="connsiteY73" fmla="*/ 143186 h 2945953"/>
              <a:gd name="connsiteX74" fmla="*/ 1028700 w 1519238"/>
              <a:gd name="connsiteY74" fmla="*/ 176523 h 2945953"/>
              <a:gd name="connsiteX75" fmla="*/ 1047750 w 1519238"/>
              <a:gd name="connsiteY75" fmla="*/ 205098 h 2945953"/>
              <a:gd name="connsiteX76" fmla="*/ 1090613 w 1519238"/>
              <a:gd name="connsiteY76" fmla="*/ 252723 h 2945953"/>
              <a:gd name="connsiteX77" fmla="*/ 1109663 w 1519238"/>
              <a:gd name="connsiteY77" fmla="*/ 281298 h 2945953"/>
              <a:gd name="connsiteX78" fmla="*/ 1114425 w 1519238"/>
              <a:gd name="connsiteY78" fmla="*/ 300348 h 2945953"/>
              <a:gd name="connsiteX79" fmla="*/ 1138238 w 1519238"/>
              <a:gd name="connsiteY79" fmla="*/ 343211 h 2945953"/>
              <a:gd name="connsiteX80" fmla="*/ 1166813 w 1519238"/>
              <a:gd name="connsiteY80" fmla="*/ 362261 h 2945953"/>
              <a:gd name="connsiteX81" fmla="*/ 1204913 w 1519238"/>
              <a:gd name="connsiteY81" fmla="*/ 371786 h 2945953"/>
              <a:gd name="connsiteX82" fmla="*/ 1214438 w 1519238"/>
              <a:gd name="connsiteY82" fmla="*/ 386073 h 2945953"/>
              <a:gd name="connsiteX83" fmla="*/ 1238250 w 1519238"/>
              <a:gd name="connsiteY83" fmla="*/ 414648 h 2945953"/>
              <a:gd name="connsiteX84" fmla="*/ 1247775 w 1519238"/>
              <a:gd name="connsiteY84" fmla="*/ 443223 h 2945953"/>
              <a:gd name="connsiteX85" fmla="*/ 1252538 w 1519238"/>
              <a:gd name="connsiteY85" fmla="*/ 457511 h 2945953"/>
              <a:gd name="connsiteX86" fmla="*/ 1262063 w 1519238"/>
              <a:gd name="connsiteY86" fmla="*/ 476561 h 2945953"/>
              <a:gd name="connsiteX87" fmla="*/ 1290638 w 1519238"/>
              <a:gd name="connsiteY87" fmla="*/ 519423 h 2945953"/>
              <a:gd name="connsiteX88" fmla="*/ 1300163 w 1519238"/>
              <a:gd name="connsiteY88" fmla="*/ 533711 h 2945953"/>
              <a:gd name="connsiteX89" fmla="*/ 1304925 w 1519238"/>
              <a:gd name="connsiteY89" fmla="*/ 547998 h 2945953"/>
              <a:gd name="connsiteX90" fmla="*/ 1319213 w 1519238"/>
              <a:gd name="connsiteY90" fmla="*/ 557523 h 2945953"/>
              <a:gd name="connsiteX91" fmla="*/ 1371600 w 1519238"/>
              <a:gd name="connsiteY91" fmla="*/ 581336 h 2945953"/>
              <a:gd name="connsiteX92" fmla="*/ 1390650 w 1519238"/>
              <a:gd name="connsiteY92" fmla="*/ 590861 h 2945953"/>
              <a:gd name="connsiteX93" fmla="*/ 1419225 w 1519238"/>
              <a:gd name="connsiteY93" fmla="*/ 600386 h 2945953"/>
              <a:gd name="connsiteX94" fmla="*/ 1462088 w 1519238"/>
              <a:gd name="connsiteY94" fmla="*/ 595623 h 2945953"/>
              <a:gd name="connsiteX95" fmla="*/ 1476375 w 1519238"/>
              <a:gd name="connsiteY95" fmla="*/ 590861 h 2945953"/>
              <a:gd name="connsiteX96" fmla="*/ 1485900 w 1519238"/>
              <a:gd name="connsiteY96" fmla="*/ 576573 h 2945953"/>
              <a:gd name="connsiteX97" fmla="*/ 1504950 w 1519238"/>
              <a:gd name="connsiteY97" fmla="*/ 571811 h 2945953"/>
              <a:gd name="connsiteX98" fmla="*/ 1519238 w 1519238"/>
              <a:gd name="connsiteY98" fmla="*/ 567048 h 2945953"/>
              <a:gd name="connsiteX99" fmla="*/ 1509713 w 1519238"/>
              <a:gd name="connsiteY99" fmla="*/ 705161 h 2945953"/>
              <a:gd name="connsiteX100" fmla="*/ 1504950 w 1519238"/>
              <a:gd name="connsiteY100" fmla="*/ 719448 h 2945953"/>
              <a:gd name="connsiteX101" fmla="*/ 1485900 w 1519238"/>
              <a:gd name="connsiteY101" fmla="*/ 748023 h 2945953"/>
              <a:gd name="connsiteX102" fmla="*/ 1466850 w 1519238"/>
              <a:gd name="connsiteY102" fmla="*/ 786123 h 2945953"/>
              <a:gd name="connsiteX103" fmla="*/ 1457325 w 1519238"/>
              <a:gd name="connsiteY103" fmla="*/ 824223 h 2945953"/>
              <a:gd name="connsiteX104" fmla="*/ 1447800 w 1519238"/>
              <a:gd name="connsiteY104" fmla="*/ 909948 h 2945953"/>
              <a:gd name="connsiteX105" fmla="*/ 1438275 w 1519238"/>
              <a:gd name="connsiteY105" fmla="*/ 1014723 h 2945953"/>
              <a:gd name="connsiteX106" fmla="*/ 1428750 w 1519238"/>
              <a:gd name="connsiteY106" fmla="*/ 1090923 h 2945953"/>
              <a:gd name="connsiteX107" fmla="*/ 1414463 w 1519238"/>
              <a:gd name="connsiteY107" fmla="*/ 1119498 h 2945953"/>
              <a:gd name="connsiteX108" fmla="*/ 1400175 w 1519238"/>
              <a:gd name="connsiteY108" fmla="*/ 1148073 h 2945953"/>
              <a:gd name="connsiteX109" fmla="*/ 1395413 w 1519238"/>
              <a:gd name="connsiteY109" fmla="*/ 1162361 h 2945953"/>
              <a:gd name="connsiteX110" fmla="*/ 1338263 w 1519238"/>
              <a:gd name="connsiteY110" fmla="*/ 1148073 h 2945953"/>
              <a:gd name="connsiteX111" fmla="*/ 1314450 w 1519238"/>
              <a:gd name="connsiteY111" fmla="*/ 1143311 h 2945953"/>
              <a:gd name="connsiteX112" fmla="*/ 1285875 w 1519238"/>
              <a:gd name="connsiteY112" fmla="*/ 1133786 h 2945953"/>
              <a:gd name="connsiteX113" fmla="*/ 1223963 w 1519238"/>
              <a:gd name="connsiteY113" fmla="*/ 1138548 h 2945953"/>
              <a:gd name="connsiteX114" fmla="*/ 1214438 w 1519238"/>
              <a:gd name="connsiteY114" fmla="*/ 1167123 h 2945953"/>
              <a:gd name="connsiteX115" fmla="*/ 1204913 w 1519238"/>
              <a:gd name="connsiteY115" fmla="*/ 1186173 h 2945953"/>
              <a:gd name="connsiteX116" fmla="*/ 1195388 w 1519238"/>
              <a:gd name="connsiteY116" fmla="*/ 1214748 h 2945953"/>
              <a:gd name="connsiteX117" fmla="*/ 1190625 w 1519238"/>
              <a:gd name="connsiteY117" fmla="*/ 1281423 h 2945953"/>
              <a:gd name="connsiteX118" fmla="*/ 1176338 w 1519238"/>
              <a:gd name="connsiteY118" fmla="*/ 1300473 h 2945953"/>
              <a:gd name="connsiteX119" fmla="*/ 1190625 w 1519238"/>
              <a:gd name="connsiteY119" fmla="*/ 1333811 h 2945953"/>
              <a:gd name="connsiteX120" fmla="*/ 1200150 w 1519238"/>
              <a:gd name="connsiteY120" fmla="*/ 1348098 h 2945953"/>
              <a:gd name="connsiteX121" fmla="*/ 1209675 w 1519238"/>
              <a:gd name="connsiteY121" fmla="*/ 1381436 h 2945953"/>
              <a:gd name="connsiteX122" fmla="*/ 1219200 w 1519238"/>
              <a:gd name="connsiteY122" fmla="*/ 1400486 h 2945953"/>
              <a:gd name="connsiteX123" fmla="*/ 1223963 w 1519238"/>
              <a:gd name="connsiteY123" fmla="*/ 1467161 h 2945953"/>
              <a:gd name="connsiteX124" fmla="*/ 1228725 w 1519238"/>
              <a:gd name="connsiteY124" fmla="*/ 1486211 h 2945953"/>
              <a:gd name="connsiteX125" fmla="*/ 1233488 w 1519238"/>
              <a:gd name="connsiteY125" fmla="*/ 1510023 h 2945953"/>
              <a:gd name="connsiteX126" fmla="*/ 1228725 w 1519238"/>
              <a:gd name="connsiteY126" fmla="*/ 1557648 h 2945953"/>
              <a:gd name="connsiteX127" fmla="*/ 1209675 w 1519238"/>
              <a:gd name="connsiteY127" fmla="*/ 1605273 h 2945953"/>
              <a:gd name="connsiteX128" fmla="*/ 1204913 w 1519238"/>
              <a:gd name="connsiteY128" fmla="*/ 1676711 h 2945953"/>
              <a:gd name="connsiteX129" fmla="*/ 1195388 w 1519238"/>
              <a:gd name="connsiteY129" fmla="*/ 1710048 h 2945953"/>
              <a:gd name="connsiteX130" fmla="*/ 1185863 w 1519238"/>
              <a:gd name="connsiteY130" fmla="*/ 1748148 h 2945953"/>
              <a:gd name="connsiteX131" fmla="*/ 1190625 w 1519238"/>
              <a:gd name="connsiteY131" fmla="*/ 1833873 h 2945953"/>
              <a:gd name="connsiteX132" fmla="*/ 1200150 w 1519238"/>
              <a:gd name="connsiteY132" fmla="*/ 1867211 h 2945953"/>
              <a:gd name="connsiteX133" fmla="*/ 1204913 w 1519238"/>
              <a:gd name="connsiteY133" fmla="*/ 1886261 h 2945953"/>
              <a:gd name="connsiteX134" fmla="*/ 1219200 w 1519238"/>
              <a:gd name="connsiteY134" fmla="*/ 1933886 h 2945953"/>
              <a:gd name="connsiteX135" fmla="*/ 1223963 w 1519238"/>
              <a:gd name="connsiteY135" fmla="*/ 2124386 h 2945953"/>
              <a:gd name="connsiteX136" fmla="*/ 1233488 w 1519238"/>
              <a:gd name="connsiteY136" fmla="*/ 2186298 h 2945953"/>
              <a:gd name="connsiteX137" fmla="*/ 1243013 w 1519238"/>
              <a:gd name="connsiteY137" fmla="*/ 2200586 h 2945953"/>
              <a:gd name="connsiteX138" fmla="*/ 1247775 w 1519238"/>
              <a:gd name="connsiteY138" fmla="*/ 2214873 h 2945953"/>
              <a:gd name="connsiteX139" fmla="*/ 1257300 w 1519238"/>
              <a:gd name="connsiteY139" fmla="*/ 2233923 h 2945953"/>
              <a:gd name="connsiteX140" fmla="*/ 1271588 w 1519238"/>
              <a:gd name="connsiteY140" fmla="*/ 2276786 h 2945953"/>
              <a:gd name="connsiteX141" fmla="*/ 1264444 w 1519238"/>
              <a:gd name="connsiteY141" fmla="*/ 2364892 h 2945953"/>
              <a:gd name="connsiteX142" fmla="*/ 1202532 w 1519238"/>
              <a:gd name="connsiteY142" fmla="*/ 2422042 h 2945953"/>
              <a:gd name="connsiteX143" fmla="*/ 1100138 w 1519238"/>
              <a:gd name="connsiteY143" fmla="*/ 2464906 h 2945953"/>
              <a:gd name="connsiteX144" fmla="*/ 1052512 w 1519238"/>
              <a:gd name="connsiteY144" fmla="*/ 2555392 h 2945953"/>
              <a:gd name="connsiteX145" fmla="*/ 1062037 w 1519238"/>
              <a:gd name="connsiteY145" fmla="*/ 2610161 h 2945953"/>
              <a:gd name="connsiteX146" fmla="*/ 1042987 w 1519238"/>
              <a:gd name="connsiteY146" fmla="*/ 2662548 h 2945953"/>
              <a:gd name="connsiteX147" fmla="*/ 1071563 w 1519238"/>
              <a:gd name="connsiteY147" fmla="*/ 2743510 h 2945953"/>
              <a:gd name="connsiteX148" fmla="*/ 1164431 w 1519238"/>
              <a:gd name="connsiteY148" fmla="*/ 2750652 h 2945953"/>
              <a:gd name="connsiteX149" fmla="*/ 1193006 w 1519238"/>
              <a:gd name="connsiteY149" fmla="*/ 2803040 h 2945953"/>
              <a:gd name="connsiteX150" fmla="*/ 1176337 w 1519238"/>
              <a:gd name="connsiteY150" fmla="*/ 2855426 h 2945953"/>
              <a:gd name="connsiteX151" fmla="*/ 1219200 w 1519238"/>
              <a:gd name="connsiteY151" fmla="*/ 2872095 h 2945953"/>
              <a:gd name="connsiteX152" fmla="*/ 1233488 w 1519238"/>
              <a:gd name="connsiteY152" fmla="*/ 2922101 h 2945953"/>
              <a:gd name="connsiteX153" fmla="*/ 1214438 w 1519238"/>
              <a:gd name="connsiteY153" fmla="*/ 2945912 h 2945953"/>
              <a:gd name="connsiteX154" fmla="*/ 1214438 w 1519238"/>
              <a:gd name="connsiteY154" fmla="*/ 2945912 h 2945953"/>
              <a:gd name="connsiteX0" fmla="*/ 0 w 1519238"/>
              <a:gd name="connsiteY0" fmla="*/ 1524311 h 2962581"/>
              <a:gd name="connsiteX1" fmla="*/ 23813 w 1519238"/>
              <a:gd name="connsiteY1" fmla="*/ 1486211 h 2962581"/>
              <a:gd name="connsiteX2" fmla="*/ 28575 w 1519238"/>
              <a:gd name="connsiteY2" fmla="*/ 1471923 h 2962581"/>
              <a:gd name="connsiteX3" fmla="*/ 47625 w 1519238"/>
              <a:gd name="connsiteY3" fmla="*/ 1438586 h 2962581"/>
              <a:gd name="connsiteX4" fmla="*/ 61913 w 1519238"/>
              <a:gd name="connsiteY4" fmla="*/ 1424298 h 2962581"/>
              <a:gd name="connsiteX5" fmla="*/ 80963 w 1519238"/>
              <a:gd name="connsiteY5" fmla="*/ 1395723 h 2962581"/>
              <a:gd name="connsiteX6" fmla="*/ 85725 w 1519238"/>
              <a:gd name="connsiteY6" fmla="*/ 1371911 h 2962581"/>
              <a:gd name="connsiteX7" fmla="*/ 119063 w 1519238"/>
              <a:gd name="connsiteY7" fmla="*/ 1338573 h 2962581"/>
              <a:gd name="connsiteX8" fmla="*/ 147638 w 1519238"/>
              <a:gd name="connsiteY8" fmla="*/ 1333811 h 2962581"/>
              <a:gd name="connsiteX9" fmla="*/ 157163 w 1519238"/>
              <a:gd name="connsiteY9" fmla="*/ 1305236 h 2962581"/>
              <a:gd name="connsiteX10" fmla="*/ 166688 w 1519238"/>
              <a:gd name="connsiteY10" fmla="*/ 1252848 h 2962581"/>
              <a:gd name="connsiteX11" fmla="*/ 157163 w 1519238"/>
              <a:gd name="connsiteY11" fmla="*/ 1176648 h 2962581"/>
              <a:gd name="connsiteX12" fmla="*/ 147638 w 1519238"/>
              <a:gd name="connsiteY12" fmla="*/ 1148073 h 2962581"/>
              <a:gd name="connsiteX13" fmla="*/ 142875 w 1519238"/>
              <a:gd name="connsiteY13" fmla="*/ 1114736 h 2962581"/>
              <a:gd name="connsiteX14" fmla="*/ 133350 w 1519238"/>
              <a:gd name="connsiteY14" fmla="*/ 1095686 h 2962581"/>
              <a:gd name="connsiteX15" fmla="*/ 128588 w 1519238"/>
              <a:gd name="connsiteY15" fmla="*/ 1081398 h 2962581"/>
              <a:gd name="connsiteX16" fmla="*/ 133350 w 1519238"/>
              <a:gd name="connsiteY16" fmla="*/ 986148 h 2962581"/>
              <a:gd name="connsiteX17" fmla="*/ 138113 w 1519238"/>
              <a:gd name="connsiteY17" fmla="*/ 971861 h 2962581"/>
              <a:gd name="connsiteX18" fmla="*/ 147638 w 1519238"/>
              <a:gd name="connsiteY18" fmla="*/ 957573 h 2962581"/>
              <a:gd name="connsiteX19" fmla="*/ 161925 w 1519238"/>
              <a:gd name="connsiteY19" fmla="*/ 943286 h 2962581"/>
              <a:gd name="connsiteX20" fmla="*/ 176213 w 1519238"/>
              <a:gd name="connsiteY20" fmla="*/ 900423 h 2962581"/>
              <a:gd name="connsiteX21" fmla="*/ 180975 w 1519238"/>
              <a:gd name="connsiteY21" fmla="*/ 886136 h 2962581"/>
              <a:gd name="connsiteX22" fmla="*/ 190500 w 1519238"/>
              <a:gd name="connsiteY22" fmla="*/ 867086 h 2962581"/>
              <a:gd name="connsiteX23" fmla="*/ 204788 w 1519238"/>
              <a:gd name="connsiteY23" fmla="*/ 814698 h 2962581"/>
              <a:gd name="connsiteX24" fmla="*/ 214313 w 1519238"/>
              <a:gd name="connsiteY24" fmla="*/ 781361 h 2962581"/>
              <a:gd name="connsiteX25" fmla="*/ 223838 w 1519238"/>
              <a:gd name="connsiteY25" fmla="*/ 767073 h 2962581"/>
              <a:gd name="connsiteX26" fmla="*/ 242888 w 1519238"/>
              <a:gd name="connsiteY26" fmla="*/ 733736 h 2962581"/>
              <a:gd name="connsiteX27" fmla="*/ 280988 w 1519238"/>
              <a:gd name="connsiteY27" fmla="*/ 714686 h 2962581"/>
              <a:gd name="connsiteX28" fmla="*/ 300038 w 1519238"/>
              <a:gd name="connsiteY28" fmla="*/ 705161 h 2962581"/>
              <a:gd name="connsiteX29" fmla="*/ 314325 w 1519238"/>
              <a:gd name="connsiteY29" fmla="*/ 690873 h 2962581"/>
              <a:gd name="connsiteX30" fmla="*/ 328613 w 1519238"/>
              <a:gd name="connsiteY30" fmla="*/ 681348 h 2962581"/>
              <a:gd name="connsiteX31" fmla="*/ 333375 w 1519238"/>
              <a:gd name="connsiteY31" fmla="*/ 667061 h 2962581"/>
              <a:gd name="connsiteX32" fmla="*/ 347663 w 1519238"/>
              <a:gd name="connsiteY32" fmla="*/ 652773 h 2962581"/>
              <a:gd name="connsiteX33" fmla="*/ 357188 w 1519238"/>
              <a:gd name="connsiteY33" fmla="*/ 638486 h 2962581"/>
              <a:gd name="connsiteX34" fmla="*/ 385763 w 1519238"/>
              <a:gd name="connsiteY34" fmla="*/ 614673 h 2962581"/>
              <a:gd name="connsiteX35" fmla="*/ 395288 w 1519238"/>
              <a:gd name="connsiteY35" fmla="*/ 600386 h 2962581"/>
              <a:gd name="connsiteX36" fmla="*/ 409575 w 1519238"/>
              <a:gd name="connsiteY36" fmla="*/ 581336 h 2962581"/>
              <a:gd name="connsiteX37" fmla="*/ 433388 w 1519238"/>
              <a:gd name="connsiteY37" fmla="*/ 552761 h 2962581"/>
              <a:gd name="connsiteX38" fmla="*/ 452438 w 1519238"/>
              <a:gd name="connsiteY38" fmla="*/ 543236 h 2962581"/>
              <a:gd name="connsiteX39" fmla="*/ 481013 w 1519238"/>
              <a:gd name="connsiteY39" fmla="*/ 509898 h 2962581"/>
              <a:gd name="connsiteX40" fmla="*/ 514350 w 1519238"/>
              <a:gd name="connsiteY40" fmla="*/ 471798 h 2962581"/>
              <a:gd name="connsiteX41" fmla="*/ 557213 w 1519238"/>
              <a:gd name="connsiteY41" fmla="*/ 428936 h 2962581"/>
              <a:gd name="connsiteX42" fmla="*/ 590550 w 1519238"/>
              <a:gd name="connsiteY42" fmla="*/ 395598 h 2962581"/>
              <a:gd name="connsiteX43" fmla="*/ 609600 w 1519238"/>
              <a:gd name="connsiteY43" fmla="*/ 333686 h 2962581"/>
              <a:gd name="connsiteX44" fmla="*/ 628650 w 1519238"/>
              <a:gd name="connsiteY44" fmla="*/ 305111 h 2962581"/>
              <a:gd name="connsiteX45" fmla="*/ 652463 w 1519238"/>
              <a:gd name="connsiteY45" fmla="*/ 271773 h 2962581"/>
              <a:gd name="connsiteX46" fmla="*/ 676275 w 1519238"/>
              <a:gd name="connsiteY46" fmla="*/ 243198 h 2962581"/>
              <a:gd name="connsiteX47" fmla="*/ 690563 w 1519238"/>
              <a:gd name="connsiteY47" fmla="*/ 209861 h 2962581"/>
              <a:gd name="connsiteX48" fmla="*/ 700088 w 1519238"/>
              <a:gd name="connsiteY48" fmla="*/ 181286 h 2962581"/>
              <a:gd name="connsiteX49" fmla="*/ 714375 w 1519238"/>
              <a:gd name="connsiteY49" fmla="*/ 157473 h 2962581"/>
              <a:gd name="connsiteX50" fmla="*/ 742950 w 1519238"/>
              <a:gd name="connsiteY50" fmla="*/ 133661 h 2962581"/>
              <a:gd name="connsiteX51" fmla="*/ 747713 w 1519238"/>
              <a:gd name="connsiteY51" fmla="*/ 119373 h 2962581"/>
              <a:gd name="connsiteX52" fmla="*/ 733425 w 1519238"/>
              <a:gd name="connsiteY52" fmla="*/ 90798 h 2962581"/>
              <a:gd name="connsiteX53" fmla="*/ 728663 w 1519238"/>
              <a:gd name="connsiteY53" fmla="*/ 76511 h 2962581"/>
              <a:gd name="connsiteX54" fmla="*/ 757238 w 1519238"/>
              <a:gd name="connsiteY54" fmla="*/ 90798 h 2962581"/>
              <a:gd name="connsiteX55" fmla="*/ 766763 w 1519238"/>
              <a:gd name="connsiteY55" fmla="*/ 105086 h 2962581"/>
              <a:gd name="connsiteX56" fmla="*/ 757238 w 1519238"/>
              <a:gd name="connsiteY56" fmla="*/ 71748 h 2962581"/>
              <a:gd name="connsiteX57" fmla="*/ 747713 w 1519238"/>
              <a:gd name="connsiteY57" fmla="*/ 57461 h 2962581"/>
              <a:gd name="connsiteX58" fmla="*/ 742950 w 1519238"/>
              <a:gd name="connsiteY58" fmla="*/ 43173 h 2962581"/>
              <a:gd name="connsiteX59" fmla="*/ 733425 w 1519238"/>
              <a:gd name="connsiteY59" fmla="*/ 28886 h 2962581"/>
              <a:gd name="connsiteX60" fmla="*/ 752475 w 1519238"/>
              <a:gd name="connsiteY60" fmla="*/ 38411 h 2962581"/>
              <a:gd name="connsiteX61" fmla="*/ 766763 w 1519238"/>
              <a:gd name="connsiteY61" fmla="*/ 43173 h 2962581"/>
              <a:gd name="connsiteX62" fmla="*/ 781050 w 1519238"/>
              <a:gd name="connsiteY62" fmla="*/ 43173 h 2962581"/>
              <a:gd name="connsiteX63" fmla="*/ 766763 w 1519238"/>
              <a:gd name="connsiteY63" fmla="*/ 14598 h 2962581"/>
              <a:gd name="connsiteX64" fmla="*/ 762000 w 1519238"/>
              <a:gd name="connsiteY64" fmla="*/ 311 h 2962581"/>
              <a:gd name="connsiteX65" fmla="*/ 804863 w 1519238"/>
              <a:gd name="connsiteY65" fmla="*/ 19361 h 2962581"/>
              <a:gd name="connsiteX66" fmla="*/ 814388 w 1519238"/>
              <a:gd name="connsiteY66" fmla="*/ 33648 h 2962581"/>
              <a:gd name="connsiteX67" fmla="*/ 857250 w 1519238"/>
              <a:gd name="connsiteY67" fmla="*/ 62223 h 2962581"/>
              <a:gd name="connsiteX68" fmla="*/ 876300 w 1519238"/>
              <a:gd name="connsiteY68" fmla="*/ 71748 h 2962581"/>
              <a:gd name="connsiteX69" fmla="*/ 890588 w 1519238"/>
              <a:gd name="connsiteY69" fmla="*/ 86036 h 2962581"/>
              <a:gd name="connsiteX70" fmla="*/ 904875 w 1519238"/>
              <a:gd name="connsiteY70" fmla="*/ 90798 h 2962581"/>
              <a:gd name="connsiteX71" fmla="*/ 947738 w 1519238"/>
              <a:gd name="connsiteY71" fmla="*/ 105086 h 2962581"/>
              <a:gd name="connsiteX72" fmla="*/ 966788 w 1519238"/>
              <a:gd name="connsiteY72" fmla="*/ 114611 h 2962581"/>
              <a:gd name="connsiteX73" fmla="*/ 985838 w 1519238"/>
              <a:gd name="connsiteY73" fmla="*/ 143186 h 2962581"/>
              <a:gd name="connsiteX74" fmla="*/ 1028700 w 1519238"/>
              <a:gd name="connsiteY74" fmla="*/ 176523 h 2962581"/>
              <a:gd name="connsiteX75" fmla="*/ 1047750 w 1519238"/>
              <a:gd name="connsiteY75" fmla="*/ 205098 h 2962581"/>
              <a:gd name="connsiteX76" fmla="*/ 1090613 w 1519238"/>
              <a:gd name="connsiteY76" fmla="*/ 252723 h 2962581"/>
              <a:gd name="connsiteX77" fmla="*/ 1109663 w 1519238"/>
              <a:gd name="connsiteY77" fmla="*/ 281298 h 2962581"/>
              <a:gd name="connsiteX78" fmla="*/ 1114425 w 1519238"/>
              <a:gd name="connsiteY78" fmla="*/ 300348 h 2962581"/>
              <a:gd name="connsiteX79" fmla="*/ 1138238 w 1519238"/>
              <a:gd name="connsiteY79" fmla="*/ 343211 h 2962581"/>
              <a:gd name="connsiteX80" fmla="*/ 1166813 w 1519238"/>
              <a:gd name="connsiteY80" fmla="*/ 362261 h 2962581"/>
              <a:gd name="connsiteX81" fmla="*/ 1204913 w 1519238"/>
              <a:gd name="connsiteY81" fmla="*/ 371786 h 2962581"/>
              <a:gd name="connsiteX82" fmla="*/ 1214438 w 1519238"/>
              <a:gd name="connsiteY82" fmla="*/ 386073 h 2962581"/>
              <a:gd name="connsiteX83" fmla="*/ 1238250 w 1519238"/>
              <a:gd name="connsiteY83" fmla="*/ 414648 h 2962581"/>
              <a:gd name="connsiteX84" fmla="*/ 1247775 w 1519238"/>
              <a:gd name="connsiteY84" fmla="*/ 443223 h 2962581"/>
              <a:gd name="connsiteX85" fmla="*/ 1252538 w 1519238"/>
              <a:gd name="connsiteY85" fmla="*/ 457511 h 2962581"/>
              <a:gd name="connsiteX86" fmla="*/ 1262063 w 1519238"/>
              <a:gd name="connsiteY86" fmla="*/ 476561 h 2962581"/>
              <a:gd name="connsiteX87" fmla="*/ 1290638 w 1519238"/>
              <a:gd name="connsiteY87" fmla="*/ 519423 h 2962581"/>
              <a:gd name="connsiteX88" fmla="*/ 1300163 w 1519238"/>
              <a:gd name="connsiteY88" fmla="*/ 533711 h 2962581"/>
              <a:gd name="connsiteX89" fmla="*/ 1304925 w 1519238"/>
              <a:gd name="connsiteY89" fmla="*/ 547998 h 2962581"/>
              <a:gd name="connsiteX90" fmla="*/ 1319213 w 1519238"/>
              <a:gd name="connsiteY90" fmla="*/ 557523 h 2962581"/>
              <a:gd name="connsiteX91" fmla="*/ 1371600 w 1519238"/>
              <a:gd name="connsiteY91" fmla="*/ 581336 h 2962581"/>
              <a:gd name="connsiteX92" fmla="*/ 1390650 w 1519238"/>
              <a:gd name="connsiteY92" fmla="*/ 590861 h 2962581"/>
              <a:gd name="connsiteX93" fmla="*/ 1419225 w 1519238"/>
              <a:gd name="connsiteY93" fmla="*/ 600386 h 2962581"/>
              <a:gd name="connsiteX94" fmla="*/ 1462088 w 1519238"/>
              <a:gd name="connsiteY94" fmla="*/ 595623 h 2962581"/>
              <a:gd name="connsiteX95" fmla="*/ 1476375 w 1519238"/>
              <a:gd name="connsiteY95" fmla="*/ 590861 h 2962581"/>
              <a:gd name="connsiteX96" fmla="*/ 1485900 w 1519238"/>
              <a:gd name="connsiteY96" fmla="*/ 576573 h 2962581"/>
              <a:gd name="connsiteX97" fmla="*/ 1504950 w 1519238"/>
              <a:gd name="connsiteY97" fmla="*/ 571811 h 2962581"/>
              <a:gd name="connsiteX98" fmla="*/ 1519238 w 1519238"/>
              <a:gd name="connsiteY98" fmla="*/ 567048 h 2962581"/>
              <a:gd name="connsiteX99" fmla="*/ 1509713 w 1519238"/>
              <a:gd name="connsiteY99" fmla="*/ 705161 h 2962581"/>
              <a:gd name="connsiteX100" fmla="*/ 1504950 w 1519238"/>
              <a:gd name="connsiteY100" fmla="*/ 719448 h 2962581"/>
              <a:gd name="connsiteX101" fmla="*/ 1485900 w 1519238"/>
              <a:gd name="connsiteY101" fmla="*/ 748023 h 2962581"/>
              <a:gd name="connsiteX102" fmla="*/ 1466850 w 1519238"/>
              <a:gd name="connsiteY102" fmla="*/ 786123 h 2962581"/>
              <a:gd name="connsiteX103" fmla="*/ 1457325 w 1519238"/>
              <a:gd name="connsiteY103" fmla="*/ 824223 h 2962581"/>
              <a:gd name="connsiteX104" fmla="*/ 1447800 w 1519238"/>
              <a:gd name="connsiteY104" fmla="*/ 909948 h 2962581"/>
              <a:gd name="connsiteX105" fmla="*/ 1438275 w 1519238"/>
              <a:gd name="connsiteY105" fmla="*/ 1014723 h 2962581"/>
              <a:gd name="connsiteX106" fmla="*/ 1428750 w 1519238"/>
              <a:gd name="connsiteY106" fmla="*/ 1090923 h 2962581"/>
              <a:gd name="connsiteX107" fmla="*/ 1414463 w 1519238"/>
              <a:gd name="connsiteY107" fmla="*/ 1119498 h 2962581"/>
              <a:gd name="connsiteX108" fmla="*/ 1400175 w 1519238"/>
              <a:gd name="connsiteY108" fmla="*/ 1148073 h 2962581"/>
              <a:gd name="connsiteX109" fmla="*/ 1395413 w 1519238"/>
              <a:gd name="connsiteY109" fmla="*/ 1162361 h 2962581"/>
              <a:gd name="connsiteX110" fmla="*/ 1338263 w 1519238"/>
              <a:gd name="connsiteY110" fmla="*/ 1148073 h 2962581"/>
              <a:gd name="connsiteX111" fmla="*/ 1314450 w 1519238"/>
              <a:gd name="connsiteY111" fmla="*/ 1143311 h 2962581"/>
              <a:gd name="connsiteX112" fmla="*/ 1285875 w 1519238"/>
              <a:gd name="connsiteY112" fmla="*/ 1133786 h 2962581"/>
              <a:gd name="connsiteX113" fmla="*/ 1223963 w 1519238"/>
              <a:gd name="connsiteY113" fmla="*/ 1138548 h 2962581"/>
              <a:gd name="connsiteX114" fmla="*/ 1214438 w 1519238"/>
              <a:gd name="connsiteY114" fmla="*/ 1167123 h 2962581"/>
              <a:gd name="connsiteX115" fmla="*/ 1204913 w 1519238"/>
              <a:gd name="connsiteY115" fmla="*/ 1186173 h 2962581"/>
              <a:gd name="connsiteX116" fmla="*/ 1195388 w 1519238"/>
              <a:gd name="connsiteY116" fmla="*/ 1214748 h 2962581"/>
              <a:gd name="connsiteX117" fmla="*/ 1190625 w 1519238"/>
              <a:gd name="connsiteY117" fmla="*/ 1281423 h 2962581"/>
              <a:gd name="connsiteX118" fmla="*/ 1176338 w 1519238"/>
              <a:gd name="connsiteY118" fmla="*/ 1300473 h 2962581"/>
              <a:gd name="connsiteX119" fmla="*/ 1190625 w 1519238"/>
              <a:gd name="connsiteY119" fmla="*/ 1333811 h 2962581"/>
              <a:gd name="connsiteX120" fmla="*/ 1200150 w 1519238"/>
              <a:gd name="connsiteY120" fmla="*/ 1348098 h 2962581"/>
              <a:gd name="connsiteX121" fmla="*/ 1209675 w 1519238"/>
              <a:gd name="connsiteY121" fmla="*/ 1381436 h 2962581"/>
              <a:gd name="connsiteX122" fmla="*/ 1219200 w 1519238"/>
              <a:gd name="connsiteY122" fmla="*/ 1400486 h 2962581"/>
              <a:gd name="connsiteX123" fmla="*/ 1223963 w 1519238"/>
              <a:gd name="connsiteY123" fmla="*/ 1467161 h 2962581"/>
              <a:gd name="connsiteX124" fmla="*/ 1228725 w 1519238"/>
              <a:gd name="connsiteY124" fmla="*/ 1486211 h 2962581"/>
              <a:gd name="connsiteX125" fmla="*/ 1233488 w 1519238"/>
              <a:gd name="connsiteY125" fmla="*/ 1510023 h 2962581"/>
              <a:gd name="connsiteX126" fmla="*/ 1228725 w 1519238"/>
              <a:gd name="connsiteY126" fmla="*/ 1557648 h 2962581"/>
              <a:gd name="connsiteX127" fmla="*/ 1209675 w 1519238"/>
              <a:gd name="connsiteY127" fmla="*/ 1605273 h 2962581"/>
              <a:gd name="connsiteX128" fmla="*/ 1204913 w 1519238"/>
              <a:gd name="connsiteY128" fmla="*/ 1676711 h 2962581"/>
              <a:gd name="connsiteX129" fmla="*/ 1195388 w 1519238"/>
              <a:gd name="connsiteY129" fmla="*/ 1710048 h 2962581"/>
              <a:gd name="connsiteX130" fmla="*/ 1185863 w 1519238"/>
              <a:gd name="connsiteY130" fmla="*/ 1748148 h 2962581"/>
              <a:gd name="connsiteX131" fmla="*/ 1190625 w 1519238"/>
              <a:gd name="connsiteY131" fmla="*/ 1833873 h 2962581"/>
              <a:gd name="connsiteX132" fmla="*/ 1200150 w 1519238"/>
              <a:gd name="connsiteY132" fmla="*/ 1867211 h 2962581"/>
              <a:gd name="connsiteX133" fmla="*/ 1204913 w 1519238"/>
              <a:gd name="connsiteY133" fmla="*/ 1886261 h 2962581"/>
              <a:gd name="connsiteX134" fmla="*/ 1219200 w 1519238"/>
              <a:gd name="connsiteY134" fmla="*/ 1933886 h 2962581"/>
              <a:gd name="connsiteX135" fmla="*/ 1223963 w 1519238"/>
              <a:gd name="connsiteY135" fmla="*/ 2124386 h 2962581"/>
              <a:gd name="connsiteX136" fmla="*/ 1233488 w 1519238"/>
              <a:gd name="connsiteY136" fmla="*/ 2186298 h 2962581"/>
              <a:gd name="connsiteX137" fmla="*/ 1243013 w 1519238"/>
              <a:gd name="connsiteY137" fmla="*/ 2200586 h 2962581"/>
              <a:gd name="connsiteX138" fmla="*/ 1247775 w 1519238"/>
              <a:gd name="connsiteY138" fmla="*/ 2214873 h 2962581"/>
              <a:gd name="connsiteX139" fmla="*/ 1257300 w 1519238"/>
              <a:gd name="connsiteY139" fmla="*/ 2233923 h 2962581"/>
              <a:gd name="connsiteX140" fmla="*/ 1271588 w 1519238"/>
              <a:gd name="connsiteY140" fmla="*/ 2276786 h 2962581"/>
              <a:gd name="connsiteX141" fmla="*/ 1264444 w 1519238"/>
              <a:gd name="connsiteY141" fmla="*/ 2364892 h 2962581"/>
              <a:gd name="connsiteX142" fmla="*/ 1202532 w 1519238"/>
              <a:gd name="connsiteY142" fmla="*/ 2422042 h 2962581"/>
              <a:gd name="connsiteX143" fmla="*/ 1100138 w 1519238"/>
              <a:gd name="connsiteY143" fmla="*/ 2464906 h 2962581"/>
              <a:gd name="connsiteX144" fmla="*/ 1052512 w 1519238"/>
              <a:gd name="connsiteY144" fmla="*/ 2555392 h 2962581"/>
              <a:gd name="connsiteX145" fmla="*/ 1062037 w 1519238"/>
              <a:gd name="connsiteY145" fmla="*/ 2610161 h 2962581"/>
              <a:gd name="connsiteX146" fmla="*/ 1042987 w 1519238"/>
              <a:gd name="connsiteY146" fmla="*/ 2662548 h 2962581"/>
              <a:gd name="connsiteX147" fmla="*/ 1071563 w 1519238"/>
              <a:gd name="connsiteY147" fmla="*/ 2743510 h 2962581"/>
              <a:gd name="connsiteX148" fmla="*/ 1164431 w 1519238"/>
              <a:gd name="connsiteY148" fmla="*/ 2750652 h 2962581"/>
              <a:gd name="connsiteX149" fmla="*/ 1193006 w 1519238"/>
              <a:gd name="connsiteY149" fmla="*/ 2803040 h 2962581"/>
              <a:gd name="connsiteX150" fmla="*/ 1176337 w 1519238"/>
              <a:gd name="connsiteY150" fmla="*/ 2855426 h 2962581"/>
              <a:gd name="connsiteX151" fmla="*/ 1219200 w 1519238"/>
              <a:gd name="connsiteY151" fmla="*/ 2872095 h 2962581"/>
              <a:gd name="connsiteX152" fmla="*/ 1233488 w 1519238"/>
              <a:gd name="connsiteY152" fmla="*/ 2922101 h 2962581"/>
              <a:gd name="connsiteX153" fmla="*/ 1214438 w 1519238"/>
              <a:gd name="connsiteY153" fmla="*/ 2945912 h 2962581"/>
              <a:gd name="connsiteX154" fmla="*/ 1254919 w 1519238"/>
              <a:gd name="connsiteY154" fmla="*/ 2962581 h 2962581"/>
              <a:gd name="connsiteX0" fmla="*/ 0 w 1519238"/>
              <a:gd name="connsiteY0" fmla="*/ 1524311 h 2962807"/>
              <a:gd name="connsiteX1" fmla="*/ 23813 w 1519238"/>
              <a:gd name="connsiteY1" fmla="*/ 1486211 h 2962807"/>
              <a:gd name="connsiteX2" fmla="*/ 28575 w 1519238"/>
              <a:gd name="connsiteY2" fmla="*/ 1471923 h 2962807"/>
              <a:gd name="connsiteX3" fmla="*/ 47625 w 1519238"/>
              <a:gd name="connsiteY3" fmla="*/ 1438586 h 2962807"/>
              <a:gd name="connsiteX4" fmla="*/ 61913 w 1519238"/>
              <a:gd name="connsiteY4" fmla="*/ 1424298 h 2962807"/>
              <a:gd name="connsiteX5" fmla="*/ 80963 w 1519238"/>
              <a:gd name="connsiteY5" fmla="*/ 1395723 h 2962807"/>
              <a:gd name="connsiteX6" fmla="*/ 85725 w 1519238"/>
              <a:gd name="connsiteY6" fmla="*/ 1371911 h 2962807"/>
              <a:gd name="connsiteX7" fmla="*/ 119063 w 1519238"/>
              <a:gd name="connsiteY7" fmla="*/ 1338573 h 2962807"/>
              <a:gd name="connsiteX8" fmla="*/ 147638 w 1519238"/>
              <a:gd name="connsiteY8" fmla="*/ 1333811 h 2962807"/>
              <a:gd name="connsiteX9" fmla="*/ 157163 w 1519238"/>
              <a:gd name="connsiteY9" fmla="*/ 1305236 h 2962807"/>
              <a:gd name="connsiteX10" fmla="*/ 166688 w 1519238"/>
              <a:gd name="connsiteY10" fmla="*/ 1252848 h 2962807"/>
              <a:gd name="connsiteX11" fmla="*/ 157163 w 1519238"/>
              <a:gd name="connsiteY11" fmla="*/ 1176648 h 2962807"/>
              <a:gd name="connsiteX12" fmla="*/ 147638 w 1519238"/>
              <a:gd name="connsiteY12" fmla="*/ 1148073 h 2962807"/>
              <a:gd name="connsiteX13" fmla="*/ 142875 w 1519238"/>
              <a:gd name="connsiteY13" fmla="*/ 1114736 h 2962807"/>
              <a:gd name="connsiteX14" fmla="*/ 133350 w 1519238"/>
              <a:gd name="connsiteY14" fmla="*/ 1095686 h 2962807"/>
              <a:gd name="connsiteX15" fmla="*/ 128588 w 1519238"/>
              <a:gd name="connsiteY15" fmla="*/ 1081398 h 2962807"/>
              <a:gd name="connsiteX16" fmla="*/ 133350 w 1519238"/>
              <a:gd name="connsiteY16" fmla="*/ 986148 h 2962807"/>
              <a:gd name="connsiteX17" fmla="*/ 138113 w 1519238"/>
              <a:gd name="connsiteY17" fmla="*/ 971861 h 2962807"/>
              <a:gd name="connsiteX18" fmla="*/ 147638 w 1519238"/>
              <a:gd name="connsiteY18" fmla="*/ 957573 h 2962807"/>
              <a:gd name="connsiteX19" fmla="*/ 161925 w 1519238"/>
              <a:gd name="connsiteY19" fmla="*/ 943286 h 2962807"/>
              <a:gd name="connsiteX20" fmla="*/ 176213 w 1519238"/>
              <a:gd name="connsiteY20" fmla="*/ 900423 h 2962807"/>
              <a:gd name="connsiteX21" fmla="*/ 180975 w 1519238"/>
              <a:gd name="connsiteY21" fmla="*/ 886136 h 2962807"/>
              <a:gd name="connsiteX22" fmla="*/ 190500 w 1519238"/>
              <a:gd name="connsiteY22" fmla="*/ 867086 h 2962807"/>
              <a:gd name="connsiteX23" fmla="*/ 204788 w 1519238"/>
              <a:gd name="connsiteY23" fmla="*/ 814698 h 2962807"/>
              <a:gd name="connsiteX24" fmla="*/ 214313 w 1519238"/>
              <a:gd name="connsiteY24" fmla="*/ 781361 h 2962807"/>
              <a:gd name="connsiteX25" fmla="*/ 223838 w 1519238"/>
              <a:gd name="connsiteY25" fmla="*/ 767073 h 2962807"/>
              <a:gd name="connsiteX26" fmla="*/ 242888 w 1519238"/>
              <a:gd name="connsiteY26" fmla="*/ 733736 h 2962807"/>
              <a:gd name="connsiteX27" fmla="*/ 280988 w 1519238"/>
              <a:gd name="connsiteY27" fmla="*/ 714686 h 2962807"/>
              <a:gd name="connsiteX28" fmla="*/ 300038 w 1519238"/>
              <a:gd name="connsiteY28" fmla="*/ 705161 h 2962807"/>
              <a:gd name="connsiteX29" fmla="*/ 314325 w 1519238"/>
              <a:gd name="connsiteY29" fmla="*/ 690873 h 2962807"/>
              <a:gd name="connsiteX30" fmla="*/ 328613 w 1519238"/>
              <a:gd name="connsiteY30" fmla="*/ 681348 h 2962807"/>
              <a:gd name="connsiteX31" fmla="*/ 333375 w 1519238"/>
              <a:gd name="connsiteY31" fmla="*/ 667061 h 2962807"/>
              <a:gd name="connsiteX32" fmla="*/ 347663 w 1519238"/>
              <a:gd name="connsiteY32" fmla="*/ 652773 h 2962807"/>
              <a:gd name="connsiteX33" fmla="*/ 357188 w 1519238"/>
              <a:gd name="connsiteY33" fmla="*/ 638486 h 2962807"/>
              <a:gd name="connsiteX34" fmla="*/ 385763 w 1519238"/>
              <a:gd name="connsiteY34" fmla="*/ 614673 h 2962807"/>
              <a:gd name="connsiteX35" fmla="*/ 395288 w 1519238"/>
              <a:gd name="connsiteY35" fmla="*/ 600386 h 2962807"/>
              <a:gd name="connsiteX36" fmla="*/ 409575 w 1519238"/>
              <a:gd name="connsiteY36" fmla="*/ 581336 h 2962807"/>
              <a:gd name="connsiteX37" fmla="*/ 433388 w 1519238"/>
              <a:gd name="connsiteY37" fmla="*/ 552761 h 2962807"/>
              <a:gd name="connsiteX38" fmla="*/ 452438 w 1519238"/>
              <a:gd name="connsiteY38" fmla="*/ 543236 h 2962807"/>
              <a:gd name="connsiteX39" fmla="*/ 481013 w 1519238"/>
              <a:gd name="connsiteY39" fmla="*/ 509898 h 2962807"/>
              <a:gd name="connsiteX40" fmla="*/ 514350 w 1519238"/>
              <a:gd name="connsiteY40" fmla="*/ 471798 h 2962807"/>
              <a:gd name="connsiteX41" fmla="*/ 557213 w 1519238"/>
              <a:gd name="connsiteY41" fmla="*/ 428936 h 2962807"/>
              <a:gd name="connsiteX42" fmla="*/ 590550 w 1519238"/>
              <a:gd name="connsiteY42" fmla="*/ 395598 h 2962807"/>
              <a:gd name="connsiteX43" fmla="*/ 609600 w 1519238"/>
              <a:gd name="connsiteY43" fmla="*/ 333686 h 2962807"/>
              <a:gd name="connsiteX44" fmla="*/ 628650 w 1519238"/>
              <a:gd name="connsiteY44" fmla="*/ 305111 h 2962807"/>
              <a:gd name="connsiteX45" fmla="*/ 652463 w 1519238"/>
              <a:gd name="connsiteY45" fmla="*/ 271773 h 2962807"/>
              <a:gd name="connsiteX46" fmla="*/ 676275 w 1519238"/>
              <a:gd name="connsiteY46" fmla="*/ 243198 h 2962807"/>
              <a:gd name="connsiteX47" fmla="*/ 690563 w 1519238"/>
              <a:gd name="connsiteY47" fmla="*/ 209861 h 2962807"/>
              <a:gd name="connsiteX48" fmla="*/ 700088 w 1519238"/>
              <a:gd name="connsiteY48" fmla="*/ 181286 h 2962807"/>
              <a:gd name="connsiteX49" fmla="*/ 714375 w 1519238"/>
              <a:gd name="connsiteY49" fmla="*/ 157473 h 2962807"/>
              <a:gd name="connsiteX50" fmla="*/ 742950 w 1519238"/>
              <a:gd name="connsiteY50" fmla="*/ 133661 h 2962807"/>
              <a:gd name="connsiteX51" fmla="*/ 747713 w 1519238"/>
              <a:gd name="connsiteY51" fmla="*/ 119373 h 2962807"/>
              <a:gd name="connsiteX52" fmla="*/ 733425 w 1519238"/>
              <a:gd name="connsiteY52" fmla="*/ 90798 h 2962807"/>
              <a:gd name="connsiteX53" fmla="*/ 728663 w 1519238"/>
              <a:gd name="connsiteY53" fmla="*/ 76511 h 2962807"/>
              <a:gd name="connsiteX54" fmla="*/ 757238 w 1519238"/>
              <a:gd name="connsiteY54" fmla="*/ 90798 h 2962807"/>
              <a:gd name="connsiteX55" fmla="*/ 766763 w 1519238"/>
              <a:gd name="connsiteY55" fmla="*/ 105086 h 2962807"/>
              <a:gd name="connsiteX56" fmla="*/ 757238 w 1519238"/>
              <a:gd name="connsiteY56" fmla="*/ 71748 h 2962807"/>
              <a:gd name="connsiteX57" fmla="*/ 747713 w 1519238"/>
              <a:gd name="connsiteY57" fmla="*/ 57461 h 2962807"/>
              <a:gd name="connsiteX58" fmla="*/ 742950 w 1519238"/>
              <a:gd name="connsiteY58" fmla="*/ 43173 h 2962807"/>
              <a:gd name="connsiteX59" fmla="*/ 733425 w 1519238"/>
              <a:gd name="connsiteY59" fmla="*/ 28886 h 2962807"/>
              <a:gd name="connsiteX60" fmla="*/ 752475 w 1519238"/>
              <a:gd name="connsiteY60" fmla="*/ 38411 h 2962807"/>
              <a:gd name="connsiteX61" fmla="*/ 766763 w 1519238"/>
              <a:gd name="connsiteY61" fmla="*/ 43173 h 2962807"/>
              <a:gd name="connsiteX62" fmla="*/ 781050 w 1519238"/>
              <a:gd name="connsiteY62" fmla="*/ 43173 h 2962807"/>
              <a:gd name="connsiteX63" fmla="*/ 766763 w 1519238"/>
              <a:gd name="connsiteY63" fmla="*/ 14598 h 2962807"/>
              <a:gd name="connsiteX64" fmla="*/ 762000 w 1519238"/>
              <a:gd name="connsiteY64" fmla="*/ 311 h 2962807"/>
              <a:gd name="connsiteX65" fmla="*/ 804863 w 1519238"/>
              <a:gd name="connsiteY65" fmla="*/ 19361 h 2962807"/>
              <a:gd name="connsiteX66" fmla="*/ 814388 w 1519238"/>
              <a:gd name="connsiteY66" fmla="*/ 33648 h 2962807"/>
              <a:gd name="connsiteX67" fmla="*/ 857250 w 1519238"/>
              <a:gd name="connsiteY67" fmla="*/ 62223 h 2962807"/>
              <a:gd name="connsiteX68" fmla="*/ 876300 w 1519238"/>
              <a:gd name="connsiteY68" fmla="*/ 71748 h 2962807"/>
              <a:gd name="connsiteX69" fmla="*/ 890588 w 1519238"/>
              <a:gd name="connsiteY69" fmla="*/ 86036 h 2962807"/>
              <a:gd name="connsiteX70" fmla="*/ 904875 w 1519238"/>
              <a:gd name="connsiteY70" fmla="*/ 90798 h 2962807"/>
              <a:gd name="connsiteX71" fmla="*/ 947738 w 1519238"/>
              <a:gd name="connsiteY71" fmla="*/ 105086 h 2962807"/>
              <a:gd name="connsiteX72" fmla="*/ 966788 w 1519238"/>
              <a:gd name="connsiteY72" fmla="*/ 114611 h 2962807"/>
              <a:gd name="connsiteX73" fmla="*/ 985838 w 1519238"/>
              <a:gd name="connsiteY73" fmla="*/ 143186 h 2962807"/>
              <a:gd name="connsiteX74" fmla="*/ 1028700 w 1519238"/>
              <a:gd name="connsiteY74" fmla="*/ 176523 h 2962807"/>
              <a:gd name="connsiteX75" fmla="*/ 1047750 w 1519238"/>
              <a:gd name="connsiteY75" fmla="*/ 205098 h 2962807"/>
              <a:gd name="connsiteX76" fmla="*/ 1090613 w 1519238"/>
              <a:gd name="connsiteY76" fmla="*/ 252723 h 2962807"/>
              <a:gd name="connsiteX77" fmla="*/ 1109663 w 1519238"/>
              <a:gd name="connsiteY77" fmla="*/ 281298 h 2962807"/>
              <a:gd name="connsiteX78" fmla="*/ 1114425 w 1519238"/>
              <a:gd name="connsiteY78" fmla="*/ 300348 h 2962807"/>
              <a:gd name="connsiteX79" fmla="*/ 1138238 w 1519238"/>
              <a:gd name="connsiteY79" fmla="*/ 343211 h 2962807"/>
              <a:gd name="connsiteX80" fmla="*/ 1166813 w 1519238"/>
              <a:gd name="connsiteY80" fmla="*/ 362261 h 2962807"/>
              <a:gd name="connsiteX81" fmla="*/ 1204913 w 1519238"/>
              <a:gd name="connsiteY81" fmla="*/ 371786 h 2962807"/>
              <a:gd name="connsiteX82" fmla="*/ 1214438 w 1519238"/>
              <a:gd name="connsiteY82" fmla="*/ 386073 h 2962807"/>
              <a:gd name="connsiteX83" fmla="*/ 1238250 w 1519238"/>
              <a:gd name="connsiteY83" fmla="*/ 414648 h 2962807"/>
              <a:gd name="connsiteX84" fmla="*/ 1247775 w 1519238"/>
              <a:gd name="connsiteY84" fmla="*/ 443223 h 2962807"/>
              <a:gd name="connsiteX85" fmla="*/ 1252538 w 1519238"/>
              <a:gd name="connsiteY85" fmla="*/ 457511 h 2962807"/>
              <a:gd name="connsiteX86" fmla="*/ 1262063 w 1519238"/>
              <a:gd name="connsiteY86" fmla="*/ 476561 h 2962807"/>
              <a:gd name="connsiteX87" fmla="*/ 1290638 w 1519238"/>
              <a:gd name="connsiteY87" fmla="*/ 519423 h 2962807"/>
              <a:gd name="connsiteX88" fmla="*/ 1300163 w 1519238"/>
              <a:gd name="connsiteY88" fmla="*/ 533711 h 2962807"/>
              <a:gd name="connsiteX89" fmla="*/ 1304925 w 1519238"/>
              <a:gd name="connsiteY89" fmla="*/ 547998 h 2962807"/>
              <a:gd name="connsiteX90" fmla="*/ 1319213 w 1519238"/>
              <a:gd name="connsiteY90" fmla="*/ 557523 h 2962807"/>
              <a:gd name="connsiteX91" fmla="*/ 1371600 w 1519238"/>
              <a:gd name="connsiteY91" fmla="*/ 581336 h 2962807"/>
              <a:gd name="connsiteX92" fmla="*/ 1390650 w 1519238"/>
              <a:gd name="connsiteY92" fmla="*/ 590861 h 2962807"/>
              <a:gd name="connsiteX93" fmla="*/ 1419225 w 1519238"/>
              <a:gd name="connsiteY93" fmla="*/ 600386 h 2962807"/>
              <a:gd name="connsiteX94" fmla="*/ 1462088 w 1519238"/>
              <a:gd name="connsiteY94" fmla="*/ 595623 h 2962807"/>
              <a:gd name="connsiteX95" fmla="*/ 1476375 w 1519238"/>
              <a:gd name="connsiteY95" fmla="*/ 590861 h 2962807"/>
              <a:gd name="connsiteX96" fmla="*/ 1485900 w 1519238"/>
              <a:gd name="connsiteY96" fmla="*/ 576573 h 2962807"/>
              <a:gd name="connsiteX97" fmla="*/ 1504950 w 1519238"/>
              <a:gd name="connsiteY97" fmla="*/ 571811 h 2962807"/>
              <a:gd name="connsiteX98" fmla="*/ 1519238 w 1519238"/>
              <a:gd name="connsiteY98" fmla="*/ 567048 h 2962807"/>
              <a:gd name="connsiteX99" fmla="*/ 1509713 w 1519238"/>
              <a:gd name="connsiteY99" fmla="*/ 705161 h 2962807"/>
              <a:gd name="connsiteX100" fmla="*/ 1504950 w 1519238"/>
              <a:gd name="connsiteY100" fmla="*/ 719448 h 2962807"/>
              <a:gd name="connsiteX101" fmla="*/ 1485900 w 1519238"/>
              <a:gd name="connsiteY101" fmla="*/ 748023 h 2962807"/>
              <a:gd name="connsiteX102" fmla="*/ 1466850 w 1519238"/>
              <a:gd name="connsiteY102" fmla="*/ 786123 h 2962807"/>
              <a:gd name="connsiteX103" fmla="*/ 1457325 w 1519238"/>
              <a:gd name="connsiteY103" fmla="*/ 824223 h 2962807"/>
              <a:gd name="connsiteX104" fmla="*/ 1447800 w 1519238"/>
              <a:gd name="connsiteY104" fmla="*/ 909948 h 2962807"/>
              <a:gd name="connsiteX105" fmla="*/ 1438275 w 1519238"/>
              <a:gd name="connsiteY105" fmla="*/ 1014723 h 2962807"/>
              <a:gd name="connsiteX106" fmla="*/ 1428750 w 1519238"/>
              <a:gd name="connsiteY106" fmla="*/ 1090923 h 2962807"/>
              <a:gd name="connsiteX107" fmla="*/ 1414463 w 1519238"/>
              <a:gd name="connsiteY107" fmla="*/ 1119498 h 2962807"/>
              <a:gd name="connsiteX108" fmla="*/ 1400175 w 1519238"/>
              <a:gd name="connsiteY108" fmla="*/ 1148073 h 2962807"/>
              <a:gd name="connsiteX109" fmla="*/ 1395413 w 1519238"/>
              <a:gd name="connsiteY109" fmla="*/ 1162361 h 2962807"/>
              <a:gd name="connsiteX110" fmla="*/ 1338263 w 1519238"/>
              <a:gd name="connsiteY110" fmla="*/ 1148073 h 2962807"/>
              <a:gd name="connsiteX111" fmla="*/ 1314450 w 1519238"/>
              <a:gd name="connsiteY111" fmla="*/ 1143311 h 2962807"/>
              <a:gd name="connsiteX112" fmla="*/ 1285875 w 1519238"/>
              <a:gd name="connsiteY112" fmla="*/ 1133786 h 2962807"/>
              <a:gd name="connsiteX113" fmla="*/ 1223963 w 1519238"/>
              <a:gd name="connsiteY113" fmla="*/ 1138548 h 2962807"/>
              <a:gd name="connsiteX114" fmla="*/ 1214438 w 1519238"/>
              <a:gd name="connsiteY114" fmla="*/ 1167123 h 2962807"/>
              <a:gd name="connsiteX115" fmla="*/ 1204913 w 1519238"/>
              <a:gd name="connsiteY115" fmla="*/ 1186173 h 2962807"/>
              <a:gd name="connsiteX116" fmla="*/ 1195388 w 1519238"/>
              <a:gd name="connsiteY116" fmla="*/ 1214748 h 2962807"/>
              <a:gd name="connsiteX117" fmla="*/ 1190625 w 1519238"/>
              <a:gd name="connsiteY117" fmla="*/ 1281423 h 2962807"/>
              <a:gd name="connsiteX118" fmla="*/ 1176338 w 1519238"/>
              <a:gd name="connsiteY118" fmla="*/ 1300473 h 2962807"/>
              <a:gd name="connsiteX119" fmla="*/ 1190625 w 1519238"/>
              <a:gd name="connsiteY119" fmla="*/ 1333811 h 2962807"/>
              <a:gd name="connsiteX120" fmla="*/ 1200150 w 1519238"/>
              <a:gd name="connsiteY120" fmla="*/ 1348098 h 2962807"/>
              <a:gd name="connsiteX121" fmla="*/ 1209675 w 1519238"/>
              <a:gd name="connsiteY121" fmla="*/ 1381436 h 2962807"/>
              <a:gd name="connsiteX122" fmla="*/ 1219200 w 1519238"/>
              <a:gd name="connsiteY122" fmla="*/ 1400486 h 2962807"/>
              <a:gd name="connsiteX123" fmla="*/ 1223963 w 1519238"/>
              <a:gd name="connsiteY123" fmla="*/ 1467161 h 2962807"/>
              <a:gd name="connsiteX124" fmla="*/ 1228725 w 1519238"/>
              <a:gd name="connsiteY124" fmla="*/ 1486211 h 2962807"/>
              <a:gd name="connsiteX125" fmla="*/ 1233488 w 1519238"/>
              <a:gd name="connsiteY125" fmla="*/ 1510023 h 2962807"/>
              <a:gd name="connsiteX126" fmla="*/ 1228725 w 1519238"/>
              <a:gd name="connsiteY126" fmla="*/ 1557648 h 2962807"/>
              <a:gd name="connsiteX127" fmla="*/ 1209675 w 1519238"/>
              <a:gd name="connsiteY127" fmla="*/ 1605273 h 2962807"/>
              <a:gd name="connsiteX128" fmla="*/ 1204913 w 1519238"/>
              <a:gd name="connsiteY128" fmla="*/ 1676711 h 2962807"/>
              <a:gd name="connsiteX129" fmla="*/ 1195388 w 1519238"/>
              <a:gd name="connsiteY129" fmla="*/ 1710048 h 2962807"/>
              <a:gd name="connsiteX130" fmla="*/ 1185863 w 1519238"/>
              <a:gd name="connsiteY130" fmla="*/ 1748148 h 2962807"/>
              <a:gd name="connsiteX131" fmla="*/ 1190625 w 1519238"/>
              <a:gd name="connsiteY131" fmla="*/ 1833873 h 2962807"/>
              <a:gd name="connsiteX132" fmla="*/ 1200150 w 1519238"/>
              <a:gd name="connsiteY132" fmla="*/ 1867211 h 2962807"/>
              <a:gd name="connsiteX133" fmla="*/ 1204913 w 1519238"/>
              <a:gd name="connsiteY133" fmla="*/ 1886261 h 2962807"/>
              <a:gd name="connsiteX134" fmla="*/ 1219200 w 1519238"/>
              <a:gd name="connsiteY134" fmla="*/ 1933886 h 2962807"/>
              <a:gd name="connsiteX135" fmla="*/ 1223963 w 1519238"/>
              <a:gd name="connsiteY135" fmla="*/ 2124386 h 2962807"/>
              <a:gd name="connsiteX136" fmla="*/ 1233488 w 1519238"/>
              <a:gd name="connsiteY136" fmla="*/ 2186298 h 2962807"/>
              <a:gd name="connsiteX137" fmla="*/ 1243013 w 1519238"/>
              <a:gd name="connsiteY137" fmla="*/ 2200586 h 2962807"/>
              <a:gd name="connsiteX138" fmla="*/ 1247775 w 1519238"/>
              <a:gd name="connsiteY138" fmla="*/ 2214873 h 2962807"/>
              <a:gd name="connsiteX139" fmla="*/ 1257300 w 1519238"/>
              <a:gd name="connsiteY139" fmla="*/ 2233923 h 2962807"/>
              <a:gd name="connsiteX140" fmla="*/ 1271588 w 1519238"/>
              <a:gd name="connsiteY140" fmla="*/ 2276786 h 2962807"/>
              <a:gd name="connsiteX141" fmla="*/ 1264444 w 1519238"/>
              <a:gd name="connsiteY141" fmla="*/ 2364892 h 2962807"/>
              <a:gd name="connsiteX142" fmla="*/ 1202532 w 1519238"/>
              <a:gd name="connsiteY142" fmla="*/ 2422042 h 2962807"/>
              <a:gd name="connsiteX143" fmla="*/ 1100138 w 1519238"/>
              <a:gd name="connsiteY143" fmla="*/ 2464906 h 2962807"/>
              <a:gd name="connsiteX144" fmla="*/ 1052512 w 1519238"/>
              <a:gd name="connsiteY144" fmla="*/ 2555392 h 2962807"/>
              <a:gd name="connsiteX145" fmla="*/ 1062037 w 1519238"/>
              <a:gd name="connsiteY145" fmla="*/ 2610161 h 2962807"/>
              <a:gd name="connsiteX146" fmla="*/ 1042987 w 1519238"/>
              <a:gd name="connsiteY146" fmla="*/ 2662548 h 2962807"/>
              <a:gd name="connsiteX147" fmla="*/ 1071563 w 1519238"/>
              <a:gd name="connsiteY147" fmla="*/ 2743510 h 2962807"/>
              <a:gd name="connsiteX148" fmla="*/ 1164431 w 1519238"/>
              <a:gd name="connsiteY148" fmla="*/ 2750652 h 2962807"/>
              <a:gd name="connsiteX149" fmla="*/ 1193006 w 1519238"/>
              <a:gd name="connsiteY149" fmla="*/ 2803040 h 2962807"/>
              <a:gd name="connsiteX150" fmla="*/ 1176337 w 1519238"/>
              <a:gd name="connsiteY150" fmla="*/ 2855426 h 2962807"/>
              <a:gd name="connsiteX151" fmla="*/ 1219200 w 1519238"/>
              <a:gd name="connsiteY151" fmla="*/ 2872095 h 2962807"/>
              <a:gd name="connsiteX152" fmla="*/ 1233488 w 1519238"/>
              <a:gd name="connsiteY152" fmla="*/ 2922101 h 2962807"/>
              <a:gd name="connsiteX153" fmla="*/ 1214438 w 1519238"/>
              <a:gd name="connsiteY153" fmla="*/ 2945912 h 2962807"/>
              <a:gd name="connsiteX154" fmla="*/ 1254919 w 1519238"/>
              <a:gd name="connsiteY154" fmla="*/ 2962581 h 2962807"/>
              <a:gd name="connsiteX155" fmla="*/ 1250156 w 1519238"/>
              <a:gd name="connsiteY155" fmla="*/ 2955437 h 2962807"/>
              <a:gd name="connsiteX0" fmla="*/ 0 w 1519238"/>
              <a:gd name="connsiteY0" fmla="*/ 1524311 h 3017378"/>
              <a:gd name="connsiteX1" fmla="*/ 23813 w 1519238"/>
              <a:gd name="connsiteY1" fmla="*/ 1486211 h 3017378"/>
              <a:gd name="connsiteX2" fmla="*/ 28575 w 1519238"/>
              <a:gd name="connsiteY2" fmla="*/ 1471923 h 3017378"/>
              <a:gd name="connsiteX3" fmla="*/ 47625 w 1519238"/>
              <a:gd name="connsiteY3" fmla="*/ 1438586 h 3017378"/>
              <a:gd name="connsiteX4" fmla="*/ 61913 w 1519238"/>
              <a:gd name="connsiteY4" fmla="*/ 1424298 h 3017378"/>
              <a:gd name="connsiteX5" fmla="*/ 80963 w 1519238"/>
              <a:gd name="connsiteY5" fmla="*/ 1395723 h 3017378"/>
              <a:gd name="connsiteX6" fmla="*/ 85725 w 1519238"/>
              <a:gd name="connsiteY6" fmla="*/ 1371911 h 3017378"/>
              <a:gd name="connsiteX7" fmla="*/ 119063 w 1519238"/>
              <a:gd name="connsiteY7" fmla="*/ 1338573 h 3017378"/>
              <a:gd name="connsiteX8" fmla="*/ 147638 w 1519238"/>
              <a:gd name="connsiteY8" fmla="*/ 1333811 h 3017378"/>
              <a:gd name="connsiteX9" fmla="*/ 157163 w 1519238"/>
              <a:gd name="connsiteY9" fmla="*/ 1305236 h 3017378"/>
              <a:gd name="connsiteX10" fmla="*/ 166688 w 1519238"/>
              <a:gd name="connsiteY10" fmla="*/ 1252848 h 3017378"/>
              <a:gd name="connsiteX11" fmla="*/ 157163 w 1519238"/>
              <a:gd name="connsiteY11" fmla="*/ 1176648 h 3017378"/>
              <a:gd name="connsiteX12" fmla="*/ 147638 w 1519238"/>
              <a:gd name="connsiteY12" fmla="*/ 1148073 h 3017378"/>
              <a:gd name="connsiteX13" fmla="*/ 142875 w 1519238"/>
              <a:gd name="connsiteY13" fmla="*/ 1114736 h 3017378"/>
              <a:gd name="connsiteX14" fmla="*/ 133350 w 1519238"/>
              <a:gd name="connsiteY14" fmla="*/ 1095686 h 3017378"/>
              <a:gd name="connsiteX15" fmla="*/ 128588 w 1519238"/>
              <a:gd name="connsiteY15" fmla="*/ 1081398 h 3017378"/>
              <a:gd name="connsiteX16" fmla="*/ 133350 w 1519238"/>
              <a:gd name="connsiteY16" fmla="*/ 986148 h 3017378"/>
              <a:gd name="connsiteX17" fmla="*/ 138113 w 1519238"/>
              <a:gd name="connsiteY17" fmla="*/ 971861 h 3017378"/>
              <a:gd name="connsiteX18" fmla="*/ 147638 w 1519238"/>
              <a:gd name="connsiteY18" fmla="*/ 957573 h 3017378"/>
              <a:gd name="connsiteX19" fmla="*/ 161925 w 1519238"/>
              <a:gd name="connsiteY19" fmla="*/ 943286 h 3017378"/>
              <a:gd name="connsiteX20" fmla="*/ 176213 w 1519238"/>
              <a:gd name="connsiteY20" fmla="*/ 900423 h 3017378"/>
              <a:gd name="connsiteX21" fmla="*/ 180975 w 1519238"/>
              <a:gd name="connsiteY21" fmla="*/ 886136 h 3017378"/>
              <a:gd name="connsiteX22" fmla="*/ 190500 w 1519238"/>
              <a:gd name="connsiteY22" fmla="*/ 867086 h 3017378"/>
              <a:gd name="connsiteX23" fmla="*/ 204788 w 1519238"/>
              <a:gd name="connsiteY23" fmla="*/ 814698 h 3017378"/>
              <a:gd name="connsiteX24" fmla="*/ 214313 w 1519238"/>
              <a:gd name="connsiteY24" fmla="*/ 781361 h 3017378"/>
              <a:gd name="connsiteX25" fmla="*/ 223838 w 1519238"/>
              <a:gd name="connsiteY25" fmla="*/ 767073 h 3017378"/>
              <a:gd name="connsiteX26" fmla="*/ 242888 w 1519238"/>
              <a:gd name="connsiteY26" fmla="*/ 733736 h 3017378"/>
              <a:gd name="connsiteX27" fmla="*/ 280988 w 1519238"/>
              <a:gd name="connsiteY27" fmla="*/ 714686 h 3017378"/>
              <a:gd name="connsiteX28" fmla="*/ 300038 w 1519238"/>
              <a:gd name="connsiteY28" fmla="*/ 705161 h 3017378"/>
              <a:gd name="connsiteX29" fmla="*/ 314325 w 1519238"/>
              <a:gd name="connsiteY29" fmla="*/ 690873 h 3017378"/>
              <a:gd name="connsiteX30" fmla="*/ 328613 w 1519238"/>
              <a:gd name="connsiteY30" fmla="*/ 681348 h 3017378"/>
              <a:gd name="connsiteX31" fmla="*/ 333375 w 1519238"/>
              <a:gd name="connsiteY31" fmla="*/ 667061 h 3017378"/>
              <a:gd name="connsiteX32" fmla="*/ 347663 w 1519238"/>
              <a:gd name="connsiteY32" fmla="*/ 652773 h 3017378"/>
              <a:gd name="connsiteX33" fmla="*/ 357188 w 1519238"/>
              <a:gd name="connsiteY33" fmla="*/ 638486 h 3017378"/>
              <a:gd name="connsiteX34" fmla="*/ 385763 w 1519238"/>
              <a:gd name="connsiteY34" fmla="*/ 614673 h 3017378"/>
              <a:gd name="connsiteX35" fmla="*/ 395288 w 1519238"/>
              <a:gd name="connsiteY35" fmla="*/ 600386 h 3017378"/>
              <a:gd name="connsiteX36" fmla="*/ 409575 w 1519238"/>
              <a:gd name="connsiteY36" fmla="*/ 581336 h 3017378"/>
              <a:gd name="connsiteX37" fmla="*/ 433388 w 1519238"/>
              <a:gd name="connsiteY37" fmla="*/ 552761 h 3017378"/>
              <a:gd name="connsiteX38" fmla="*/ 452438 w 1519238"/>
              <a:gd name="connsiteY38" fmla="*/ 543236 h 3017378"/>
              <a:gd name="connsiteX39" fmla="*/ 481013 w 1519238"/>
              <a:gd name="connsiteY39" fmla="*/ 509898 h 3017378"/>
              <a:gd name="connsiteX40" fmla="*/ 514350 w 1519238"/>
              <a:gd name="connsiteY40" fmla="*/ 471798 h 3017378"/>
              <a:gd name="connsiteX41" fmla="*/ 557213 w 1519238"/>
              <a:gd name="connsiteY41" fmla="*/ 428936 h 3017378"/>
              <a:gd name="connsiteX42" fmla="*/ 590550 w 1519238"/>
              <a:gd name="connsiteY42" fmla="*/ 395598 h 3017378"/>
              <a:gd name="connsiteX43" fmla="*/ 609600 w 1519238"/>
              <a:gd name="connsiteY43" fmla="*/ 333686 h 3017378"/>
              <a:gd name="connsiteX44" fmla="*/ 628650 w 1519238"/>
              <a:gd name="connsiteY44" fmla="*/ 305111 h 3017378"/>
              <a:gd name="connsiteX45" fmla="*/ 652463 w 1519238"/>
              <a:gd name="connsiteY45" fmla="*/ 271773 h 3017378"/>
              <a:gd name="connsiteX46" fmla="*/ 676275 w 1519238"/>
              <a:gd name="connsiteY46" fmla="*/ 243198 h 3017378"/>
              <a:gd name="connsiteX47" fmla="*/ 690563 w 1519238"/>
              <a:gd name="connsiteY47" fmla="*/ 209861 h 3017378"/>
              <a:gd name="connsiteX48" fmla="*/ 700088 w 1519238"/>
              <a:gd name="connsiteY48" fmla="*/ 181286 h 3017378"/>
              <a:gd name="connsiteX49" fmla="*/ 714375 w 1519238"/>
              <a:gd name="connsiteY49" fmla="*/ 157473 h 3017378"/>
              <a:gd name="connsiteX50" fmla="*/ 742950 w 1519238"/>
              <a:gd name="connsiteY50" fmla="*/ 133661 h 3017378"/>
              <a:gd name="connsiteX51" fmla="*/ 747713 w 1519238"/>
              <a:gd name="connsiteY51" fmla="*/ 119373 h 3017378"/>
              <a:gd name="connsiteX52" fmla="*/ 733425 w 1519238"/>
              <a:gd name="connsiteY52" fmla="*/ 90798 h 3017378"/>
              <a:gd name="connsiteX53" fmla="*/ 728663 w 1519238"/>
              <a:gd name="connsiteY53" fmla="*/ 76511 h 3017378"/>
              <a:gd name="connsiteX54" fmla="*/ 757238 w 1519238"/>
              <a:gd name="connsiteY54" fmla="*/ 90798 h 3017378"/>
              <a:gd name="connsiteX55" fmla="*/ 766763 w 1519238"/>
              <a:gd name="connsiteY55" fmla="*/ 105086 h 3017378"/>
              <a:gd name="connsiteX56" fmla="*/ 757238 w 1519238"/>
              <a:gd name="connsiteY56" fmla="*/ 71748 h 3017378"/>
              <a:gd name="connsiteX57" fmla="*/ 747713 w 1519238"/>
              <a:gd name="connsiteY57" fmla="*/ 57461 h 3017378"/>
              <a:gd name="connsiteX58" fmla="*/ 742950 w 1519238"/>
              <a:gd name="connsiteY58" fmla="*/ 43173 h 3017378"/>
              <a:gd name="connsiteX59" fmla="*/ 733425 w 1519238"/>
              <a:gd name="connsiteY59" fmla="*/ 28886 h 3017378"/>
              <a:gd name="connsiteX60" fmla="*/ 752475 w 1519238"/>
              <a:gd name="connsiteY60" fmla="*/ 38411 h 3017378"/>
              <a:gd name="connsiteX61" fmla="*/ 766763 w 1519238"/>
              <a:gd name="connsiteY61" fmla="*/ 43173 h 3017378"/>
              <a:gd name="connsiteX62" fmla="*/ 781050 w 1519238"/>
              <a:gd name="connsiteY62" fmla="*/ 43173 h 3017378"/>
              <a:gd name="connsiteX63" fmla="*/ 766763 w 1519238"/>
              <a:gd name="connsiteY63" fmla="*/ 14598 h 3017378"/>
              <a:gd name="connsiteX64" fmla="*/ 762000 w 1519238"/>
              <a:gd name="connsiteY64" fmla="*/ 311 h 3017378"/>
              <a:gd name="connsiteX65" fmla="*/ 804863 w 1519238"/>
              <a:gd name="connsiteY65" fmla="*/ 19361 h 3017378"/>
              <a:gd name="connsiteX66" fmla="*/ 814388 w 1519238"/>
              <a:gd name="connsiteY66" fmla="*/ 33648 h 3017378"/>
              <a:gd name="connsiteX67" fmla="*/ 857250 w 1519238"/>
              <a:gd name="connsiteY67" fmla="*/ 62223 h 3017378"/>
              <a:gd name="connsiteX68" fmla="*/ 876300 w 1519238"/>
              <a:gd name="connsiteY68" fmla="*/ 71748 h 3017378"/>
              <a:gd name="connsiteX69" fmla="*/ 890588 w 1519238"/>
              <a:gd name="connsiteY69" fmla="*/ 86036 h 3017378"/>
              <a:gd name="connsiteX70" fmla="*/ 904875 w 1519238"/>
              <a:gd name="connsiteY70" fmla="*/ 90798 h 3017378"/>
              <a:gd name="connsiteX71" fmla="*/ 947738 w 1519238"/>
              <a:gd name="connsiteY71" fmla="*/ 105086 h 3017378"/>
              <a:gd name="connsiteX72" fmla="*/ 966788 w 1519238"/>
              <a:gd name="connsiteY72" fmla="*/ 114611 h 3017378"/>
              <a:gd name="connsiteX73" fmla="*/ 985838 w 1519238"/>
              <a:gd name="connsiteY73" fmla="*/ 143186 h 3017378"/>
              <a:gd name="connsiteX74" fmla="*/ 1028700 w 1519238"/>
              <a:gd name="connsiteY74" fmla="*/ 176523 h 3017378"/>
              <a:gd name="connsiteX75" fmla="*/ 1047750 w 1519238"/>
              <a:gd name="connsiteY75" fmla="*/ 205098 h 3017378"/>
              <a:gd name="connsiteX76" fmla="*/ 1090613 w 1519238"/>
              <a:gd name="connsiteY76" fmla="*/ 252723 h 3017378"/>
              <a:gd name="connsiteX77" fmla="*/ 1109663 w 1519238"/>
              <a:gd name="connsiteY77" fmla="*/ 281298 h 3017378"/>
              <a:gd name="connsiteX78" fmla="*/ 1114425 w 1519238"/>
              <a:gd name="connsiteY78" fmla="*/ 300348 h 3017378"/>
              <a:gd name="connsiteX79" fmla="*/ 1138238 w 1519238"/>
              <a:gd name="connsiteY79" fmla="*/ 343211 h 3017378"/>
              <a:gd name="connsiteX80" fmla="*/ 1166813 w 1519238"/>
              <a:gd name="connsiteY80" fmla="*/ 362261 h 3017378"/>
              <a:gd name="connsiteX81" fmla="*/ 1204913 w 1519238"/>
              <a:gd name="connsiteY81" fmla="*/ 371786 h 3017378"/>
              <a:gd name="connsiteX82" fmla="*/ 1214438 w 1519238"/>
              <a:gd name="connsiteY82" fmla="*/ 386073 h 3017378"/>
              <a:gd name="connsiteX83" fmla="*/ 1238250 w 1519238"/>
              <a:gd name="connsiteY83" fmla="*/ 414648 h 3017378"/>
              <a:gd name="connsiteX84" fmla="*/ 1247775 w 1519238"/>
              <a:gd name="connsiteY84" fmla="*/ 443223 h 3017378"/>
              <a:gd name="connsiteX85" fmla="*/ 1252538 w 1519238"/>
              <a:gd name="connsiteY85" fmla="*/ 457511 h 3017378"/>
              <a:gd name="connsiteX86" fmla="*/ 1262063 w 1519238"/>
              <a:gd name="connsiteY86" fmla="*/ 476561 h 3017378"/>
              <a:gd name="connsiteX87" fmla="*/ 1290638 w 1519238"/>
              <a:gd name="connsiteY87" fmla="*/ 519423 h 3017378"/>
              <a:gd name="connsiteX88" fmla="*/ 1300163 w 1519238"/>
              <a:gd name="connsiteY88" fmla="*/ 533711 h 3017378"/>
              <a:gd name="connsiteX89" fmla="*/ 1304925 w 1519238"/>
              <a:gd name="connsiteY89" fmla="*/ 547998 h 3017378"/>
              <a:gd name="connsiteX90" fmla="*/ 1319213 w 1519238"/>
              <a:gd name="connsiteY90" fmla="*/ 557523 h 3017378"/>
              <a:gd name="connsiteX91" fmla="*/ 1371600 w 1519238"/>
              <a:gd name="connsiteY91" fmla="*/ 581336 h 3017378"/>
              <a:gd name="connsiteX92" fmla="*/ 1390650 w 1519238"/>
              <a:gd name="connsiteY92" fmla="*/ 590861 h 3017378"/>
              <a:gd name="connsiteX93" fmla="*/ 1419225 w 1519238"/>
              <a:gd name="connsiteY93" fmla="*/ 600386 h 3017378"/>
              <a:gd name="connsiteX94" fmla="*/ 1462088 w 1519238"/>
              <a:gd name="connsiteY94" fmla="*/ 595623 h 3017378"/>
              <a:gd name="connsiteX95" fmla="*/ 1476375 w 1519238"/>
              <a:gd name="connsiteY95" fmla="*/ 590861 h 3017378"/>
              <a:gd name="connsiteX96" fmla="*/ 1485900 w 1519238"/>
              <a:gd name="connsiteY96" fmla="*/ 576573 h 3017378"/>
              <a:gd name="connsiteX97" fmla="*/ 1504950 w 1519238"/>
              <a:gd name="connsiteY97" fmla="*/ 571811 h 3017378"/>
              <a:gd name="connsiteX98" fmla="*/ 1519238 w 1519238"/>
              <a:gd name="connsiteY98" fmla="*/ 567048 h 3017378"/>
              <a:gd name="connsiteX99" fmla="*/ 1509713 w 1519238"/>
              <a:gd name="connsiteY99" fmla="*/ 705161 h 3017378"/>
              <a:gd name="connsiteX100" fmla="*/ 1504950 w 1519238"/>
              <a:gd name="connsiteY100" fmla="*/ 719448 h 3017378"/>
              <a:gd name="connsiteX101" fmla="*/ 1485900 w 1519238"/>
              <a:gd name="connsiteY101" fmla="*/ 748023 h 3017378"/>
              <a:gd name="connsiteX102" fmla="*/ 1466850 w 1519238"/>
              <a:gd name="connsiteY102" fmla="*/ 786123 h 3017378"/>
              <a:gd name="connsiteX103" fmla="*/ 1457325 w 1519238"/>
              <a:gd name="connsiteY103" fmla="*/ 824223 h 3017378"/>
              <a:gd name="connsiteX104" fmla="*/ 1447800 w 1519238"/>
              <a:gd name="connsiteY104" fmla="*/ 909948 h 3017378"/>
              <a:gd name="connsiteX105" fmla="*/ 1438275 w 1519238"/>
              <a:gd name="connsiteY105" fmla="*/ 1014723 h 3017378"/>
              <a:gd name="connsiteX106" fmla="*/ 1428750 w 1519238"/>
              <a:gd name="connsiteY106" fmla="*/ 1090923 h 3017378"/>
              <a:gd name="connsiteX107" fmla="*/ 1414463 w 1519238"/>
              <a:gd name="connsiteY107" fmla="*/ 1119498 h 3017378"/>
              <a:gd name="connsiteX108" fmla="*/ 1400175 w 1519238"/>
              <a:gd name="connsiteY108" fmla="*/ 1148073 h 3017378"/>
              <a:gd name="connsiteX109" fmla="*/ 1395413 w 1519238"/>
              <a:gd name="connsiteY109" fmla="*/ 1162361 h 3017378"/>
              <a:gd name="connsiteX110" fmla="*/ 1338263 w 1519238"/>
              <a:gd name="connsiteY110" fmla="*/ 1148073 h 3017378"/>
              <a:gd name="connsiteX111" fmla="*/ 1314450 w 1519238"/>
              <a:gd name="connsiteY111" fmla="*/ 1143311 h 3017378"/>
              <a:gd name="connsiteX112" fmla="*/ 1285875 w 1519238"/>
              <a:gd name="connsiteY112" fmla="*/ 1133786 h 3017378"/>
              <a:gd name="connsiteX113" fmla="*/ 1223963 w 1519238"/>
              <a:gd name="connsiteY113" fmla="*/ 1138548 h 3017378"/>
              <a:gd name="connsiteX114" fmla="*/ 1214438 w 1519238"/>
              <a:gd name="connsiteY114" fmla="*/ 1167123 h 3017378"/>
              <a:gd name="connsiteX115" fmla="*/ 1204913 w 1519238"/>
              <a:gd name="connsiteY115" fmla="*/ 1186173 h 3017378"/>
              <a:gd name="connsiteX116" fmla="*/ 1195388 w 1519238"/>
              <a:gd name="connsiteY116" fmla="*/ 1214748 h 3017378"/>
              <a:gd name="connsiteX117" fmla="*/ 1190625 w 1519238"/>
              <a:gd name="connsiteY117" fmla="*/ 1281423 h 3017378"/>
              <a:gd name="connsiteX118" fmla="*/ 1176338 w 1519238"/>
              <a:gd name="connsiteY118" fmla="*/ 1300473 h 3017378"/>
              <a:gd name="connsiteX119" fmla="*/ 1190625 w 1519238"/>
              <a:gd name="connsiteY119" fmla="*/ 1333811 h 3017378"/>
              <a:gd name="connsiteX120" fmla="*/ 1200150 w 1519238"/>
              <a:gd name="connsiteY120" fmla="*/ 1348098 h 3017378"/>
              <a:gd name="connsiteX121" fmla="*/ 1209675 w 1519238"/>
              <a:gd name="connsiteY121" fmla="*/ 1381436 h 3017378"/>
              <a:gd name="connsiteX122" fmla="*/ 1219200 w 1519238"/>
              <a:gd name="connsiteY122" fmla="*/ 1400486 h 3017378"/>
              <a:gd name="connsiteX123" fmla="*/ 1223963 w 1519238"/>
              <a:gd name="connsiteY123" fmla="*/ 1467161 h 3017378"/>
              <a:gd name="connsiteX124" fmla="*/ 1228725 w 1519238"/>
              <a:gd name="connsiteY124" fmla="*/ 1486211 h 3017378"/>
              <a:gd name="connsiteX125" fmla="*/ 1233488 w 1519238"/>
              <a:gd name="connsiteY125" fmla="*/ 1510023 h 3017378"/>
              <a:gd name="connsiteX126" fmla="*/ 1228725 w 1519238"/>
              <a:gd name="connsiteY126" fmla="*/ 1557648 h 3017378"/>
              <a:gd name="connsiteX127" fmla="*/ 1209675 w 1519238"/>
              <a:gd name="connsiteY127" fmla="*/ 1605273 h 3017378"/>
              <a:gd name="connsiteX128" fmla="*/ 1204913 w 1519238"/>
              <a:gd name="connsiteY128" fmla="*/ 1676711 h 3017378"/>
              <a:gd name="connsiteX129" fmla="*/ 1195388 w 1519238"/>
              <a:gd name="connsiteY129" fmla="*/ 1710048 h 3017378"/>
              <a:gd name="connsiteX130" fmla="*/ 1185863 w 1519238"/>
              <a:gd name="connsiteY130" fmla="*/ 1748148 h 3017378"/>
              <a:gd name="connsiteX131" fmla="*/ 1190625 w 1519238"/>
              <a:gd name="connsiteY131" fmla="*/ 1833873 h 3017378"/>
              <a:gd name="connsiteX132" fmla="*/ 1200150 w 1519238"/>
              <a:gd name="connsiteY132" fmla="*/ 1867211 h 3017378"/>
              <a:gd name="connsiteX133" fmla="*/ 1204913 w 1519238"/>
              <a:gd name="connsiteY133" fmla="*/ 1886261 h 3017378"/>
              <a:gd name="connsiteX134" fmla="*/ 1219200 w 1519238"/>
              <a:gd name="connsiteY134" fmla="*/ 1933886 h 3017378"/>
              <a:gd name="connsiteX135" fmla="*/ 1223963 w 1519238"/>
              <a:gd name="connsiteY135" fmla="*/ 2124386 h 3017378"/>
              <a:gd name="connsiteX136" fmla="*/ 1233488 w 1519238"/>
              <a:gd name="connsiteY136" fmla="*/ 2186298 h 3017378"/>
              <a:gd name="connsiteX137" fmla="*/ 1243013 w 1519238"/>
              <a:gd name="connsiteY137" fmla="*/ 2200586 h 3017378"/>
              <a:gd name="connsiteX138" fmla="*/ 1247775 w 1519238"/>
              <a:gd name="connsiteY138" fmla="*/ 2214873 h 3017378"/>
              <a:gd name="connsiteX139" fmla="*/ 1257300 w 1519238"/>
              <a:gd name="connsiteY139" fmla="*/ 2233923 h 3017378"/>
              <a:gd name="connsiteX140" fmla="*/ 1271588 w 1519238"/>
              <a:gd name="connsiteY140" fmla="*/ 2276786 h 3017378"/>
              <a:gd name="connsiteX141" fmla="*/ 1264444 w 1519238"/>
              <a:gd name="connsiteY141" fmla="*/ 2364892 h 3017378"/>
              <a:gd name="connsiteX142" fmla="*/ 1202532 w 1519238"/>
              <a:gd name="connsiteY142" fmla="*/ 2422042 h 3017378"/>
              <a:gd name="connsiteX143" fmla="*/ 1100138 w 1519238"/>
              <a:gd name="connsiteY143" fmla="*/ 2464906 h 3017378"/>
              <a:gd name="connsiteX144" fmla="*/ 1052512 w 1519238"/>
              <a:gd name="connsiteY144" fmla="*/ 2555392 h 3017378"/>
              <a:gd name="connsiteX145" fmla="*/ 1062037 w 1519238"/>
              <a:gd name="connsiteY145" fmla="*/ 2610161 h 3017378"/>
              <a:gd name="connsiteX146" fmla="*/ 1042987 w 1519238"/>
              <a:gd name="connsiteY146" fmla="*/ 2662548 h 3017378"/>
              <a:gd name="connsiteX147" fmla="*/ 1071563 w 1519238"/>
              <a:gd name="connsiteY147" fmla="*/ 2743510 h 3017378"/>
              <a:gd name="connsiteX148" fmla="*/ 1164431 w 1519238"/>
              <a:gd name="connsiteY148" fmla="*/ 2750652 h 3017378"/>
              <a:gd name="connsiteX149" fmla="*/ 1193006 w 1519238"/>
              <a:gd name="connsiteY149" fmla="*/ 2803040 h 3017378"/>
              <a:gd name="connsiteX150" fmla="*/ 1176337 w 1519238"/>
              <a:gd name="connsiteY150" fmla="*/ 2855426 h 3017378"/>
              <a:gd name="connsiteX151" fmla="*/ 1219200 w 1519238"/>
              <a:gd name="connsiteY151" fmla="*/ 2872095 h 3017378"/>
              <a:gd name="connsiteX152" fmla="*/ 1233488 w 1519238"/>
              <a:gd name="connsiteY152" fmla="*/ 2922101 h 3017378"/>
              <a:gd name="connsiteX153" fmla="*/ 1214438 w 1519238"/>
              <a:gd name="connsiteY153" fmla="*/ 2945912 h 3017378"/>
              <a:gd name="connsiteX154" fmla="*/ 1254919 w 1519238"/>
              <a:gd name="connsiteY154" fmla="*/ 2962581 h 3017378"/>
              <a:gd name="connsiteX155" fmla="*/ 1276350 w 1519238"/>
              <a:gd name="connsiteY155" fmla="*/ 3017349 h 3017378"/>
              <a:gd name="connsiteX0" fmla="*/ 0 w 1519238"/>
              <a:gd name="connsiteY0" fmla="*/ 1524311 h 3019819"/>
              <a:gd name="connsiteX1" fmla="*/ 23813 w 1519238"/>
              <a:gd name="connsiteY1" fmla="*/ 1486211 h 3019819"/>
              <a:gd name="connsiteX2" fmla="*/ 28575 w 1519238"/>
              <a:gd name="connsiteY2" fmla="*/ 1471923 h 3019819"/>
              <a:gd name="connsiteX3" fmla="*/ 47625 w 1519238"/>
              <a:gd name="connsiteY3" fmla="*/ 1438586 h 3019819"/>
              <a:gd name="connsiteX4" fmla="*/ 61913 w 1519238"/>
              <a:gd name="connsiteY4" fmla="*/ 1424298 h 3019819"/>
              <a:gd name="connsiteX5" fmla="*/ 80963 w 1519238"/>
              <a:gd name="connsiteY5" fmla="*/ 1395723 h 3019819"/>
              <a:gd name="connsiteX6" fmla="*/ 85725 w 1519238"/>
              <a:gd name="connsiteY6" fmla="*/ 1371911 h 3019819"/>
              <a:gd name="connsiteX7" fmla="*/ 119063 w 1519238"/>
              <a:gd name="connsiteY7" fmla="*/ 1338573 h 3019819"/>
              <a:gd name="connsiteX8" fmla="*/ 147638 w 1519238"/>
              <a:gd name="connsiteY8" fmla="*/ 1333811 h 3019819"/>
              <a:gd name="connsiteX9" fmla="*/ 157163 w 1519238"/>
              <a:gd name="connsiteY9" fmla="*/ 1305236 h 3019819"/>
              <a:gd name="connsiteX10" fmla="*/ 166688 w 1519238"/>
              <a:gd name="connsiteY10" fmla="*/ 1252848 h 3019819"/>
              <a:gd name="connsiteX11" fmla="*/ 157163 w 1519238"/>
              <a:gd name="connsiteY11" fmla="*/ 1176648 h 3019819"/>
              <a:gd name="connsiteX12" fmla="*/ 147638 w 1519238"/>
              <a:gd name="connsiteY12" fmla="*/ 1148073 h 3019819"/>
              <a:gd name="connsiteX13" fmla="*/ 142875 w 1519238"/>
              <a:gd name="connsiteY13" fmla="*/ 1114736 h 3019819"/>
              <a:gd name="connsiteX14" fmla="*/ 133350 w 1519238"/>
              <a:gd name="connsiteY14" fmla="*/ 1095686 h 3019819"/>
              <a:gd name="connsiteX15" fmla="*/ 128588 w 1519238"/>
              <a:gd name="connsiteY15" fmla="*/ 1081398 h 3019819"/>
              <a:gd name="connsiteX16" fmla="*/ 133350 w 1519238"/>
              <a:gd name="connsiteY16" fmla="*/ 986148 h 3019819"/>
              <a:gd name="connsiteX17" fmla="*/ 138113 w 1519238"/>
              <a:gd name="connsiteY17" fmla="*/ 971861 h 3019819"/>
              <a:gd name="connsiteX18" fmla="*/ 147638 w 1519238"/>
              <a:gd name="connsiteY18" fmla="*/ 957573 h 3019819"/>
              <a:gd name="connsiteX19" fmla="*/ 161925 w 1519238"/>
              <a:gd name="connsiteY19" fmla="*/ 943286 h 3019819"/>
              <a:gd name="connsiteX20" fmla="*/ 176213 w 1519238"/>
              <a:gd name="connsiteY20" fmla="*/ 900423 h 3019819"/>
              <a:gd name="connsiteX21" fmla="*/ 180975 w 1519238"/>
              <a:gd name="connsiteY21" fmla="*/ 886136 h 3019819"/>
              <a:gd name="connsiteX22" fmla="*/ 190500 w 1519238"/>
              <a:gd name="connsiteY22" fmla="*/ 867086 h 3019819"/>
              <a:gd name="connsiteX23" fmla="*/ 204788 w 1519238"/>
              <a:gd name="connsiteY23" fmla="*/ 814698 h 3019819"/>
              <a:gd name="connsiteX24" fmla="*/ 214313 w 1519238"/>
              <a:gd name="connsiteY24" fmla="*/ 781361 h 3019819"/>
              <a:gd name="connsiteX25" fmla="*/ 223838 w 1519238"/>
              <a:gd name="connsiteY25" fmla="*/ 767073 h 3019819"/>
              <a:gd name="connsiteX26" fmla="*/ 242888 w 1519238"/>
              <a:gd name="connsiteY26" fmla="*/ 733736 h 3019819"/>
              <a:gd name="connsiteX27" fmla="*/ 280988 w 1519238"/>
              <a:gd name="connsiteY27" fmla="*/ 714686 h 3019819"/>
              <a:gd name="connsiteX28" fmla="*/ 300038 w 1519238"/>
              <a:gd name="connsiteY28" fmla="*/ 705161 h 3019819"/>
              <a:gd name="connsiteX29" fmla="*/ 314325 w 1519238"/>
              <a:gd name="connsiteY29" fmla="*/ 690873 h 3019819"/>
              <a:gd name="connsiteX30" fmla="*/ 328613 w 1519238"/>
              <a:gd name="connsiteY30" fmla="*/ 681348 h 3019819"/>
              <a:gd name="connsiteX31" fmla="*/ 333375 w 1519238"/>
              <a:gd name="connsiteY31" fmla="*/ 667061 h 3019819"/>
              <a:gd name="connsiteX32" fmla="*/ 347663 w 1519238"/>
              <a:gd name="connsiteY32" fmla="*/ 652773 h 3019819"/>
              <a:gd name="connsiteX33" fmla="*/ 357188 w 1519238"/>
              <a:gd name="connsiteY33" fmla="*/ 638486 h 3019819"/>
              <a:gd name="connsiteX34" fmla="*/ 385763 w 1519238"/>
              <a:gd name="connsiteY34" fmla="*/ 614673 h 3019819"/>
              <a:gd name="connsiteX35" fmla="*/ 395288 w 1519238"/>
              <a:gd name="connsiteY35" fmla="*/ 600386 h 3019819"/>
              <a:gd name="connsiteX36" fmla="*/ 409575 w 1519238"/>
              <a:gd name="connsiteY36" fmla="*/ 581336 h 3019819"/>
              <a:gd name="connsiteX37" fmla="*/ 433388 w 1519238"/>
              <a:gd name="connsiteY37" fmla="*/ 552761 h 3019819"/>
              <a:gd name="connsiteX38" fmla="*/ 452438 w 1519238"/>
              <a:gd name="connsiteY38" fmla="*/ 543236 h 3019819"/>
              <a:gd name="connsiteX39" fmla="*/ 481013 w 1519238"/>
              <a:gd name="connsiteY39" fmla="*/ 509898 h 3019819"/>
              <a:gd name="connsiteX40" fmla="*/ 514350 w 1519238"/>
              <a:gd name="connsiteY40" fmla="*/ 471798 h 3019819"/>
              <a:gd name="connsiteX41" fmla="*/ 557213 w 1519238"/>
              <a:gd name="connsiteY41" fmla="*/ 428936 h 3019819"/>
              <a:gd name="connsiteX42" fmla="*/ 590550 w 1519238"/>
              <a:gd name="connsiteY42" fmla="*/ 395598 h 3019819"/>
              <a:gd name="connsiteX43" fmla="*/ 609600 w 1519238"/>
              <a:gd name="connsiteY43" fmla="*/ 333686 h 3019819"/>
              <a:gd name="connsiteX44" fmla="*/ 628650 w 1519238"/>
              <a:gd name="connsiteY44" fmla="*/ 305111 h 3019819"/>
              <a:gd name="connsiteX45" fmla="*/ 652463 w 1519238"/>
              <a:gd name="connsiteY45" fmla="*/ 271773 h 3019819"/>
              <a:gd name="connsiteX46" fmla="*/ 676275 w 1519238"/>
              <a:gd name="connsiteY46" fmla="*/ 243198 h 3019819"/>
              <a:gd name="connsiteX47" fmla="*/ 690563 w 1519238"/>
              <a:gd name="connsiteY47" fmla="*/ 209861 h 3019819"/>
              <a:gd name="connsiteX48" fmla="*/ 700088 w 1519238"/>
              <a:gd name="connsiteY48" fmla="*/ 181286 h 3019819"/>
              <a:gd name="connsiteX49" fmla="*/ 714375 w 1519238"/>
              <a:gd name="connsiteY49" fmla="*/ 157473 h 3019819"/>
              <a:gd name="connsiteX50" fmla="*/ 742950 w 1519238"/>
              <a:gd name="connsiteY50" fmla="*/ 133661 h 3019819"/>
              <a:gd name="connsiteX51" fmla="*/ 747713 w 1519238"/>
              <a:gd name="connsiteY51" fmla="*/ 119373 h 3019819"/>
              <a:gd name="connsiteX52" fmla="*/ 733425 w 1519238"/>
              <a:gd name="connsiteY52" fmla="*/ 90798 h 3019819"/>
              <a:gd name="connsiteX53" fmla="*/ 728663 w 1519238"/>
              <a:gd name="connsiteY53" fmla="*/ 76511 h 3019819"/>
              <a:gd name="connsiteX54" fmla="*/ 757238 w 1519238"/>
              <a:gd name="connsiteY54" fmla="*/ 90798 h 3019819"/>
              <a:gd name="connsiteX55" fmla="*/ 766763 w 1519238"/>
              <a:gd name="connsiteY55" fmla="*/ 105086 h 3019819"/>
              <a:gd name="connsiteX56" fmla="*/ 757238 w 1519238"/>
              <a:gd name="connsiteY56" fmla="*/ 71748 h 3019819"/>
              <a:gd name="connsiteX57" fmla="*/ 747713 w 1519238"/>
              <a:gd name="connsiteY57" fmla="*/ 57461 h 3019819"/>
              <a:gd name="connsiteX58" fmla="*/ 742950 w 1519238"/>
              <a:gd name="connsiteY58" fmla="*/ 43173 h 3019819"/>
              <a:gd name="connsiteX59" fmla="*/ 733425 w 1519238"/>
              <a:gd name="connsiteY59" fmla="*/ 28886 h 3019819"/>
              <a:gd name="connsiteX60" fmla="*/ 752475 w 1519238"/>
              <a:gd name="connsiteY60" fmla="*/ 38411 h 3019819"/>
              <a:gd name="connsiteX61" fmla="*/ 766763 w 1519238"/>
              <a:gd name="connsiteY61" fmla="*/ 43173 h 3019819"/>
              <a:gd name="connsiteX62" fmla="*/ 781050 w 1519238"/>
              <a:gd name="connsiteY62" fmla="*/ 43173 h 3019819"/>
              <a:gd name="connsiteX63" fmla="*/ 766763 w 1519238"/>
              <a:gd name="connsiteY63" fmla="*/ 14598 h 3019819"/>
              <a:gd name="connsiteX64" fmla="*/ 762000 w 1519238"/>
              <a:gd name="connsiteY64" fmla="*/ 311 h 3019819"/>
              <a:gd name="connsiteX65" fmla="*/ 804863 w 1519238"/>
              <a:gd name="connsiteY65" fmla="*/ 19361 h 3019819"/>
              <a:gd name="connsiteX66" fmla="*/ 814388 w 1519238"/>
              <a:gd name="connsiteY66" fmla="*/ 33648 h 3019819"/>
              <a:gd name="connsiteX67" fmla="*/ 857250 w 1519238"/>
              <a:gd name="connsiteY67" fmla="*/ 62223 h 3019819"/>
              <a:gd name="connsiteX68" fmla="*/ 876300 w 1519238"/>
              <a:gd name="connsiteY68" fmla="*/ 71748 h 3019819"/>
              <a:gd name="connsiteX69" fmla="*/ 890588 w 1519238"/>
              <a:gd name="connsiteY69" fmla="*/ 86036 h 3019819"/>
              <a:gd name="connsiteX70" fmla="*/ 904875 w 1519238"/>
              <a:gd name="connsiteY70" fmla="*/ 90798 h 3019819"/>
              <a:gd name="connsiteX71" fmla="*/ 947738 w 1519238"/>
              <a:gd name="connsiteY71" fmla="*/ 105086 h 3019819"/>
              <a:gd name="connsiteX72" fmla="*/ 966788 w 1519238"/>
              <a:gd name="connsiteY72" fmla="*/ 114611 h 3019819"/>
              <a:gd name="connsiteX73" fmla="*/ 985838 w 1519238"/>
              <a:gd name="connsiteY73" fmla="*/ 143186 h 3019819"/>
              <a:gd name="connsiteX74" fmla="*/ 1028700 w 1519238"/>
              <a:gd name="connsiteY74" fmla="*/ 176523 h 3019819"/>
              <a:gd name="connsiteX75" fmla="*/ 1047750 w 1519238"/>
              <a:gd name="connsiteY75" fmla="*/ 205098 h 3019819"/>
              <a:gd name="connsiteX76" fmla="*/ 1090613 w 1519238"/>
              <a:gd name="connsiteY76" fmla="*/ 252723 h 3019819"/>
              <a:gd name="connsiteX77" fmla="*/ 1109663 w 1519238"/>
              <a:gd name="connsiteY77" fmla="*/ 281298 h 3019819"/>
              <a:gd name="connsiteX78" fmla="*/ 1114425 w 1519238"/>
              <a:gd name="connsiteY78" fmla="*/ 300348 h 3019819"/>
              <a:gd name="connsiteX79" fmla="*/ 1138238 w 1519238"/>
              <a:gd name="connsiteY79" fmla="*/ 343211 h 3019819"/>
              <a:gd name="connsiteX80" fmla="*/ 1166813 w 1519238"/>
              <a:gd name="connsiteY80" fmla="*/ 362261 h 3019819"/>
              <a:gd name="connsiteX81" fmla="*/ 1204913 w 1519238"/>
              <a:gd name="connsiteY81" fmla="*/ 371786 h 3019819"/>
              <a:gd name="connsiteX82" fmla="*/ 1214438 w 1519238"/>
              <a:gd name="connsiteY82" fmla="*/ 386073 h 3019819"/>
              <a:gd name="connsiteX83" fmla="*/ 1238250 w 1519238"/>
              <a:gd name="connsiteY83" fmla="*/ 414648 h 3019819"/>
              <a:gd name="connsiteX84" fmla="*/ 1247775 w 1519238"/>
              <a:gd name="connsiteY84" fmla="*/ 443223 h 3019819"/>
              <a:gd name="connsiteX85" fmla="*/ 1252538 w 1519238"/>
              <a:gd name="connsiteY85" fmla="*/ 457511 h 3019819"/>
              <a:gd name="connsiteX86" fmla="*/ 1262063 w 1519238"/>
              <a:gd name="connsiteY86" fmla="*/ 476561 h 3019819"/>
              <a:gd name="connsiteX87" fmla="*/ 1290638 w 1519238"/>
              <a:gd name="connsiteY87" fmla="*/ 519423 h 3019819"/>
              <a:gd name="connsiteX88" fmla="*/ 1300163 w 1519238"/>
              <a:gd name="connsiteY88" fmla="*/ 533711 h 3019819"/>
              <a:gd name="connsiteX89" fmla="*/ 1304925 w 1519238"/>
              <a:gd name="connsiteY89" fmla="*/ 547998 h 3019819"/>
              <a:gd name="connsiteX90" fmla="*/ 1319213 w 1519238"/>
              <a:gd name="connsiteY90" fmla="*/ 557523 h 3019819"/>
              <a:gd name="connsiteX91" fmla="*/ 1371600 w 1519238"/>
              <a:gd name="connsiteY91" fmla="*/ 581336 h 3019819"/>
              <a:gd name="connsiteX92" fmla="*/ 1390650 w 1519238"/>
              <a:gd name="connsiteY92" fmla="*/ 590861 h 3019819"/>
              <a:gd name="connsiteX93" fmla="*/ 1419225 w 1519238"/>
              <a:gd name="connsiteY93" fmla="*/ 600386 h 3019819"/>
              <a:gd name="connsiteX94" fmla="*/ 1462088 w 1519238"/>
              <a:gd name="connsiteY94" fmla="*/ 595623 h 3019819"/>
              <a:gd name="connsiteX95" fmla="*/ 1476375 w 1519238"/>
              <a:gd name="connsiteY95" fmla="*/ 590861 h 3019819"/>
              <a:gd name="connsiteX96" fmla="*/ 1485900 w 1519238"/>
              <a:gd name="connsiteY96" fmla="*/ 576573 h 3019819"/>
              <a:gd name="connsiteX97" fmla="*/ 1504950 w 1519238"/>
              <a:gd name="connsiteY97" fmla="*/ 571811 h 3019819"/>
              <a:gd name="connsiteX98" fmla="*/ 1519238 w 1519238"/>
              <a:gd name="connsiteY98" fmla="*/ 567048 h 3019819"/>
              <a:gd name="connsiteX99" fmla="*/ 1509713 w 1519238"/>
              <a:gd name="connsiteY99" fmla="*/ 705161 h 3019819"/>
              <a:gd name="connsiteX100" fmla="*/ 1504950 w 1519238"/>
              <a:gd name="connsiteY100" fmla="*/ 719448 h 3019819"/>
              <a:gd name="connsiteX101" fmla="*/ 1485900 w 1519238"/>
              <a:gd name="connsiteY101" fmla="*/ 748023 h 3019819"/>
              <a:gd name="connsiteX102" fmla="*/ 1466850 w 1519238"/>
              <a:gd name="connsiteY102" fmla="*/ 786123 h 3019819"/>
              <a:gd name="connsiteX103" fmla="*/ 1457325 w 1519238"/>
              <a:gd name="connsiteY103" fmla="*/ 824223 h 3019819"/>
              <a:gd name="connsiteX104" fmla="*/ 1447800 w 1519238"/>
              <a:gd name="connsiteY104" fmla="*/ 909948 h 3019819"/>
              <a:gd name="connsiteX105" fmla="*/ 1438275 w 1519238"/>
              <a:gd name="connsiteY105" fmla="*/ 1014723 h 3019819"/>
              <a:gd name="connsiteX106" fmla="*/ 1428750 w 1519238"/>
              <a:gd name="connsiteY106" fmla="*/ 1090923 h 3019819"/>
              <a:gd name="connsiteX107" fmla="*/ 1414463 w 1519238"/>
              <a:gd name="connsiteY107" fmla="*/ 1119498 h 3019819"/>
              <a:gd name="connsiteX108" fmla="*/ 1400175 w 1519238"/>
              <a:gd name="connsiteY108" fmla="*/ 1148073 h 3019819"/>
              <a:gd name="connsiteX109" fmla="*/ 1395413 w 1519238"/>
              <a:gd name="connsiteY109" fmla="*/ 1162361 h 3019819"/>
              <a:gd name="connsiteX110" fmla="*/ 1338263 w 1519238"/>
              <a:gd name="connsiteY110" fmla="*/ 1148073 h 3019819"/>
              <a:gd name="connsiteX111" fmla="*/ 1314450 w 1519238"/>
              <a:gd name="connsiteY111" fmla="*/ 1143311 h 3019819"/>
              <a:gd name="connsiteX112" fmla="*/ 1285875 w 1519238"/>
              <a:gd name="connsiteY112" fmla="*/ 1133786 h 3019819"/>
              <a:gd name="connsiteX113" fmla="*/ 1223963 w 1519238"/>
              <a:gd name="connsiteY113" fmla="*/ 1138548 h 3019819"/>
              <a:gd name="connsiteX114" fmla="*/ 1214438 w 1519238"/>
              <a:gd name="connsiteY114" fmla="*/ 1167123 h 3019819"/>
              <a:gd name="connsiteX115" fmla="*/ 1204913 w 1519238"/>
              <a:gd name="connsiteY115" fmla="*/ 1186173 h 3019819"/>
              <a:gd name="connsiteX116" fmla="*/ 1195388 w 1519238"/>
              <a:gd name="connsiteY116" fmla="*/ 1214748 h 3019819"/>
              <a:gd name="connsiteX117" fmla="*/ 1190625 w 1519238"/>
              <a:gd name="connsiteY117" fmla="*/ 1281423 h 3019819"/>
              <a:gd name="connsiteX118" fmla="*/ 1176338 w 1519238"/>
              <a:gd name="connsiteY118" fmla="*/ 1300473 h 3019819"/>
              <a:gd name="connsiteX119" fmla="*/ 1190625 w 1519238"/>
              <a:gd name="connsiteY119" fmla="*/ 1333811 h 3019819"/>
              <a:gd name="connsiteX120" fmla="*/ 1200150 w 1519238"/>
              <a:gd name="connsiteY120" fmla="*/ 1348098 h 3019819"/>
              <a:gd name="connsiteX121" fmla="*/ 1209675 w 1519238"/>
              <a:gd name="connsiteY121" fmla="*/ 1381436 h 3019819"/>
              <a:gd name="connsiteX122" fmla="*/ 1219200 w 1519238"/>
              <a:gd name="connsiteY122" fmla="*/ 1400486 h 3019819"/>
              <a:gd name="connsiteX123" fmla="*/ 1223963 w 1519238"/>
              <a:gd name="connsiteY123" fmla="*/ 1467161 h 3019819"/>
              <a:gd name="connsiteX124" fmla="*/ 1228725 w 1519238"/>
              <a:gd name="connsiteY124" fmla="*/ 1486211 h 3019819"/>
              <a:gd name="connsiteX125" fmla="*/ 1233488 w 1519238"/>
              <a:gd name="connsiteY125" fmla="*/ 1510023 h 3019819"/>
              <a:gd name="connsiteX126" fmla="*/ 1228725 w 1519238"/>
              <a:gd name="connsiteY126" fmla="*/ 1557648 h 3019819"/>
              <a:gd name="connsiteX127" fmla="*/ 1209675 w 1519238"/>
              <a:gd name="connsiteY127" fmla="*/ 1605273 h 3019819"/>
              <a:gd name="connsiteX128" fmla="*/ 1204913 w 1519238"/>
              <a:gd name="connsiteY128" fmla="*/ 1676711 h 3019819"/>
              <a:gd name="connsiteX129" fmla="*/ 1195388 w 1519238"/>
              <a:gd name="connsiteY129" fmla="*/ 1710048 h 3019819"/>
              <a:gd name="connsiteX130" fmla="*/ 1185863 w 1519238"/>
              <a:gd name="connsiteY130" fmla="*/ 1748148 h 3019819"/>
              <a:gd name="connsiteX131" fmla="*/ 1190625 w 1519238"/>
              <a:gd name="connsiteY131" fmla="*/ 1833873 h 3019819"/>
              <a:gd name="connsiteX132" fmla="*/ 1200150 w 1519238"/>
              <a:gd name="connsiteY132" fmla="*/ 1867211 h 3019819"/>
              <a:gd name="connsiteX133" fmla="*/ 1204913 w 1519238"/>
              <a:gd name="connsiteY133" fmla="*/ 1886261 h 3019819"/>
              <a:gd name="connsiteX134" fmla="*/ 1219200 w 1519238"/>
              <a:gd name="connsiteY134" fmla="*/ 1933886 h 3019819"/>
              <a:gd name="connsiteX135" fmla="*/ 1223963 w 1519238"/>
              <a:gd name="connsiteY135" fmla="*/ 2124386 h 3019819"/>
              <a:gd name="connsiteX136" fmla="*/ 1233488 w 1519238"/>
              <a:gd name="connsiteY136" fmla="*/ 2186298 h 3019819"/>
              <a:gd name="connsiteX137" fmla="*/ 1243013 w 1519238"/>
              <a:gd name="connsiteY137" fmla="*/ 2200586 h 3019819"/>
              <a:gd name="connsiteX138" fmla="*/ 1247775 w 1519238"/>
              <a:gd name="connsiteY138" fmla="*/ 2214873 h 3019819"/>
              <a:gd name="connsiteX139" fmla="*/ 1257300 w 1519238"/>
              <a:gd name="connsiteY139" fmla="*/ 2233923 h 3019819"/>
              <a:gd name="connsiteX140" fmla="*/ 1271588 w 1519238"/>
              <a:gd name="connsiteY140" fmla="*/ 2276786 h 3019819"/>
              <a:gd name="connsiteX141" fmla="*/ 1264444 w 1519238"/>
              <a:gd name="connsiteY141" fmla="*/ 2364892 h 3019819"/>
              <a:gd name="connsiteX142" fmla="*/ 1202532 w 1519238"/>
              <a:gd name="connsiteY142" fmla="*/ 2422042 h 3019819"/>
              <a:gd name="connsiteX143" fmla="*/ 1100138 w 1519238"/>
              <a:gd name="connsiteY143" fmla="*/ 2464906 h 3019819"/>
              <a:gd name="connsiteX144" fmla="*/ 1052512 w 1519238"/>
              <a:gd name="connsiteY144" fmla="*/ 2555392 h 3019819"/>
              <a:gd name="connsiteX145" fmla="*/ 1062037 w 1519238"/>
              <a:gd name="connsiteY145" fmla="*/ 2610161 h 3019819"/>
              <a:gd name="connsiteX146" fmla="*/ 1042987 w 1519238"/>
              <a:gd name="connsiteY146" fmla="*/ 2662548 h 3019819"/>
              <a:gd name="connsiteX147" fmla="*/ 1071563 w 1519238"/>
              <a:gd name="connsiteY147" fmla="*/ 2743510 h 3019819"/>
              <a:gd name="connsiteX148" fmla="*/ 1164431 w 1519238"/>
              <a:gd name="connsiteY148" fmla="*/ 2750652 h 3019819"/>
              <a:gd name="connsiteX149" fmla="*/ 1193006 w 1519238"/>
              <a:gd name="connsiteY149" fmla="*/ 2803040 h 3019819"/>
              <a:gd name="connsiteX150" fmla="*/ 1176337 w 1519238"/>
              <a:gd name="connsiteY150" fmla="*/ 2855426 h 3019819"/>
              <a:gd name="connsiteX151" fmla="*/ 1219200 w 1519238"/>
              <a:gd name="connsiteY151" fmla="*/ 2872095 h 3019819"/>
              <a:gd name="connsiteX152" fmla="*/ 1233488 w 1519238"/>
              <a:gd name="connsiteY152" fmla="*/ 2922101 h 3019819"/>
              <a:gd name="connsiteX153" fmla="*/ 1214438 w 1519238"/>
              <a:gd name="connsiteY153" fmla="*/ 2945912 h 3019819"/>
              <a:gd name="connsiteX154" fmla="*/ 1254919 w 1519238"/>
              <a:gd name="connsiteY154" fmla="*/ 2962581 h 3019819"/>
              <a:gd name="connsiteX155" fmla="*/ 1276350 w 1519238"/>
              <a:gd name="connsiteY155" fmla="*/ 3017349 h 3019819"/>
              <a:gd name="connsiteX156" fmla="*/ 1276350 w 1519238"/>
              <a:gd name="connsiteY156" fmla="*/ 3010205 h 3019819"/>
              <a:gd name="connsiteX0" fmla="*/ 0 w 1519238"/>
              <a:gd name="connsiteY0" fmla="*/ 1524311 h 3027236"/>
              <a:gd name="connsiteX1" fmla="*/ 23813 w 1519238"/>
              <a:gd name="connsiteY1" fmla="*/ 1486211 h 3027236"/>
              <a:gd name="connsiteX2" fmla="*/ 28575 w 1519238"/>
              <a:gd name="connsiteY2" fmla="*/ 1471923 h 3027236"/>
              <a:gd name="connsiteX3" fmla="*/ 47625 w 1519238"/>
              <a:gd name="connsiteY3" fmla="*/ 1438586 h 3027236"/>
              <a:gd name="connsiteX4" fmla="*/ 61913 w 1519238"/>
              <a:gd name="connsiteY4" fmla="*/ 1424298 h 3027236"/>
              <a:gd name="connsiteX5" fmla="*/ 80963 w 1519238"/>
              <a:gd name="connsiteY5" fmla="*/ 1395723 h 3027236"/>
              <a:gd name="connsiteX6" fmla="*/ 85725 w 1519238"/>
              <a:gd name="connsiteY6" fmla="*/ 1371911 h 3027236"/>
              <a:gd name="connsiteX7" fmla="*/ 119063 w 1519238"/>
              <a:gd name="connsiteY7" fmla="*/ 1338573 h 3027236"/>
              <a:gd name="connsiteX8" fmla="*/ 147638 w 1519238"/>
              <a:gd name="connsiteY8" fmla="*/ 1333811 h 3027236"/>
              <a:gd name="connsiteX9" fmla="*/ 157163 w 1519238"/>
              <a:gd name="connsiteY9" fmla="*/ 1305236 h 3027236"/>
              <a:gd name="connsiteX10" fmla="*/ 166688 w 1519238"/>
              <a:gd name="connsiteY10" fmla="*/ 1252848 h 3027236"/>
              <a:gd name="connsiteX11" fmla="*/ 157163 w 1519238"/>
              <a:gd name="connsiteY11" fmla="*/ 1176648 h 3027236"/>
              <a:gd name="connsiteX12" fmla="*/ 147638 w 1519238"/>
              <a:gd name="connsiteY12" fmla="*/ 1148073 h 3027236"/>
              <a:gd name="connsiteX13" fmla="*/ 142875 w 1519238"/>
              <a:gd name="connsiteY13" fmla="*/ 1114736 h 3027236"/>
              <a:gd name="connsiteX14" fmla="*/ 133350 w 1519238"/>
              <a:gd name="connsiteY14" fmla="*/ 1095686 h 3027236"/>
              <a:gd name="connsiteX15" fmla="*/ 128588 w 1519238"/>
              <a:gd name="connsiteY15" fmla="*/ 1081398 h 3027236"/>
              <a:gd name="connsiteX16" fmla="*/ 133350 w 1519238"/>
              <a:gd name="connsiteY16" fmla="*/ 986148 h 3027236"/>
              <a:gd name="connsiteX17" fmla="*/ 138113 w 1519238"/>
              <a:gd name="connsiteY17" fmla="*/ 971861 h 3027236"/>
              <a:gd name="connsiteX18" fmla="*/ 147638 w 1519238"/>
              <a:gd name="connsiteY18" fmla="*/ 957573 h 3027236"/>
              <a:gd name="connsiteX19" fmla="*/ 161925 w 1519238"/>
              <a:gd name="connsiteY19" fmla="*/ 943286 h 3027236"/>
              <a:gd name="connsiteX20" fmla="*/ 176213 w 1519238"/>
              <a:gd name="connsiteY20" fmla="*/ 900423 h 3027236"/>
              <a:gd name="connsiteX21" fmla="*/ 180975 w 1519238"/>
              <a:gd name="connsiteY21" fmla="*/ 886136 h 3027236"/>
              <a:gd name="connsiteX22" fmla="*/ 190500 w 1519238"/>
              <a:gd name="connsiteY22" fmla="*/ 867086 h 3027236"/>
              <a:gd name="connsiteX23" fmla="*/ 204788 w 1519238"/>
              <a:gd name="connsiteY23" fmla="*/ 814698 h 3027236"/>
              <a:gd name="connsiteX24" fmla="*/ 214313 w 1519238"/>
              <a:gd name="connsiteY24" fmla="*/ 781361 h 3027236"/>
              <a:gd name="connsiteX25" fmla="*/ 223838 w 1519238"/>
              <a:gd name="connsiteY25" fmla="*/ 767073 h 3027236"/>
              <a:gd name="connsiteX26" fmla="*/ 242888 w 1519238"/>
              <a:gd name="connsiteY26" fmla="*/ 733736 h 3027236"/>
              <a:gd name="connsiteX27" fmla="*/ 280988 w 1519238"/>
              <a:gd name="connsiteY27" fmla="*/ 714686 h 3027236"/>
              <a:gd name="connsiteX28" fmla="*/ 300038 w 1519238"/>
              <a:gd name="connsiteY28" fmla="*/ 705161 h 3027236"/>
              <a:gd name="connsiteX29" fmla="*/ 314325 w 1519238"/>
              <a:gd name="connsiteY29" fmla="*/ 690873 h 3027236"/>
              <a:gd name="connsiteX30" fmla="*/ 328613 w 1519238"/>
              <a:gd name="connsiteY30" fmla="*/ 681348 h 3027236"/>
              <a:gd name="connsiteX31" fmla="*/ 333375 w 1519238"/>
              <a:gd name="connsiteY31" fmla="*/ 667061 h 3027236"/>
              <a:gd name="connsiteX32" fmla="*/ 347663 w 1519238"/>
              <a:gd name="connsiteY32" fmla="*/ 652773 h 3027236"/>
              <a:gd name="connsiteX33" fmla="*/ 357188 w 1519238"/>
              <a:gd name="connsiteY33" fmla="*/ 638486 h 3027236"/>
              <a:gd name="connsiteX34" fmla="*/ 385763 w 1519238"/>
              <a:gd name="connsiteY34" fmla="*/ 614673 h 3027236"/>
              <a:gd name="connsiteX35" fmla="*/ 395288 w 1519238"/>
              <a:gd name="connsiteY35" fmla="*/ 600386 h 3027236"/>
              <a:gd name="connsiteX36" fmla="*/ 409575 w 1519238"/>
              <a:gd name="connsiteY36" fmla="*/ 581336 h 3027236"/>
              <a:gd name="connsiteX37" fmla="*/ 433388 w 1519238"/>
              <a:gd name="connsiteY37" fmla="*/ 552761 h 3027236"/>
              <a:gd name="connsiteX38" fmla="*/ 452438 w 1519238"/>
              <a:gd name="connsiteY38" fmla="*/ 543236 h 3027236"/>
              <a:gd name="connsiteX39" fmla="*/ 481013 w 1519238"/>
              <a:gd name="connsiteY39" fmla="*/ 509898 h 3027236"/>
              <a:gd name="connsiteX40" fmla="*/ 514350 w 1519238"/>
              <a:gd name="connsiteY40" fmla="*/ 471798 h 3027236"/>
              <a:gd name="connsiteX41" fmla="*/ 557213 w 1519238"/>
              <a:gd name="connsiteY41" fmla="*/ 428936 h 3027236"/>
              <a:gd name="connsiteX42" fmla="*/ 590550 w 1519238"/>
              <a:gd name="connsiteY42" fmla="*/ 395598 h 3027236"/>
              <a:gd name="connsiteX43" fmla="*/ 609600 w 1519238"/>
              <a:gd name="connsiteY43" fmla="*/ 333686 h 3027236"/>
              <a:gd name="connsiteX44" fmla="*/ 628650 w 1519238"/>
              <a:gd name="connsiteY44" fmla="*/ 305111 h 3027236"/>
              <a:gd name="connsiteX45" fmla="*/ 652463 w 1519238"/>
              <a:gd name="connsiteY45" fmla="*/ 271773 h 3027236"/>
              <a:gd name="connsiteX46" fmla="*/ 676275 w 1519238"/>
              <a:gd name="connsiteY46" fmla="*/ 243198 h 3027236"/>
              <a:gd name="connsiteX47" fmla="*/ 690563 w 1519238"/>
              <a:gd name="connsiteY47" fmla="*/ 209861 h 3027236"/>
              <a:gd name="connsiteX48" fmla="*/ 700088 w 1519238"/>
              <a:gd name="connsiteY48" fmla="*/ 181286 h 3027236"/>
              <a:gd name="connsiteX49" fmla="*/ 714375 w 1519238"/>
              <a:gd name="connsiteY49" fmla="*/ 157473 h 3027236"/>
              <a:gd name="connsiteX50" fmla="*/ 742950 w 1519238"/>
              <a:gd name="connsiteY50" fmla="*/ 133661 h 3027236"/>
              <a:gd name="connsiteX51" fmla="*/ 747713 w 1519238"/>
              <a:gd name="connsiteY51" fmla="*/ 119373 h 3027236"/>
              <a:gd name="connsiteX52" fmla="*/ 733425 w 1519238"/>
              <a:gd name="connsiteY52" fmla="*/ 90798 h 3027236"/>
              <a:gd name="connsiteX53" fmla="*/ 728663 w 1519238"/>
              <a:gd name="connsiteY53" fmla="*/ 76511 h 3027236"/>
              <a:gd name="connsiteX54" fmla="*/ 757238 w 1519238"/>
              <a:gd name="connsiteY54" fmla="*/ 90798 h 3027236"/>
              <a:gd name="connsiteX55" fmla="*/ 766763 w 1519238"/>
              <a:gd name="connsiteY55" fmla="*/ 105086 h 3027236"/>
              <a:gd name="connsiteX56" fmla="*/ 757238 w 1519238"/>
              <a:gd name="connsiteY56" fmla="*/ 71748 h 3027236"/>
              <a:gd name="connsiteX57" fmla="*/ 747713 w 1519238"/>
              <a:gd name="connsiteY57" fmla="*/ 57461 h 3027236"/>
              <a:gd name="connsiteX58" fmla="*/ 742950 w 1519238"/>
              <a:gd name="connsiteY58" fmla="*/ 43173 h 3027236"/>
              <a:gd name="connsiteX59" fmla="*/ 733425 w 1519238"/>
              <a:gd name="connsiteY59" fmla="*/ 28886 h 3027236"/>
              <a:gd name="connsiteX60" fmla="*/ 752475 w 1519238"/>
              <a:gd name="connsiteY60" fmla="*/ 38411 h 3027236"/>
              <a:gd name="connsiteX61" fmla="*/ 766763 w 1519238"/>
              <a:gd name="connsiteY61" fmla="*/ 43173 h 3027236"/>
              <a:gd name="connsiteX62" fmla="*/ 781050 w 1519238"/>
              <a:gd name="connsiteY62" fmla="*/ 43173 h 3027236"/>
              <a:gd name="connsiteX63" fmla="*/ 766763 w 1519238"/>
              <a:gd name="connsiteY63" fmla="*/ 14598 h 3027236"/>
              <a:gd name="connsiteX64" fmla="*/ 762000 w 1519238"/>
              <a:gd name="connsiteY64" fmla="*/ 311 h 3027236"/>
              <a:gd name="connsiteX65" fmla="*/ 804863 w 1519238"/>
              <a:gd name="connsiteY65" fmla="*/ 19361 h 3027236"/>
              <a:gd name="connsiteX66" fmla="*/ 814388 w 1519238"/>
              <a:gd name="connsiteY66" fmla="*/ 33648 h 3027236"/>
              <a:gd name="connsiteX67" fmla="*/ 857250 w 1519238"/>
              <a:gd name="connsiteY67" fmla="*/ 62223 h 3027236"/>
              <a:gd name="connsiteX68" fmla="*/ 876300 w 1519238"/>
              <a:gd name="connsiteY68" fmla="*/ 71748 h 3027236"/>
              <a:gd name="connsiteX69" fmla="*/ 890588 w 1519238"/>
              <a:gd name="connsiteY69" fmla="*/ 86036 h 3027236"/>
              <a:gd name="connsiteX70" fmla="*/ 904875 w 1519238"/>
              <a:gd name="connsiteY70" fmla="*/ 90798 h 3027236"/>
              <a:gd name="connsiteX71" fmla="*/ 947738 w 1519238"/>
              <a:gd name="connsiteY71" fmla="*/ 105086 h 3027236"/>
              <a:gd name="connsiteX72" fmla="*/ 966788 w 1519238"/>
              <a:gd name="connsiteY72" fmla="*/ 114611 h 3027236"/>
              <a:gd name="connsiteX73" fmla="*/ 985838 w 1519238"/>
              <a:gd name="connsiteY73" fmla="*/ 143186 h 3027236"/>
              <a:gd name="connsiteX74" fmla="*/ 1028700 w 1519238"/>
              <a:gd name="connsiteY74" fmla="*/ 176523 h 3027236"/>
              <a:gd name="connsiteX75" fmla="*/ 1047750 w 1519238"/>
              <a:gd name="connsiteY75" fmla="*/ 205098 h 3027236"/>
              <a:gd name="connsiteX76" fmla="*/ 1090613 w 1519238"/>
              <a:gd name="connsiteY76" fmla="*/ 252723 h 3027236"/>
              <a:gd name="connsiteX77" fmla="*/ 1109663 w 1519238"/>
              <a:gd name="connsiteY77" fmla="*/ 281298 h 3027236"/>
              <a:gd name="connsiteX78" fmla="*/ 1114425 w 1519238"/>
              <a:gd name="connsiteY78" fmla="*/ 300348 h 3027236"/>
              <a:gd name="connsiteX79" fmla="*/ 1138238 w 1519238"/>
              <a:gd name="connsiteY79" fmla="*/ 343211 h 3027236"/>
              <a:gd name="connsiteX80" fmla="*/ 1166813 w 1519238"/>
              <a:gd name="connsiteY80" fmla="*/ 362261 h 3027236"/>
              <a:gd name="connsiteX81" fmla="*/ 1204913 w 1519238"/>
              <a:gd name="connsiteY81" fmla="*/ 371786 h 3027236"/>
              <a:gd name="connsiteX82" fmla="*/ 1214438 w 1519238"/>
              <a:gd name="connsiteY82" fmla="*/ 386073 h 3027236"/>
              <a:gd name="connsiteX83" fmla="*/ 1238250 w 1519238"/>
              <a:gd name="connsiteY83" fmla="*/ 414648 h 3027236"/>
              <a:gd name="connsiteX84" fmla="*/ 1247775 w 1519238"/>
              <a:gd name="connsiteY84" fmla="*/ 443223 h 3027236"/>
              <a:gd name="connsiteX85" fmla="*/ 1252538 w 1519238"/>
              <a:gd name="connsiteY85" fmla="*/ 457511 h 3027236"/>
              <a:gd name="connsiteX86" fmla="*/ 1262063 w 1519238"/>
              <a:gd name="connsiteY86" fmla="*/ 476561 h 3027236"/>
              <a:gd name="connsiteX87" fmla="*/ 1290638 w 1519238"/>
              <a:gd name="connsiteY87" fmla="*/ 519423 h 3027236"/>
              <a:gd name="connsiteX88" fmla="*/ 1300163 w 1519238"/>
              <a:gd name="connsiteY88" fmla="*/ 533711 h 3027236"/>
              <a:gd name="connsiteX89" fmla="*/ 1304925 w 1519238"/>
              <a:gd name="connsiteY89" fmla="*/ 547998 h 3027236"/>
              <a:gd name="connsiteX90" fmla="*/ 1319213 w 1519238"/>
              <a:gd name="connsiteY90" fmla="*/ 557523 h 3027236"/>
              <a:gd name="connsiteX91" fmla="*/ 1371600 w 1519238"/>
              <a:gd name="connsiteY91" fmla="*/ 581336 h 3027236"/>
              <a:gd name="connsiteX92" fmla="*/ 1390650 w 1519238"/>
              <a:gd name="connsiteY92" fmla="*/ 590861 h 3027236"/>
              <a:gd name="connsiteX93" fmla="*/ 1419225 w 1519238"/>
              <a:gd name="connsiteY93" fmla="*/ 600386 h 3027236"/>
              <a:gd name="connsiteX94" fmla="*/ 1462088 w 1519238"/>
              <a:gd name="connsiteY94" fmla="*/ 595623 h 3027236"/>
              <a:gd name="connsiteX95" fmla="*/ 1476375 w 1519238"/>
              <a:gd name="connsiteY95" fmla="*/ 590861 h 3027236"/>
              <a:gd name="connsiteX96" fmla="*/ 1485900 w 1519238"/>
              <a:gd name="connsiteY96" fmla="*/ 576573 h 3027236"/>
              <a:gd name="connsiteX97" fmla="*/ 1504950 w 1519238"/>
              <a:gd name="connsiteY97" fmla="*/ 571811 h 3027236"/>
              <a:gd name="connsiteX98" fmla="*/ 1519238 w 1519238"/>
              <a:gd name="connsiteY98" fmla="*/ 567048 h 3027236"/>
              <a:gd name="connsiteX99" fmla="*/ 1509713 w 1519238"/>
              <a:gd name="connsiteY99" fmla="*/ 705161 h 3027236"/>
              <a:gd name="connsiteX100" fmla="*/ 1504950 w 1519238"/>
              <a:gd name="connsiteY100" fmla="*/ 719448 h 3027236"/>
              <a:gd name="connsiteX101" fmla="*/ 1485900 w 1519238"/>
              <a:gd name="connsiteY101" fmla="*/ 748023 h 3027236"/>
              <a:gd name="connsiteX102" fmla="*/ 1466850 w 1519238"/>
              <a:gd name="connsiteY102" fmla="*/ 786123 h 3027236"/>
              <a:gd name="connsiteX103" fmla="*/ 1457325 w 1519238"/>
              <a:gd name="connsiteY103" fmla="*/ 824223 h 3027236"/>
              <a:gd name="connsiteX104" fmla="*/ 1447800 w 1519238"/>
              <a:gd name="connsiteY104" fmla="*/ 909948 h 3027236"/>
              <a:gd name="connsiteX105" fmla="*/ 1438275 w 1519238"/>
              <a:gd name="connsiteY105" fmla="*/ 1014723 h 3027236"/>
              <a:gd name="connsiteX106" fmla="*/ 1428750 w 1519238"/>
              <a:gd name="connsiteY106" fmla="*/ 1090923 h 3027236"/>
              <a:gd name="connsiteX107" fmla="*/ 1414463 w 1519238"/>
              <a:gd name="connsiteY107" fmla="*/ 1119498 h 3027236"/>
              <a:gd name="connsiteX108" fmla="*/ 1400175 w 1519238"/>
              <a:gd name="connsiteY108" fmla="*/ 1148073 h 3027236"/>
              <a:gd name="connsiteX109" fmla="*/ 1395413 w 1519238"/>
              <a:gd name="connsiteY109" fmla="*/ 1162361 h 3027236"/>
              <a:gd name="connsiteX110" fmla="*/ 1338263 w 1519238"/>
              <a:gd name="connsiteY110" fmla="*/ 1148073 h 3027236"/>
              <a:gd name="connsiteX111" fmla="*/ 1314450 w 1519238"/>
              <a:gd name="connsiteY111" fmla="*/ 1143311 h 3027236"/>
              <a:gd name="connsiteX112" fmla="*/ 1285875 w 1519238"/>
              <a:gd name="connsiteY112" fmla="*/ 1133786 h 3027236"/>
              <a:gd name="connsiteX113" fmla="*/ 1223963 w 1519238"/>
              <a:gd name="connsiteY113" fmla="*/ 1138548 h 3027236"/>
              <a:gd name="connsiteX114" fmla="*/ 1214438 w 1519238"/>
              <a:gd name="connsiteY114" fmla="*/ 1167123 h 3027236"/>
              <a:gd name="connsiteX115" fmla="*/ 1204913 w 1519238"/>
              <a:gd name="connsiteY115" fmla="*/ 1186173 h 3027236"/>
              <a:gd name="connsiteX116" fmla="*/ 1195388 w 1519238"/>
              <a:gd name="connsiteY116" fmla="*/ 1214748 h 3027236"/>
              <a:gd name="connsiteX117" fmla="*/ 1190625 w 1519238"/>
              <a:gd name="connsiteY117" fmla="*/ 1281423 h 3027236"/>
              <a:gd name="connsiteX118" fmla="*/ 1176338 w 1519238"/>
              <a:gd name="connsiteY118" fmla="*/ 1300473 h 3027236"/>
              <a:gd name="connsiteX119" fmla="*/ 1190625 w 1519238"/>
              <a:gd name="connsiteY119" fmla="*/ 1333811 h 3027236"/>
              <a:gd name="connsiteX120" fmla="*/ 1200150 w 1519238"/>
              <a:gd name="connsiteY120" fmla="*/ 1348098 h 3027236"/>
              <a:gd name="connsiteX121" fmla="*/ 1209675 w 1519238"/>
              <a:gd name="connsiteY121" fmla="*/ 1381436 h 3027236"/>
              <a:gd name="connsiteX122" fmla="*/ 1219200 w 1519238"/>
              <a:gd name="connsiteY122" fmla="*/ 1400486 h 3027236"/>
              <a:gd name="connsiteX123" fmla="*/ 1223963 w 1519238"/>
              <a:gd name="connsiteY123" fmla="*/ 1467161 h 3027236"/>
              <a:gd name="connsiteX124" fmla="*/ 1228725 w 1519238"/>
              <a:gd name="connsiteY124" fmla="*/ 1486211 h 3027236"/>
              <a:gd name="connsiteX125" fmla="*/ 1233488 w 1519238"/>
              <a:gd name="connsiteY125" fmla="*/ 1510023 h 3027236"/>
              <a:gd name="connsiteX126" fmla="*/ 1228725 w 1519238"/>
              <a:gd name="connsiteY126" fmla="*/ 1557648 h 3027236"/>
              <a:gd name="connsiteX127" fmla="*/ 1209675 w 1519238"/>
              <a:gd name="connsiteY127" fmla="*/ 1605273 h 3027236"/>
              <a:gd name="connsiteX128" fmla="*/ 1204913 w 1519238"/>
              <a:gd name="connsiteY128" fmla="*/ 1676711 h 3027236"/>
              <a:gd name="connsiteX129" fmla="*/ 1195388 w 1519238"/>
              <a:gd name="connsiteY129" fmla="*/ 1710048 h 3027236"/>
              <a:gd name="connsiteX130" fmla="*/ 1185863 w 1519238"/>
              <a:gd name="connsiteY130" fmla="*/ 1748148 h 3027236"/>
              <a:gd name="connsiteX131" fmla="*/ 1190625 w 1519238"/>
              <a:gd name="connsiteY131" fmla="*/ 1833873 h 3027236"/>
              <a:gd name="connsiteX132" fmla="*/ 1200150 w 1519238"/>
              <a:gd name="connsiteY132" fmla="*/ 1867211 h 3027236"/>
              <a:gd name="connsiteX133" fmla="*/ 1204913 w 1519238"/>
              <a:gd name="connsiteY133" fmla="*/ 1886261 h 3027236"/>
              <a:gd name="connsiteX134" fmla="*/ 1219200 w 1519238"/>
              <a:gd name="connsiteY134" fmla="*/ 1933886 h 3027236"/>
              <a:gd name="connsiteX135" fmla="*/ 1223963 w 1519238"/>
              <a:gd name="connsiteY135" fmla="*/ 2124386 h 3027236"/>
              <a:gd name="connsiteX136" fmla="*/ 1233488 w 1519238"/>
              <a:gd name="connsiteY136" fmla="*/ 2186298 h 3027236"/>
              <a:gd name="connsiteX137" fmla="*/ 1243013 w 1519238"/>
              <a:gd name="connsiteY137" fmla="*/ 2200586 h 3027236"/>
              <a:gd name="connsiteX138" fmla="*/ 1247775 w 1519238"/>
              <a:gd name="connsiteY138" fmla="*/ 2214873 h 3027236"/>
              <a:gd name="connsiteX139" fmla="*/ 1257300 w 1519238"/>
              <a:gd name="connsiteY139" fmla="*/ 2233923 h 3027236"/>
              <a:gd name="connsiteX140" fmla="*/ 1271588 w 1519238"/>
              <a:gd name="connsiteY140" fmla="*/ 2276786 h 3027236"/>
              <a:gd name="connsiteX141" fmla="*/ 1264444 w 1519238"/>
              <a:gd name="connsiteY141" fmla="*/ 2364892 h 3027236"/>
              <a:gd name="connsiteX142" fmla="*/ 1202532 w 1519238"/>
              <a:gd name="connsiteY142" fmla="*/ 2422042 h 3027236"/>
              <a:gd name="connsiteX143" fmla="*/ 1100138 w 1519238"/>
              <a:gd name="connsiteY143" fmla="*/ 2464906 h 3027236"/>
              <a:gd name="connsiteX144" fmla="*/ 1052512 w 1519238"/>
              <a:gd name="connsiteY144" fmla="*/ 2555392 h 3027236"/>
              <a:gd name="connsiteX145" fmla="*/ 1062037 w 1519238"/>
              <a:gd name="connsiteY145" fmla="*/ 2610161 h 3027236"/>
              <a:gd name="connsiteX146" fmla="*/ 1042987 w 1519238"/>
              <a:gd name="connsiteY146" fmla="*/ 2662548 h 3027236"/>
              <a:gd name="connsiteX147" fmla="*/ 1071563 w 1519238"/>
              <a:gd name="connsiteY147" fmla="*/ 2743510 h 3027236"/>
              <a:gd name="connsiteX148" fmla="*/ 1164431 w 1519238"/>
              <a:gd name="connsiteY148" fmla="*/ 2750652 h 3027236"/>
              <a:gd name="connsiteX149" fmla="*/ 1193006 w 1519238"/>
              <a:gd name="connsiteY149" fmla="*/ 2803040 h 3027236"/>
              <a:gd name="connsiteX150" fmla="*/ 1176337 w 1519238"/>
              <a:gd name="connsiteY150" fmla="*/ 2855426 h 3027236"/>
              <a:gd name="connsiteX151" fmla="*/ 1219200 w 1519238"/>
              <a:gd name="connsiteY151" fmla="*/ 2872095 h 3027236"/>
              <a:gd name="connsiteX152" fmla="*/ 1233488 w 1519238"/>
              <a:gd name="connsiteY152" fmla="*/ 2922101 h 3027236"/>
              <a:gd name="connsiteX153" fmla="*/ 1214438 w 1519238"/>
              <a:gd name="connsiteY153" fmla="*/ 2945912 h 3027236"/>
              <a:gd name="connsiteX154" fmla="*/ 1254919 w 1519238"/>
              <a:gd name="connsiteY154" fmla="*/ 2962581 h 3027236"/>
              <a:gd name="connsiteX155" fmla="*/ 1276350 w 1519238"/>
              <a:gd name="connsiteY155" fmla="*/ 3017349 h 3027236"/>
              <a:gd name="connsiteX156" fmla="*/ 1252537 w 1519238"/>
              <a:gd name="connsiteY156" fmla="*/ 3026874 h 3027236"/>
              <a:gd name="connsiteX0" fmla="*/ 0 w 1519238"/>
              <a:gd name="connsiteY0" fmla="*/ 1524311 h 3029254"/>
              <a:gd name="connsiteX1" fmla="*/ 23813 w 1519238"/>
              <a:gd name="connsiteY1" fmla="*/ 1486211 h 3029254"/>
              <a:gd name="connsiteX2" fmla="*/ 28575 w 1519238"/>
              <a:gd name="connsiteY2" fmla="*/ 1471923 h 3029254"/>
              <a:gd name="connsiteX3" fmla="*/ 47625 w 1519238"/>
              <a:gd name="connsiteY3" fmla="*/ 1438586 h 3029254"/>
              <a:gd name="connsiteX4" fmla="*/ 61913 w 1519238"/>
              <a:gd name="connsiteY4" fmla="*/ 1424298 h 3029254"/>
              <a:gd name="connsiteX5" fmla="*/ 80963 w 1519238"/>
              <a:gd name="connsiteY5" fmla="*/ 1395723 h 3029254"/>
              <a:gd name="connsiteX6" fmla="*/ 85725 w 1519238"/>
              <a:gd name="connsiteY6" fmla="*/ 1371911 h 3029254"/>
              <a:gd name="connsiteX7" fmla="*/ 119063 w 1519238"/>
              <a:gd name="connsiteY7" fmla="*/ 1338573 h 3029254"/>
              <a:gd name="connsiteX8" fmla="*/ 147638 w 1519238"/>
              <a:gd name="connsiteY8" fmla="*/ 1333811 h 3029254"/>
              <a:gd name="connsiteX9" fmla="*/ 157163 w 1519238"/>
              <a:gd name="connsiteY9" fmla="*/ 1305236 h 3029254"/>
              <a:gd name="connsiteX10" fmla="*/ 166688 w 1519238"/>
              <a:gd name="connsiteY10" fmla="*/ 1252848 h 3029254"/>
              <a:gd name="connsiteX11" fmla="*/ 157163 w 1519238"/>
              <a:gd name="connsiteY11" fmla="*/ 1176648 h 3029254"/>
              <a:gd name="connsiteX12" fmla="*/ 147638 w 1519238"/>
              <a:gd name="connsiteY12" fmla="*/ 1148073 h 3029254"/>
              <a:gd name="connsiteX13" fmla="*/ 142875 w 1519238"/>
              <a:gd name="connsiteY13" fmla="*/ 1114736 h 3029254"/>
              <a:gd name="connsiteX14" fmla="*/ 133350 w 1519238"/>
              <a:gd name="connsiteY14" fmla="*/ 1095686 h 3029254"/>
              <a:gd name="connsiteX15" fmla="*/ 128588 w 1519238"/>
              <a:gd name="connsiteY15" fmla="*/ 1081398 h 3029254"/>
              <a:gd name="connsiteX16" fmla="*/ 133350 w 1519238"/>
              <a:gd name="connsiteY16" fmla="*/ 986148 h 3029254"/>
              <a:gd name="connsiteX17" fmla="*/ 138113 w 1519238"/>
              <a:gd name="connsiteY17" fmla="*/ 971861 h 3029254"/>
              <a:gd name="connsiteX18" fmla="*/ 147638 w 1519238"/>
              <a:gd name="connsiteY18" fmla="*/ 957573 h 3029254"/>
              <a:gd name="connsiteX19" fmla="*/ 161925 w 1519238"/>
              <a:gd name="connsiteY19" fmla="*/ 943286 h 3029254"/>
              <a:gd name="connsiteX20" fmla="*/ 176213 w 1519238"/>
              <a:gd name="connsiteY20" fmla="*/ 900423 h 3029254"/>
              <a:gd name="connsiteX21" fmla="*/ 180975 w 1519238"/>
              <a:gd name="connsiteY21" fmla="*/ 886136 h 3029254"/>
              <a:gd name="connsiteX22" fmla="*/ 190500 w 1519238"/>
              <a:gd name="connsiteY22" fmla="*/ 867086 h 3029254"/>
              <a:gd name="connsiteX23" fmla="*/ 204788 w 1519238"/>
              <a:gd name="connsiteY23" fmla="*/ 814698 h 3029254"/>
              <a:gd name="connsiteX24" fmla="*/ 214313 w 1519238"/>
              <a:gd name="connsiteY24" fmla="*/ 781361 h 3029254"/>
              <a:gd name="connsiteX25" fmla="*/ 223838 w 1519238"/>
              <a:gd name="connsiteY25" fmla="*/ 767073 h 3029254"/>
              <a:gd name="connsiteX26" fmla="*/ 242888 w 1519238"/>
              <a:gd name="connsiteY26" fmla="*/ 733736 h 3029254"/>
              <a:gd name="connsiteX27" fmla="*/ 280988 w 1519238"/>
              <a:gd name="connsiteY27" fmla="*/ 714686 h 3029254"/>
              <a:gd name="connsiteX28" fmla="*/ 300038 w 1519238"/>
              <a:gd name="connsiteY28" fmla="*/ 705161 h 3029254"/>
              <a:gd name="connsiteX29" fmla="*/ 314325 w 1519238"/>
              <a:gd name="connsiteY29" fmla="*/ 690873 h 3029254"/>
              <a:gd name="connsiteX30" fmla="*/ 328613 w 1519238"/>
              <a:gd name="connsiteY30" fmla="*/ 681348 h 3029254"/>
              <a:gd name="connsiteX31" fmla="*/ 333375 w 1519238"/>
              <a:gd name="connsiteY31" fmla="*/ 667061 h 3029254"/>
              <a:gd name="connsiteX32" fmla="*/ 347663 w 1519238"/>
              <a:gd name="connsiteY32" fmla="*/ 652773 h 3029254"/>
              <a:gd name="connsiteX33" fmla="*/ 357188 w 1519238"/>
              <a:gd name="connsiteY33" fmla="*/ 638486 h 3029254"/>
              <a:gd name="connsiteX34" fmla="*/ 385763 w 1519238"/>
              <a:gd name="connsiteY34" fmla="*/ 614673 h 3029254"/>
              <a:gd name="connsiteX35" fmla="*/ 395288 w 1519238"/>
              <a:gd name="connsiteY35" fmla="*/ 600386 h 3029254"/>
              <a:gd name="connsiteX36" fmla="*/ 409575 w 1519238"/>
              <a:gd name="connsiteY36" fmla="*/ 581336 h 3029254"/>
              <a:gd name="connsiteX37" fmla="*/ 433388 w 1519238"/>
              <a:gd name="connsiteY37" fmla="*/ 552761 h 3029254"/>
              <a:gd name="connsiteX38" fmla="*/ 452438 w 1519238"/>
              <a:gd name="connsiteY38" fmla="*/ 543236 h 3029254"/>
              <a:gd name="connsiteX39" fmla="*/ 481013 w 1519238"/>
              <a:gd name="connsiteY39" fmla="*/ 509898 h 3029254"/>
              <a:gd name="connsiteX40" fmla="*/ 514350 w 1519238"/>
              <a:gd name="connsiteY40" fmla="*/ 471798 h 3029254"/>
              <a:gd name="connsiteX41" fmla="*/ 557213 w 1519238"/>
              <a:gd name="connsiteY41" fmla="*/ 428936 h 3029254"/>
              <a:gd name="connsiteX42" fmla="*/ 590550 w 1519238"/>
              <a:gd name="connsiteY42" fmla="*/ 395598 h 3029254"/>
              <a:gd name="connsiteX43" fmla="*/ 609600 w 1519238"/>
              <a:gd name="connsiteY43" fmla="*/ 333686 h 3029254"/>
              <a:gd name="connsiteX44" fmla="*/ 628650 w 1519238"/>
              <a:gd name="connsiteY44" fmla="*/ 305111 h 3029254"/>
              <a:gd name="connsiteX45" fmla="*/ 652463 w 1519238"/>
              <a:gd name="connsiteY45" fmla="*/ 271773 h 3029254"/>
              <a:gd name="connsiteX46" fmla="*/ 676275 w 1519238"/>
              <a:gd name="connsiteY46" fmla="*/ 243198 h 3029254"/>
              <a:gd name="connsiteX47" fmla="*/ 690563 w 1519238"/>
              <a:gd name="connsiteY47" fmla="*/ 209861 h 3029254"/>
              <a:gd name="connsiteX48" fmla="*/ 700088 w 1519238"/>
              <a:gd name="connsiteY48" fmla="*/ 181286 h 3029254"/>
              <a:gd name="connsiteX49" fmla="*/ 714375 w 1519238"/>
              <a:gd name="connsiteY49" fmla="*/ 157473 h 3029254"/>
              <a:gd name="connsiteX50" fmla="*/ 742950 w 1519238"/>
              <a:gd name="connsiteY50" fmla="*/ 133661 h 3029254"/>
              <a:gd name="connsiteX51" fmla="*/ 747713 w 1519238"/>
              <a:gd name="connsiteY51" fmla="*/ 119373 h 3029254"/>
              <a:gd name="connsiteX52" fmla="*/ 733425 w 1519238"/>
              <a:gd name="connsiteY52" fmla="*/ 90798 h 3029254"/>
              <a:gd name="connsiteX53" fmla="*/ 728663 w 1519238"/>
              <a:gd name="connsiteY53" fmla="*/ 76511 h 3029254"/>
              <a:gd name="connsiteX54" fmla="*/ 757238 w 1519238"/>
              <a:gd name="connsiteY54" fmla="*/ 90798 h 3029254"/>
              <a:gd name="connsiteX55" fmla="*/ 766763 w 1519238"/>
              <a:gd name="connsiteY55" fmla="*/ 105086 h 3029254"/>
              <a:gd name="connsiteX56" fmla="*/ 757238 w 1519238"/>
              <a:gd name="connsiteY56" fmla="*/ 71748 h 3029254"/>
              <a:gd name="connsiteX57" fmla="*/ 747713 w 1519238"/>
              <a:gd name="connsiteY57" fmla="*/ 57461 h 3029254"/>
              <a:gd name="connsiteX58" fmla="*/ 742950 w 1519238"/>
              <a:gd name="connsiteY58" fmla="*/ 43173 h 3029254"/>
              <a:gd name="connsiteX59" fmla="*/ 733425 w 1519238"/>
              <a:gd name="connsiteY59" fmla="*/ 28886 h 3029254"/>
              <a:gd name="connsiteX60" fmla="*/ 752475 w 1519238"/>
              <a:gd name="connsiteY60" fmla="*/ 38411 h 3029254"/>
              <a:gd name="connsiteX61" fmla="*/ 766763 w 1519238"/>
              <a:gd name="connsiteY61" fmla="*/ 43173 h 3029254"/>
              <a:gd name="connsiteX62" fmla="*/ 781050 w 1519238"/>
              <a:gd name="connsiteY62" fmla="*/ 43173 h 3029254"/>
              <a:gd name="connsiteX63" fmla="*/ 766763 w 1519238"/>
              <a:gd name="connsiteY63" fmla="*/ 14598 h 3029254"/>
              <a:gd name="connsiteX64" fmla="*/ 762000 w 1519238"/>
              <a:gd name="connsiteY64" fmla="*/ 311 h 3029254"/>
              <a:gd name="connsiteX65" fmla="*/ 804863 w 1519238"/>
              <a:gd name="connsiteY65" fmla="*/ 19361 h 3029254"/>
              <a:gd name="connsiteX66" fmla="*/ 814388 w 1519238"/>
              <a:gd name="connsiteY66" fmla="*/ 33648 h 3029254"/>
              <a:gd name="connsiteX67" fmla="*/ 857250 w 1519238"/>
              <a:gd name="connsiteY67" fmla="*/ 62223 h 3029254"/>
              <a:gd name="connsiteX68" fmla="*/ 876300 w 1519238"/>
              <a:gd name="connsiteY68" fmla="*/ 71748 h 3029254"/>
              <a:gd name="connsiteX69" fmla="*/ 890588 w 1519238"/>
              <a:gd name="connsiteY69" fmla="*/ 86036 h 3029254"/>
              <a:gd name="connsiteX70" fmla="*/ 904875 w 1519238"/>
              <a:gd name="connsiteY70" fmla="*/ 90798 h 3029254"/>
              <a:gd name="connsiteX71" fmla="*/ 947738 w 1519238"/>
              <a:gd name="connsiteY71" fmla="*/ 105086 h 3029254"/>
              <a:gd name="connsiteX72" fmla="*/ 966788 w 1519238"/>
              <a:gd name="connsiteY72" fmla="*/ 114611 h 3029254"/>
              <a:gd name="connsiteX73" fmla="*/ 985838 w 1519238"/>
              <a:gd name="connsiteY73" fmla="*/ 143186 h 3029254"/>
              <a:gd name="connsiteX74" fmla="*/ 1028700 w 1519238"/>
              <a:gd name="connsiteY74" fmla="*/ 176523 h 3029254"/>
              <a:gd name="connsiteX75" fmla="*/ 1047750 w 1519238"/>
              <a:gd name="connsiteY75" fmla="*/ 205098 h 3029254"/>
              <a:gd name="connsiteX76" fmla="*/ 1090613 w 1519238"/>
              <a:gd name="connsiteY76" fmla="*/ 252723 h 3029254"/>
              <a:gd name="connsiteX77" fmla="*/ 1109663 w 1519238"/>
              <a:gd name="connsiteY77" fmla="*/ 281298 h 3029254"/>
              <a:gd name="connsiteX78" fmla="*/ 1114425 w 1519238"/>
              <a:gd name="connsiteY78" fmla="*/ 300348 h 3029254"/>
              <a:gd name="connsiteX79" fmla="*/ 1138238 w 1519238"/>
              <a:gd name="connsiteY79" fmla="*/ 343211 h 3029254"/>
              <a:gd name="connsiteX80" fmla="*/ 1166813 w 1519238"/>
              <a:gd name="connsiteY80" fmla="*/ 362261 h 3029254"/>
              <a:gd name="connsiteX81" fmla="*/ 1204913 w 1519238"/>
              <a:gd name="connsiteY81" fmla="*/ 371786 h 3029254"/>
              <a:gd name="connsiteX82" fmla="*/ 1214438 w 1519238"/>
              <a:gd name="connsiteY82" fmla="*/ 386073 h 3029254"/>
              <a:gd name="connsiteX83" fmla="*/ 1238250 w 1519238"/>
              <a:gd name="connsiteY83" fmla="*/ 414648 h 3029254"/>
              <a:gd name="connsiteX84" fmla="*/ 1247775 w 1519238"/>
              <a:gd name="connsiteY84" fmla="*/ 443223 h 3029254"/>
              <a:gd name="connsiteX85" fmla="*/ 1252538 w 1519238"/>
              <a:gd name="connsiteY85" fmla="*/ 457511 h 3029254"/>
              <a:gd name="connsiteX86" fmla="*/ 1262063 w 1519238"/>
              <a:gd name="connsiteY86" fmla="*/ 476561 h 3029254"/>
              <a:gd name="connsiteX87" fmla="*/ 1290638 w 1519238"/>
              <a:gd name="connsiteY87" fmla="*/ 519423 h 3029254"/>
              <a:gd name="connsiteX88" fmla="*/ 1300163 w 1519238"/>
              <a:gd name="connsiteY88" fmla="*/ 533711 h 3029254"/>
              <a:gd name="connsiteX89" fmla="*/ 1304925 w 1519238"/>
              <a:gd name="connsiteY89" fmla="*/ 547998 h 3029254"/>
              <a:gd name="connsiteX90" fmla="*/ 1319213 w 1519238"/>
              <a:gd name="connsiteY90" fmla="*/ 557523 h 3029254"/>
              <a:gd name="connsiteX91" fmla="*/ 1371600 w 1519238"/>
              <a:gd name="connsiteY91" fmla="*/ 581336 h 3029254"/>
              <a:gd name="connsiteX92" fmla="*/ 1390650 w 1519238"/>
              <a:gd name="connsiteY92" fmla="*/ 590861 h 3029254"/>
              <a:gd name="connsiteX93" fmla="*/ 1419225 w 1519238"/>
              <a:gd name="connsiteY93" fmla="*/ 600386 h 3029254"/>
              <a:gd name="connsiteX94" fmla="*/ 1462088 w 1519238"/>
              <a:gd name="connsiteY94" fmla="*/ 595623 h 3029254"/>
              <a:gd name="connsiteX95" fmla="*/ 1476375 w 1519238"/>
              <a:gd name="connsiteY95" fmla="*/ 590861 h 3029254"/>
              <a:gd name="connsiteX96" fmla="*/ 1485900 w 1519238"/>
              <a:gd name="connsiteY96" fmla="*/ 576573 h 3029254"/>
              <a:gd name="connsiteX97" fmla="*/ 1504950 w 1519238"/>
              <a:gd name="connsiteY97" fmla="*/ 571811 h 3029254"/>
              <a:gd name="connsiteX98" fmla="*/ 1519238 w 1519238"/>
              <a:gd name="connsiteY98" fmla="*/ 567048 h 3029254"/>
              <a:gd name="connsiteX99" fmla="*/ 1509713 w 1519238"/>
              <a:gd name="connsiteY99" fmla="*/ 705161 h 3029254"/>
              <a:gd name="connsiteX100" fmla="*/ 1504950 w 1519238"/>
              <a:gd name="connsiteY100" fmla="*/ 719448 h 3029254"/>
              <a:gd name="connsiteX101" fmla="*/ 1485900 w 1519238"/>
              <a:gd name="connsiteY101" fmla="*/ 748023 h 3029254"/>
              <a:gd name="connsiteX102" fmla="*/ 1466850 w 1519238"/>
              <a:gd name="connsiteY102" fmla="*/ 786123 h 3029254"/>
              <a:gd name="connsiteX103" fmla="*/ 1457325 w 1519238"/>
              <a:gd name="connsiteY103" fmla="*/ 824223 h 3029254"/>
              <a:gd name="connsiteX104" fmla="*/ 1447800 w 1519238"/>
              <a:gd name="connsiteY104" fmla="*/ 909948 h 3029254"/>
              <a:gd name="connsiteX105" fmla="*/ 1438275 w 1519238"/>
              <a:gd name="connsiteY105" fmla="*/ 1014723 h 3029254"/>
              <a:gd name="connsiteX106" fmla="*/ 1428750 w 1519238"/>
              <a:gd name="connsiteY106" fmla="*/ 1090923 h 3029254"/>
              <a:gd name="connsiteX107" fmla="*/ 1414463 w 1519238"/>
              <a:gd name="connsiteY107" fmla="*/ 1119498 h 3029254"/>
              <a:gd name="connsiteX108" fmla="*/ 1400175 w 1519238"/>
              <a:gd name="connsiteY108" fmla="*/ 1148073 h 3029254"/>
              <a:gd name="connsiteX109" fmla="*/ 1395413 w 1519238"/>
              <a:gd name="connsiteY109" fmla="*/ 1162361 h 3029254"/>
              <a:gd name="connsiteX110" fmla="*/ 1338263 w 1519238"/>
              <a:gd name="connsiteY110" fmla="*/ 1148073 h 3029254"/>
              <a:gd name="connsiteX111" fmla="*/ 1314450 w 1519238"/>
              <a:gd name="connsiteY111" fmla="*/ 1143311 h 3029254"/>
              <a:gd name="connsiteX112" fmla="*/ 1285875 w 1519238"/>
              <a:gd name="connsiteY112" fmla="*/ 1133786 h 3029254"/>
              <a:gd name="connsiteX113" fmla="*/ 1223963 w 1519238"/>
              <a:gd name="connsiteY113" fmla="*/ 1138548 h 3029254"/>
              <a:gd name="connsiteX114" fmla="*/ 1214438 w 1519238"/>
              <a:gd name="connsiteY114" fmla="*/ 1167123 h 3029254"/>
              <a:gd name="connsiteX115" fmla="*/ 1204913 w 1519238"/>
              <a:gd name="connsiteY115" fmla="*/ 1186173 h 3029254"/>
              <a:gd name="connsiteX116" fmla="*/ 1195388 w 1519238"/>
              <a:gd name="connsiteY116" fmla="*/ 1214748 h 3029254"/>
              <a:gd name="connsiteX117" fmla="*/ 1190625 w 1519238"/>
              <a:gd name="connsiteY117" fmla="*/ 1281423 h 3029254"/>
              <a:gd name="connsiteX118" fmla="*/ 1176338 w 1519238"/>
              <a:gd name="connsiteY118" fmla="*/ 1300473 h 3029254"/>
              <a:gd name="connsiteX119" fmla="*/ 1190625 w 1519238"/>
              <a:gd name="connsiteY119" fmla="*/ 1333811 h 3029254"/>
              <a:gd name="connsiteX120" fmla="*/ 1200150 w 1519238"/>
              <a:gd name="connsiteY120" fmla="*/ 1348098 h 3029254"/>
              <a:gd name="connsiteX121" fmla="*/ 1209675 w 1519238"/>
              <a:gd name="connsiteY121" fmla="*/ 1381436 h 3029254"/>
              <a:gd name="connsiteX122" fmla="*/ 1219200 w 1519238"/>
              <a:gd name="connsiteY122" fmla="*/ 1400486 h 3029254"/>
              <a:gd name="connsiteX123" fmla="*/ 1223963 w 1519238"/>
              <a:gd name="connsiteY123" fmla="*/ 1467161 h 3029254"/>
              <a:gd name="connsiteX124" fmla="*/ 1228725 w 1519238"/>
              <a:gd name="connsiteY124" fmla="*/ 1486211 h 3029254"/>
              <a:gd name="connsiteX125" fmla="*/ 1233488 w 1519238"/>
              <a:gd name="connsiteY125" fmla="*/ 1510023 h 3029254"/>
              <a:gd name="connsiteX126" fmla="*/ 1228725 w 1519238"/>
              <a:gd name="connsiteY126" fmla="*/ 1557648 h 3029254"/>
              <a:gd name="connsiteX127" fmla="*/ 1209675 w 1519238"/>
              <a:gd name="connsiteY127" fmla="*/ 1605273 h 3029254"/>
              <a:gd name="connsiteX128" fmla="*/ 1204913 w 1519238"/>
              <a:gd name="connsiteY128" fmla="*/ 1676711 h 3029254"/>
              <a:gd name="connsiteX129" fmla="*/ 1195388 w 1519238"/>
              <a:gd name="connsiteY129" fmla="*/ 1710048 h 3029254"/>
              <a:gd name="connsiteX130" fmla="*/ 1185863 w 1519238"/>
              <a:gd name="connsiteY130" fmla="*/ 1748148 h 3029254"/>
              <a:gd name="connsiteX131" fmla="*/ 1190625 w 1519238"/>
              <a:gd name="connsiteY131" fmla="*/ 1833873 h 3029254"/>
              <a:gd name="connsiteX132" fmla="*/ 1200150 w 1519238"/>
              <a:gd name="connsiteY132" fmla="*/ 1867211 h 3029254"/>
              <a:gd name="connsiteX133" fmla="*/ 1204913 w 1519238"/>
              <a:gd name="connsiteY133" fmla="*/ 1886261 h 3029254"/>
              <a:gd name="connsiteX134" fmla="*/ 1219200 w 1519238"/>
              <a:gd name="connsiteY134" fmla="*/ 1933886 h 3029254"/>
              <a:gd name="connsiteX135" fmla="*/ 1223963 w 1519238"/>
              <a:gd name="connsiteY135" fmla="*/ 2124386 h 3029254"/>
              <a:gd name="connsiteX136" fmla="*/ 1233488 w 1519238"/>
              <a:gd name="connsiteY136" fmla="*/ 2186298 h 3029254"/>
              <a:gd name="connsiteX137" fmla="*/ 1243013 w 1519238"/>
              <a:gd name="connsiteY137" fmla="*/ 2200586 h 3029254"/>
              <a:gd name="connsiteX138" fmla="*/ 1247775 w 1519238"/>
              <a:gd name="connsiteY138" fmla="*/ 2214873 h 3029254"/>
              <a:gd name="connsiteX139" fmla="*/ 1257300 w 1519238"/>
              <a:gd name="connsiteY139" fmla="*/ 2233923 h 3029254"/>
              <a:gd name="connsiteX140" fmla="*/ 1271588 w 1519238"/>
              <a:gd name="connsiteY140" fmla="*/ 2276786 h 3029254"/>
              <a:gd name="connsiteX141" fmla="*/ 1264444 w 1519238"/>
              <a:gd name="connsiteY141" fmla="*/ 2364892 h 3029254"/>
              <a:gd name="connsiteX142" fmla="*/ 1202532 w 1519238"/>
              <a:gd name="connsiteY142" fmla="*/ 2422042 h 3029254"/>
              <a:gd name="connsiteX143" fmla="*/ 1100138 w 1519238"/>
              <a:gd name="connsiteY143" fmla="*/ 2464906 h 3029254"/>
              <a:gd name="connsiteX144" fmla="*/ 1052512 w 1519238"/>
              <a:gd name="connsiteY144" fmla="*/ 2555392 h 3029254"/>
              <a:gd name="connsiteX145" fmla="*/ 1062037 w 1519238"/>
              <a:gd name="connsiteY145" fmla="*/ 2610161 h 3029254"/>
              <a:gd name="connsiteX146" fmla="*/ 1042987 w 1519238"/>
              <a:gd name="connsiteY146" fmla="*/ 2662548 h 3029254"/>
              <a:gd name="connsiteX147" fmla="*/ 1071563 w 1519238"/>
              <a:gd name="connsiteY147" fmla="*/ 2743510 h 3029254"/>
              <a:gd name="connsiteX148" fmla="*/ 1164431 w 1519238"/>
              <a:gd name="connsiteY148" fmla="*/ 2750652 h 3029254"/>
              <a:gd name="connsiteX149" fmla="*/ 1193006 w 1519238"/>
              <a:gd name="connsiteY149" fmla="*/ 2803040 h 3029254"/>
              <a:gd name="connsiteX150" fmla="*/ 1176337 w 1519238"/>
              <a:gd name="connsiteY150" fmla="*/ 2855426 h 3029254"/>
              <a:gd name="connsiteX151" fmla="*/ 1219200 w 1519238"/>
              <a:gd name="connsiteY151" fmla="*/ 2872095 h 3029254"/>
              <a:gd name="connsiteX152" fmla="*/ 1233488 w 1519238"/>
              <a:gd name="connsiteY152" fmla="*/ 2922101 h 3029254"/>
              <a:gd name="connsiteX153" fmla="*/ 1214438 w 1519238"/>
              <a:gd name="connsiteY153" fmla="*/ 2945912 h 3029254"/>
              <a:gd name="connsiteX154" fmla="*/ 1254919 w 1519238"/>
              <a:gd name="connsiteY154" fmla="*/ 2962581 h 3029254"/>
              <a:gd name="connsiteX155" fmla="*/ 1276350 w 1519238"/>
              <a:gd name="connsiteY155" fmla="*/ 3017349 h 3029254"/>
              <a:gd name="connsiteX156" fmla="*/ 1252537 w 1519238"/>
              <a:gd name="connsiteY156" fmla="*/ 3026874 h 3029254"/>
              <a:gd name="connsiteX157" fmla="*/ 1250156 w 1519238"/>
              <a:gd name="connsiteY157" fmla="*/ 3029254 h 3029254"/>
              <a:gd name="connsiteX0" fmla="*/ 0 w 1519238"/>
              <a:gd name="connsiteY0" fmla="*/ 1524311 h 3027236"/>
              <a:gd name="connsiteX1" fmla="*/ 23813 w 1519238"/>
              <a:gd name="connsiteY1" fmla="*/ 1486211 h 3027236"/>
              <a:gd name="connsiteX2" fmla="*/ 28575 w 1519238"/>
              <a:gd name="connsiteY2" fmla="*/ 1471923 h 3027236"/>
              <a:gd name="connsiteX3" fmla="*/ 47625 w 1519238"/>
              <a:gd name="connsiteY3" fmla="*/ 1438586 h 3027236"/>
              <a:gd name="connsiteX4" fmla="*/ 61913 w 1519238"/>
              <a:gd name="connsiteY4" fmla="*/ 1424298 h 3027236"/>
              <a:gd name="connsiteX5" fmla="*/ 80963 w 1519238"/>
              <a:gd name="connsiteY5" fmla="*/ 1395723 h 3027236"/>
              <a:gd name="connsiteX6" fmla="*/ 85725 w 1519238"/>
              <a:gd name="connsiteY6" fmla="*/ 1371911 h 3027236"/>
              <a:gd name="connsiteX7" fmla="*/ 119063 w 1519238"/>
              <a:gd name="connsiteY7" fmla="*/ 1338573 h 3027236"/>
              <a:gd name="connsiteX8" fmla="*/ 147638 w 1519238"/>
              <a:gd name="connsiteY8" fmla="*/ 1333811 h 3027236"/>
              <a:gd name="connsiteX9" fmla="*/ 157163 w 1519238"/>
              <a:gd name="connsiteY9" fmla="*/ 1305236 h 3027236"/>
              <a:gd name="connsiteX10" fmla="*/ 166688 w 1519238"/>
              <a:gd name="connsiteY10" fmla="*/ 1252848 h 3027236"/>
              <a:gd name="connsiteX11" fmla="*/ 157163 w 1519238"/>
              <a:gd name="connsiteY11" fmla="*/ 1176648 h 3027236"/>
              <a:gd name="connsiteX12" fmla="*/ 147638 w 1519238"/>
              <a:gd name="connsiteY12" fmla="*/ 1148073 h 3027236"/>
              <a:gd name="connsiteX13" fmla="*/ 142875 w 1519238"/>
              <a:gd name="connsiteY13" fmla="*/ 1114736 h 3027236"/>
              <a:gd name="connsiteX14" fmla="*/ 133350 w 1519238"/>
              <a:gd name="connsiteY14" fmla="*/ 1095686 h 3027236"/>
              <a:gd name="connsiteX15" fmla="*/ 128588 w 1519238"/>
              <a:gd name="connsiteY15" fmla="*/ 1081398 h 3027236"/>
              <a:gd name="connsiteX16" fmla="*/ 133350 w 1519238"/>
              <a:gd name="connsiteY16" fmla="*/ 986148 h 3027236"/>
              <a:gd name="connsiteX17" fmla="*/ 138113 w 1519238"/>
              <a:gd name="connsiteY17" fmla="*/ 971861 h 3027236"/>
              <a:gd name="connsiteX18" fmla="*/ 147638 w 1519238"/>
              <a:gd name="connsiteY18" fmla="*/ 957573 h 3027236"/>
              <a:gd name="connsiteX19" fmla="*/ 161925 w 1519238"/>
              <a:gd name="connsiteY19" fmla="*/ 943286 h 3027236"/>
              <a:gd name="connsiteX20" fmla="*/ 176213 w 1519238"/>
              <a:gd name="connsiteY20" fmla="*/ 900423 h 3027236"/>
              <a:gd name="connsiteX21" fmla="*/ 180975 w 1519238"/>
              <a:gd name="connsiteY21" fmla="*/ 886136 h 3027236"/>
              <a:gd name="connsiteX22" fmla="*/ 190500 w 1519238"/>
              <a:gd name="connsiteY22" fmla="*/ 867086 h 3027236"/>
              <a:gd name="connsiteX23" fmla="*/ 204788 w 1519238"/>
              <a:gd name="connsiteY23" fmla="*/ 814698 h 3027236"/>
              <a:gd name="connsiteX24" fmla="*/ 214313 w 1519238"/>
              <a:gd name="connsiteY24" fmla="*/ 781361 h 3027236"/>
              <a:gd name="connsiteX25" fmla="*/ 223838 w 1519238"/>
              <a:gd name="connsiteY25" fmla="*/ 767073 h 3027236"/>
              <a:gd name="connsiteX26" fmla="*/ 242888 w 1519238"/>
              <a:gd name="connsiteY26" fmla="*/ 733736 h 3027236"/>
              <a:gd name="connsiteX27" fmla="*/ 280988 w 1519238"/>
              <a:gd name="connsiteY27" fmla="*/ 714686 h 3027236"/>
              <a:gd name="connsiteX28" fmla="*/ 300038 w 1519238"/>
              <a:gd name="connsiteY28" fmla="*/ 705161 h 3027236"/>
              <a:gd name="connsiteX29" fmla="*/ 314325 w 1519238"/>
              <a:gd name="connsiteY29" fmla="*/ 690873 h 3027236"/>
              <a:gd name="connsiteX30" fmla="*/ 328613 w 1519238"/>
              <a:gd name="connsiteY30" fmla="*/ 681348 h 3027236"/>
              <a:gd name="connsiteX31" fmla="*/ 333375 w 1519238"/>
              <a:gd name="connsiteY31" fmla="*/ 667061 h 3027236"/>
              <a:gd name="connsiteX32" fmla="*/ 347663 w 1519238"/>
              <a:gd name="connsiteY32" fmla="*/ 652773 h 3027236"/>
              <a:gd name="connsiteX33" fmla="*/ 357188 w 1519238"/>
              <a:gd name="connsiteY33" fmla="*/ 638486 h 3027236"/>
              <a:gd name="connsiteX34" fmla="*/ 385763 w 1519238"/>
              <a:gd name="connsiteY34" fmla="*/ 614673 h 3027236"/>
              <a:gd name="connsiteX35" fmla="*/ 395288 w 1519238"/>
              <a:gd name="connsiteY35" fmla="*/ 600386 h 3027236"/>
              <a:gd name="connsiteX36" fmla="*/ 409575 w 1519238"/>
              <a:gd name="connsiteY36" fmla="*/ 581336 h 3027236"/>
              <a:gd name="connsiteX37" fmla="*/ 433388 w 1519238"/>
              <a:gd name="connsiteY37" fmla="*/ 552761 h 3027236"/>
              <a:gd name="connsiteX38" fmla="*/ 452438 w 1519238"/>
              <a:gd name="connsiteY38" fmla="*/ 543236 h 3027236"/>
              <a:gd name="connsiteX39" fmla="*/ 481013 w 1519238"/>
              <a:gd name="connsiteY39" fmla="*/ 509898 h 3027236"/>
              <a:gd name="connsiteX40" fmla="*/ 514350 w 1519238"/>
              <a:gd name="connsiteY40" fmla="*/ 471798 h 3027236"/>
              <a:gd name="connsiteX41" fmla="*/ 557213 w 1519238"/>
              <a:gd name="connsiteY41" fmla="*/ 428936 h 3027236"/>
              <a:gd name="connsiteX42" fmla="*/ 590550 w 1519238"/>
              <a:gd name="connsiteY42" fmla="*/ 395598 h 3027236"/>
              <a:gd name="connsiteX43" fmla="*/ 609600 w 1519238"/>
              <a:gd name="connsiteY43" fmla="*/ 333686 h 3027236"/>
              <a:gd name="connsiteX44" fmla="*/ 628650 w 1519238"/>
              <a:gd name="connsiteY44" fmla="*/ 305111 h 3027236"/>
              <a:gd name="connsiteX45" fmla="*/ 652463 w 1519238"/>
              <a:gd name="connsiteY45" fmla="*/ 271773 h 3027236"/>
              <a:gd name="connsiteX46" fmla="*/ 676275 w 1519238"/>
              <a:gd name="connsiteY46" fmla="*/ 243198 h 3027236"/>
              <a:gd name="connsiteX47" fmla="*/ 690563 w 1519238"/>
              <a:gd name="connsiteY47" fmla="*/ 209861 h 3027236"/>
              <a:gd name="connsiteX48" fmla="*/ 700088 w 1519238"/>
              <a:gd name="connsiteY48" fmla="*/ 181286 h 3027236"/>
              <a:gd name="connsiteX49" fmla="*/ 714375 w 1519238"/>
              <a:gd name="connsiteY49" fmla="*/ 157473 h 3027236"/>
              <a:gd name="connsiteX50" fmla="*/ 742950 w 1519238"/>
              <a:gd name="connsiteY50" fmla="*/ 133661 h 3027236"/>
              <a:gd name="connsiteX51" fmla="*/ 747713 w 1519238"/>
              <a:gd name="connsiteY51" fmla="*/ 119373 h 3027236"/>
              <a:gd name="connsiteX52" fmla="*/ 733425 w 1519238"/>
              <a:gd name="connsiteY52" fmla="*/ 90798 h 3027236"/>
              <a:gd name="connsiteX53" fmla="*/ 728663 w 1519238"/>
              <a:gd name="connsiteY53" fmla="*/ 76511 h 3027236"/>
              <a:gd name="connsiteX54" fmla="*/ 757238 w 1519238"/>
              <a:gd name="connsiteY54" fmla="*/ 90798 h 3027236"/>
              <a:gd name="connsiteX55" fmla="*/ 766763 w 1519238"/>
              <a:gd name="connsiteY55" fmla="*/ 105086 h 3027236"/>
              <a:gd name="connsiteX56" fmla="*/ 757238 w 1519238"/>
              <a:gd name="connsiteY56" fmla="*/ 71748 h 3027236"/>
              <a:gd name="connsiteX57" fmla="*/ 747713 w 1519238"/>
              <a:gd name="connsiteY57" fmla="*/ 57461 h 3027236"/>
              <a:gd name="connsiteX58" fmla="*/ 742950 w 1519238"/>
              <a:gd name="connsiteY58" fmla="*/ 43173 h 3027236"/>
              <a:gd name="connsiteX59" fmla="*/ 733425 w 1519238"/>
              <a:gd name="connsiteY59" fmla="*/ 28886 h 3027236"/>
              <a:gd name="connsiteX60" fmla="*/ 752475 w 1519238"/>
              <a:gd name="connsiteY60" fmla="*/ 38411 h 3027236"/>
              <a:gd name="connsiteX61" fmla="*/ 766763 w 1519238"/>
              <a:gd name="connsiteY61" fmla="*/ 43173 h 3027236"/>
              <a:gd name="connsiteX62" fmla="*/ 781050 w 1519238"/>
              <a:gd name="connsiteY62" fmla="*/ 43173 h 3027236"/>
              <a:gd name="connsiteX63" fmla="*/ 766763 w 1519238"/>
              <a:gd name="connsiteY63" fmla="*/ 14598 h 3027236"/>
              <a:gd name="connsiteX64" fmla="*/ 762000 w 1519238"/>
              <a:gd name="connsiteY64" fmla="*/ 311 h 3027236"/>
              <a:gd name="connsiteX65" fmla="*/ 804863 w 1519238"/>
              <a:gd name="connsiteY65" fmla="*/ 19361 h 3027236"/>
              <a:gd name="connsiteX66" fmla="*/ 814388 w 1519238"/>
              <a:gd name="connsiteY66" fmla="*/ 33648 h 3027236"/>
              <a:gd name="connsiteX67" fmla="*/ 857250 w 1519238"/>
              <a:gd name="connsiteY67" fmla="*/ 62223 h 3027236"/>
              <a:gd name="connsiteX68" fmla="*/ 876300 w 1519238"/>
              <a:gd name="connsiteY68" fmla="*/ 71748 h 3027236"/>
              <a:gd name="connsiteX69" fmla="*/ 890588 w 1519238"/>
              <a:gd name="connsiteY69" fmla="*/ 86036 h 3027236"/>
              <a:gd name="connsiteX70" fmla="*/ 904875 w 1519238"/>
              <a:gd name="connsiteY70" fmla="*/ 90798 h 3027236"/>
              <a:gd name="connsiteX71" fmla="*/ 947738 w 1519238"/>
              <a:gd name="connsiteY71" fmla="*/ 105086 h 3027236"/>
              <a:gd name="connsiteX72" fmla="*/ 966788 w 1519238"/>
              <a:gd name="connsiteY72" fmla="*/ 114611 h 3027236"/>
              <a:gd name="connsiteX73" fmla="*/ 985838 w 1519238"/>
              <a:gd name="connsiteY73" fmla="*/ 143186 h 3027236"/>
              <a:gd name="connsiteX74" fmla="*/ 1028700 w 1519238"/>
              <a:gd name="connsiteY74" fmla="*/ 176523 h 3027236"/>
              <a:gd name="connsiteX75" fmla="*/ 1047750 w 1519238"/>
              <a:gd name="connsiteY75" fmla="*/ 205098 h 3027236"/>
              <a:gd name="connsiteX76" fmla="*/ 1090613 w 1519238"/>
              <a:gd name="connsiteY76" fmla="*/ 252723 h 3027236"/>
              <a:gd name="connsiteX77" fmla="*/ 1109663 w 1519238"/>
              <a:gd name="connsiteY77" fmla="*/ 281298 h 3027236"/>
              <a:gd name="connsiteX78" fmla="*/ 1114425 w 1519238"/>
              <a:gd name="connsiteY78" fmla="*/ 300348 h 3027236"/>
              <a:gd name="connsiteX79" fmla="*/ 1138238 w 1519238"/>
              <a:gd name="connsiteY79" fmla="*/ 343211 h 3027236"/>
              <a:gd name="connsiteX80" fmla="*/ 1166813 w 1519238"/>
              <a:gd name="connsiteY80" fmla="*/ 362261 h 3027236"/>
              <a:gd name="connsiteX81" fmla="*/ 1204913 w 1519238"/>
              <a:gd name="connsiteY81" fmla="*/ 371786 h 3027236"/>
              <a:gd name="connsiteX82" fmla="*/ 1214438 w 1519238"/>
              <a:gd name="connsiteY82" fmla="*/ 386073 h 3027236"/>
              <a:gd name="connsiteX83" fmla="*/ 1238250 w 1519238"/>
              <a:gd name="connsiteY83" fmla="*/ 414648 h 3027236"/>
              <a:gd name="connsiteX84" fmla="*/ 1247775 w 1519238"/>
              <a:gd name="connsiteY84" fmla="*/ 443223 h 3027236"/>
              <a:gd name="connsiteX85" fmla="*/ 1252538 w 1519238"/>
              <a:gd name="connsiteY85" fmla="*/ 457511 h 3027236"/>
              <a:gd name="connsiteX86" fmla="*/ 1262063 w 1519238"/>
              <a:gd name="connsiteY86" fmla="*/ 476561 h 3027236"/>
              <a:gd name="connsiteX87" fmla="*/ 1290638 w 1519238"/>
              <a:gd name="connsiteY87" fmla="*/ 519423 h 3027236"/>
              <a:gd name="connsiteX88" fmla="*/ 1300163 w 1519238"/>
              <a:gd name="connsiteY88" fmla="*/ 533711 h 3027236"/>
              <a:gd name="connsiteX89" fmla="*/ 1304925 w 1519238"/>
              <a:gd name="connsiteY89" fmla="*/ 547998 h 3027236"/>
              <a:gd name="connsiteX90" fmla="*/ 1319213 w 1519238"/>
              <a:gd name="connsiteY90" fmla="*/ 557523 h 3027236"/>
              <a:gd name="connsiteX91" fmla="*/ 1371600 w 1519238"/>
              <a:gd name="connsiteY91" fmla="*/ 581336 h 3027236"/>
              <a:gd name="connsiteX92" fmla="*/ 1390650 w 1519238"/>
              <a:gd name="connsiteY92" fmla="*/ 590861 h 3027236"/>
              <a:gd name="connsiteX93" fmla="*/ 1419225 w 1519238"/>
              <a:gd name="connsiteY93" fmla="*/ 600386 h 3027236"/>
              <a:gd name="connsiteX94" fmla="*/ 1462088 w 1519238"/>
              <a:gd name="connsiteY94" fmla="*/ 595623 h 3027236"/>
              <a:gd name="connsiteX95" fmla="*/ 1476375 w 1519238"/>
              <a:gd name="connsiteY95" fmla="*/ 590861 h 3027236"/>
              <a:gd name="connsiteX96" fmla="*/ 1485900 w 1519238"/>
              <a:gd name="connsiteY96" fmla="*/ 576573 h 3027236"/>
              <a:gd name="connsiteX97" fmla="*/ 1504950 w 1519238"/>
              <a:gd name="connsiteY97" fmla="*/ 571811 h 3027236"/>
              <a:gd name="connsiteX98" fmla="*/ 1519238 w 1519238"/>
              <a:gd name="connsiteY98" fmla="*/ 567048 h 3027236"/>
              <a:gd name="connsiteX99" fmla="*/ 1509713 w 1519238"/>
              <a:gd name="connsiteY99" fmla="*/ 705161 h 3027236"/>
              <a:gd name="connsiteX100" fmla="*/ 1504950 w 1519238"/>
              <a:gd name="connsiteY100" fmla="*/ 719448 h 3027236"/>
              <a:gd name="connsiteX101" fmla="*/ 1485900 w 1519238"/>
              <a:gd name="connsiteY101" fmla="*/ 748023 h 3027236"/>
              <a:gd name="connsiteX102" fmla="*/ 1466850 w 1519238"/>
              <a:gd name="connsiteY102" fmla="*/ 786123 h 3027236"/>
              <a:gd name="connsiteX103" fmla="*/ 1457325 w 1519238"/>
              <a:gd name="connsiteY103" fmla="*/ 824223 h 3027236"/>
              <a:gd name="connsiteX104" fmla="*/ 1447800 w 1519238"/>
              <a:gd name="connsiteY104" fmla="*/ 909948 h 3027236"/>
              <a:gd name="connsiteX105" fmla="*/ 1438275 w 1519238"/>
              <a:gd name="connsiteY105" fmla="*/ 1014723 h 3027236"/>
              <a:gd name="connsiteX106" fmla="*/ 1428750 w 1519238"/>
              <a:gd name="connsiteY106" fmla="*/ 1090923 h 3027236"/>
              <a:gd name="connsiteX107" fmla="*/ 1414463 w 1519238"/>
              <a:gd name="connsiteY107" fmla="*/ 1119498 h 3027236"/>
              <a:gd name="connsiteX108" fmla="*/ 1400175 w 1519238"/>
              <a:gd name="connsiteY108" fmla="*/ 1148073 h 3027236"/>
              <a:gd name="connsiteX109" fmla="*/ 1395413 w 1519238"/>
              <a:gd name="connsiteY109" fmla="*/ 1162361 h 3027236"/>
              <a:gd name="connsiteX110" fmla="*/ 1338263 w 1519238"/>
              <a:gd name="connsiteY110" fmla="*/ 1148073 h 3027236"/>
              <a:gd name="connsiteX111" fmla="*/ 1314450 w 1519238"/>
              <a:gd name="connsiteY111" fmla="*/ 1143311 h 3027236"/>
              <a:gd name="connsiteX112" fmla="*/ 1285875 w 1519238"/>
              <a:gd name="connsiteY112" fmla="*/ 1133786 h 3027236"/>
              <a:gd name="connsiteX113" fmla="*/ 1223963 w 1519238"/>
              <a:gd name="connsiteY113" fmla="*/ 1138548 h 3027236"/>
              <a:gd name="connsiteX114" fmla="*/ 1214438 w 1519238"/>
              <a:gd name="connsiteY114" fmla="*/ 1167123 h 3027236"/>
              <a:gd name="connsiteX115" fmla="*/ 1204913 w 1519238"/>
              <a:gd name="connsiteY115" fmla="*/ 1186173 h 3027236"/>
              <a:gd name="connsiteX116" fmla="*/ 1195388 w 1519238"/>
              <a:gd name="connsiteY116" fmla="*/ 1214748 h 3027236"/>
              <a:gd name="connsiteX117" fmla="*/ 1190625 w 1519238"/>
              <a:gd name="connsiteY117" fmla="*/ 1281423 h 3027236"/>
              <a:gd name="connsiteX118" fmla="*/ 1176338 w 1519238"/>
              <a:gd name="connsiteY118" fmla="*/ 1300473 h 3027236"/>
              <a:gd name="connsiteX119" fmla="*/ 1190625 w 1519238"/>
              <a:gd name="connsiteY119" fmla="*/ 1333811 h 3027236"/>
              <a:gd name="connsiteX120" fmla="*/ 1200150 w 1519238"/>
              <a:gd name="connsiteY120" fmla="*/ 1348098 h 3027236"/>
              <a:gd name="connsiteX121" fmla="*/ 1209675 w 1519238"/>
              <a:gd name="connsiteY121" fmla="*/ 1381436 h 3027236"/>
              <a:gd name="connsiteX122" fmla="*/ 1219200 w 1519238"/>
              <a:gd name="connsiteY122" fmla="*/ 1400486 h 3027236"/>
              <a:gd name="connsiteX123" fmla="*/ 1223963 w 1519238"/>
              <a:gd name="connsiteY123" fmla="*/ 1467161 h 3027236"/>
              <a:gd name="connsiteX124" fmla="*/ 1228725 w 1519238"/>
              <a:gd name="connsiteY124" fmla="*/ 1486211 h 3027236"/>
              <a:gd name="connsiteX125" fmla="*/ 1233488 w 1519238"/>
              <a:gd name="connsiteY125" fmla="*/ 1510023 h 3027236"/>
              <a:gd name="connsiteX126" fmla="*/ 1228725 w 1519238"/>
              <a:gd name="connsiteY126" fmla="*/ 1557648 h 3027236"/>
              <a:gd name="connsiteX127" fmla="*/ 1209675 w 1519238"/>
              <a:gd name="connsiteY127" fmla="*/ 1605273 h 3027236"/>
              <a:gd name="connsiteX128" fmla="*/ 1204913 w 1519238"/>
              <a:gd name="connsiteY128" fmla="*/ 1676711 h 3027236"/>
              <a:gd name="connsiteX129" fmla="*/ 1195388 w 1519238"/>
              <a:gd name="connsiteY129" fmla="*/ 1710048 h 3027236"/>
              <a:gd name="connsiteX130" fmla="*/ 1185863 w 1519238"/>
              <a:gd name="connsiteY130" fmla="*/ 1748148 h 3027236"/>
              <a:gd name="connsiteX131" fmla="*/ 1190625 w 1519238"/>
              <a:gd name="connsiteY131" fmla="*/ 1833873 h 3027236"/>
              <a:gd name="connsiteX132" fmla="*/ 1200150 w 1519238"/>
              <a:gd name="connsiteY132" fmla="*/ 1867211 h 3027236"/>
              <a:gd name="connsiteX133" fmla="*/ 1204913 w 1519238"/>
              <a:gd name="connsiteY133" fmla="*/ 1886261 h 3027236"/>
              <a:gd name="connsiteX134" fmla="*/ 1219200 w 1519238"/>
              <a:gd name="connsiteY134" fmla="*/ 1933886 h 3027236"/>
              <a:gd name="connsiteX135" fmla="*/ 1223963 w 1519238"/>
              <a:gd name="connsiteY135" fmla="*/ 2124386 h 3027236"/>
              <a:gd name="connsiteX136" fmla="*/ 1233488 w 1519238"/>
              <a:gd name="connsiteY136" fmla="*/ 2186298 h 3027236"/>
              <a:gd name="connsiteX137" fmla="*/ 1243013 w 1519238"/>
              <a:gd name="connsiteY137" fmla="*/ 2200586 h 3027236"/>
              <a:gd name="connsiteX138" fmla="*/ 1247775 w 1519238"/>
              <a:gd name="connsiteY138" fmla="*/ 2214873 h 3027236"/>
              <a:gd name="connsiteX139" fmla="*/ 1257300 w 1519238"/>
              <a:gd name="connsiteY139" fmla="*/ 2233923 h 3027236"/>
              <a:gd name="connsiteX140" fmla="*/ 1271588 w 1519238"/>
              <a:gd name="connsiteY140" fmla="*/ 2276786 h 3027236"/>
              <a:gd name="connsiteX141" fmla="*/ 1264444 w 1519238"/>
              <a:gd name="connsiteY141" fmla="*/ 2364892 h 3027236"/>
              <a:gd name="connsiteX142" fmla="*/ 1202532 w 1519238"/>
              <a:gd name="connsiteY142" fmla="*/ 2422042 h 3027236"/>
              <a:gd name="connsiteX143" fmla="*/ 1100138 w 1519238"/>
              <a:gd name="connsiteY143" fmla="*/ 2464906 h 3027236"/>
              <a:gd name="connsiteX144" fmla="*/ 1052512 w 1519238"/>
              <a:gd name="connsiteY144" fmla="*/ 2555392 h 3027236"/>
              <a:gd name="connsiteX145" fmla="*/ 1062037 w 1519238"/>
              <a:gd name="connsiteY145" fmla="*/ 2610161 h 3027236"/>
              <a:gd name="connsiteX146" fmla="*/ 1042987 w 1519238"/>
              <a:gd name="connsiteY146" fmla="*/ 2662548 h 3027236"/>
              <a:gd name="connsiteX147" fmla="*/ 1071563 w 1519238"/>
              <a:gd name="connsiteY147" fmla="*/ 2743510 h 3027236"/>
              <a:gd name="connsiteX148" fmla="*/ 1164431 w 1519238"/>
              <a:gd name="connsiteY148" fmla="*/ 2750652 h 3027236"/>
              <a:gd name="connsiteX149" fmla="*/ 1193006 w 1519238"/>
              <a:gd name="connsiteY149" fmla="*/ 2803040 h 3027236"/>
              <a:gd name="connsiteX150" fmla="*/ 1176337 w 1519238"/>
              <a:gd name="connsiteY150" fmla="*/ 2855426 h 3027236"/>
              <a:gd name="connsiteX151" fmla="*/ 1219200 w 1519238"/>
              <a:gd name="connsiteY151" fmla="*/ 2872095 h 3027236"/>
              <a:gd name="connsiteX152" fmla="*/ 1233488 w 1519238"/>
              <a:gd name="connsiteY152" fmla="*/ 2922101 h 3027236"/>
              <a:gd name="connsiteX153" fmla="*/ 1214438 w 1519238"/>
              <a:gd name="connsiteY153" fmla="*/ 2945912 h 3027236"/>
              <a:gd name="connsiteX154" fmla="*/ 1254919 w 1519238"/>
              <a:gd name="connsiteY154" fmla="*/ 2962581 h 3027236"/>
              <a:gd name="connsiteX155" fmla="*/ 1276350 w 1519238"/>
              <a:gd name="connsiteY155" fmla="*/ 3017349 h 3027236"/>
              <a:gd name="connsiteX156" fmla="*/ 1252537 w 1519238"/>
              <a:gd name="connsiteY156" fmla="*/ 3026874 h 3027236"/>
              <a:gd name="connsiteX157" fmla="*/ 1226344 w 1519238"/>
              <a:gd name="connsiteY157" fmla="*/ 3010204 h 3027236"/>
              <a:gd name="connsiteX0" fmla="*/ 0 w 1519238"/>
              <a:gd name="connsiteY0" fmla="*/ 1524311 h 3027236"/>
              <a:gd name="connsiteX1" fmla="*/ 23813 w 1519238"/>
              <a:gd name="connsiteY1" fmla="*/ 1486211 h 3027236"/>
              <a:gd name="connsiteX2" fmla="*/ 28575 w 1519238"/>
              <a:gd name="connsiteY2" fmla="*/ 1471923 h 3027236"/>
              <a:gd name="connsiteX3" fmla="*/ 47625 w 1519238"/>
              <a:gd name="connsiteY3" fmla="*/ 1438586 h 3027236"/>
              <a:gd name="connsiteX4" fmla="*/ 61913 w 1519238"/>
              <a:gd name="connsiteY4" fmla="*/ 1424298 h 3027236"/>
              <a:gd name="connsiteX5" fmla="*/ 80963 w 1519238"/>
              <a:gd name="connsiteY5" fmla="*/ 1395723 h 3027236"/>
              <a:gd name="connsiteX6" fmla="*/ 85725 w 1519238"/>
              <a:gd name="connsiteY6" fmla="*/ 1371911 h 3027236"/>
              <a:gd name="connsiteX7" fmla="*/ 119063 w 1519238"/>
              <a:gd name="connsiteY7" fmla="*/ 1338573 h 3027236"/>
              <a:gd name="connsiteX8" fmla="*/ 147638 w 1519238"/>
              <a:gd name="connsiteY8" fmla="*/ 1333811 h 3027236"/>
              <a:gd name="connsiteX9" fmla="*/ 157163 w 1519238"/>
              <a:gd name="connsiteY9" fmla="*/ 1305236 h 3027236"/>
              <a:gd name="connsiteX10" fmla="*/ 166688 w 1519238"/>
              <a:gd name="connsiteY10" fmla="*/ 1252848 h 3027236"/>
              <a:gd name="connsiteX11" fmla="*/ 157163 w 1519238"/>
              <a:gd name="connsiteY11" fmla="*/ 1176648 h 3027236"/>
              <a:gd name="connsiteX12" fmla="*/ 147638 w 1519238"/>
              <a:gd name="connsiteY12" fmla="*/ 1148073 h 3027236"/>
              <a:gd name="connsiteX13" fmla="*/ 142875 w 1519238"/>
              <a:gd name="connsiteY13" fmla="*/ 1114736 h 3027236"/>
              <a:gd name="connsiteX14" fmla="*/ 133350 w 1519238"/>
              <a:gd name="connsiteY14" fmla="*/ 1095686 h 3027236"/>
              <a:gd name="connsiteX15" fmla="*/ 128588 w 1519238"/>
              <a:gd name="connsiteY15" fmla="*/ 1081398 h 3027236"/>
              <a:gd name="connsiteX16" fmla="*/ 133350 w 1519238"/>
              <a:gd name="connsiteY16" fmla="*/ 986148 h 3027236"/>
              <a:gd name="connsiteX17" fmla="*/ 138113 w 1519238"/>
              <a:gd name="connsiteY17" fmla="*/ 971861 h 3027236"/>
              <a:gd name="connsiteX18" fmla="*/ 147638 w 1519238"/>
              <a:gd name="connsiteY18" fmla="*/ 957573 h 3027236"/>
              <a:gd name="connsiteX19" fmla="*/ 161925 w 1519238"/>
              <a:gd name="connsiteY19" fmla="*/ 943286 h 3027236"/>
              <a:gd name="connsiteX20" fmla="*/ 176213 w 1519238"/>
              <a:gd name="connsiteY20" fmla="*/ 900423 h 3027236"/>
              <a:gd name="connsiteX21" fmla="*/ 180975 w 1519238"/>
              <a:gd name="connsiteY21" fmla="*/ 886136 h 3027236"/>
              <a:gd name="connsiteX22" fmla="*/ 190500 w 1519238"/>
              <a:gd name="connsiteY22" fmla="*/ 867086 h 3027236"/>
              <a:gd name="connsiteX23" fmla="*/ 204788 w 1519238"/>
              <a:gd name="connsiteY23" fmla="*/ 814698 h 3027236"/>
              <a:gd name="connsiteX24" fmla="*/ 214313 w 1519238"/>
              <a:gd name="connsiteY24" fmla="*/ 781361 h 3027236"/>
              <a:gd name="connsiteX25" fmla="*/ 223838 w 1519238"/>
              <a:gd name="connsiteY25" fmla="*/ 767073 h 3027236"/>
              <a:gd name="connsiteX26" fmla="*/ 242888 w 1519238"/>
              <a:gd name="connsiteY26" fmla="*/ 733736 h 3027236"/>
              <a:gd name="connsiteX27" fmla="*/ 280988 w 1519238"/>
              <a:gd name="connsiteY27" fmla="*/ 714686 h 3027236"/>
              <a:gd name="connsiteX28" fmla="*/ 300038 w 1519238"/>
              <a:gd name="connsiteY28" fmla="*/ 705161 h 3027236"/>
              <a:gd name="connsiteX29" fmla="*/ 314325 w 1519238"/>
              <a:gd name="connsiteY29" fmla="*/ 690873 h 3027236"/>
              <a:gd name="connsiteX30" fmla="*/ 328613 w 1519238"/>
              <a:gd name="connsiteY30" fmla="*/ 681348 h 3027236"/>
              <a:gd name="connsiteX31" fmla="*/ 333375 w 1519238"/>
              <a:gd name="connsiteY31" fmla="*/ 667061 h 3027236"/>
              <a:gd name="connsiteX32" fmla="*/ 347663 w 1519238"/>
              <a:gd name="connsiteY32" fmla="*/ 652773 h 3027236"/>
              <a:gd name="connsiteX33" fmla="*/ 357188 w 1519238"/>
              <a:gd name="connsiteY33" fmla="*/ 638486 h 3027236"/>
              <a:gd name="connsiteX34" fmla="*/ 385763 w 1519238"/>
              <a:gd name="connsiteY34" fmla="*/ 614673 h 3027236"/>
              <a:gd name="connsiteX35" fmla="*/ 395288 w 1519238"/>
              <a:gd name="connsiteY35" fmla="*/ 600386 h 3027236"/>
              <a:gd name="connsiteX36" fmla="*/ 409575 w 1519238"/>
              <a:gd name="connsiteY36" fmla="*/ 581336 h 3027236"/>
              <a:gd name="connsiteX37" fmla="*/ 433388 w 1519238"/>
              <a:gd name="connsiteY37" fmla="*/ 552761 h 3027236"/>
              <a:gd name="connsiteX38" fmla="*/ 452438 w 1519238"/>
              <a:gd name="connsiteY38" fmla="*/ 543236 h 3027236"/>
              <a:gd name="connsiteX39" fmla="*/ 481013 w 1519238"/>
              <a:gd name="connsiteY39" fmla="*/ 509898 h 3027236"/>
              <a:gd name="connsiteX40" fmla="*/ 514350 w 1519238"/>
              <a:gd name="connsiteY40" fmla="*/ 471798 h 3027236"/>
              <a:gd name="connsiteX41" fmla="*/ 557213 w 1519238"/>
              <a:gd name="connsiteY41" fmla="*/ 428936 h 3027236"/>
              <a:gd name="connsiteX42" fmla="*/ 590550 w 1519238"/>
              <a:gd name="connsiteY42" fmla="*/ 395598 h 3027236"/>
              <a:gd name="connsiteX43" fmla="*/ 609600 w 1519238"/>
              <a:gd name="connsiteY43" fmla="*/ 333686 h 3027236"/>
              <a:gd name="connsiteX44" fmla="*/ 628650 w 1519238"/>
              <a:gd name="connsiteY44" fmla="*/ 305111 h 3027236"/>
              <a:gd name="connsiteX45" fmla="*/ 652463 w 1519238"/>
              <a:gd name="connsiteY45" fmla="*/ 271773 h 3027236"/>
              <a:gd name="connsiteX46" fmla="*/ 676275 w 1519238"/>
              <a:gd name="connsiteY46" fmla="*/ 243198 h 3027236"/>
              <a:gd name="connsiteX47" fmla="*/ 690563 w 1519238"/>
              <a:gd name="connsiteY47" fmla="*/ 209861 h 3027236"/>
              <a:gd name="connsiteX48" fmla="*/ 700088 w 1519238"/>
              <a:gd name="connsiteY48" fmla="*/ 181286 h 3027236"/>
              <a:gd name="connsiteX49" fmla="*/ 714375 w 1519238"/>
              <a:gd name="connsiteY49" fmla="*/ 157473 h 3027236"/>
              <a:gd name="connsiteX50" fmla="*/ 742950 w 1519238"/>
              <a:gd name="connsiteY50" fmla="*/ 133661 h 3027236"/>
              <a:gd name="connsiteX51" fmla="*/ 747713 w 1519238"/>
              <a:gd name="connsiteY51" fmla="*/ 119373 h 3027236"/>
              <a:gd name="connsiteX52" fmla="*/ 733425 w 1519238"/>
              <a:gd name="connsiteY52" fmla="*/ 90798 h 3027236"/>
              <a:gd name="connsiteX53" fmla="*/ 728663 w 1519238"/>
              <a:gd name="connsiteY53" fmla="*/ 76511 h 3027236"/>
              <a:gd name="connsiteX54" fmla="*/ 757238 w 1519238"/>
              <a:gd name="connsiteY54" fmla="*/ 90798 h 3027236"/>
              <a:gd name="connsiteX55" fmla="*/ 766763 w 1519238"/>
              <a:gd name="connsiteY55" fmla="*/ 105086 h 3027236"/>
              <a:gd name="connsiteX56" fmla="*/ 757238 w 1519238"/>
              <a:gd name="connsiteY56" fmla="*/ 71748 h 3027236"/>
              <a:gd name="connsiteX57" fmla="*/ 747713 w 1519238"/>
              <a:gd name="connsiteY57" fmla="*/ 57461 h 3027236"/>
              <a:gd name="connsiteX58" fmla="*/ 742950 w 1519238"/>
              <a:gd name="connsiteY58" fmla="*/ 43173 h 3027236"/>
              <a:gd name="connsiteX59" fmla="*/ 733425 w 1519238"/>
              <a:gd name="connsiteY59" fmla="*/ 28886 h 3027236"/>
              <a:gd name="connsiteX60" fmla="*/ 752475 w 1519238"/>
              <a:gd name="connsiteY60" fmla="*/ 38411 h 3027236"/>
              <a:gd name="connsiteX61" fmla="*/ 766763 w 1519238"/>
              <a:gd name="connsiteY61" fmla="*/ 43173 h 3027236"/>
              <a:gd name="connsiteX62" fmla="*/ 781050 w 1519238"/>
              <a:gd name="connsiteY62" fmla="*/ 43173 h 3027236"/>
              <a:gd name="connsiteX63" fmla="*/ 766763 w 1519238"/>
              <a:gd name="connsiteY63" fmla="*/ 14598 h 3027236"/>
              <a:gd name="connsiteX64" fmla="*/ 762000 w 1519238"/>
              <a:gd name="connsiteY64" fmla="*/ 311 h 3027236"/>
              <a:gd name="connsiteX65" fmla="*/ 804863 w 1519238"/>
              <a:gd name="connsiteY65" fmla="*/ 19361 h 3027236"/>
              <a:gd name="connsiteX66" fmla="*/ 814388 w 1519238"/>
              <a:gd name="connsiteY66" fmla="*/ 33648 h 3027236"/>
              <a:gd name="connsiteX67" fmla="*/ 857250 w 1519238"/>
              <a:gd name="connsiteY67" fmla="*/ 62223 h 3027236"/>
              <a:gd name="connsiteX68" fmla="*/ 876300 w 1519238"/>
              <a:gd name="connsiteY68" fmla="*/ 71748 h 3027236"/>
              <a:gd name="connsiteX69" fmla="*/ 890588 w 1519238"/>
              <a:gd name="connsiteY69" fmla="*/ 86036 h 3027236"/>
              <a:gd name="connsiteX70" fmla="*/ 904875 w 1519238"/>
              <a:gd name="connsiteY70" fmla="*/ 90798 h 3027236"/>
              <a:gd name="connsiteX71" fmla="*/ 947738 w 1519238"/>
              <a:gd name="connsiteY71" fmla="*/ 105086 h 3027236"/>
              <a:gd name="connsiteX72" fmla="*/ 966788 w 1519238"/>
              <a:gd name="connsiteY72" fmla="*/ 114611 h 3027236"/>
              <a:gd name="connsiteX73" fmla="*/ 985838 w 1519238"/>
              <a:gd name="connsiteY73" fmla="*/ 143186 h 3027236"/>
              <a:gd name="connsiteX74" fmla="*/ 1028700 w 1519238"/>
              <a:gd name="connsiteY74" fmla="*/ 176523 h 3027236"/>
              <a:gd name="connsiteX75" fmla="*/ 1047750 w 1519238"/>
              <a:gd name="connsiteY75" fmla="*/ 205098 h 3027236"/>
              <a:gd name="connsiteX76" fmla="*/ 1090613 w 1519238"/>
              <a:gd name="connsiteY76" fmla="*/ 252723 h 3027236"/>
              <a:gd name="connsiteX77" fmla="*/ 1109663 w 1519238"/>
              <a:gd name="connsiteY77" fmla="*/ 281298 h 3027236"/>
              <a:gd name="connsiteX78" fmla="*/ 1114425 w 1519238"/>
              <a:gd name="connsiteY78" fmla="*/ 300348 h 3027236"/>
              <a:gd name="connsiteX79" fmla="*/ 1138238 w 1519238"/>
              <a:gd name="connsiteY79" fmla="*/ 343211 h 3027236"/>
              <a:gd name="connsiteX80" fmla="*/ 1166813 w 1519238"/>
              <a:gd name="connsiteY80" fmla="*/ 362261 h 3027236"/>
              <a:gd name="connsiteX81" fmla="*/ 1204913 w 1519238"/>
              <a:gd name="connsiteY81" fmla="*/ 371786 h 3027236"/>
              <a:gd name="connsiteX82" fmla="*/ 1214438 w 1519238"/>
              <a:gd name="connsiteY82" fmla="*/ 386073 h 3027236"/>
              <a:gd name="connsiteX83" fmla="*/ 1238250 w 1519238"/>
              <a:gd name="connsiteY83" fmla="*/ 414648 h 3027236"/>
              <a:gd name="connsiteX84" fmla="*/ 1247775 w 1519238"/>
              <a:gd name="connsiteY84" fmla="*/ 443223 h 3027236"/>
              <a:gd name="connsiteX85" fmla="*/ 1252538 w 1519238"/>
              <a:gd name="connsiteY85" fmla="*/ 457511 h 3027236"/>
              <a:gd name="connsiteX86" fmla="*/ 1262063 w 1519238"/>
              <a:gd name="connsiteY86" fmla="*/ 476561 h 3027236"/>
              <a:gd name="connsiteX87" fmla="*/ 1290638 w 1519238"/>
              <a:gd name="connsiteY87" fmla="*/ 519423 h 3027236"/>
              <a:gd name="connsiteX88" fmla="*/ 1300163 w 1519238"/>
              <a:gd name="connsiteY88" fmla="*/ 533711 h 3027236"/>
              <a:gd name="connsiteX89" fmla="*/ 1304925 w 1519238"/>
              <a:gd name="connsiteY89" fmla="*/ 547998 h 3027236"/>
              <a:gd name="connsiteX90" fmla="*/ 1319213 w 1519238"/>
              <a:gd name="connsiteY90" fmla="*/ 557523 h 3027236"/>
              <a:gd name="connsiteX91" fmla="*/ 1371600 w 1519238"/>
              <a:gd name="connsiteY91" fmla="*/ 581336 h 3027236"/>
              <a:gd name="connsiteX92" fmla="*/ 1390650 w 1519238"/>
              <a:gd name="connsiteY92" fmla="*/ 590861 h 3027236"/>
              <a:gd name="connsiteX93" fmla="*/ 1419225 w 1519238"/>
              <a:gd name="connsiteY93" fmla="*/ 600386 h 3027236"/>
              <a:gd name="connsiteX94" fmla="*/ 1462088 w 1519238"/>
              <a:gd name="connsiteY94" fmla="*/ 595623 h 3027236"/>
              <a:gd name="connsiteX95" fmla="*/ 1476375 w 1519238"/>
              <a:gd name="connsiteY95" fmla="*/ 590861 h 3027236"/>
              <a:gd name="connsiteX96" fmla="*/ 1485900 w 1519238"/>
              <a:gd name="connsiteY96" fmla="*/ 576573 h 3027236"/>
              <a:gd name="connsiteX97" fmla="*/ 1504950 w 1519238"/>
              <a:gd name="connsiteY97" fmla="*/ 571811 h 3027236"/>
              <a:gd name="connsiteX98" fmla="*/ 1519238 w 1519238"/>
              <a:gd name="connsiteY98" fmla="*/ 567048 h 3027236"/>
              <a:gd name="connsiteX99" fmla="*/ 1509713 w 1519238"/>
              <a:gd name="connsiteY99" fmla="*/ 705161 h 3027236"/>
              <a:gd name="connsiteX100" fmla="*/ 1504950 w 1519238"/>
              <a:gd name="connsiteY100" fmla="*/ 719448 h 3027236"/>
              <a:gd name="connsiteX101" fmla="*/ 1485900 w 1519238"/>
              <a:gd name="connsiteY101" fmla="*/ 748023 h 3027236"/>
              <a:gd name="connsiteX102" fmla="*/ 1466850 w 1519238"/>
              <a:gd name="connsiteY102" fmla="*/ 786123 h 3027236"/>
              <a:gd name="connsiteX103" fmla="*/ 1457325 w 1519238"/>
              <a:gd name="connsiteY103" fmla="*/ 824223 h 3027236"/>
              <a:gd name="connsiteX104" fmla="*/ 1447800 w 1519238"/>
              <a:gd name="connsiteY104" fmla="*/ 909948 h 3027236"/>
              <a:gd name="connsiteX105" fmla="*/ 1438275 w 1519238"/>
              <a:gd name="connsiteY105" fmla="*/ 1014723 h 3027236"/>
              <a:gd name="connsiteX106" fmla="*/ 1428750 w 1519238"/>
              <a:gd name="connsiteY106" fmla="*/ 1090923 h 3027236"/>
              <a:gd name="connsiteX107" fmla="*/ 1414463 w 1519238"/>
              <a:gd name="connsiteY107" fmla="*/ 1119498 h 3027236"/>
              <a:gd name="connsiteX108" fmla="*/ 1400175 w 1519238"/>
              <a:gd name="connsiteY108" fmla="*/ 1148073 h 3027236"/>
              <a:gd name="connsiteX109" fmla="*/ 1395413 w 1519238"/>
              <a:gd name="connsiteY109" fmla="*/ 1162361 h 3027236"/>
              <a:gd name="connsiteX110" fmla="*/ 1338263 w 1519238"/>
              <a:gd name="connsiteY110" fmla="*/ 1148073 h 3027236"/>
              <a:gd name="connsiteX111" fmla="*/ 1314450 w 1519238"/>
              <a:gd name="connsiteY111" fmla="*/ 1143311 h 3027236"/>
              <a:gd name="connsiteX112" fmla="*/ 1285875 w 1519238"/>
              <a:gd name="connsiteY112" fmla="*/ 1133786 h 3027236"/>
              <a:gd name="connsiteX113" fmla="*/ 1223963 w 1519238"/>
              <a:gd name="connsiteY113" fmla="*/ 1138548 h 3027236"/>
              <a:gd name="connsiteX114" fmla="*/ 1214438 w 1519238"/>
              <a:gd name="connsiteY114" fmla="*/ 1167123 h 3027236"/>
              <a:gd name="connsiteX115" fmla="*/ 1204913 w 1519238"/>
              <a:gd name="connsiteY115" fmla="*/ 1186173 h 3027236"/>
              <a:gd name="connsiteX116" fmla="*/ 1195388 w 1519238"/>
              <a:gd name="connsiteY116" fmla="*/ 1214748 h 3027236"/>
              <a:gd name="connsiteX117" fmla="*/ 1190625 w 1519238"/>
              <a:gd name="connsiteY117" fmla="*/ 1281423 h 3027236"/>
              <a:gd name="connsiteX118" fmla="*/ 1176338 w 1519238"/>
              <a:gd name="connsiteY118" fmla="*/ 1300473 h 3027236"/>
              <a:gd name="connsiteX119" fmla="*/ 1190625 w 1519238"/>
              <a:gd name="connsiteY119" fmla="*/ 1333811 h 3027236"/>
              <a:gd name="connsiteX120" fmla="*/ 1200150 w 1519238"/>
              <a:gd name="connsiteY120" fmla="*/ 1348098 h 3027236"/>
              <a:gd name="connsiteX121" fmla="*/ 1209675 w 1519238"/>
              <a:gd name="connsiteY121" fmla="*/ 1381436 h 3027236"/>
              <a:gd name="connsiteX122" fmla="*/ 1219200 w 1519238"/>
              <a:gd name="connsiteY122" fmla="*/ 1400486 h 3027236"/>
              <a:gd name="connsiteX123" fmla="*/ 1223963 w 1519238"/>
              <a:gd name="connsiteY123" fmla="*/ 1467161 h 3027236"/>
              <a:gd name="connsiteX124" fmla="*/ 1228725 w 1519238"/>
              <a:gd name="connsiteY124" fmla="*/ 1486211 h 3027236"/>
              <a:gd name="connsiteX125" fmla="*/ 1233488 w 1519238"/>
              <a:gd name="connsiteY125" fmla="*/ 1510023 h 3027236"/>
              <a:gd name="connsiteX126" fmla="*/ 1228725 w 1519238"/>
              <a:gd name="connsiteY126" fmla="*/ 1557648 h 3027236"/>
              <a:gd name="connsiteX127" fmla="*/ 1209675 w 1519238"/>
              <a:gd name="connsiteY127" fmla="*/ 1605273 h 3027236"/>
              <a:gd name="connsiteX128" fmla="*/ 1204913 w 1519238"/>
              <a:gd name="connsiteY128" fmla="*/ 1676711 h 3027236"/>
              <a:gd name="connsiteX129" fmla="*/ 1195388 w 1519238"/>
              <a:gd name="connsiteY129" fmla="*/ 1710048 h 3027236"/>
              <a:gd name="connsiteX130" fmla="*/ 1185863 w 1519238"/>
              <a:gd name="connsiteY130" fmla="*/ 1748148 h 3027236"/>
              <a:gd name="connsiteX131" fmla="*/ 1190625 w 1519238"/>
              <a:gd name="connsiteY131" fmla="*/ 1833873 h 3027236"/>
              <a:gd name="connsiteX132" fmla="*/ 1200150 w 1519238"/>
              <a:gd name="connsiteY132" fmla="*/ 1867211 h 3027236"/>
              <a:gd name="connsiteX133" fmla="*/ 1204913 w 1519238"/>
              <a:gd name="connsiteY133" fmla="*/ 1886261 h 3027236"/>
              <a:gd name="connsiteX134" fmla="*/ 1219200 w 1519238"/>
              <a:gd name="connsiteY134" fmla="*/ 1933886 h 3027236"/>
              <a:gd name="connsiteX135" fmla="*/ 1223963 w 1519238"/>
              <a:gd name="connsiteY135" fmla="*/ 2124386 h 3027236"/>
              <a:gd name="connsiteX136" fmla="*/ 1233488 w 1519238"/>
              <a:gd name="connsiteY136" fmla="*/ 2186298 h 3027236"/>
              <a:gd name="connsiteX137" fmla="*/ 1243013 w 1519238"/>
              <a:gd name="connsiteY137" fmla="*/ 2200586 h 3027236"/>
              <a:gd name="connsiteX138" fmla="*/ 1247775 w 1519238"/>
              <a:gd name="connsiteY138" fmla="*/ 2214873 h 3027236"/>
              <a:gd name="connsiteX139" fmla="*/ 1257300 w 1519238"/>
              <a:gd name="connsiteY139" fmla="*/ 2233923 h 3027236"/>
              <a:gd name="connsiteX140" fmla="*/ 1271588 w 1519238"/>
              <a:gd name="connsiteY140" fmla="*/ 2276786 h 3027236"/>
              <a:gd name="connsiteX141" fmla="*/ 1264444 w 1519238"/>
              <a:gd name="connsiteY141" fmla="*/ 2364892 h 3027236"/>
              <a:gd name="connsiteX142" fmla="*/ 1202532 w 1519238"/>
              <a:gd name="connsiteY142" fmla="*/ 2422042 h 3027236"/>
              <a:gd name="connsiteX143" fmla="*/ 1100138 w 1519238"/>
              <a:gd name="connsiteY143" fmla="*/ 2464906 h 3027236"/>
              <a:gd name="connsiteX144" fmla="*/ 1052512 w 1519238"/>
              <a:gd name="connsiteY144" fmla="*/ 2555392 h 3027236"/>
              <a:gd name="connsiteX145" fmla="*/ 1062037 w 1519238"/>
              <a:gd name="connsiteY145" fmla="*/ 2610161 h 3027236"/>
              <a:gd name="connsiteX146" fmla="*/ 1042987 w 1519238"/>
              <a:gd name="connsiteY146" fmla="*/ 2662548 h 3027236"/>
              <a:gd name="connsiteX147" fmla="*/ 1071563 w 1519238"/>
              <a:gd name="connsiteY147" fmla="*/ 2743510 h 3027236"/>
              <a:gd name="connsiteX148" fmla="*/ 1164431 w 1519238"/>
              <a:gd name="connsiteY148" fmla="*/ 2750652 h 3027236"/>
              <a:gd name="connsiteX149" fmla="*/ 1193006 w 1519238"/>
              <a:gd name="connsiteY149" fmla="*/ 2803040 h 3027236"/>
              <a:gd name="connsiteX150" fmla="*/ 1176337 w 1519238"/>
              <a:gd name="connsiteY150" fmla="*/ 2855426 h 3027236"/>
              <a:gd name="connsiteX151" fmla="*/ 1219200 w 1519238"/>
              <a:gd name="connsiteY151" fmla="*/ 2872095 h 3027236"/>
              <a:gd name="connsiteX152" fmla="*/ 1233488 w 1519238"/>
              <a:gd name="connsiteY152" fmla="*/ 2922101 h 3027236"/>
              <a:gd name="connsiteX153" fmla="*/ 1214438 w 1519238"/>
              <a:gd name="connsiteY153" fmla="*/ 2945912 h 3027236"/>
              <a:gd name="connsiteX154" fmla="*/ 1254919 w 1519238"/>
              <a:gd name="connsiteY154" fmla="*/ 2962581 h 3027236"/>
              <a:gd name="connsiteX155" fmla="*/ 1276350 w 1519238"/>
              <a:gd name="connsiteY155" fmla="*/ 3017349 h 3027236"/>
              <a:gd name="connsiteX156" fmla="*/ 1252537 w 1519238"/>
              <a:gd name="connsiteY156" fmla="*/ 3026874 h 3027236"/>
              <a:gd name="connsiteX157" fmla="*/ 1226344 w 1519238"/>
              <a:gd name="connsiteY157" fmla="*/ 3010204 h 3027236"/>
              <a:gd name="connsiteX158" fmla="*/ 1226344 w 1519238"/>
              <a:gd name="connsiteY158" fmla="*/ 3007822 h 3027236"/>
              <a:gd name="connsiteX0" fmla="*/ 0 w 1519238"/>
              <a:gd name="connsiteY0" fmla="*/ 1524311 h 3060213"/>
              <a:gd name="connsiteX1" fmla="*/ 23813 w 1519238"/>
              <a:gd name="connsiteY1" fmla="*/ 1486211 h 3060213"/>
              <a:gd name="connsiteX2" fmla="*/ 28575 w 1519238"/>
              <a:gd name="connsiteY2" fmla="*/ 1471923 h 3060213"/>
              <a:gd name="connsiteX3" fmla="*/ 47625 w 1519238"/>
              <a:gd name="connsiteY3" fmla="*/ 1438586 h 3060213"/>
              <a:gd name="connsiteX4" fmla="*/ 61913 w 1519238"/>
              <a:gd name="connsiteY4" fmla="*/ 1424298 h 3060213"/>
              <a:gd name="connsiteX5" fmla="*/ 80963 w 1519238"/>
              <a:gd name="connsiteY5" fmla="*/ 1395723 h 3060213"/>
              <a:gd name="connsiteX6" fmla="*/ 85725 w 1519238"/>
              <a:gd name="connsiteY6" fmla="*/ 1371911 h 3060213"/>
              <a:gd name="connsiteX7" fmla="*/ 119063 w 1519238"/>
              <a:gd name="connsiteY7" fmla="*/ 1338573 h 3060213"/>
              <a:gd name="connsiteX8" fmla="*/ 147638 w 1519238"/>
              <a:gd name="connsiteY8" fmla="*/ 1333811 h 3060213"/>
              <a:gd name="connsiteX9" fmla="*/ 157163 w 1519238"/>
              <a:gd name="connsiteY9" fmla="*/ 1305236 h 3060213"/>
              <a:gd name="connsiteX10" fmla="*/ 166688 w 1519238"/>
              <a:gd name="connsiteY10" fmla="*/ 1252848 h 3060213"/>
              <a:gd name="connsiteX11" fmla="*/ 157163 w 1519238"/>
              <a:gd name="connsiteY11" fmla="*/ 1176648 h 3060213"/>
              <a:gd name="connsiteX12" fmla="*/ 147638 w 1519238"/>
              <a:gd name="connsiteY12" fmla="*/ 1148073 h 3060213"/>
              <a:gd name="connsiteX13" fmla="*/ 142875 w 1519238"/>
              <a:gd name="connsiteY13" fmla="*/ 1114736 h 3060213"/>
              <a:gd name="connsiteX14" fmla="*/ 133350 w 1519238"/>
              <a:gd name="connsiteY14" fmla="*/ 1095686 h 3060213"/>
              <a:gd name="connsiteX15" fmla="*/ 128588 w 1519238"/>
              <a:gd name="connsiteY15" fmla="*/ 1081398 h 3060213"/>
              <a:gd name="connsiteX16" fmla="*/ 133350 w 1519238"/>
              <a:gd name="connsiteY16" fmla="*/ 986148 h 3060213"/>
              <a:gd name="connsiteX17" fmla="*/ 138113 w 1519238"/>
              <a:gd name="connsiteY17" fmla="*/ 971861 h 3060213"/>
              <a:gd name="connsiteX18" fmla="*/ 147638 w 1519238"/>
              <a:gd name="connsiteY18" fmla="*/ 957573 h 3060213"/>
              <a:gd name="connsiteX19" fmla="*/ 161925 w 1519238"/>
              <a:gd name="connsiteY19" fmla="*/ 943286 h 3060213"/>
              <a:gd name="connsiteX20" fmla="*/ 176213 w 1519238"/>
              <a:gd name="connsiteY20" fmla="*/ 900423 h 3060213"/>
              <a:gd name="connsiteX21" fmla="*/ 180975 w 1519238"/>
              <a:gd name="connsiteY21" fmla="*/ 886136 h 3060213"/>
              <a:gd name="connsiteX22" fmla="*/ 190500 w 1519238"/>
              <a:gd name="connsiteY22" fmla="*/ 867086 h 3060213"/>
              <a:gd name="connsiteX23" fmla="*/ 204788 w 1519238"/>
              <a:gd name="connsiteY23" fmla="*/ 814698 h 3060213"/>
              <a:gd name="connsiteX24" fmla="*/ 214313 w 1519238"/>
              <a:gd name="connsiteY24" fmla="*/ 781361 h 3060213"/>
              <a:gd name="connsiteX25" fmla="*/ 223838 w 1519238"/>
              <a:gd name="connsiteY25" fmla="*/ 767073 h 3060213"/>
              <a:gd name="connsiteX26" fmla="*/ 242888 w 1519238"/>
              <a:gd name="connsiteY26" fmla="*/ 733736 h 3060213"/>
              <a:gd name="connsiteX27" fmla="*/ 280988 w 1519238"/>
              <a:gd name="connsiteY27" fmla="*/ 714686 h 3060213"/>
              <a:gd name="connsiteX28" fmla="*/ 300038 w 1519238"/>
              <a:gd name="connsiteY28" fmla="*/ 705161 h 3060213"/>
              <a:gd name="connsiteX29" fmla="*/ 314325 w 1519238"/>
              <a:gd name="connsiteY29" fmla="*/ 690873 h 3060213"/>
              <a:gd name="connsiteX30" fmla="*/ 328613 w 1519238"/>
              <a:gd name="connsiteY30" fmla="*/ 681348 h 3060213"/>
              <a:gd name="connsiteX31" fmla="*/ 333375 w 1519238"/>
              <a:gd name="connsiteY31" fmla="*/ 667061 h 3060213"/>
              <a:gd name="connsiteX32" fmla="*/ 347663 w 1519238"/>
              <a:gd name="connsiteY32" fmla="*/ 652773 h 3060213"/>
              <a:gd name="connsiteX33" fmla="*/ 357188 w 1519238"/>
              <a:gd name="connsiteY33" fmla="*/ 638486 h 3060213"/>
              <a:gd name="connsiteX34" fmla="*/ 385763 w 1519238"/>
              <a:gd name="connsiteY34" fmla="*/ 614673 h 3060213"/>
              <a:gd name="connsiteX35" fmla="*/ 395288 w 1519238"/>
              <a:gd name="connsiteY35" fmla="*/ 600386 h 3060213"/>
              <a:gd name="connsiteX36" fmla="*/ 409575 w 1519238"/>
              <a:gd name="connsiteY36" fmla="*/ 581336 h 3060213"/>
              <a:gd name="connsiteX37" fmla="*/ 433388 w 1519238"/>
              <a:gd name="connsiteY37" fmla="*/ 552761 h 3060213"/>
              <a:gd name="connsiteX38" fmla="*/ 452438 w 1519238"/>
              <a:gd name="connsiteY38" fmla="*/ 543236 h 3060213"/>
              <a:gd name="connsiteX39" fmla="*/ 481013 w 1519238"/>
              <a:gd name="connsiteY39" fmla="*/ 509898 h 3060213"/>
              <a:gd name="connsiteX40" fmla="*/ 514350 w 1519238"/>
              <a:gd name="connsiteY40" fmla="*/ 471798 h 3060213"/>
              <a:gd name="connsiteX41" fmla="*/ 557213 w 1519238"/>
              <a:gd name="connsiteY41" fmla="*/ 428936 h 3060213"/>
              <a:gd name="connsiteX42" fmla="*/ 590550 w 1519238"/>
              <a:gd name="connsiteY42" fmla="*/ 395598 h 3060213"/>
              <a:gd name="connsiteX43" fmla="*/ 609600 w 1519238"/>
              <a:gd name="connsiteY43" fmla="*/ 333686 h 3060213"/>
              <a:gd name="connsiteX44" fmla="*/ 628650 w 1519238"/>
              <a:gd name="connsiteY44" fmla="*/ 305111 h 3060213"/>
              <a:gd name="connsiteX45" fmla="*/ 652463 w 1519238"/>
              <a:gd name="connsiteY45" fmla="*/ 271773 h 3060213"/>
              <a:gd name="connsiteX46" fmla="*/ 676275 w 1519238"/>
              <a:gd name="connsiteY46" fmla="*/ 243198 h 3060213"/>
              <a:gd name="connsiteX47" fmla="*/ 690563 w 1519238"/>
              <a:gd name="connsiteY47" fmla="*/ 209861 h 3060213"/>
              <a:gd name="connsiteX48" fmla="*/ 700088 w 1519238"/>
              <a:gd name="connsiteY48" fmla="*/ 181286 h 3060213"/>
              <a:gd name="connsiteX49" fmla="*/ 714375 w 1519238"/>
              <a:gd name="connsiteY49" fmla="*/ 157473 h 3060213"/>
              <a:gd name="connsiteX50" fmla="*/ 742950 w 1519238"/>
              <a:gd name="connsiteY50" fmla="*/ 133661 h 3060213"/>
              <a:gd name="connsiteX51" fmla="*/ 747713 w 1519238"/>
              <a:gd name="connsiteY51" fmla="*/ 119373 h 3060213"/>
              <a:gd name="connsiteX52" fmla="*/ 733425 w 1519238"/>
              <a:gd name="connsiteY52" fmla="*/ 90798 h 3060213"/>
              <a:gd name="connsiteX53" fmla="*/ 728663 w 1519238"/>
              <a:gd name="connsiteY53" fmla="*/ 76511 h 3060213"/>
              <a:gd name="connsiteX54" fmla="*/ 757238 w 1519238"/>
              <a:gd name="connsiteY54" fmla="*/ 90798 h 3060213"/>
              <a:gd name="connsiteX55" fmla="*/ 766763 w 1519238"/>
              <a:gd name="connsiteY55" fmla="*/ 105086 h 3060213"/>
              <a:gd name="connsiteX56" fmla="*/ 757238 w 1519238"/>
              <a:gd name="connsiteY56" fmla="*/ 71748 h 3060213"/>
              <a:gd name="connsiteX57" fmla="*/ 747713 w 1519238"/>
              <a:gd name="connsiteY57" fmla="*/ 57461 h 3060213"/>
              <a:gd name="connsiteX58" fmla="*/ 742950 w 1519238"/>
              <a:gd name="connsiteY58" fmla="*/ 43173 h 3060213"/>
              <a:gd name="connsiteX59" fmla="*/ 733425 w 1519238"/>
              <a:gd name="connsiteY59" fmla="*/ 28886 h 3060213"/>
              <a:gd name="connsiteX60" fmla="*/ 752475 w 1519238"/>
              <a:gd name="connsiteY60" fmla="*/ 38411 h 3060213"/>
              <a:gd name="connsiteX61" fmla="*/ 766763 w 1519238"/>
              <a:gd name="connsiteY61" fmla="*/ 43173 h 3060213"/>
              <a:gd name="connsiteX62" fmla="*/ 781050 w 1519238"/>
              <a:gd name="connsiteY62" fmla="*/ 43173 h 3060213"/>
              <a:gd name="connsiteX63" fmla="*/ 766763 w 1519238"/>
              <a:gd name="connsiteY63" fmla="*/ 14598 h 3060213"/>
              <a:gd name="connsiteX64" fmla="*/ 762000 w 1519238"/>
              <a:gd name="connsiteY64" fmla="*/ 311 h 3060213"/>
              <a:gd name="connsiteX65" fmla="*/ 804863 w 1519238"/>
              <a:gd name="connsiteY65" fmla="*/ 19361 h 3060213"/>
              <a:gd name="connsiteX66" fmla="*/ 814388 w 1519238"/>
              <a:gd name="connsiteY66" fmla="*/ 33648 h 3060213"/>
              <a:gd name="connsiteX67" fmla="*/ 857250 w 1519238"/>
              <a:gd name="connsiteY67" fmla="*/ 62223 h 3060213"/>
              <a:gd name="connsiteX68" fmla="*/ 876300 w 1519238"/>
              <a:gd name="connsiteY68" fmla="*/ 71748 h 3060213"/>
              <a:gd name="connsiteX69" fmla="*/ 890588 w 1519238"/>
              <a:gd name="connsiteY69" fmla="*/ 86036 h 3060213"/>
              <a:gd name="connsiteX70" fmla="*/ 904875 w 1519238"/>
              <a:gd name="connsiteY70" fmla="*/ 90798 h 3060213"/>
              <a:gd name="connsiteX71" fmla="*/ 947738 w 1519238"/>
              <a:gd name="connsiteY71" fmla="*/ 105086 h 3060213"/>
              <a:gd name="connsiteX72" fmla="*/ 966788 w 1519238"/>
              <a:gd name="connsiteY72" fmla="*/ 114611 h 3060213"/>
              <a:gd name="connsiteX73" fmla="*/ 985838 w 1519238"/>
              <a:gd name="connsiteY73" fmla="*/ 143186 h 3060213"/>
              <a:gd name="connsiteX74" fmla="*/ 1028700 w 1519238"/>
              <a:gd name="connsiteY74" fmla="*/ 176523 h 3060213"/>
              <a:gd name="connsiteX75" fmla="*/ 1047750 w 1519238"/>
              <a:gd name="connsiteY75" fmla="*/ 205098 h 3060213"/>
              <a:gd name="connsiteX76" fmla="*/ 1090613 w 1519238"/>
              <a:gd name="connsiteY76" fmla="*/ 252723 h 3060213"/>
              <a:gd name="connsiteX77" fmla="*/ 1109663 w 1519238"/>
              <a:gd name="connsiteY77" fmla="*/ 281298 h 3060213"/>
              <a:gd name="connsiteX78" fmla="*/ 1114425 w 1519238"/>
              <a:gd name="connsiteY78" fmla="*/ 300348 h 3060213"/>
              <a:gd name="connsiteX79" fmla="*/ 1138238 w 1519238"/>
              <a:gd name="connsiteY79" fmla="*/ 343211 h 3060213"/>
              <a:gd name="connsiteX80" fmla="*/ 1166813 w 1519238"/>
              <a:gd name="connsiteY80" fmla="*/ 362261 h 3060213"/>
              <a:gd name="connsiteX81" fmla="*/ 1204913 w 1519238"/>
              <a:gd name="connsiteY81" fmla="*/ 371786 h 3060213"/>
              <a:gd name="connsiteX82" fmla="*/ 1214438 w 1519238"/>
              <a:gd name="connsiteY82" fmla="*/ 386073 h 3060213"/>
              <a:gd name="connsiteX83" fmla="*/ 1238250 w 1519238"/>
              <a:gd name="connsiteY83" fmla="*/ 414648 h 3060213"/>
              <a:gd name="connsiteX84" fmla="*/ 1247775 w 1519238"/>
              <a:gd name="connsiteY84" fmla="*/ 443223 h 3060213"/>
              <a:gd name="connsiteX85" fmla="*/ 1252538 w 1519238"/>
              <a:gd name="connsiteY85" fmla="*/ 457511 h 3060213"/>
              <a:gd name="connsiteX86" fmla="*/ 1262063 w 1519238"/>
              <a:gd name="connsiteY86" fmla="*/ 476561 h 3060213"/>
              <a:gd name="connsiteX87" fmla="*/ 1290638 w 1519238"/>
              <a:gd name="connsiteY87" fmla="*/ 519423 h 3060213"/>
              <a:gd name="connsiteX88" fmla="*/ 1300163 w 1519238"/>
              <a:gd name="connsiteY88" fmla="*/ 533711 h 3060213"/>
              <a:gd name="connsiteX89" fmla="*/ 1304925 w 1519238"/>
              <a:gd name="connsiteY89" fmla="*/ 547998 h 3060213"/>
              <a:gd name="connsiteX90" fmla="*/ 1319213 w 1519238"/>
              <a:gd name="connsiteY90" fmla="*/ 557523 h 3060213"/>
              <a:gd name="connsiteX91" fmla="*/ 1371600 w 1519238"/>
              <a:gd name="connsiteY91" fmla="*/ 581336 h 3060213"/>
              <a:gd name="connsiteX92" fmla="*/ 1390650 w 1519238"/>
              <a:gd name="connsiteY92" fmla="*/ 590861 h 3060213"/>
              <a:gd name="connsiteX93" fmla="*/ 1419225 w 1519238"/>
              <a:gd name="connsiteY93" fmla="*/ 600386 h 3060213"/>
              <a:gd name="connsiteX94" fmla="*/ 1462088 w 1519238"/>
              <a:gd name="connsiteY94" fmla="*/ 595623 h 3060213"/>
              <a:gd name="connsiteX95" fmla="*/ 1476375 w 1519238"/>
              <a:gd name="connsiteY95" fmla="*/ 590861 h 3060213"/>
              <a:gd name="connsiteX96" fmla="*/ 1485900 w 1519238"/>
              <a:gd name="connsiteY96" fmla="*/ 576573 h 3060213"/>
              <a:gd name="connsiteX97" fmla="*/ 1504950 w 1519238"/>
              <a:gd name="connsiteY97" fmla="*/ 571811 h 3060213"/>
              <a:gd name="connsiteX98" fmla="*/ 1519238 w 1519238"/>
              <a:gd name="connsiteY98" fmla="*/ 567048 h 3060213"/>
              <a:gd name="connsiteX99" fmla="*/ 1509713 w 1519238"/>
              <a:gd name="connsiteY99" fmla="*/ 705161 h 3060213"/>
              <a:gd name="connsiteX100" fmla="*/ 1504950 w 1519238"/>
              <a:gd name="connsiteY100" fmla="*/ 719448 h 3060213"/>
              <a:gd name="connsiteX101" fmla="*/ 1485900 w 1519238"/>
              <a:gd name="connsiteY101" fmla="*/ 748023 h 3060213"/>
              <a:gd name="connsiteX102" fmla="*/ 1466850 w 1519238"/>
              <a:gd name="connsiteY102" fmla="*/ 786123 h 3060213"/>
              <a:gd name="connsiteX103" fmla="*/ 1457325 w 1519238"/>
              <a:gd name="connsiteY103" fmla="*/ 824223 h 3060213"/>
              <a:gd name="connsiteX104" fmla="*/ 1447800 w 1519238"/>
              <a:gd name="connsiteY104" fmla="*/ 909948 h 3060213"/>
              <a:gd name="connsiteX105" fmla="*/ 1438275 w 1519238"/>
              <a:gd name="connsiteY105" fmla="*/ 1014723 h 3060213"/>
              <a:gd name="connsiteX106" fmla="*/ 1428750 w 1519238"/>
              <a:gd name="connsiteY106" fmla="*/ 1090923 h 3060213"/>
              <a:gd name="connsiteX107" fmla="*/ 1414463 w 1519238"/>
              <a:gd name="connsiteY107" fmla="*/ 1119498 h 3060213"/>
              <a:gd name="connsiteX108" fmla="*/ 1400175 w 1519238"/>
              <a:gd name="connsiteY108" fmla="*/ 1148073 h 3060213"/>
              <a:gd name="connsiteX109" fmla="*/ 1395413 w 1519238"/>
              <a:gd name="connsiteY109" fmla="*/ 1162361 h 3060213"/>
              <a:gd name="connsiteX110" fmla="*/ 1338263 w 1519238"/>
              <a:gd name="connsiteY110" fmla="*/ 1148073 h 3060213"/>
              <a:gd name="connsiteX111" fmla="*/ 1314450 w 1519238"/>
              <a:gd name="connsiteY111" fmla="*/ 1143311 h 3060213"/>
              <a:gd name="connsiteX112" fmla="*/ 1285875 w 1519238"/>
              <a:gd name="connsiteY112" fmla="*/ 1133786 h 3060213"/>
              <a:gd name="connsiteX113" fmla="*/ 1223963 w 1519238"/>
              <a:gd name="connsiteY113" fmla="*/ 1138548 h 3060213"/>
              <a:gd name="connsiteX114" fmla="*/ 1214438 w 1519238"/>
              <a:gd name="connsiteY114" fmla="*/ 1167123 h 3060213"/>
              <a:gd name="connsiteX115" fmla="*/ 1204913 w 1519238"/>
              <a:gd name="connsiteY115" fmla="*/ 1186173 h 3060213"/>
              <a:gd name="connsiteX116" fmla="*/ 1195388 w 1519238"/>
              <a:gd name="connsiteY116" fmla="*/ 1214748 h 3060213"/>
              <a:gd name="connsiteX117" fmla="*/ 1190625 w 1519238"/>
              <a:gd name="connsiteY117" fmla="*/ 1281423 h 3060213"/>
              <a:gd name="connsiteX118" fmla="*/ 1176338 w 1519238"/>
              <a:gd name="connsiteY118" fmla="*/ 1300473 h 3060213"/>
              <a:gd name="connsiteX119" fmla="*/ 1190625 w 1519238"/>
              <a:gd name="connsiteY119" fmla="*/ 1333811 h 3060213"/>
              <a:gd name="connsiteX120" fmla="*/ 1200150 w 1519238"/>
              <a:gd name="connsiteY120" fmla="*/ 1348098 h 3060213"/>
              <a:gd name="connsiteX121" fmla="*/ 1209675 w 1519238"/>
              <a:gd name="connsiteY121" fmla="*/ 1381436 h 3060213"/>
              <a:gd name="connsiteX122" fmla="*/ 1219200 w 1519238"/>
              <a:gd name="connsiteY122" fmla="*/ 1400486 h 3060213"/>
              <a:gd name="connsiteX123" fmla="*/ 1223963 w 1519238"/>
              <a:gd name="connsiteY123" fmla="*/ 1467161 h 3060213"/>
              <a:gd name="connsiteX124" fmla="*/ 1228725 w 1519238"/>
              <a:gd name="connsiteY124" fmla="*/ 1486211 h 3060213"/>
              <a:gd name="connsiteX125" fmla="*/ 1233488 w 1519238"/>
              <a:gd name="connsiteY125" fmla="*/ 1510023 h 3060213"/>
              <a:gd name="connsiteX126" fmla="*/ 1228725 w 1519238"/>
              <a:gd name="connsiteY126" fmla="*/ 1557648 h 3060213"/>
              <a:gd name="connsiteX127" fmla="*/ 1209675 w 1519238"/>
              <a:gd name="connsiteY127" fmla="*/ 1605273 h 3060213"/>
              <a:gd name="connsiteX128" fmla="*/ 1204913 w 1519238"/>
              <a:gd name="connsiteY128" fmla="*/ 1676711 h 3060213"/>
              <a:gd name="connsiteX129" fmla="*/ 1195388 w 1519238"/>
              <a:gd name="connsiteY129" fmla="*/ 1710048 h 3060213"/>
              <a:gd name="connsiteX130" fmla="*/ 1185863 w 1519238"/>
              <a:gd name="connsiteY130" fmla="*/ 1748148 h 3060213"/>
              <a:gd name="connsiteX131" fmla="*/ 1190625 w 1519238"/>
              <a:gd name="connsiteY131" fmla="*/ 1833873 h 3060213"/>
              <a:gd name="connsiteX132" fmla="*/ 1200150 w 1519238"/>
              <a:gd name="connsiteY132" fmla="*/ 1867211 h 3060213"/>
              <a:gd name="connsiteX133" fmla="*/ 1204913 w 1519238"/>
              <a:gd name="connsiteY133" fmla="*/ 1886261 h 3060213"/>
              <a:gd name="connsiteX134" fmla="*/ 1219200 w 1519238"/>
              <a:gd name="connsiteY134" fmla="*/ 1933886 h 3060213"/>
              <a:gd name="connsiteX135" fmla="*/ 1223963 w 1519238"/>
              <a:gd name="connsiteY135" fmla="*/ 2124386 h 3060213"/>
              <a:gd name="connsiteX136" fmla="*/ 1233488 w 1519238"/>
              <a:gd name="connsiteY136" fmla="*/ 2186298 h 3060213"/>
              <a:gd name="connsiteX137" fmla="*/ 1243013 w 1519238"/>
              <a:gd name="connsiteY137" fmla="*/ 2200586 h 3060213"/>
              <a:gd name="connsiteX138" fmla="*/ 1247775 w 1519238"/>
              <a:gd name="connsiteY138" fmla="*/ 2214873 h 3060213"/>
              <a:gd name="connsiteX139" fmla="*/ 1257300 w 1519238"/>
              <a:gd name="connsiteY139" fmla="*/ 2233923 h 3060213"/>
              <a:gd name="connsiteX140" fmla="*/ 1271588 w 1519238"/>
              <a:gd name="connsiteY140" fmla="*/ 2276786 h 3060213"/>
              <a:gd name="connsiteX141" fmla="*/ 1264444 w 1519238"/>
              <a:gd name="connsiteY141" fmla="*/ 2364892 h 3060213"/>
              <a:gd name="connsiteX142" fmla="*/ 1202532 w 1519238"/>
              <a:gd name="connsiteY142" fmla="*/ 2422042 h 3060213"/>
              <a:gd name="connsiteX143" fmla="*/ 1100138 w 1519238"/>
              <a:gd name="connsiteY143" fmla="*/ 2464906 h 3060213"/>
              <a:gd name="connsiteX144" fmla="*/ 1052512 w 1519238"/>
              <a:gd name="connsiteY144" fmla="*/ 2555392 h 3060213"/>
              <a:gd name="connsiteX145" fmla="*/ 1062037 w 1519238"/>
              <a:gd name="connsiteY145" fmla="*/ 2610161 h 3060213"/>
              <a:gd name="connsiteX146" fmla="*/ 1042987 w 1519238"/>
              <a:gd name="connsiteY146" fmla="*/ 2662548 h 3060213"/>
              <a:gd name="connsiteX147" fmla="*/ 1071563 w 1519238"/>
              <a:gd name="connsiteY147" fmla="*/ 2743510 h 3060213"/>
              <a:gd name="connsiteX148" fmla="*/ 1164431 w 1519238"/>
              <a:gd name="connsiteY148" fmla="*/ 2750652 h 3060213"/>
              <a:gd name="connsiteX149" fmla="*/ 1193006 w 1519238"/>
              <a:gd name="connsiteY149" fmla="*/ 2803040 h 3060213"/>
              <a:gd name="connsiteX150" fmla="*/ 1176337 w 1519238"/>
              <a:gd name="connsiteY150" fmla="*/ 2855426 h 3060213"/>
              <a:gd name="connsiteX151" fmla="*/ 1219200 w 1519238"/>
              <a:gd name="connsiteY151" fmla="*/ 2872095 h 3060213"/>
              <a:gd name="connsiteX152" fmla="*/ 1233488 w 1519238"/>
              <a:gd name="connsiteY152" fmla="*/ 2922101 h 3060213"/>
              <a:gd name="connsiteX153" fmla="*/ 1214438 w 1519238"/>
              <a:gd name="connsiteY153" fmla="*/ 2945912 h 3060213"/>
              <a:gd name="connsiteX154" fmla="*/ 1254919 w 1519238"/>
              <a:gd name="connsiteY154" fmla="*/ 2962581 h 3060213"/>
              <a:gd name="connsiteX155" fmla="*/ 1276350 w 1519238"/>
              <a:gd name="connsiteY155" fmla="*/ 3017349 h 3060213"/>
              <a:gd name="connsiteX156" fmla="*/ 1252537 w 1519238"/>
              <a:gd name="connsiteY156" fmla="*/ 3026874 h 3060213"/>
              <a:gd name="connsiteX157" fmla="*/ 1226344 w 1519238"/>
              <a:gd name="connsiteY157" fmla="*/ 3010204 h 3060213"/>
              <a:gd name="connsiteX158" fmla="*/ 959644 w 1519238"/>
              <a:gd name="connsiteY158" fmla="*/ 3060210 h 3060213"/>
              <a:gd name="connsiteX0" fmla="*/ 0 w 1519238"/>
              <a:gd name="connsiteY0" fmla="*/ 1524311 h 3063914"/>
              <a:gd name="connsiteX1" fmla="*/ 23813 w 1519238"/>
              <a:gd name="connsiteY1" fmla="*/ 1486211 h 3063914"/>
              <a:gd name="connsiteX2" fmla="*/ 28575 w 1519238"/>
              <a:gd name="connsiteY2" fmla="*/ 1471923 h 3063914"/>
              <a:gd name="connsiteX3" fmla="*/ 47625 w 1519238"/>
              <a:gd name="connsiteY3" fmla="*/ 1438586 h 3063914"/>
              <a:gd name="connsiteX4" fmla="*/ 61913 w 1519238"/>
              <a:gd name="connsiteY4" fmla="*/ 1424298 h 3063914"/>
              <a:gd name="connsiteX5" fmla="*/ 80963 w 1519238"/>
              <a:gd name="connsiteY5" fmla="*/ 1395723 h 3063914"/>
              <a:gd name="connsiteX6" fmla="*/ 85725 w 1519238"/>
              <a:gd name="connsiteY6" fmla="*/ 1371911 h 3063914"/>
              <a:gd name="connsiteX7" fmla="*/ 119063 w 1519238"/>
              <a:gd name="connsiteY7" fmla="*/ 1338573 h 3063914"/>
              <a:gd name="connsiteX8" fmla="*/ 147638 w 1519238"/>
              <a:gd name="connsiteY8" fmla="*/ 1333811 h 3063914"/>
              <a:gd name="connsiteX9" fmla="*/ 157163 w 1519238"/>
              <a:gd name="connsiteY9" fmla="*/ 1305236 h 3063914"/>
              <a:gd name="connsiteX10" fmla="*/ 166688 w 1519238"/>
              <a:gd name="connsiteY10" fmla="*/ 1252848 h 3063914"/>
              <a:gd name="connsiteX11" fmla="*/ 157163 w 1519238"/>
              <a:gd name="connsiteY11" fmla="*/ 1176648 h 3063914"/>
              <a:gd name="connsiteX12" fmla="*/ 147638 w 1519238"/>
              <a:gd name="connsiteY12" fmla="*/ 1148073 h 3063914"/>
              <a:gd name="connsiteX13" fmla="*/ 142875 w 1519238"/>
              <a:gd name="connsiteY13" fmla="*/ 1114736 h 3063914"/>
              <a:gd name="connsiteX14" fmla="*/ 133350 w 1519238"/>
              <a:gd name="connsiteY14" fmla="*/ 1095686 h 3063914"/>
              <a:gd name="connsiteX15" fmla="*/ 128588 w 1519238"/>
              <a:gd name="connsiteY15" fmla="*/ 1081398 h 3063914"/>
              <a:gd name="connsiteX16" fmla="*/ 133350 w 1519238"/>
              <a:gd name="connsiteY16" fmla="*/ 986148 h 3063914"/>
              <a:gd name="connsiteX17" fmla="*/ 138113 w 1519238"/>
              <a:gd name="connsiteY17" fmla="*/ 971861 h 3063914"/>
              <a:gd name="connsiteX18" fmla="*/ 147638 w 1519238"/>
              <a:gd name="connsiteY18" fmla="*/ 957573 h 3063914"/>
              <a:gd name="connsiteX19" fmla="*/ 161925 w 1519238"/>
              <a:gd name="connsiteY19" fmla="*/ 943286 h 3063914"/>
              <a:gd name="connsiteX20" fmla="*/ 176213 w 1519238"/>
              <a:gd name="connsiteY20" fmla="*/ 900423 h 3063914"/>
              <a:gd name="connsiteX21" fmla="*/ 180975 w 1519238"/>
              <a:gd name="connsiteY21" fmla="*/ 886136 h 3063914"/>
              <a:gd name="connsiteX22" fmla="*/ 190500 w 1519238"/>
              <a:gd name="connsiteY22" fmla="*/ 867086 h 3063914"/>
              <a:gd name="connsiteX23" fmla="*/ 204788 w 1519238"/>
              <a:gd name="connsiteY23" fmla="*/ 814698 h 3063914"/>
              <a:gd name="connsiteX24" fmla="*/ 214313 w 1519238"/>
              <a:gd name="connsiteY24" fmla="*/ 781361 h 3063914"/>
              <a:gd name="connsiteX25" fmla="*/ 223838 w 1519238"/>
              <a:gd name="connsiteY25" fmla="*/ 767073 h 3063914"/>
              <a:gd name="connsiteX26" fmla="*/ 242888 w 1519238"/>
              <a:gd name="connsiteY26" fmla="*/ 733736 h 3063914"/>
              <a:gd name="connsiteX27" fmla="*/ 280988 w 1519238"/>
              <a:gd name="connsiteY27" fmla="*/ 714686 h 3063914"/>
              <a:gd name="connsiteX28" fmla="*/ 300038 w 1519238"/>
              <a:gd name="connsiteY28" fmla="*/ 705161 h 3063914"/>
              <a:gd name="connsiteX29" fmla="*/ 314325 w 1519238"/>
              <a:gd name="connsiteY29" fmla="*/ 690873 h 3063914"/>
              <a:gd name="connsiteX30" fmla="*/ 328613 w 1519238"/>
              <a:gd name="connsiteY30" fmla="*/ 681348 h 3063914"/>
              <a:gd name="connsiteX31" fmla="*/ 333375 w 1519238"/>
              <a:gd name="connsiteY31" fmla="*/ 667061 h 3063914"/>
              <a:gd name="connsiteX32" fmla="*/ 347663 w 1519238"/>
              <a:gd name="connsiteY32" fmla="*/ 652773 h 3063914"/>
              <a:gd name="connsiteX33" fmla="*/ 357188 w 1519238"/>
              <a:gd name="connsiteY33" fmla="*/ 638486 h 3063914"/>
              <a:gd name="connsiteX34" fmla="*/ 385763 w 1519238"/>
              <a:gd name="connsiteY34" fmla="*/ 614673 h 3063914"/>
              <a:gd name="connsiteX35" fmla="*/ 395288 w 1519238"/>
              <a:gd name="connsiteY35" fmla="*/ 600386 h 3063914"/>
              <a:gd name="connsiteX36" fmla="*/ 409575 w 1519238"/>
              <a:gd name="connsiteY36" fmla="*/ 581336 h 3063914"/>
              <a:gd name="connsiteX37" fmla="*/ 433388 w 1519238"/>
              <a:gd name="connsiteY37" fmla="*/ 552761 h 3063914"/>
              <a:gd name="connsiteX38" fmla="*/ 452438 w 1519238"/>
              <a:gd name="connsiteY38" fmla="*/ 543236 h 3063914"/>
              <a:gd name="connsiteX39" fmla="*/ 481013 w 1519238"/>
              <a:gd name="connsiteY39" fmla="*/ 509898 h 3063914"/>
              <a:gd name="connsiteX40" fmla="*/ 514350 w 1519238"/>
              <a:gd name="connsiteY40" fmla="*/ 471798 h 3063914"/>
              <a:gd name="connsiteX41" fmla="*/ 557213 w 1519238"/>
              <a:gd name="connsiteY41" fmla="*/ 428936 h 3063914"/>
              <a:gd name="connsiteX42" fmla="*/ 590550 w 1519238"/>
              <a:gd name="connsiteY42" fmla="*/ 395598 h 3063914"/>
              <a:gd name="connsiteX43" fmla="*/ 609600 w 1519238"/>
              <a:gd name="connsiteY43" fmla="*/ 333686 h 3063914"/>
              <a:gd name="connsiteX44" fmla="*/ 628650 w 1519238"/>
              <a:gd name="connsiteY44" fmla="*/ 305111 h 3063914"/>
              <a:gd name="connsiteX45" fmla="*/ 652463 w 1519238"/>
              <a:gd name="connsiteY45" fmla="*/ 271773 h 3063914"/>
              <a:gd name="connsiteX46" fmla="*/ 676275 w 1519238"/>
              <a:gd name="connsiteY46" fmla="*/ 243198 h 3063914"/>
              <a:gd name="connsiteX47" fmla="*/ 690563 w 1519238"/>
              <a:gd name="connsiteY47" fmla="*/ 209861 h 3063914"/>
              <a:gd name="connsiteX48" fmla="*/ 700088 w 1519238"/>
              <a:gd name="connsiteY48" fmla="*/ 181286 h 3063914"/>
              <a:gd name="connsiteX49" fmla="*/ 714375 w 1519238"/>
              <a:gd name="connsiteY49" fmla="*/ 157473 h 3063914"/>
              <a:gd name="connsiteX50" fmla="*/ 742950 w 1519238"/>
              <a:gd name="connsiteY50" fmla="*/ 133661 h 3063914"/>
              <a:gd name="connsiteX51" fmla="*/ 747713 w 1519238"/>
              <a:gd name="connsiteY51" fmla="*/ 119373 h 3063914"/>
              <a:gd name="connsiteX52" fmla="*/ 733425 w 1519238"/>
              <a:gd name="connsiteY52" fmla="*/ 90798 h 3063914"/>
              <a:gd name="connsiteX53" fmla="*/ 728663 w 1519238"/>
              <a:gd name="connsiteY53" fmla="*/ 76511 h 3063914"/>
              <a:gd name="connsiteX54" fmla="*/ 757238 w 1519238"/>
              <a:gd name="connsiteY54" fmla="*/ 90798 h 3063914"/>
              <a:gd name="connsiteX55" fmla="*/ 766763 w 1519238"/>
              <a:gd name="connsiteY55" fmla="*/ 105086 h 3063914"/>
              <a:gd name="connsiteX56" fmla="*/ 757238 w 1519238"/>
              <a:gd name="connsiteY56" fmla="*/ 71748 h 3063914"/>
              <a:gd name="connsiteX57" fmla="*/ 747713 w 1519238"/>
              <a:gd name="connsiteY57" fmla="*/ 57461 h 3063914"/>
              <a:gd name="connsiteX58" fmla="*/ 742950 w 1519238"/>
              <a:gd name="connsiteY58" fmla="*/ 43173 h 3063914"/>
              <a:gd name="connsiteX59" fmla="*/ 733425 w 1519238"/>
              <a:gd name="connsiteY59" fmla="*/ 28886 h 3063914"/>
              <a:gd name="connsiteX60" fmla="*/ 752475 w 1519238"/>
              <a:gd name="connsiteY60" fmla="*/ 38411 h 3063914"/>
              <a:gd name="connsiteX61" fmla="*/ 766763 w 1519238"/>
              <a:gd name="connsiteY61" fmla="*/ 43173 h 3063914"/>
              <a:gd name="connsiteX62" fmla="*/ 781050 w 1519238"/>
              <a:gd name="connsiteY62" fmla="*/ 43173 h 3063914"/>
              <a:gd name="connsiteX63" fmla="*/ 766763 w 1519238"/>
              <a:gd name="connsiteY63" fmla="*/ 14598 h 3063914"/>
              <a:gd name="connsiteX64" fmla="*/ 762000 w 1519238"/>
              <a:gd name="connsiteY64" fmla="*/ 311 h 3063914"/>
              <a:gd name="connsiteX65" fmla="*/ 804863 w 1519238"/>
              <a:gd name="connsiteY65" fmla="*/ 19361 h 3063914"/>
              <a:gd name="connsiteX66" fmla="*/ 814388 w 1519238"/>
              <a:gd name="connsiteY66" fmla="*/ 33648 h 3063914"/>
              <a:gd name="connsiteX67" fmla="*/ 857250 w 1519238"/>
              <a:gd name="connsiteY67" fmla="*/ 62223 h 3063914"/>
              <a:gd name="connsiteX68" fmla="*/ 876300 w 1519238"/>
              <a:gd name="connsiteY68" fmla="*/ 71748 h 3063914"/>
              <a:gd name="connsiteX69" fmla="*/ 890588 w 1519238"/>
              <a:gd name="connsiteY69" fmla="*/ 86036 h 3063914"/>
              <a:gd name="connsiteX70" fmla="*/ 904875 w 1519238"/>
              <a:gd name="connsiteY70" fmla="*/ 90798 h 3063914"/>
              <a:gd name="connsiteX71" fmla="*/ 947738 w 1519238"/>
              <a:gd name="connsiteY71" fmla="*/ 105086 h 3063914"/>
              <a:gd name="connsiteX72" fmla="*/ 966788 w 1519238"/>
              <a:gd name="connsiteY72" fmla="*/ 114611 h 3063914"/>
              <a:gd name="connsiteX73" fmla="*/ 985838 w 1519238"/>
              <a:gd name="connsiteY73" fmla="*/ 143186 h 3063914"/>
              <a:gd name="connsiteX74" fmla="*/ 1028700 w 1519238"/>
              <a:gd name="connsiteY74" fmla="*/ 176523 h 3063914"/>
              <a:gd name="connsiteX75" fmla="*/ 1047750 w 1519238"/>
              <a:gd name="connsiteY75" fmla="*/ 205098 h 3063914"/>
              <a:gd name="connsiteX76" fmla="*/ 1090613 w 1519238"/>
              <a:gd name="connsiteY76" fmla="*/ 252723 h 3063914"/>
              <a:gd name="connsiteX77" fmla="*/ 1109663 w 1519238"/>
              <a:gd name="connsiteY77" fmla="*/ 281298 h 3063914"/>
              <a:gd name="connsiteX78" fmla="*/ 1114425 w 1519238"/>
              <a:gd name="connsiteY78" fmla="*/ 300348 h 3063914"/>
              <a:gd name="connsiteX79" fmla="*/ 1138238 w 1519238"/>
              <a:gd name="connsiteY79" fmla="*/ 343211 h 3063914"/>
              <a:gd name="connsiteX80" fmla="*/ 1166813 w 1519238"/>
              <a:gd name="connsiteY80" fmla="*/ 362261 h 3063914"/>
              <a:gd name="connsiteX81" fmla="*/ 1204913 w 1519238"/>
              <a:gd name="connsiteY81" fmla="*/ 371786 h 3063914"/>
              <a:gd name="connsiteX82" fmla="*/ 1214438 w 1519238"/>
              <a:gd name="connsiteY82" fmla="*/ 386073 h 3063914"/>
              <a:gd name="connsiteX83" fmla="*/ 1238250 w 1519238"/>
              <a:gd name="connsiteY83" fmla="*/ 414648 h 3063914"/>
              <a:gd name="connsiteX84" fmla="*/ 1247775 w 1519238"/>
              <a:gd name="connsiteY84" fmla="*/ 443223 h 3063914"/>
              <a:gd name="connsiteX85" fmla="*/ 1252538 w 1519238"/>
              <a:gd name="connsiteY85" fmla="*/ 457511 h 3063914"/>
              <a:gd name="connsiteX86" fmla="*/ 1262063 w 1519238"/>
              <a:gd name="connsiteY86" fmla="*/ 476561 h 3063914"/>
              <a:gd name="connsiteX87" fmla="*/ 1290638 w 1519238"/>
              <a:gd name="connsiteY87" fmla="*/ 519423 h 3063914"/>
              <a:gd name="connsiteX88" fmla="*/ 1300163 w 1519238"/>
              <a:gd name="connsiteY88" fmla="*/ 533711 h 3063914"/>
              <a:gd name="connsiteX89" fmla="*/ 1304925 w 1519238"/>
              <a:gd name="connsiteY89" fmla="*/ 547998 h 3063914"/>
              <a:gd name="connsiteX90" fmla="*/ 1319213 w 1519238"/>
              <a:gd name="connsiteY90" fmla="*/ 557523 h 3063914"/>
              <a:gd name="connsiteX91" fmla="*/ 1371600 w 1519238"/>
              <a:gd name="connsiteY91" fmla="*/ 581336 h 3063914"/>
              <a:gd name="connsiteX92" fmla="*/ 1390650 w 1519238"/>
              <a:gd name="connsiteY92" fmla="*/ 590861 h 3063914"/>
              <a:gd name="connsiteX93" fmla="*/ 1419225 w 1519238"/>
              <a:gd name="connsiteY93" fmla="*/ 600386 h 3063914"/>
              <a:gd name="connsiteX94" fmla="*/ 1462088 w 1519238"/>
              <a:gd name="connsiteY94" fmla="*/ 595623 h 3063914"/>
              <a:gd name="connsiteX95" fmla="*/ 1476375 w 1519238"/>
              <a:gd name="connsiteY95" fmla="*/ 590861 h 3063914"/>
              <a:gd name="connsiteX96" fmla="*/ 1485900 w 1519238"/>
              <a:gd name="connsiteY96" fmla="*/ 576573 h 3063914"/>
              <a:gd name="connsiteX97" fmla="*/ 1504950 w 1519238"/>
              <a:gd name="connsiteY97" fmla="*/ 571811 h 3063914"/>
              <a:gd name="connsiteX98" fmla="*/ 1519238 w 1519238"/>
              <a:gd name="connsiteY98" fmla="*/ 567048 h 3063914"/>
              <a:gd name="connsiteX99" fmla="*/ 1509713 w 1519238"/>
              <a:gd name="connsiteY99" fmla="*/ 705161 h 3063914"/>
              <a:gd name="connsiteX100" fmla="*/ 1504950 w 1519238"/>
              <a:gd name="connsiteY100" fmla="*/ 719448 h 3063914"/>
              <a:gd name="connsiteX101" fmla="*/ 1485900 w 1519238"/>
              <a:gd name="connsiteY101" fmla="*/ 748023 h 3063914"/>
              <a:gd name="connsiteX102" fmla="*/ 1466850 w 1519238"/>
              <a:gd name="connsiteY102" fmla="*/ 786123 h 3063914"/>
              <a:gd name="connsiteX103" fmla="*/ 1457325 w 1519238"/>
              <a:gd name="connsiteY103" fmla="*/ 824223 h 3063914"/>
              <a:gd name="connsiteX104" fmla="*/ 1447800 w 1519238"/>
              <a:gd name="connsiteY104" fmla="*/ 909948 h 3063914"/>
              <a:gd name="connsiteX105" fmla="*/ 1438275 w 1519238"/>
              <a:gd name="connsiteY105" fmla="*/ 1014723 h 3063914"/>
              <a:gd name="connsiteX106" fmla="*/ 1428750 w 1519238"/>
              <a:gd name="connsiteY106" fmla="*/ 1090923 h 3063914"/>
              <a:gd name="connsiteX107" fmla="*/ 1414463 w 1519238"/>
              <a:gd name="connsiteY107" fmla="*/ 1119498 h 3063914"/>
              <a:gd name="connsiteX108" fmla="*/ 1400175 w 1519238"/>
              <a:gd name="connsiteY108" fmla="*/ 1148073 h 3063914"/>
              <a:gd name="connsiteX109" fmla="*/ 1395413 w 1519238"/>
              <a:gd name="connsiteY109" fmla="*/ 1162361 h 3063914"/>
              <a:gd name="connsiteX110" fmla="*/ 1338263 w 1519238"/>
              <a:gd name="connsiteY110" fmla="*/ 1148073 h 3063914"/>
              <a:gd name="connsiteX111" fmla="*/ 1314450 w 1519238"/>
              <a:gd name="connsiteY111" fmla="*/ 1143311 h 3063914"/>
              <a:gd name="connsiteX112" fmla="*/ 1285875 w 1519238"/>
              <a:gd name="connsiteY112" fmla="*/ 1133786 h 3063914"/>
              <a:gd name="connsiteX113" fmla="*/ 1223963 w 1519238"/>
              <a:gd name="connsiteY113" fmla="*/ 1138548 h 3063914"/>
              <a:gd name="connsiteX114" fmla="*/ 1214438 w 1519238"/>
              <a:gd name="connsiteY114" fmla="*/ 1167123 h 3063914"/>
              <a:gd name="connsiteX115" fmla="*/ 1204913 w 1519238"/>
              <a:gd name="connsiteY115" fmla="*/ 1186173 h 3063914"/>
              <a:gd name="connsiteX116" fmla="*/ 1195388 w 1519238"/>
              <a:gd name="connsiteY116" fmla="*/ 1214748 h 3063914"/>
              <a:gd name="connsiteX117" fmla="*/ 1190625 w 1519238"/>
              <a:gd name="connsiteY117" fmla="*/ 1281423 h 3063914"/>
              <a:gd name="connsiteX118" fmla="*/ 1176338 w 1519238"/>
              <a:gd name="connsiteY118" fmla="*/ 1300473 h 3063914"/>
              <a:gd name="connsiteX119" fmla="*/ 1190625 w 1519238"/>
              <a:gd name="connsiteY119" fmla="*/ 1333811 h 3063914"/>
              <a:gd name="connsiteX120" fmla="*/ 1200150 w 1519238"/>
              <a:gd name="connsiteY120" fmla="*/ 1348098 h 3063914"/>
              <a:gd name="connsiteX121" fmla="*/ 1209675 w 1519238"/>
              <a:gd name="connsiteY121" fmla="*/ 1381436 h 3063914"/>
              <a:gd name="connsiteX122" fmla="*/ 1219200 w 1519238"/>
              <a:gd name="connsiteY122" fmla="*/ 1400486 h 3063914"/>
              <a:gd name="connsiteX123" fmla="*/ 1223963 w 1519238"/>
              <a:gd name="connsiteY123" fmla="*/ 1467161 h 3063914"/>
              <a:gd name="connsiteX124" fmla="*/ 1228725 w 1519238"/>
              <a:gd name="connsiteY124" fmla="*/ 1486211 h 3063914"/>
              <a:gd name="connsiteX125" fmla="*/ 1233488 w 1519238"/>
              <a:gd name="connsiteY125" fmla="*/ 1510023 h 3063914"/>
              <a:gd name="connsiteX126" fmla="*/ 1228725 w 1519238"/>
              <a:gd name="connsiteY126" fmla="*/ 1557648 h 3063914"/>
              <a:gd name="connsiteX127" fmla="*/ 1209675 w 1519238"/>
              <a:gd name="connsiteY127" fmla="*/ 1605273 h 3063914"/>
              <a:gd name="connsiteX128" fmla="*/ 1204913 w 1519238"/>
              <a:gd name="connsiteY128" fmla="*/ 1676711 h 3063914"/>
              <a:gd name="connsiteX129" fmla="*/ 1195388 w 1519238"/>
              <a:gd name="connsiteY129" fmla="*/ 1710048 h 3063914"/>
              <a:gd name="connsiteX130" fmla="*/ 1185863 w 1519238"/>
              <a:gd name="connsiteY130" fmla="*/ 1748148 h 3063914"/>
              <a:gd name="connsiteX131" fmla="*/ 1190625 w 1519238"/>
              <a:gd name="connsiteY131" fmla="*/ 1833873 h 3063914"/>
              <a:gd name="connsiteX132" fmla="*/ 1200150 w 1519238"/>
              <a:gd name="connsiteY132" fmla="*/ 1867211 h 3063914"/>
              <a:gd name="connsiteX133" fmla="*/ 1204913 w 1519238"/>
              <a:gd name="connsiteY133" fmla="*/ 1886261 h 3063914"/>
              <a:gd name="connsiteX134" fmla="*/ 1219200 w 1519238"/>
              <a:gd name="connsiteY134" fmla="*/ 1933886 h 3063914"/>
              <a:gd name="connsiteX135" fmla="*/ 1223963 w 1519238"/>
              <a:gd name="connsiteY135" fmla="*/ 2124386 h 3063914"/>
              <a:gd name="connsiteX136" fmla="*/ 1233488 w 1519238"/>
              <a:gd name="connsiteY136" fmla="*/ 2186298 h 3063914"/>
              <a:gd name="connsiteX137" fmla="*/ 1243013 w 1519238"/>
              <a:gd name="connsiteY137" fmla="*/ 2200586 h 3063914"/>
              <a:gd name="connsiteX138" fmla="*/ 1247775 w 1519238"/>
              <a:gd name="connsiteY138" fmla="*/ 2214873 h 3063914"/>
              <a:gd name="connsiteX139" fmla="*/ 1257300 w 1519238"/>
              <a:gd name="connsiteY139" fmla="*/ 2233923 h 3063914"/>
              <a:gd name="connsiteX140" fmla="*/ 1271588 w 1519238"/>
              <a:gd name="connsiteY140" fmla="*/ 2276786 h 3063914"/>
              <a:gd name="connsiteX141" fmla="*/ 1264444 w 1519238"/>
              <a:gd name="connsiteY141" fmla="*/ 2364892 h 3063914"/>
              <a:gd name="connsiteX142" fmla="*/ 1202532 w 1519238"/>
              <a:gd name="connsiteY142" fmla="*/ 2422042 h 3063914"/>
              <a:gd name="connsiteX143" fmla="*/ 1100138 w 1519238"/>
              <a:gd name="connsiteY143" fmla="*/ 2464906 h 3063914"/>
              <a:gd name="connsiteX144" fmla="*/ 1052512 w 1519238"/>
              <a:gd name="connsiteY144" fmla="*/ 2555392 h 3063914"/>
              <a:gd name="connsiteX145" fmla="*/ 1062037 w 1519238"/>
              <a:gd name="connsiteY145" fmla="*/ 2610161 h 3063914"/>
              <a:gd name="connsiteX146" fmla="*/ 1042987 w 1519238"/>
              <a:gd name="connsiteY146" fmla="*/ 2662548 h 3063914"/>
              <a:gd name="connsiteX147" fmla="*/ 1071563 w 1519238"/>
              <a:gd name="connsiteY147" fmla="*/ 2743510 h 3063914"/>
              <a:gd name="connsiteX148" fmla="*/ 1164431 w 1519238"/>
              <a:gd name="connsiteY148" fmla="*/ 2750652 h 3063914"/>
              <a:gd name="connsiteX149" fmla="*/ 1193006 w 1519238"/>
              <a:gd name="connsiteY149" fmla="*/ 2803040 h 3063914"/>
              <a:gd name="connsiteX150" fmla="*/ 1176337 w 1519238"/>
              <a:gd name="connsiteY150" fmla="*/ 2855426 h 3063914"/>
              <a:gd name="connsiteX151" fmla="*/ 1219200 w 1519238"/>
              <a:gd name="connsiteY151" fmla="*/ 2872095 h 3063914"/>
              <a:gd name="connsiteX152" fmla="*/ 1233488 w 1519238"/>
              <a:gd name="connsiteY152" fmla="*/ 2922101 h 3063914"/>
              <a:gd name="connsiteX153" fmla="*/ 1214438 w 1519238"/>
              <a:gd name="connsiteY153" fmla="*/ 2945912 h 3063914"/>
              <a:gd name="connsiteX154" fmla="*/ 1254919 w 1519238"/>
              <a:gd name="connsiteY154" fmla="*/ 2962581 h 3063914"/>
              <a:gd name="connsiteX155" fmla="*/ 1276350 w 1519238"/>
              <a:gd name="connsiteY155" fmla="*/ 3017349 h 3063914"/>
              <a:gd name="connsiteX156" fmla="*/ 1252537 w 1519238"/>
              <a:gd name="connsiteY156" fmla="*/ 3026874 h 3063914"/>
              <a:gd name="connsiteX157" fmla="*/ 1226344 w 1519238"/>
              <a:gd name="connsiteY157" fmla="*/ 3010204 h 3063914"/>
              <a:gd name="connsiteX158" fmla="*/ 959644 w 1519238"/>
              <a:gd name="connsiteY158" fmla="*/ 3060210 h 3063914"/>
              <a:gd name="connsiteX159" fmla="*/ 957263 w 1519238"/>
              <a:gd name="connsiteY159" fmla="*/ 3060210 h 3063914"/>
              <a:gd name="connsiteX0" fmla="*/ 0 w 1519238"/>
              <a:gd name="connsiteY0" fmla="*/ 1524311 h 3095929"/>
              <a:gd name="connsiteX1" fmla="*/ 23813 w 1519238"/>
              <a:gd name="connsiteY1" fmla="*/ 1486211 h 3095929"/>
              <a:gd name="connsiteX2" fmla="*/ 28575 w 1519238"/>
              <a:gd name="connsiteY2" fmla="*/ 1471923 h 3095929"/>
              <a:gd name="connsiteX3" fmla="*/ 47625 w 1519238"/>
              <a:gd name="connsiteY3" fmla="*/ 1438586 h 3095929"/>
              <a:gd name="connsiteX4" fmla="*/ 61913 w 1519238"/>
              <a:gd name="connsiteY4" fmla="*/ 1424298 h 3095929"/>
              <a:gd name="connsiteX5" fmla="*/ 80963 w 1519238"/>
              <a:gd name="connsiteY5" fmla="*/ 1395723 h 3095929"/>
              <a:gd name="connsiteX6" fmla="*/ 85725 w 1519238"/>
              <a:gd name="connsiteY6" fmla="*/ 1371911 h 3095929"/>
              <a:gd name="connsiteX7" fmla="*/ 119063 w 1519238"/>
              <a:gd name="connsiteY7" fmla="*/ 1338573 h 3095929"/>
              <a:gd name="connsiteX8" fmla="*/ 147638 w 1519238"/>
              <a:gd name="connsiteY8" fmla="*/ 1333811 h 3095929"/>
              <a:gd name="connsiteX9" fmla="*/ 157163 w 1519238"/>
              <a:gd name="connsiteY9" fmla="*/ 1305236 h 3095929"/>
              <a:gd name="connsiteX10" fmla="*/ 166688 w 1519238"/>
              <a:gd name="connsiteY10" fmla="*/ 1252848 h 3095929"/>
              <a:gd name="connsiteX11" fmla="*/ 157163 w 1519238"/>
              <a:gd name="connsiteY11" fmla="*/ 1176648 h 3095929"/>
              <a:gd name="connsiteX12" fmla="*/ 147638 w 1519238"/>
              <a:gd name="connsiteY12" fmla="*/ 1148073 h 3095929"/>
              <a:gd name="connsiteX13" fmla="*/ 142875 w 1519238"/>
              <a:gd name="connsiteY13" fmla="*/ 1114736 h 3095929"/>
              <a:gd name="connsiteX14" fmla="*/ 133350 w 1519238"/>
              <a:gd name="connsiteY14" fmla="*/ 1095686 h 3095929"/>
              <a:gd name="connsiteX15" fmla="*/ 128588 w 1519238"/>
              <a:gd name="connsiteY15" fmla="*/ 1081398 h 3095929"/>
              <a:gd name="connsiteX16" fmla="*/ 133350 w 1519238"/>
              <a:gd name="connsiteY16" fmla="*/ 986148 h 3095929"/>
              <a:gd name="connsiteX17" fmla="*/ 138113 w 1519238"/>
              <a:gd name="connsiteY17" fmla="*/ 971861 h 3095929"/>
              <a:gd name="connsiteX18" fmla="*/ 147638 w 1519238"/>
              <a:gd name="connsiteY18" fmla="*/ 957573 h 3095929"/>
              <a:gd name="connsiteX19" fmla="*/ 161925 w 1519238"/>
              <a:gd name="connsiteY19" fmla="*/ 943286 h 3095929"/>
              <a:gd name="connsiteX20" fmla="*/ 176213 w 1519238"/>
              <a:gd name="connsiteY20" fmla="*/ 900423 h 3095929"/>
              <a:gd name="connsiteX21" fmla="*/ 180975 w 1519238"/>
              <a:gd name="connsiteY21" fmla="*/ 886136 h 3095929"/>
              <a:gd name="connsiteX22" fmla="*/ 190500 w 1519238"/>
              <a:gd name="connsiteY22" fmla="*/ 867086 h 3095929"/>
              <a:gd name="connsiteX23" fmla="*/ 204788 w 1519238"/>
              <a:gd name="connsiteY23" fmla="*/ 814698 h 3095929"/>
              <a:gd name="connsiteX24" fmla="*/ 214313 w 1519238"/>
              <a:gd name="connsiteY24" fmla="*/ 781361 h 3095929"/>
              <a:gd name="connsiteX25" fmla="*/ 223838 w 1519238"/>
              <a:gd name="connsiteY25" fmla="*/ 767073 h 3095929"/>
              <a:gd name="connsiteX26" fmla="*/ 242888 w 1519238"/>
              <a:gd name="connsiteY26" fmla="*/ 733736 h 3095929"/>
              <a:gd name="connsiteX27" fmla="*/ 280988 w 1519238"/>
              <a:gd name="connsiteY27" fmla="*/ 714686 h 3095929"/>
              <a:gd name="connsiteX28" fmla="*/ 300038 w 1519238"/>
              <a:gd name="connsiteY28" fmla="*/ 705161 h 3095929"/>
              <a:gd name="connsiteX29" fmla="*/ 314325 w 1519238"/>
              <a:gd name="connsiteY29" fmla="*/ 690873 h 3095929"/>
              <a:gd name="connsiteX30" fmla="*/ 328613 w 1519238"/>
              <a:gd name="connsiteY30" fmla="*/ 681348 h 3095929"/>
              <a:gd name="connsiteX31" fmla="*/ 333375 w 1519238"/>
              <a:gd name="connsiteY31" fmla="*/ 667061 h 3095929"/>
              <a:gd name="connsiteX32" fmla="*/ 347663 w 1519238"/>
              <a:gd name="connsiteY32" fmla="*/ 652773 h 3095929"/>
              <a:gd name="connsiteX33" fmla="*/ 357188 w 1519238"/>
              <a:gd name="connsiteY33" fmla="*/ 638486 h 3095929"/>
              <a:gd name="connsiteX34" fmla="*/ 385763 w 1519238"/>
              <a:gd name="connsiteY34" fmla="*/ 614673 h 3095929"/>
              <a:gd name="connsiteX35" fmla="*/ 395288 w 1519238"/>
              <a:gd name="connsiteY35" fmla="*/ 600386 h 3095929"/>
              <a:gd name="connsiteX36" fmla="*/ 409575 w 1519238"/>
              <a:gd name="connsiteY36" fmla="*/ 581336 h 3095929"/>
              <a:gd name="connsiteX37" fmla="*/ 433388 w 1519238"/>
              <a:gd name="connsiteY37" fmla="*/ 552761 h 3095929"/>
              <a:gd name="connsiteX38" fmla="*/ 452438 w 1519238"/>
              <a:gd name="connsiteY38" fmla="*/ 543236 h 3095929"/>
              <a:gd name="connsiteX39" fmla="*/ 481013 w 1519238"/>
              <a:gd name="connsiteY39" fmla="*/ 509898 h 3095929"/>
              <a:gd name="connsiteX40" fmla="*/ 514350 w 1519238"/>
              <a:gd name="connsiteY40" fmla="*/ 471798 h 3095929"/>
              <a:gd name="connsiteX41" fmla="*/ 557213 w 1519238"/>
              <a:gd name="connsiteY41" fmla="*/ 428936 h 3095929"/>
              <a:gd name="connsiteX42" fmla="*/ 590550 w 1519238"/>
              <a:gd name="connsiteY42" fmla="*/ 395598 h 3095929"/>
              <a:gd name="connsiteX43" fmla="*/ 609600 w 1519238"/>
              <a:gd name="connsiteY43" fmla="*/ 333686 h 3095929"/>
              <a:gd name="connsiteX44" fmla="*/ 628650 w 1519238"/>
              <a:gd name="connsiteY44" fmla="*/ 305111 h 3095929"/>
              <a:gd name="connsiteX45" fmla="*/ 652463 w 1519238"/>
              <a:gd name="connsiteY45" fmla="*/ 271773 h 3095929"/>
              <a:gd name="connsiteX46" fmla="*/ 676275 w 1519238"/>
              <a:gd name="connsiteY46" fmla="*/ 243198 h 3095929"/>
              <a:gd name="connsiteX47" fmla="*/ 690563 w 1519238"/>
              <a:gd name="connsiteY47" fmla="*/ 209861 h 3095929"/>
              <a:gd name="connsiteX48" fmla="*/ 700088 w 1519238"/>
              <a:gd name="connsiteY48" fmla="*/ 181286 h 3095929"/>
              <a:gd name="connsiteX49" fmla="*/ 714375 w 1519238"/>
              <a:gd name="connsiteY49" fmla="*/ 157473 h 3095929"/>
              <a:gd name="connsiteX50" fmla="*/ 742950 w 1519238"/>
              <a:gd name="connsiteY50" fmla="*/ 133661 h 3095929"/>
              <a:gd name="connsiteX51" fmla="*/ 747713 w 1519238"/>
              <a:gd name="connsiteY51" fmla="*/ 119373 h 3095929"/>
              <a:gd name="connsiteX52" fmla="*/ 733425 w 1519238"/>
              <a:gd name="connsiteY52" fmla="*/ 90798 h 3095929"/>
              <a:gd name="connsiteX53" fmla="*/ 728663 w 1519238"/>
              <a:gd name="connsiteY53" fmla="*/ 76511 h 3095929"/>
              <a:gd name="connsiteX54" fmla="*/ 757238 w 1519238"/>
              <a:gd name="connsiteY54" fmla="*/ 90798 h 3095929"/>
              <a:gd name="connsiteX55" fmla="*/ 766763 w 1519238"/>
              <a:gd name="connsiteY55" fmla="*/ 105086 h 3095929"/>
              <a:gd name="connsiteX56" fmla="*/ 757238 w 1519238"/>
              <a:gd name="connsiteY56" fmla="*/ 71748 h 3095929"/>
              <a:gd name="connsiteX57" fmla="*/ 747713 w 1519238"/>
              <a:gd name="connsiteY57" fmla="*/ 57461 h 3095929"/>
              <a:gd name="connsiteX58" fmla="*/ 742950 w 1519238"/>
              <a:gd name="connsiteY58" fmla="*/ 43173 h 3095929"/>
              <a:gd name="connsiteX59" fmla="*/ 733425 w 1519238"/>
              <a:gd name="connsiteY59" fmla="*/ 28886 h 3095929"/>
              <a:gd name="connsiteX60" fmla="*/ 752475 w 1519238"/>
              <a:gd name="connsiteY60" fmla="*/ 38411 h 3095929"/>
              <a:gd name="connsiteX61" fmla="*/ 766763 w 1519238"/>
              <a:gd name="connsiteY61" fmla="*/ 43173 h 3095929"/>
              <a:gd name="connsiteX62" fmla="*/ 781050 w 1519238"/>
              <a:gd name="connsiteY62" fmla="*/ 43173 h 3095929"/>
              <a:gd name="connsiteX63" fmla="*/ 766763 w 1519238"/>
              <a:gd name="connsiteY63" fmla="*/ 14598 h 3095929"/>
              <a:gd name="connsiteX64" fmla="*/ 762000 w 1519238"/>
              <a:gd name="connsiteY64" fmla="*/ 311 h 3095929"/>
              <a:gd name="connsiteX65" fmla="*/ 804863 w 1519238"/>
              <a:gd name="connsiteY65" fmla="*/ 19361 h 3095929"/>
              <a:gd name="connsiteX66" fmla="*/ 814388 w 1519238"/>
              <a:gd name="connsiteY66" fmla="*/ 33648 h 3095929"/>
              <a:gd name="connsiteX67" fmla="*/ 857250 w 1519238"/>
              <a:gd name="connsiteY67" fmla="*/ 62223 h 3095929"/>
              <a:gd name="connsiteX68" fmla="*/ 876300 w 1519238"/>
              <a:gd name="connsiteY68" fmla="*/ 71748 h 3095929"/>
              <a:gd name="connsiteX69" fmla="*/ 890588 w 1519238"/>
              <a:gd name="connsiteY69" fmla="*/ 86036 h 3095929"/>
              <a:gd name="connsiteX70" fmla="*/ 904875 w 1519238"/>
              <a:gd name="connsiteY70" fmla="*/ 90798 h 3095929"/>
              <a:gd name="connsiteX71" fmla="*/ 947738 w 1519238"/>
              <a:gd name="connsiteY71" fmla="*/ 105086 h 3095929"/>
              <a:gd name="connsiteX72" fmla="*/ 966788 w 1519238"/>
              <a:gd name="connsiteY72" fmla="*/ 114611 h 3095929"/>
              <a:gd name="connsiteX73" fmla="*/ 985838 w 1519238"/>
              <a:gd name="connsiteY73" fmla="*/ 143186 h 3095929"/>
              <a:gd name="connsiteX74" fmla="*/ 1028700 w 1519238"/>
              <a:gd name="connsiteY74" fmla="*/ 176523 h 3095929"/>
              <a:gd name="connsiteX75" fmla="*/ 1047750 w 1519238"/>
              <a:gd name="connsiteY75" fmla="*/ 205098 h 3095929"/>
              <a:gd name="connsiteX76" fmla="*/ 1090613 w 1519238"/>
              <a:gd name="connsiteY76" fmla="*/ 252723 h 3095929"/>
              <a:gd name="connsiteX77" fmla="*/ 1109663 w 1519238"/>
              <a:gd name="connsiteY77" fmla="*/ 281298 h 3095929"/>
              <a:gd name="connsiteX78" fmla="*/ 1114425 w 1519238"/>
              <a:gd name="connsiteY78" fmla="*/ 300348 h 3095929"/>
              <a:gd name="connsiteX79" fmla="*/ 1138238 w 1519238"/>
              <a:gd name="connsiteY79" fmla="*/ 343211 h 3095929"/>
              <a:gd name="connsiteX80" fmla="*/ 1166813 w 1519238"/>
              <a:gd name="connsiteY80" fmla="*/ 362261 h 3095929"/>
              <a:gd name="connsiteX81" fmla="*/ 1204913 w 1519238"/>
              <a:gd name="connsiteY81" fmla="*/ 371786 h 3095929"/>
              <a:gd name="connsiteX82" fmla="*/ 1214438 w 1519238"/>
              <a:gd name="connsiteY82" fmla="*/ 386073 h 3095929"/>
              <a:gd name="connsiteX83" fmla="*/ 1238250 w 1519238"/>
              <a:gd name="connsiteY83" fmla="*/ 414648 h 3095929"/>
              <a:gd name="connsiteX84" fmla="*/ 1247775 w 1519238"/>
              <a:gd name="connsiteY84" fmla="*/ 443223 h 3095929"/>
              <a:gd name="connsiteX85" fmla="*/ 1252538 w 1519238"/>
              <a:gd name="connsiteY85" fmla="*/ 457511 h 3095929"/>
              <a:gd name="connsiteX86" fmla="*/ 1262063 w 1519238"/>
              <a:gd name="connsiteY86" fmla="*/ 476561 h 3095929"/>
              <a:gd name="connsiteX87" fmla="*/ 1290638 w 1519238"/>
              <a:gd name="connsiteY87" fmla="*/ 519423 h 3095929"/>
              <a:gd name="connsiteX88" fmla="*/ 1300163 w 1519238"/>
              <a:gd name="connsiteY88" fmla="*/ 533711 h 3095929"/>
              <a:gd name="connsiteX89" fmla="*/ 1304925 w 1519238"/>
              <a:gd name="connsiteY89" fmla="*/ 547998 h 3095929"/>
              <a:gd name="connsiteX90" fmla="*/ 1319213 w 1519238"/>
              <a:gd name="connsiteY90" fmla="*/ 557523 h 3095929"/>
              <a:gd name="connsiteX91" fmla="*/ 1371600 w 1519238"/>
              <a:gd name="connsiteY91" fmla="*/ 581336 h 3095929"/>
              <a:gd name="connsiteX92" fmla="*/ 1390650 w 1519238"/>
              <a:gd name="connsiteY92" fmla="*/ 590861 h 3095929"/>
              <a:gd name="connsiteX93" fmla="*/ 1419225 w 1519238"/>
              <a:gd name="connsiteY93" fmla="*/ 600386 h 3095929"/>
              <a:gd name="connsiteX94" fmla="*/ 1462088 w 1519238"/>
              <a:gd name="connsiteY94" fmla="*/ 595623 h 3095929"/>
              <a:gd name="connsiteX95" fmla="*/ 1476375 w 1519238"/>
              <a:gd name="connsiteY95" fmla="*/ 590861 h 3095929"/>
              <a:gd name="connsiteX96" fmla="*/ 1485900 w 1519238"/>
              <a:gd name="connsiteY96" fmla="*/ 576573 h 3095929"/>
              <a:gd name="connsiteX97" fmla="*/ 1504950 w 1519238"/>
              <a:gd name="connsiteY97" fmla="*/ 571811 h 3095929"/>
              <a:gd name="connsiteX98" fmla="*/ 1519238 w 1519238"/>
              <a:gd name="connsiteY98" fmla="*/ 567048 h 3095929"/>
              <a:gd name="connsiteX99" fmla="*/ 1509713 w 1519238"/>
              <a:gd name="connsiteY99" fmla="*/ 705161 h 3095929"/>
              <a:gd name="connsiteX100" fmla="*/ 1504950 w 1519238"/>
              <a:gd name="connsiteY100" fmla="*/ 719448 h 3095929"/>
              <a:gd name="connsiteX101" fmla="*/ 1485900 w 1519238"/>
              <a:gd name="connsiteY101" fmla="*/ 748023 h 3095929"/>
              <a:gd name="connsiteX102" fmla="*/ 1466850 w 1519238"/>
              <a:gd name="connsiteY102" fmla="*/ 786123 h 3095929"/>
              <a:gd name="connsiteX103" fmla="*/ 1457325 w 1519238"/>
              <a:gd name="connsiteY103" fmla="*/ 824223 h 3095929"/>
              <a:gd name="connsiteX104" fmla="*/ 1447800 w 1519238"/>
              <a:gd name="connsiteY104" fmla="*/ 909948 h 3095929"/>
              <a:gd name="connsiteX105" fmla="*/ 1438275 w 1519238"/>
              <a:gd name="connsiteY105" fmla="*/ 1014723 h 3095929"/>
              <a:gd name="connsiteX106" fmla="*/ 1428750 w 1519238"/>
              <a:gd name="connsiteY106" fmla="*/ 1090923 h 3095929"/>
              <a:gd name="connsiteX107" fmla="*/ 1414463 w 1519238"/>
              <a:gd name="connsiteY107" fmla="*/ 1119498 h 3095929"/>
              <a:gd name="connsiteX108" fmla="*/ 1400175 w 1519238"/>
              <a:gd name="connsiteY108" fmla="*/ 1148073 h 3095929"/>
              <a:gd name="connsiteX109" fmla="*/ 1395413 w 1519238"/>
              <a:gd name="connsiteY109" fmla="*/ 1162361 h 3095929"/>
              <a:gd name="connsiteX110" fmla="*/ 1338263 w 1519238"/>
              <a:gd name="connsiteY110" fmla="*/ 1148073 h 3095929"/>
              <a:gd name="connsiteX111" fmla="*/ 1314450 w 1519238"/>
              <a:gd name="connsiteY111" fmla="*/ 1143311 h 3095929"/>
              <a:gd name="connsiteX112" fmla="*/ 1285875 w 1519238"/>
              <a:gd name="connsiteY112" fmla="*/ 1133786 h 3095929"/>
              <a:gd name="connsiteX113" fmla="*/ 1223963 w 1519238"/>
              <a:gd name="connsiteY113" fmla="*/ 1138548 h 3095929"/>
              <a:gd name="connsiteX114" fmla="*/ 1214438 w 1519238"/>
              <a:gd name="connsiteY114" fmla="*/ 1167123 h 3095929"/>
              <a:gd name="connsiteX115" fmla="*/ 1204913 w 1519238"/>
              <a:gd name="connsiteY115" fmla="*/ 1186173 h 3095929"/>
              <a:gd name="connsiteX116" fmla="*/ 1195388 w 1519238"/>
              <a:gd name="connsiteY116" fmla="*/ 1214748 h 3095929"/>
              <a:gd name="connsiteX117" fmla="*/ 1190625 w 1519238"/>
              <a:gd name="connsiteY117" fmla="*/ 1281423 h 3095929"/>
              <a:gd name="connsiteX118" fmla="*/ 1176338 w 1519238"/>
              <a:gd name="connsiteY118" fmla="*/ 1300473 h 3095929"/>
              <a:gd name="connsiteX119" fmla="*/ 1190625 w 1519238"/>
              <a:gd name="connsiteY119" fmla="*/ 1333811 h 3095929"/>
              <a:gd name="connsiteX120" fmla="*/ 1200150 w 1519238"/>
              <a:gd name="connsiteY120" fmla="*/ 1348098 h 3095929"/>
              <a:gd name="connsiteX121" fmla="*/ 1209675 w 1519238"/>
              <a:gd name="connsiteY121" fmla="*/ 1381436 h 3095929"/>
              <a:gd name="connsiteX122" fmla="*/ 1219200 w 1519238"/>
              <a:gd name="connsiteY122" fmla="*/ 1400486 h 3095929"/>
              <a:gd name="connsiteX123" fmla="*/ 1223963 w 1519238"/>
              <a:gd name="connsiteY123" fmla="*/ 1467161 h 3095929"/>
              <a:gd name="connsiteX124" fmla="*/ 1228725 w 1519238"/>
              <a:gd name="connsiteY124" fmla="*/ 1486211 h 3095929"/>
              <a:gd name="connsiteX125" fmla="*/ 1233488 w 1519238"/>
              <a:gd name="connsiteY125" fmla="*/ 1510023 h 3095929"/>
              <a:gd name="connsiteX126" fmla="*/ 1228725 w 1519238"/>
              <a:gd name="connsiteY126" fmla="*/ 1557648 h 3095929"/>
              <a:gd name="connsiteX127" fmla="*/ 1209675 w 1519238"/>
              <a:gd name="connsiteY127" fmla="*/ 1605273 h 3095929"/>
              <a:gd name="connsiteX128" fmla="*/ 1204913 w 1519238"/>
              <a:gd name="connsiteY128" fmla="*/ 1676711 h 3095929"/>
              <a:gd name="connsiteX129" fmla="*/ 1195388 w 1519238"/>
              <a:gd name="connsiteY129" fmla="*/ 1710048 h 3095929"/>
              <a:gd name="connsiteX130" fmla="*/ 1185863 w 1519238"/>
              <a:gd name="connsiteY130" fmla="*/ 1748148 h 3095929"/>
              <a:gd name="connsiteX131" fmla="*/ 1190625 w 1519238"/>
              <a:gd name="connsiteY131" fmla="*/ 1833873 h 3095929"/>
              <a:gd name="connsiteX132" fmla="*/ 1200150 w 1519238"/>
              <a:gd name="connsiteY132" fmla="*/ 1867211 h 3095929"/>
              <a:gd name="connsiteX133" fmla="*/ 1204913 w 1519238"/>
              <a:gd name="connsiteY133" fmla="*/ 1886261 h 3095929"/>
              <a:gd name="connsiteX134" fmla="*/ 1219200 w 1519238"/>
              <a:gd name="connsiteY134" fmla="*/ 1933886 h 3095929"/>
              <a:gd name="connsiteX135" fmla="*/ 1223963 w 1519238"/>
              <a:gd name="connsiteY135" fmla="*/ 2124386 h 3095929"/>
              <a:gd name="connsiteX136" fmla="*/ 1233488 w 1519238"/>
              <a:gd name="connsiteY136" fmla="*/ 2186298 h 3095929"/>
              <a:gd name="connsiteX137" fmla="*/ 1243013 w 1519238"/>
              <a:gd name="connsiteY137" fmla="*/ 2200586 h 3095929"/>
              <a:gd name="connsiteX138" fmla="*/ 1247775 w 1519238"/>
              <a:gd name="connsiteY138" fmla="*/ 2214873 h 3095929"/>
              <a:gd name="connsiteX139" fmla="*/ 1257300 w 1519238"/>
              <a:gd name="connsiteY139" fmla="*/ 2233923 h 3095929"/>
              <a:gd name="connsiteX140" fmla="*/ 1271588 w 1519238"/>
              <a:gd name="connsiteY140" fmla="*/ 2276786 h 3095929"/>
              <a:gd name="connsiteX141" fmla="*/ 1264444 w 1519238"/>
              <a:gd name="connsiteY141" fmla="*/ 2364892 h 3095929"/>
              <a:gd name="connsiteX142" fmla="*/ 1202532 w 1519238"/>
              <a:gd name="connsiteY142" fmla="*/ 2422042 h 3095929"/>
              <a:gd name="connsiteX143" fmla="*/ 1100138 w 1519238"/>
              <a:gd name="connsiteY143" fmla="*/ 2464906 h 3095929"/>
              <a:gd name="connsiteX144" fmla="*/ 1052512 w 1519238"/>
              <a:gd name="connsiteY144" fmla="*/ 2555392 h 3095929"/>
              <a:gd name="connsiteX145" fmla="*/ 1062037 w 1519238"/>
              <a:gd name="connsiteY145" fmla="*/ 2610161 h 3095929"/>
              <a:gd name="connsiteX146" fmla="*/ 1042987 w 1519238"/>
              <a:gd name="connsiteY146" fmla="*/ 2662548 h 3095929"/>
              <a:gd name="connsiteX147" fmla="*/ 1071563 w 1519238"/>
              <a:gd name="connsiteY147" fmla="*/ 2743510 h 3095929"/>
              <a:gd name="connsiteX148" fmla="*/ 1164431 w 1519238"/>
              <a:gd name="connsiteY148" fmla="*/ 2750652 h 3095929"/>
              <a:gd name="connsiteX149" fmla="*/ 1193006 w 1519238"/>
              <a:gd name="connsiteY149" fmla="*/ 2803040 h 3095929"/>
              <a:gd name="connsiteX150" fmla="*/ 1176337 w 1519238"/>
              <a:gd name="connsiteY150" fmla="*/ 2855426 h 3095929"/>
              <a:gd name="connsiteX151" fmla="*/ 1219200 w 1519238"/>
              <a:gd name="connsiteY151" fmla="*/ 2872095 h 3095929"/>
              <a:gd name="connsiteX152" fmla="*/ 1233488 w 1519238"/>
              <a:gd name="connsiteY152" fmla="*/ 2922101 h 3095929"/>
              <a:gd name="connsiteX153" fmla="*/ 1214438 w 1519238"/>
              <a:gd name="connsiteY153" fmla="*/ 2945912 h 3095929"/>
              <a:gd name="connsiteX154" fmla="*/ 1254919 w 1519238"/>
              <a:gd name="connsiteY154" fmla="*/ 2962581 h 3095929"/>
              <a:gd name="connsiteX155" fmla="*/ 1276350 w 1519238"/>
              <a:gd name="connsiteY155" fmla="*/ 3017349 h 3095929"/>
              <a:gd name="connsiteX156" fmla="*/ 1252537 w 1519238"/>
              <a:gd name="connsiteY156" fmla="*/ 3026874 h 3095929"/>
              <a:gd name="connsiteX157" fmla="*/ 1226344 w 1519238"/>
              <a:gd name="connsiteY157" fmla="*/ 3010204 h 3095929"/>
              <a:gd name="connsiteX158" fmla="*/ 959644 w 1519238"/>
              <a:gd name="connsiteY158" fmla="*/ 3060210 h 3095929"/>
              <a:gd name="connsiteX159" fmla="*/ 966788 w 1519238"/>
              <a:gd name="connsiteY159" fmla="*/ 3095929 h 3095929"/>
              <a:gd name="connsiteX0" fmla="*/ 0 w 1519238"/>
              <a:gd name="connsiteY0" fmla="*/ 1524311 h 3100690"/>
              <a:gd name="connsiteX1" fmla="*/ 23813 w 1519238"/>
              <a:gd name="connsiteY1" fmla="*/ 1486211 h 3100690"/>
              <a:gd name="connsiteX2" fmla="*/ 28575 w 1519238"/>
              <a:gd name="connsiteY2" fmla="*/ 1471923 h 3100690"/>
              <a:gd name="connsiteX3" fmla="*/ 47625 w 1519238"/>
              <a:gd name="connsiteY3" fmla="*/ 1438586 h 3100690"/>
              <a:gd name="connsiteX4" fmla="*/ 61913 w 1519238"/>
              <a:gd name="connsiteY4" fmla="*/ 1424298 h 3100690"/>
              <a:gd name="connsiteX5" fmla="*/ 80963 w 1519238"/>
              <a:gd name="connsiteY5" fmla="*/ 1395723 h 3100690"/>
              <a:gd name="connsiteX6" fmla="*/ 85725 w 1519238"/>
              <a:gd name="connsiteY6" fmla="*/ 1371911 h 3100690"/>
              <a:gd name="connsiteX7" fmla="*/ 119063 w 1519238"/>
              <a:gd name="connsiteY7" fmla="*/ 1338573 h 3100690"/>
              <a:gd name="connsiteX8" fmla="*/ 147638 w 1519238"/>
              <a:gd name="connsiteY8" fmla="*/ 1333811 h 3100690"/>
              <a:gd name="connsiteX9" fmla="*/ 157163 w 1519238"/>
              <a:gd name="connsiteY9" fmla="*/ 1305236 h 3100690"/>
              <a:gd name="connsiteX10" fmla="*/ 166688 w 1519238"/>
              <a:gd name="connsiteY10" fmla="*/ 1252848 h 3100690"/>
              <a:gd name="connsiteX11" fmla="*/ 157163 w 1519238"/>
              <a:gd name="connsiteY11" fmla="*/ 1176648 h 3100690"/>
              <a:gd name="connsiteX12" fmla="*/ 147638 w 1519238"/>
              <a:gd name="connsiteY12" fmla="*/ 1148073 h 3100690"/>
              <a:gd name="connsiteX13" fmla="*/ 142875 w 1519238"/>
              <a:gd name="connsiteY13" fmla="*/ 1114736 h 3100690"/>
              <a:gd name="connsiteX14" fmla="*/ 133350 w 1519238"/>
              <a:gd name="connsiteY14" fmla="*/ 1095686 h 3100690"/>
              <a:gd name="connsiteX15" fmla="*/ 128588 w 1519238"/>
              <a:gd name="connsiteY15" fmla="*/ 1081398 h 3100690"/>
              <a:gd name="connsiteX16" fmla="*/ 133350 w 1519238"/>
              <a:gd name="connsiteY16" fmla="*/ 986148 h 3100690"/>
              <a:gd name="connsiteX17" fmla="*/ 138113 w 1519238"/>
              <a:gd name="connsiteY17" fmla="*/ 971861 h 3100690"/>
              <a:gd name="connsiteX18" fmla="*/ 147638 w 1519238"/>
              <a:gd name="connsiteY18" fmla="*/ 957573 h 3100690"/>
              <a:gd name="connsiteX19" fmla="*/ 161925 w 1519238"/>
              <a:gd name="connsiteY19" fmla="*/ 943286 h 3100690"/>
              <a:gd name="connsiteX20" fmla="*/ 176213 w 1519238"/>
              <a:gd name="connsiteY20" fmla="*/ 900423 h 3100690"/>
              <a:gd name="connsiteX21" fmla="*/ 180975 w 1519238"/>
              <a:gd name="connsiteY21" fmla="*/ 886136 h 3100690"/>
              <a:gd name="connsiteX22" fmla="*/ 190500 w 1519238"/>
              <a:gd name="connsiteY22" fmla="*/ 867086 h 3100690"/>
              <a:gd name="connsiteX23" fmla="*/ 204788 w 1519238"/>
              <a:gd name="connsiteY23" fmla="*/ 814698 h 3100690"/>
              <a:gd name="connsiteX24" fmla="*/ 214313 w 1519238"/>
              <a:gd name="connsiteY24" fmla="*/ 781361 h 3100690"/>
              <a:gd name="connsiteX25" fmla="*/ 223838 w 1519238"/>
              <a:gd name="connsiteY25" fmla="*/ 767073 h 3100690"/>
              <a:gd name="connsiteX26" fmla="*/ 242888 w 1519238"/>
              <a:gd name="connsiteY26" fmla="*/ 733736 h 3100690"/>
              <a:gd name="connsiteX27" fmla="*/ 280988 w 1519238"/>
              <a:gd name="connsiteY27" fmla="*/ 714686 h 3100690"/>
              <a:gd name="connsiteX28" fmla="*/ 300038 w 1519238"/>
              <a:gd name="connsiteY28" fmla="*/ 705161 h 3100690"/>
              <a:gd name="connsiteX29" fmla="*/ 314325 w 1519238"/>
              <a:gd name="connsiteY29" fmla="*/ 690873 h 3100690"/>
              <a:gd name="connsiteX30" fmla="*/ 328613 w 1519238"/>
              <a:gd name="connsiteY30" fmla="*/ 681348 h 3100690"/>
              <a:gd name="connsiteX31" fmla="*/ 333375 w 1519238"/>
              <a:gd name="connsiteY31" fmla="*/ 667061 h 3100690"/>
              <a:gd name="connsiteX32" fmla="*/ 347663 w 1519238"/>
              <a:gd name="connsiteY32" fmla="*/ 652773 h 3100690"/>
              <a:gd name="connsiteX33" fmla="*/ 357188 w 1519238"/>
              <a:gd name="connsiteY33" fmla="*/ 638486 h 3100690"/>
              <a:gd name="connsiteX34" fmla="*/ 385763 w 1519238"/>
              <a:gd name="connsiteY34" fmla="*/ 614673 h 3100690"/>
              <a:gd name="connsiteX35" fmla="*/ 395288 w 1519238"/>
              <a:gd name="connsiteY35" fmla="*/ 600386 h 3100690"/>
              <a:gd name="connsiteX36" fmla="*/ 409575 w 1519238"/>
              <a:gd name="connsiteY36" fmla="*/ 581336 h 3100690"/>
              <a:gd name="connsiteX37" fmla="*/ 433388 w 1519238"/>
              <a:gd name="connsiteY37" fmla="*/ 552761 h 3100690"/>
              <a:gd name="connsiteX38" fmla="*/ 452438 w 1519238"/>
              <a:gd name="connsiteY38" fmla="*/ 543236 h 3100690"/>
              <a:gd name="connsiteX39" fmla="*/ 481013 w 1519238"/>
              <a:gd name="connsiteY39" fmla="*/ 509898 h 3100690"/>
              <a:gd name="connsiteX40" fmla="*/ 514350 w 1519238"/>
              <a:gd name="connsiteY40" fmla="*/ 471798 h 3100690"/>
              <a:gd name="connsiteX41" fmla="*/ 557213 w 1519238"/>
              <a:gd name="connsiteY41" fmla="*/ 428936 h 3100690"/>
              <a:gd name="connsiteX42" fmla="*/ 590550 w 1519238"/>
              <a:gd name="connsiteY42" fmla="*/ 395598 h 3100690"/>
              <a:gd name="connsiteX43" fmla="*/ 609600 w 1519238"/>
              <a:gd name="connsiteY43" fmla="*/ 333686 h 3100690"/>
              <a:gd name="connsiteX44" fmla="*/ 628650 w 1519238"/>
              <a:gd name="connsiteY44" fmla="*/ 305111 h 3100690"/>
              <a:gd name="connsiteX45" fmla="*/ 652463 w 1519238"/>
              <a:gd name="connsiteY45" fmla="*/ 271773 h 3100690"/>
              <a:gd name="connsiteX46" fmla="*/ 676275 w 1519238"/>
              <a:gd name="connsiteY46" fmla="*/ 243198 h 3100690"/>
              <a:gd name="connsiteX47" fmla="*/ 690563 w 1519238"/>
              <a:gd name="connsiteY47" fmla="*/ 209861 h 3100690"/>
              <a:gd name="connsiteX48" fmla="*/ 700088 w 1519238"/>
              <a:gd name="connsiteY48" fmla="*/ 181286 h 3100690"/>
              <a:gd name="connsiteX49" fmla="*/ 714375 w 1519238"/>
              <a:gd name="connsiteY49" fmla="*/ 157473 h 3100690"/>
              <a:gd name="connsiteX50" fmla="*/ 742950 w 1519238"/>
              <a:gd name="connsiteY50" fmla="*/ 133661 h 3100690"/>
              <a:gd name="connsiteX51" fmla="*/ 747713 w 1519238"/>
              <a:gd name="connsiteY51" fmla="*/ 119373 h 3100690"/>
              <a:gd name="connsiteX52" fmla="*/ 733425 w 1519238"/>
              <a:gd name="connsiteY52" fmla="*/ 90798 h 3100690"/>
              <a:gd name="connsiteX53" fmla="*/ 728663 w 1519238"/>
              <a:gd name="connsiteY53" fmla="*/ 76511 h 3100690"/>
              <a:gd name="connsiteX54" fmla="*/ 757238 w 1519238"/>
              <a:gd name="connsiteY54" fmla="*/ 90798 h 3100690"/>
              <a:gd name="connsiteX55" fmla="*/ 766763 w 1519238"/>
              <a:gd name="connsiteY55" fmla="*/ 105086 h 3100690"/>
              <a:gd name="connsiteX56" fmla="*/ 757238 w 1519238"/>
              <a:gd name="connsiteY56" fmla="*/ 71748 h 3100690"/>
              <a:gd name="connsiteX57" fmla="*/ 747713 w 1519238"/>
              <a:gd name="connsiteY57" fmla="*/ 57461 h 3100690"/>
              <a:gd name="connsiteX58" fmla="*/ 742950 w 1519238"/>
              <a:gd name="connsiteY58" fmla="*/ 43173 h 3100690"/>
              <a:gd name="connsiteX59" fmla="*/ 733425 w 1519238"/>
              <a:gd name="connsiteY59" fmla="*/ 28886 h 3100690"/>
              <a:gd name="connsiteX60" fmla="*/ 752475 w 1519238"/>
              <a:gd name="connsiteY60" fmla="*/ 38411 h 3100690"/>
              <a:gd name="connsiteX61" fmla="*/ 766763 w 1519238"/>
              <a:gd name="connsiteY61" fmla="*/ 43173 h 3100690"/>
              <a:gd name="connsiteX62" fmla="*/ 781050 w 1519238"/>
              <a:gd name="connsiteY62" fmla="*/ 43173 h 3100690"/>
              <a:gd name="connsiteX63" fmla="*/ 766763 w 1519238"/>
              <a:gd name="connsiteY63" fmla="*/ 14598 h 3100690"/>
              <a:gd name="connsiteX64" fmla="*/ 762000 w 1519238"/>
              <a:gd name="connsiteY64" fmla="*/ 311 h 3100690"/>
              <a:gd name="connsiteX65" fmla="*/ 804863 w 1519238"/>
              <a:gd name="connsiteY65" fmla="*/ 19361 h 3100690"/>
              <a:gd name="connsiteX66" fmla="*/ 814388 w 1519238"/>
              <a:gd name="connsiteY66" fmla="*/ 33648 h 3100690"/>
              <a:gd name="connsiteX67" fmla="*/ 857250 w 1519238"/>
              <a:gd name="connsiteY67" fmla="*/ 62223 h 3100690"/>
              <a:gd name="connsiteX68" fmla="*/ 876300 w 1519238"/>
              <a:gd name="connsiteY68" fmla="*/ 71748 h 3100690"/>
              <a:gd name="connsiteX69" fmla="*/ 890588 w 1519238"/>
              <a:gd name="connsiteY69" fmla="*/ 86036 h 3100690"/>
              <a:gd name="connsiteX70" fmla="*/ 904875 w 1519238"/>
              <a:gd name="connsiteY70" fmla="*/ 90798 h 3100690"/>
              <a:gd name="connsiteX71" fmla="*/ 947738 w 1519238"/>
              <a:gd name="connsiteY71" fmla="*/ 105086 h 3100690"/>
              <a:gd name="connsiteX72" fmla="*/ 966788 w 1519238"/>
              <a:gd name="connsiteY72" fmla="*/ 114611 h 3100690"/>
              <a:gd name="connsiteX73" fmla="*/ 985838 w 1519238"/>
              <a:gd name="connsiteY73" fmla="*/ 143186 h 3100690"/>
              <a:gd name="connsiteX74" fmla="*/ 1028700 w 1519238"/>
              <a:gd name="connsiteY74" fmla="*/ 176523 h 3100690"/>
              <a:gd name="connsiteX75" fmla="*/ 1047750 w 1519238"/>
              <a:gd name="connsiteY75" fmla="*/ 205098 h 3100690"/>
              <a:gd name="connsiteX76" fmla="*/ 1090613 w 1519238"/>
              <a:gd name="connsiteY76" fmla="*/ 252723 h 3100690"/>
              <a:gd name="connsiteX77" fmla="*/ 1109663 w 1519238"/>
              <a:gd name="connsiteY77" fmla="*/ 281298 h 3100690"/>
              <a:gd name="connsiteX78" fmla="*/ 1114425 w 1519238"/>
              <a:gd name="connsiteY78" fmla="*/ 300348 h 3100690"/>
              <a:gd name="connsiteX79" fmla="*/ 1138238 w 1519238"/>
              <a:gd name="connsiteY79" fmla="*/ 343211 h 3100690"/>
              <a:gd name="connsiteX80" fmla="*/ 1166813 w 1519238"/>
              <a:gd name="connsiteY80" fmla="*/ 362261 h 3100690"/>
              <a:gd name="connsiteX81" fmla="*/ 1204913 w 1519238"/>
              <a:gd name="connsiteY81" fmla="*/ 371786 h 3100690"/>
              <a:gd name="connsiteX82" fmla="*/ 1214438 w 1519238"/>
              <a:gd name="connsiteY82" fmla="*/ 386073 h 3100690"/>
              <a:gd name="connsiteX83" fmla="*/ 1238250 w 1519238"/>
              <a:gd name="connsiteY83" fmla="*/ 414648 h 3100690"/>
              <a:gd name="connsiteX84" fmla="*/ 1247775 w 1519238"/>
              <a:gd name="connsiteY84" fmla="*/ 443223 h 3100690"/>
              <a:gd name="connsiteX85" fmla="*/ 1252538 w 1519238"/>
              <a:gd name="connsiteY85" fmla="*/ 457511 h 3100690"/>
              <a:gd name="connsiteX86" fmla="*/ 1262063 w 1519238"/>
              <a:gd name="connsiteY86" fmla="*/ 476561 h 3100690"/>
              <a:gd name="connsiteX87" fmla="*/ 1290638 w 1519238"/>
              <a:gd name="connsiteY87" fmla="*/ 519423 h 3100690"/>
              <a:gd name="connsiteX88" fmla="*/ 1300163 w 1519238"/>
              <a:gd name="connsiteY88" fmla="*/ 533711 h 3100690"/>
              <a:gd name="connsiteX89" fmla="*/ 1304925 w 1519238"/>
              <a:gd name="connsiteY89" fmla="*/ 547998 h 3100690"/>
              <a:gd name="connsiteX90" fmla="*/ 1319213 w 1519238"/>
              <a:gd name="connsiteY90" fmla="*/ 557523 h 3100690"/>
              <a:gd name="connsiteX91" fmla="*/ 1371600 w 1519238"/>
              <a:gd name="connsiteY91" fmla="*/ 581336 h 3100690"/>
              <a:gd name="connsiteX92" fmla="*/ 1390650 w 1519238"/>
              <a:gd name="connsiteY92" fmla="*/ 590861 h 3100690"/>
              <a:gd name="connsiteX93" fmla="*/ 1419225 w 1519238"/>
              <a:gd name="connsiteY93" fmla="*/ 600386 h 3100690"/>
              <a:gd name="connsiteX94" fmla="*/ 1462088 w 1519238"/>
              <a:gd name="connsiteY94" fmla="*/ 595623 h 3100690"/>
              <a:gd name="connsiteX95" fmla="*/ 1476375 w 1519238"/>
              <a:gd name="connsiteY95" fmla="*/ 590861 h 3100690"/>
              <a:gd name="connsiteX96" fmla="*/ 1485900 w 1519238"/>
              <a:gd name="connsiteY96" fmla="*/ 576573 h 3100690"/>
              <a:gd name="connsiteX97" fmla="*/ 1504950 w 1519238"/>
              <a:gd name="connsiteY97" fmla="*/ 571811 h 3100690"/>
              <a:gd name="connsiteX98" fmla="*/ 1519238 w 1519238"/>
              <a:gd name="connsiteY98" fmla="*/ 567048 h 3100690"/>
              <a:gd name="connsiteX99" fmla="*/ 1509713 w 1519238"/>
              <a:gd name="connsiteY99" fmla="*/ 705161 h 3100690"/>
              <a:gd name="connsiteX100" fmla="*/ 1504950 w 1519238"/>
              <a:gd name="connsiteY100" fmla="*/ 719448 h 3100690"/>
              <a:gd name="connsiteX101" fmla="*/ 1485900 w 1519238"/>
              <a:gd name="connsiteY101" fmla="*/ 748023 h 3100690"/>
              <a:gd name="connsiteX102" fmla="*/ 1466850 w 1519238"/>
              <a:gd name="connsiteY102" fmla="*/ 786123 h 3100690"/>
              <a:gd name="connsiteX103" fmla="*/ 1457325 w 1519238"/>
              <a:gd name="connsiteY103" fmla="*/ 824223 h 3100690"/>
              <a:gd name="connsiteX104" fmla="*/ 1447800 w 1519238"/>
              <a:gd name="connsiteY104" fmla="*/ 909948 h 3100690"/>
              <a:gd name="connsiteX105" fmla="*/ 1438275 w 1519238"/>
              <a:gd name="connsiteY105" fmla="*/ 1014723 h 3100690"/>
              <a:gd name="connsiteX106" fmla="*/ 1428750 w 1519238"/>
              <a:gd name="connsiteY106" fmla="*/ 1090923 h 3100690"/>
              <a:gd name="connsiteX107" fmla="*/ 1414463 w 1519238"/>
              <a:gd name="connsiteY107" fmla="*/ 1119498 h 3100690"/>
              <a:gd name="connsiteX108" fmla="*/ 1400175 w 1519238"/>
              <a:gd name="connsiteY108" fmla="*/ 1148073 h 3100690"/>
              <a:gd name="connsiteX109" fmla="*/ 1395413 w 1519238"/>
              <a:gd name="connsiteY109" fmla="*/ 1162361 h 3100690"/>
              <a:gd name="connsiteX110" fmla="*/ 1338263 w 1519238"/>
              <a:gd name="connsiteY110" fmla="*/ 1148073 h 3100690"/>
              <a:gd name="connsiteX111" fmla="*/ 1314450 w 1519238"/>
              <a:gd name="connsiteY111" fmla="*/ 1143311 h 3100690"/>
              <a:gd name="connsiteX112" fmla="*/ 1285875 w 1519238"/>
              <a:gd name="connsiteY112" fmla="*/ 1133786 h 3100690"/>
              <a:gd name="connsiteX113" fmla="*/ 1223963 w 1519238"/>
              <a:gd name="connsiteY113" fmla="*/ 1138548 h 3100690"/>
              <a:gd name="connsiteX114" fmla="*/ 1214438 w 1519238"/>
              <a:gd name="connsiteY114" fmla="*/ 1167123 h 3100690"/>
              <a:gd name="connsiteX115" fmla="*/ 1204913 w 1519238"/>
              <a:gd name="connsiteY115" fmla="*/ 1186173 h 3100690"/>
              <a:gd name="connsiteX116" fmla="*/ 1195388 w 1519238"/>
              <a:gd name="connsiteY116" fmla="*/ 1214748 h 3100690"/>
              <a:gd name="connsiteX117" fmla="*/ 1190625 w 1519238"/>
              <a:gd name="connsiteY117" fmla="*/ 1281423 h 3100690"/>
              <a:gd name="connsiteX118" fmla="*/ 1176338 w 1519238"/>
              <a:gd name="connsiteY118" fmla="*/ 1300473 h 3100690"/>
              <a:gd name="connsiteX119" fmla="*/ 1190625 w 1519238"/>
              <a:gd name="connsiteY119" fmla="*/ 1333811 h 3100690"/>
              <a:gd name="connsiteX120" fmla="*/ 1200150 w 1519238"/>
              <a:gd name="connsiteY120" fmla="*/ 1348098 h 3100690"/>
              <a:gd name="connsiteX121" fmla="*/ 1209675 w 1519238"/>
              <a:gd name="connsiteY121" fmla="*/ 1381436 h 3100690"/>
              <a:gd name="connsiteX122" fmla="*/ 1219200 w 1519238"/>
              <a:gd name="connsiteY122" fmla="*/ 1400486 h 3100690"/>
              <a:gd name="connsiteX123" fmla="*/ 1223963 w 1519238"/>
              <a:gd name="connsiteY123" fmla="*/ 1467161 h 3100690"/>
              <a:gd name="connsiteX124" fmla="*/ 1228725 w 1519238"/>
              <a:gd name="connsiteY124" fmla="*/ 1486211 h 3100690"/>
              <a:gd name="connsiteX125" fmla="*/ 1233488 w 1519238"/>
              <a:gd name="connsiteY125" fmla="*/ 1510023 h 3100690"/>
              <a:gd name="connsiteX126" fmla="*/ 1228725 w 1519238"/>
              <a:gd name="connsiteY126" fmla="*/ 1557648 h 3100690"/>
              <a:gd name="connsiteX127" fmla="*/ 1209675 w 1519238"/>
              <a:gd name="connsiteY127" fmla="*/ 1605273 h 3100690"/>
              <a:gd name="connsiteX128" fmla="*/ 1204913 w 1519238"/>
              <a:gd name="connsiteY128" fmla="*/ 1676711 h 3100690"/>
              <a:gd name="connsiteX129" fmla="*/ 1195388 w 1519238"/>
              <a:gd name="connsiteY129" fmla="*/ 1710048 h 3100690"/>
              <a:gd name="connsiteX130" fmla="*/ 1185863 w 1519238"/>
              <a:gd name="connsiteY130" fmla="*/ 1748148 h 3100690"/>
              <a:gd name="connsiteX131" fmla="*/ 1190625 w 1519238"/>
              <a:gd name="connsiteY131" fmla="*/ 1833873 h 3100690"/>
              <a:gd name="connsiteX132" fmla="*/ 1200150 w 1519238"/>
              <a:gd name="connsiteY132" fmla="*/ 1867211 h 3100690"/>
              <a:gd name="connsiteX133" fmla="*/ 1204913 w 1519238"/>
              <a:gd name="connsiteY133" fmla="*/ 1886261 h 3100690"/>
              <a:gd name="connsiteX134" fmla="*/ 1219200 w 1519238"/>
              <a:gd name="connsiteY134" fmla="*/ 1933886 h 3100690"/>
              <a:gd name="connsiteX135" fmla="*/ 1223963 w 1519238"/>
              <a:gd name="connsiteY135" fmla="*/ 2124386 h 3100690"/>
              <a:gd name="connsiteX136" fmla="*/ 1233488 w 1519238"/>
              <a:gd name="connsiteY136" fmla="*/ 2186298 h 3100690"/>
              <a:gd name="connsiteX137" fmla="*/ 1243013 w 1519238"/>
              <a:gd name="connsiteY137" fmla="*/ 2200586 h 3100690"/>
              <a:gd name="connsiteX138" fmla="*/ 1247775 w 1519238"/>
              <a:gd name="connsiteY138" fmla="*/ 2214873 h 3100690"/>
              <a:gd name="connsiteX139" fmla="*/ 1257300 w 1519238"/>
              <a:gd name="connsiteY139" fmla="*/ 2233923 h 3100690"/>
              <a:gd name="connsiteX140" fmla="*/ 1271588 w 1519238"/>
              <a:gd name="connsiteY140" fmla="*/ 2276786 h 3100690"/>
              <a:gd name="connsiteX141" fmla="*/ 1264444 w 1519238"/>
              <a:gd name="connsiteY141" fmla="*/ 2364892 h 3100690"/>
              <a:gd name="connsiteX142" fmla="*/ 1202532 w 1519238"/>
              <a:gd name="connsiteY142" fmla="*/ 2422042 h 3100690"/>
              <a:gd name="connsiteX143" fmla="*/ 1100138 w 1519238"/>
              <a:gd name="connsiteY143" fmla="*/ 2464906 h 3100690"/>
              <a:gd name="connsiteX144" fmla="*/ 1052512 w 1519238"/>
              <a:gd name="connsiteY144" fmla="*/ 2555392 h 3100690"/>
              <a:gd name="connsiteX145" fmla="*/ 1062037 w 1519238"/>
              <a:gd name="connsiteY145" fmla="*/ 2610161 h 3100690"/>
              <a:gd name="connsiteX146" fmla="*/ 1042987 w 1519238"/>
              <a:gd name="connsiteY146" fmla="*/ 2662548 h 3100690"/>
              <a:gd name="connsiteX147" fmla="*/ 1071563 w 1519238"/>
              <a:gd name="connsiteY147" fmla="*/ 2743510 h 3100690"/>
              <a:gd name="connsiteX148" fmla="*/ 1164431 w 1519238"/>
              <a:gd name="connsiteY148" fmla="*/ 2750652 h 3100690"/>
              <a:gd name="connsiteX149" fmla="*/ 1193006 w 1519238"/>
              <a:gd name="connsiteY149" fmla="*/ 2803040 h 3100690"/>
              <a:gd name="connsiteX150" fmla="*/ 1176337 w 1519238"/>
              <a:gd name="connsiteY150" fmla="*/ 2855426 h 3100690"/>
              <a:gd name="connsiteX151" fmla="*/ 1219200 w 1519238"/>
              <a:gd name="connsiteY151" fmla="*/ 2872095 h 3100690"/>
              <a:gd name="connsiteX152" fmla="*/ 1233488 w 1519238"/>
              <a:gd name="connsiteY152" fmla="*/ 2922101 h 3100690"/>
              <a:gd name="connsiteX153" fmla="*/ 1214438 w 1519238"/>
              <a:gd name="connsiteY153" fmla="*/ 2945912 h 3100690"/>
              <a:gd name="connsiteX154" fmla="*/ 1254919 w 1519238"/>
              <a:gd name="connsiteY154" fmla="*/ 2962581 h 3100690"/>
              <a:gd name="connsiteX155" fmla="*/ 1276350 w 1519238"/>
              <a:gd name="connsiteY155" fmla="*/ 3017349 h 3100690"/>
              <a:gd name="connsiteX156" fmla="*/ 1252537 w 1519238"/>
              <a:gd name="connsiteY156" fmla="*/ 3026874 h 3100690"/>
              <a:gd name="connsiteX157" fmla="*/ 1226344 w 1519238"/>
              <a:gd name="connsiteY157" fmla="*/ 3010204 h 3100690"/>
              <a:gd name="connsiteX158" fmla="*/ 959644 w 1519238"/>
              <a:gd name="connsiteY158" fmla="*/ 3060210 h 3100690"/>
              <a:gd name="connsiteX159" fmla="*/ 966788 w 1519238"/>
              <a:gd name="connsiteY159" fmla="*/ 3095929 h 3100690"/>
              <a:gd name="connsiteX160" fmla="*/ 964406 w 1519238"/>
              <a:gd name="connsiteY160" fmla="*/ 3100690 h 3100690"/>
              <a:gd name="connsiteX0" fmla="*/ 0 w 1519238"/>
              <a:gd name="connsiteY0" fmla="*/ 1524311 h 3103072"/>
              <a:gd name="connsiteX1" fmla="*/ 23813 w 1519238"/>
              <a:gd name="connsiteY1" fmla="*/ 1486211 h 3103072"/>
              <a:gd name="connsiteX2" fmla="*/ 28575 w 1519238"/>
              <a:gd name="connsiteY2" fmla="*/ 1471923 h 3103072"/>
              <a:gd name="connsiteX3" fmla="*/ 47625 w 1519238"/>
              <a:gd name="connsiteY3" fmla="*/ 1438586 h 3103072"/>
              <a:gd name="connsiteX4" fmla="*/ 61913 w 1519238"/>
              <a:gd name="connsiteY4" fmla="*/ 1424298 h 3103072"/>
              <a:gd name="connsiteX5" fmla="*/ 80963 w 1519238"/>
              <a:gd name="connsiteY5" fmla="*/ 1395723 h 3103072"/>
              <a:gd name="connsiteX6" fmla="*/ 85725 w 1519238"/>
              <a:gd name="connsiteY6" fmla="*/ 1371911 h 3103072"/>
              <a:gd name="connsiteX7" fmla="*/ 119063 w 1519238"/>
              <a:gd name="connsiteY7" fmla="*/ 1338573 h 3103072"/>
              <a:gd name="connsiteX8" fmla="*/ 147638 w 1519238"/>
              <a:gd name="connsiteY8" fmla="*/ 1333811 h 3103072"/>
              <a:gd name="connsiteX9" fmla="*/ 157163 w 1519238"/>
              <a:gd name="connsiteY9" fmla="*/ 1305236 h 3103072"/>
              <a:gd name="connsiteX10" fmla="*/ 166688 w 1519238"/>
              <a:gd name="connsiteY10" fmla="*/ 1252848 h 3103072"/>
              <a:gd name="connsiteX11" fmla="*/ 157163 w 1519238"/>
              <a:gd name="connsiteY11" fmla="*/ 1176648 h 3103072"/>
              <a:gd name="connsiteX12" fmla="*/ 147638 w 1519238"/>
              <a:gd name="connsiteY12" fmla="*/ 1148073 h 3103072"/>
              <a:gd name="connsiteX13" fmla="*/ 142875 w 1519238"/>
              <a:gd name="connsiteY13" fmla="*/ 1114736 h 3103072"/>
              <a:gd name="connsiteX14" fmla="*/ 133350 w 1519238"/>
              <a:gd name="connsiteY14" fmla="*/ 1095686 h 3103072"/>
              <a:gd name="connsiteX15" fmla="*/ 128588 w 1519238"/>
              <a:gd name="connsiteY15" fmla="*/ 1081398 h 3103072"/>
              <a:gd name="connsiteX16" fmla="*/ 133350 w 1519238"/>
              <a:gd name="connsiteY16" fmla="*/ 986148 h 3103072"/>
              <a:gd name="connsiteX17" fmla="*/ 138113 w 1519238"/>
              <a:gd name="connsiteY17" fmla="*/ 971861 h 3103072"/>
              <a:gd name="connsiteX18" fmla="*/ 147638 w 1519238"/>
              <a:gd name="connsiteY18" fmla="*/ 957573 h 3103072"/>
              <a:gd name="connsiteX19" fmla="*/ 161925 w 1519238"/>
              <a:gd name="connsiteY19" fmla="*/ 943286 h 3103072"/>
              <a:gd name="connsiteX20" fmla="*/ 176213 w 1519238"/>
              <a:gd name="connsiteY20" fmla="*/ 900423 h 3103072"/>
              <a:gd name="connsiteX21" fmla="*/ 180975 w 1519238"/>
              <a:gd name="connsiteY21" fmla="*/ 886136 h 3103072"/>
              <a:gd name="connsiteX22" fmla="*/ 190500 w 1519238"/>
              <a:gd name="connsiteY22" fmla="*/ 867086 h 3103072"/>
              <a:gd name="connsiteX23" fmla="*/ 204788 w 1519238"/>
              <a:gd name="connsiteY23" fmla="*/ 814698 h 3103072"/>
              <a:gd name="connsiteX24" fmla="*/ 214313 w 1519238"/>
              <a:gd name="connsiteY24" fmla="*/ 781361 h 3103072"/>
              <a:gd name="connsiteX25" fmla="*/ 223838 w 1519238"/>
              <a:gd name="connsiteY25" fmla="*/ 767073 h 3103072"/>
              <a:gd name="connsiteX26" fmla="*/ 242888 w 1519238"/>
              <a:gd name="connsiteY26" fmla="*/ 733736 h 3103072"/>
              <a:gd name="connsiteX27" fmla="*/ 280988 w 1519238"/>
              <a:gd name="connsiteY27" fmla="*/ 714686 h 3103072"/>
              <a:gd name="connsiteX28" fmla="*/ 300038 w 1519238"/>
              <a:gd name="connsiteY28" fmla="*/ 705161 h 3103072"/>
              <a:gd name="connsiteX29" fmla="*/ 314325 w 1519238"/>
              <a:gd name="connsiteY29" fmla="*/ 690873 h 3103072"/>
              <a:gd name="connsiteX30" fmla="*/ 328613 w 1519238"/>
              <a:gd name="connsiteY30" fmla="*/ 681348 h 3103072"/>
              <a:gd name="connsiteX31" fmla="*/ 333375 w 1519238"/>
              <a:gd name="connsiteY31" fmla="*/ 667061 h 3103072"/>
              <a:gd name="connsiteX32" fmla="*/ 347663 w 1519238"/>
              <a:gd name="connsiteY32" fmla="*/ 652773 h 3103072"/>
              <a:gd name="connsiteX33" fmla="*/ 357188 w 1519238"/>
              <a:gd name="connsiteY33" fmla="*/ 638486 h 3103072"/>
              <a:gd name="connsiteX34" fmla="*/ 385763 w 1519238"/>
              <a:gd name="connsiteY34" fmla="*/ 614673 h 3103072"/>
              <a:gd name="connsiteX35" fmla="*/ 395288 w 1519238"/>
              <a:gd name="connsiteY35" fmla="*/ 600386 h 3103072"/>
              <a:gd name="connsiteX36" fmla="*/ 409575 w 1519238"/>
              <a:gd name="connsiteY36" fmla="*/ 581336 h 3103072"/>
              <a:gd name="connsiteX37" fmla="*/ 433388 w 1519238"/>
              <a:gd name="connsiteY37" fmla="*/ 552761 h 3103072"/>
              <a:gd name="connsiteX38" fmla="*/ 452438 w 1519238"/>
              <a:gd name="connsiteY38" fmla="*/ 543236 h 3103072"/>
              <a:gd name="connsiteX39" fmla="*/ 481013 w 1519238"/>
              <a:gd name="connsiteY39" fmla="*/ 509898 h 3103072"/>
              <a:gd name="connsiteX40" fmla="*/ 514350 w 1519238"/>
              <a:gd name="connsiteY40" fmla="*/ 471798 h 3103072"/>
              <a:gd name="connsiteX41" fmla="*/ 557213 w 1519238"/>
              <a:gd name="connsiteY41" fmla="*/ 428936 h 3103072"/>
              <a:gd name="connsiteX42" fmla="*/ 590550 w 1519238"/>
              <a:gd name="connsiteY42" fmla="*/ 395598 h 3103072"/>
              <a:gd name="connsiteX43" fmla="*/ 609600 w 1519238"/>
              <a:gd name="connsiteY43" fmla="*/ 333686 h 3103072"/>
              <a:gd name="connsiteX44" fmla="*/ 628650 w 1519238"/>
              <a:gd name="connsiteY44" fmla="*/ 305111 h 3103072"/>
              <a:gd name="connsiteX45" fmla="*/ 652463 w 1519238"/>
              <a:gd name="connsiteY45" fmla="*/ 271773 h 3103072"/>
              <a:gd name="connsiteX46" fmla="*/ 676275 w 1519238"/>
              <a:gd name="connsiteY46" fmla="*/ 243198 h 3103072"/>
              <a:gd name="connsiteX47" fmla="*/ 690563 w 1519238"/>
              <a:gd name="connsiteY47" fmla="*/ 209861 h 3103072"/>
              <a:gd name="connsiteX48" fmla="*/ 700088 w 1519238"/>
              <a:gd name="connsiteY48" fmla="*/ 181286 h 3103072"/>
              <a:gd name="connsiteX49" fmla="*/ 714375 w 1519238"/>
              <a:gd name="connsiteY49" fmla="*/ 157473 h 3103072"/>
              <a:gd name="connsiteX50" fmla="*/ 742950 w 1519238"/>
              <a:gd name="connsiteY50" fmla="*/ 133661 h 3103072"/>
              <a:gd name="connsiteX51" fmla="*/ 747713 w 1519238"/>
              <a:gd name="connsiteY51" fmla="*/ 119373 h 3103072"/>
              <a:gd name="connsiteX52" fmla="*/ 733425 w 1519238"/>
              <a:gd name="connsiteY52" fmla="*/ 90798 h 3103072"/>
              <a:gd name="connsiteX53" fmla="*/ 728663 w 1519238"/>
              <a:gd name="connsiteY53" fmla="*/ 76511 h 3103072"/>
              <a:gd name="connsiteX54" fmla="*/ 757238 w 1519238"/>
              <a:gd name="connsiteY54" fmla="*/ 90798 h 3103072"/>
              <a:gd name="connsiteX55" fmla="*/ 766763 w 1519238"/>
              <a:gd name="connsiteY55" fmla="*/ 105086 h 3103072"/>
              <a:gd name="connsiteX56" fmla="*/ 757238 w 1519238"/>
              <a:gd name="connsiteY56" fmla="*/ 71748 h 3103072"/>
              <a:gd name="connsiteX57" fmla="*/ 747713 w 1519238"/>
              <a:gd name="connsiteY57" fmla="*/ 57461 h 3103072"/>
              <a:gd name="connsiteX58" fmla="*/ 742950 w 1519238"/>
              <a:gd name="connsiteY58" fmla="*/ 43173 h 3103072"/>
              <a:gd name="connsiteX59" fmla="*/ 733425 w 1519238"/>
              <a:gd name="connsiteY59" fmla="*/ 28886 h 3103072"/>
              <a:gd name="connsiteX60" fmla="*/ 752475 w 1519238"/>
              <a:gd name="connsiteY60" fmla="*/ 38411 h 3103072"/>
              <a:gd name="connsiteX61" fmla="*/ 766763 w 1519238"/>
              <a:gd name="connsiteY61" fmla="*/ 43173 h 3103072"/>
              <a:gd name="connsiteX62" fmla="*/ 781050 w 1519238"/>
              <a:gd name="connsiteY62" fmla="*/ 43173 h 3103072"/>
              <a:gd name="connsiteX63" fmla="*/ 766763 w 1519238"/>
              <a:gd name="connsiteY63" fmla="*/ 14598 h 3103072"/>
              <a:gd name="connsiteX64" fmla="*/ 762000 w 1519238"/>
              <a:gd name="connsiteY64" fmla="*/ 311 h 3103072"/>
              <a:gd name="connsiteX65" fmla="*/ 804863 w 1519238"/>
              <a:gd name="connsiteY65" fmla="*/ 19361 h 3103072"/>
              <a:gd name="connsiteX66" fmla="*/ 814388 w 1519238"/>
              <a:gd name="connsiteY66" fmla="*/ 33648 h 3103072"/>
              <a:gd name="connsiteX67" fmla="*/ 857250 w 1519238"/>
              <a:gd name="connsiteY67" fmla="*/ 62223 h 3103072"/>
              <a:gd name="connsiteX68" fmla="*/ 876300 w 1519238"/>
              <a:gd name="connsiteY68" fmla="*/ 71748 h 3103072"/>
              <a:gd name="connsiteX69" fmla="*/ 890588 w 1519238"/>
              <a:gd name="connsiteY69" fmla="*/ 86036 h 3103072"/>
              <a:gd name="connsiteX70" fmla="*/ 904875 w 1519238"/>
              <a:gd name="connsiteY70" fmla="*/ 90798 h 3103072"/>
              <a:gd name="connsiteX71" fmla="*/ 947738 w 1519238"/>
              <a:gd name="connsiteY71" fmla="*/ 105086 h 3103072"/>
              <a:gd name="connsiteX72" fmla="*/ 966788 w 1519238"/>
              <a:gd name="connsiteY72" fmla="*/ 114611 h 3103072"/>
              <a:gd name="connsiteX73" fmla="*/ 985838 w 1519238"/>
              <a:gd name="connsiteY73" fmla="*/ 143186 h 3103072"/>
              <a:gd name="connsiteX74" fmla="*/ 1028700 w 1519238"/>
              <a:gd name="connsiteY74" fmla="*/ 176523 h 3103072"/>
              <a:gd name="connsiteX75" fmla="*/ 1047750 w 1519238"/>
              <a:gd name="connsiteY75" fmla="*/ 205098 h 3103072"/>
              <a:gd name="connsiteX76" fmla="*/ 1090613 w 1519238"/>
              <a:gd name="connsiteY76" fmla="*/ 252723 h 3103072"/>
              <a:gd name="connsiteX77" fmla="*/ 1109663 w 1519238"/>
              <a:gd name="connsiteY77" fmla="*/ 281298 h 3103072"/>
              <a:gd name="connsiteX78" fmla="*/ 1114425 w 1519238"/>
              <a:gd name="connsiteY78" fmla="*/ 300348 h 3103072"/>
              <a:gd name="connsiteX79" fmla="*/ 1138238 w 1519238"/>
              <a:gd name="connsiteY79" fmla="*/ 343211 h 3103072"/>
              <a:gd name="connsiteX80" fmla="*/ 1166813 w 1519238"/>
              <a:gd name="connsiteY80" fmla="*/ 362261 h 3103072"/>
              <a:gd name="connsiteX81" fmla="*/ 1204913 w 1519238"/>
              <a:gd name="connsiteY81" fmla="*/ 371786 h 3103072"/>
              <a:gd name="connsiteX82" fmla="*/ 1214438 w 1519238"/>
              <a:gd name="connsiteY82" fmla="*/ 386073 h 3103072"/>
              <a:gd name="connsiteX83" fmla="*/ 1238250 w 1519238"/>
              <a:gd name="connsiteY83" fmla="*/ 414648 h 3103072"/>
              <a:gd name="connsiteX84" fmla="*/ 1247775 w 1519238"/>
              <a:gd name="connsiteY84" fmla="*/ 443223 h 3103072"/>
              <a:gd name="connsiteX85" fmla="*/ 1252538 w 1519238"/>
              <a:gd name="connsiteY85" fmla="*/ 457511 h 3103072"/>
              <a:gd name="connsiteX86" fmla="*/ 1262063 w 1519238"/>
              <a:gd name="connsiteY86" fmla="*/ 476561 h 3103072"/>
              <a:gd name="connsiteX87" fmla="*/ 1290638 w 1519238"/>
              <a:gd name="connsiteY87" fmla="*/ 519423 h 3103072"/>
              <a:gd name="connsiteX88" fmla="*/ 1300163 w 1519238"/>
              <a:gd name="connsiteY88" fmla="*/ 533711 h 3103072"/>
              <a:gd name="connsiteX89" fmla="*/ 1304925 w 1519238"/>
              <a:gd name="connsiteY89" fmla="*/ 547998 h 3103072"/>
              <a:gd name="connsiteX90" fmla="*/ 1319213 w 1519238"/>
              <a:gd name="connsiteY90" fmla="*/ 557523 h 3103072"/>
              <a:gd name="connsiteX91" fmla="*/ 1371600 w 1519238"/>
              <a:gd name="connsiteY91" fmla="*/ 581336 h 3103072"/>
              <a:gd name="connsiteX92" fmla="*/ 1390650 w 1519238"/>
              <a:gd name="connsiteY92" fmla="*/ 590861 h 3103072"/>
              <a:gd name="connsiteX93" fmla="*/ 1419225 w 1519238"/>
              <a:gd name="connsiteY93" fmla="*/ 600386 h 3103072"/>
              <a:gd name="connsiteX94" fmla="*/ 1462088 w 1519238"/>
              <a:gd name="connsiteY94" fmla="*/ 595623 h 3103072"/>
              <a:gd name="connsiteX95" fmla="*/ 1476375 w 1519238"/>
              <a:gd name="connsiteY95" fmla="*/ 590861 h 3103072"/>
              <a:gd name="connsiteX96" fmla="*/ 1485900 w 1519238"/>
              <a:gd name="connsiteY96" fmla="*/ 576573 h 3103072"/>
              <a:gd name="connsiteX97" fmla="*/ 1504950 w 1519238"/>
              <a:gd name="connsiteY97" fmla="*/ 571811 h 3103072"/>
              <a:gd name="connsiteX98" fmla="*/ 1519238 w 1519238"/>
              <a:gd name="connsiteY98" fmla="*/ 567048 h 3103072"/>
              <a:gd name="connsiteX99" fmla="*/ 1509713 w 1519238"/>
              <a:gd name="connsiteY99" fmla="*/ 705161 h 3103072"/>
              <a:gd name="connsiteX100" fmla="*/ 1504950 w 1519238"/>
              <a:gd name="connsiteY100" fmla="*/ 719448 h 3103072"/>
              <a:gd name="connsiteX101" fmla="*/ 1485900 w 1519238"/>
              <a:gd name="connsiteY101" fmla="*/ 748023 h 3103072"/>
              <a:gd name="connsiteX102" fmla="*/ 1466850 w 1519238"/>
              <a:gd name="connsiteY102" fmla="*/ 786123 h 3103072"/>
              <a:gd name="connsiteX103" fmla="*/ 1457325 w 1519238"/>
              <a:gd name="connsiteY103" fmla="*/ 824223 h 3103072"/>
              <a:gd name="connsiteX104" fmla="*/ 1447800 w 1519238"/>
              <a:gd name="connsiteY104" fmla="*/ 909948 h 3103072"/>
              <a:gd name="connsiteX105" fmla="*/ 1438275 w 1519238"/>
              <a:gd name="connsiteY105" fmla="*/ 1014723 h 3103072"/>
              <a:gd name="connsiteX106" fmla="*/ 1428750 w 1519238"/>
              <a:gd name="connsiteY106" fmla="*/ 1090923 h 3103072"/>
              <a:gd name="connsiteX107" fmla="*/ 1414463 w 1519238"/>
              <a:gd name="connsiteY107" fmla="*/ 1119498 h 3103072"/>
              <a:gd name="connsiteX108" fmla="*/ 1400175 w 1519238"/>
              <a:gd name="connsiteY108" fmla="*/ 1148073 h 3103072"/>
              <a:gd name="connsiteX109" fmla="*/ 1395413 w 1519238"/>
              <a:gd name="connsiteY109" fmla="*/ 1162361 h 3103072"/>
              <a:gd name="connsiteX110" fmla="*/ 1338263 w 1519238"/>
              <a:gd name="connsiteY110" fmla="*/ 1148073 h 3103072"/>
              <a:gd name="connsiteX111" fmla="*/ 1314450 w 1519238"/>
              <a:gd name="connsiteY111" fmla="*/ 1143311 h 3103072"/>
              <a:gd name="connsiteX112" fmla="*/ 1285875 w 1519238"/>
              <a:gd name="connsiteY112" fmla="*/ 1133786 h 3103072"/>
              <a:gd name="connsiteX113" fmla="*/ 1223963 w 1519238"/>
              <a:gd name="connsiteY113" fmla="*/ 1138548 h 3103072"/>
              <a:gd name="connsiteX114" fmla="*/ 1214438 w 1519238"/>
              <a:gd name="connsiteY114" fmla="*/ 1167123 h 3103072"/>
              <a:gd name="connsiteX115" fmla="*/ 1204913 w 1519238"/>
              <a:gd name="connsiteY115" fmla="*/ 1186173 h 3103072"/>
              <a:gd name="connsiteX116" fmla="*/ 1195388 w 1519238"/>
              <a:gd name="connsiteY116" fmla="*/ 1214748 h 3103072"/>
              <a:gd name="connsiteX117" fmla="*/ 1190625 w 1519238"/>
              <a:gd name="connsiteY117" fmla="*/ 1281423 h 3103072"/>
              <a:gd name="connsiteX118" fmla="*/ 1176338 w 1519238"/>
              <a:gd name="connsiteY118" fmla="*/ 1300473 h 3103072"/>
              <a:gd name="connsiteX119" fmla="*/ 1190625 w 1519238"/>
              <a:gd name="connsiteY119" fmla="*/ 1333811 h 3103072"/>
              <a:gd name="connsiteX120" fmla="*/ 1200150 w 1519238"/>
              <a:gd name="connsiteY120" fmla="*/ 1348098 h 3103072"/>
              <a:gd name="connsiteX121" fmla="*/ 1209675 w 1519238"/>
              <a:gd name="connsiteY121" fmla="*/ 1381436 h 3103072"/>
              <a:gd name="connsiteX122" fmla="*/ 1219200 w 1519238"/>
              <a:gd name="connsiteY122" fmla="*/ 1400486 h 3103072"/>
              <a:gd name="connsiteX123" fmla="*/ 1223963 w 1519238"/>
              <a:gd name="connsiteY123" fmla="*/ 1467161 h 3103072"/>
              <a:gd name="connsiteX124" fmla="*/ 1228725 w 1519238"/>
              <a:gd name="connsiteY124" fmla="*/ 1486211 h 3103072"/>
              <a:gd name="connsiteX125" fmla="*/ 1233488 w 1519238"/>
              <a:gd name="connsiteY125" fmla="*/ 1510023 h 3103072"/>
              <a:gd name="connsiteX126" fmla="*/ 1228725 w 1519238"/>
              <a:gd name="connsiteY126" fmla="*/ 1557648 h 3103072"/>
              <a:gd name="connsiteX127" fmla="*/ 1209675 w 1519238"/>
              <a:gd name="connsiteY127" fmla="*/ 1605273 h 3103072"/>
              <a:gd name="connsiteX128" fmla="*/ 1204913 w 1519238"/>
              <a:gd name="connsiteY128" fmla="*/ 1676711 h 3103072"/>
              <a:gd name="connsiteX129" fmla="*/ 1195388 w 1519238"/>
              <a:gd name="connsiteY129" fmla="*/ 1710048 h 3103072"/>
              <a:gd name="connsiteX130" fmla="*/ 1185863 w 1519238"/>
              <a:gd name="connsiteY130" fmla="*/ 1748148 h 3103072"/>
              <a:gd name="connsiteX131" fmla="*/ 1190625 w 1519238"/>
              <a:gd name="connsiteY131" fmla="*/ 1833873 h 3103072"/>
              <a:gd name="connsiteX132" fmla="*/ 1200150 w 1519238"/>
              <a:gd name="connsiteY132" fmla="*/ 1867211 h 3103072"/>
              <a:gd name="connsiteX133" fmla="*/ 1204913 w 1519238"/>
              <a:gd name="connsiteY133" fmla="*/ 1886261 h 3103072"/>
              <a:gd name="connsiteX134" fmla="*/ 1219200 w 1519238"/>
              <a:gd name="connsiteY134" fmla="*/ 1933886 h 3103072"/>
              <a:gd name="connsiteX135" fmla="*/ 1223963 w 1519238"/>
              <a:gd name="connsiteY135" fmla="*/ 2124386 h 3103072"/>
              <a:gd name="connsiteX136" fmla="*/ 1233488 w 1519238"/>
              <a:gd name="connsiteY136" fmla="*/ 2186298 h 3103072"/>
              <a:gd name="connsiteX137" fmla="*/ 1243013 w 1519238"/>
              <a:gd name="connsiteY137" fmla="*/ 2200586 h 3103072"/>
              <a:gd name="connsiteX138" fmla="*/ 1247775 w 1519238"/>
              <a:gd name="connsiteY138" fmla="*/ 2214873 h 3103072"/>
              <a:gd name="connsiteX139" fmla="*/ 1257300 w 1519238"/>
              <a:gd name="connsiteY139" fmla="*/ 2233923 h 3103072"/>
              <a:gd name="connsiteX140" fmla="*/ 1271588 w 1519238"/>
              <a:gd name="connsiteY140" fmla="*/ 2276786 h 3103072"/>
              <a:gd name="connsiteX141" fmla="*/ 1264444 w 1519238"/>
              <a:gd name="connsiteY141" fmla="*/ 2364892 h 3103072"/>
              <a:gd name="connsiteX142" fmla="*/ 1202532 w 1519238"/>
              <a:gd name="connsiteY142" fmla="*/ 2422042 h 3103072"/>
              <a:gd name="connsiteX143" fmla="*/ 1100138 w 1519238"/>
              <a:gd name="connsiteY143" fmla="*/ 2464906 h 3103072"/>
              <a:gd name="connsiteX144" fmla="*/ 1052512 w 1519238"/>
              <a:gd name="connsiteY144" fmla="*/ 2555392 h 3103072"/>
              <a:gd name="connsiteX145" fmla="*/ 1062037 w 1519238"/>
              <a:gd name="connsiteY145" fmla="*/ 2610161 h 3103072"/>
              <a:gd name="connsiteX146" fmla="*/ 1042987 w 1519238"/>
              <a:gd name="connsiteY146" fmla="*/ 2662548 h 3103072"/>
              <a:gd name="connsiteX147" fmla="*/ 1071563 w 1519238"/>
              <a:gd name="connsiteY147" fmla="*/ 2743510 h 3103072"/>
              <a:gd name="connsiteX148" fmla="*/ 1164431 w 1519238"/>
              <a:gd name="connsiteY148" fmla="*/ 2750652 h 3103072"/>
              <a:gd name="connsiteX149" fmla="*/ 1193006 w 1519238"/>
              <a:gd name="connsiteY149" fmla="*/ 2803040 h 3103072"/>
              <a:gd name="connsiteX150" fmla="*/ 1176337 w 1519238"/>
              <a:gd name="connsiteY150" fmla="*/ 2855426 h 3103072"/>
              <a:gd name="connsiteX151" fmla="*/ 1219200 w 1519238"/>
              <a:gd name="connsiteY151" fmla="*/ 2872095 h 3103072"/>
              <a:gd name="connsiteX152" fmla="*/ 1233488 w 1519238"/>
              <a:gd name="connsiteY152" fmla="*/ 2922101 h 3103072"/>
              <a:gd name="connsiteX153" fmla="*/ 1214438 w 1519238"/>
              <a:gd name="connsiteY153" fmla="*/ 2945912 h 3103072"/>
              <a:gd name="connsiteX154" fmla="*/ 1254919 w 1519238"/>
              <a:gd name="connsiteY154" fmla="*/ 2962581 h 3103072"/>
              <a:gd name="connsiteX155" fmla="*/ 1276350 w 1519238"/>
              <a:gd name="connsiteY155" fmla="*/ 3017349 h 3103072"/>
              <a:gd name="connsiteX156" fmla="*/ 1252537 w 1519238"/>
              <a:gd name="connsiteY156" fmla="*/ 3026874 h 3103072"/>
              <a:gd name="connsiteX157" fmla="*/ 1226344 w 1519238"/>
              <a:gd name="connsiteY157" fmla="*/ 3010204 h 3103072"/>
              <a:gd name="connsiteX158" fmla="*/ 959644 w 1519238"/>
              <a:gd name="connsiteY158" fmla="*/ 3060210 h 3103072"/>
              <a:gd name="connsiteX159" fmla="*/ 966788 w 1519238"/>
              <a:gd name="connsiteY159" fmla="*/ 3095929 h 3103072"/>
              <a:gd name="connsiteX160" fmla="*/ 904875 w 1519238"/>
              <a:gd name="connsiteY160" fmla="*/ 3103072 h 3103072"/>
              <a:gd name="connsiteX0" fmla="*/ 0 w 1519238"/>
              <a:gd name="connsiteY0" fmla="*/ 1524311 h 3103072"/>
              <a:gd name="connsiteX1" fmla="*/ 23813 w 1519238"/>
              <a:gd name="connsiteY1" fmla="*/ 1486211 h 3103072"/>
              <a:gd name="connsiteX2" fmla="*/ 28575 w 1519238"/>
              <a:gd name="connsiteY2" fmla="*/ 1471923 h 3103072"/>
              <a:gd name="connsiteX3" fmla="*/ 47625 w 1519238"/>
              <a:gd name="connsiteY3" fmla="*/ 1438586 h 3103072"/>
              <a:gd name="connsiteX4" fmla="*/ 61913 w 1519238"/>
              <a:gd name="connsiteY4" fmla="*/ 1424298 h 3103072"/>
              <a:gd name="connsiteX5" fmla="*/ 80963 w 1519238"/>
              <a:gd name="connsiteY5" fmla="*/ 1395723 h 3103072"/>
              <a:gd name="connsiteX6" fmla="*/ 85725 w 1519238"/>
              <a:gd name="connsiteY6" fmla="*/ 1371911 h 3103072"/>
              <a:gd name="connsiteX7" fmla="*/ 119063 w 1519238"/>
              <a:gd name="connsiteY7" fmla="*/ 1338573 h 3103072"/>
              <a:gd name="connsiteX8" fmla="*/ 147638 w 1519238"/>
              <a:gd name="connsiteY8" fmla="*/ 1333811 h 3103072"/>
              <a:gd name="connsiteX9" fmla="*/ 157163 w 1519238"/>
              <a:gd name="connsiteY9" fmla="*/ 1305236 h 3103072"/>
              <a:gd name="connsiteX10" fmla="*/ 166688 w 1519238"/>
              <a:gd name="connsiteY10" fmla="*/ 1252848 h 3103072"/>
              <a:gd name="connsiteX11" fmla="*/ 157163 w 1519238"/>
              <a:gd name="connsiteY11" fmla="*/ 1176648 h 3103072"/>
              <a:gd name="connsiteX12" fmla="*/ 147638 w 1519238"/>
              <a:gd name="connsiteY12" fmla="*/ 1148073 h 3103072"/>
              <a:gd name="connsiteX13" fmla="*/ 142875 w 1519238"/>
              <a:gd name="connsiteY13" fmla="*/ 1114736 h 3103072"/>
              <a:gd name="connsiteX14" fmla="*/ 133350 w 1519238"/>
              <a:gd name="connsiteY14" fmla="*/ 1095686 h 3103072"/>
              <a:gd name="connsiteX15" fmla="*/ 128588 w 1519238"/>
              <a:gd name="connsiteY15" fmla="*/ 1081398 h 3103072"/>
              <a:gd name="connsiteX16" fmla="*/ 133350 w 1519238"/>
              <a:gd name="connsiteY16" fmla="*/ 986148 h 3103072"/>
              <a:gd name="connsiteX17" fmla="*/ 138113 w 1519238"/>
              <a:gd name="connsiteY17" fmla="*/ 971861 h 3103072"/>
              <a:gd name="connsiteX18" fmla="*/ 147638 w 1519238"/>
              <a:gd name="connsiteY18" fmla="*/ 957573 h 3103072"/>
              <a:gd name="connsiteX19" fmla="*/ 161925 w 1519238"/>
              <a:gd name="connsiteY19" fmla="*/ 943286 h 3103072"/>
              <a:gd name="connsiteX20" fmla="*/ 176213 w 1519238"/>
              <a:gd name="connsiteY20" fmla="*/ 900423 h 3103072"/>
              <a:gd name="connsiteX21" fmla="*/ 180975 w 1519238"/>
              <a:gd name="connsiteY21" fmla="*/ 886136 h 3103072"/>
              <a:gd name="connsiteX22" fmla="*/ 190500 w 1519238"/>
              <a:gd name="connsiteY22" fmla="*/ 867086 h 3103072"/>
              <a:gd name="connsiteX23" fmla="*/ 204788 w 1519238"/>
              <a:gd name="connsiteY23" fmla="*/ 814698 h 3103072"/>
              <a:gd name="connsiteX24" fmla="*/ 214313 w 1519238"/>
              <a:gd name="connsiteY24" fmla="*/ 781361 h 3103072"/>
              <a:gd name="connsiteX25" fmla="*/ 223838 w 1519238"/>
              <a:gd name="connsiteY25" fmla="*/ 767073 h 3103072"/>
              <a:gd name="connsiteX26" fmla="*/ 242888 w 1519238"/>
              <a:gd name="connsiteY26" fmla="*/ 733736 h 3103072"/>
              <a:gd name="connsiteX27" fmla="*/ 280988 w 1519238"/>
              <a:gd name="connsiteY27" fmla="*/ 714686 h 3103072"/>
              <a:gd name="connsiteX28" fmla="*/ 300038 w 1519238"/>
              <a:gd name="connsiteY28" fmla="*/ 705161 h 3103072"/>
              <a:gd name="connsiteX29" fmla="*/ 314325 w 1519238"/>
              <a:gd name="connsiteY29" fmla="*/ 690873 h 3103072"/>
              <a:gd name="connsiteX30" fmla="*/ 328613 w 1519238"/>
              <a:gd name="connsiteY30" fmla="*/ 681348 h 3103072"/>
              <a:gd name="connsiteX31" fmla="*/ 333375 w 1519238"/>
              <a:gd name="connsiteY31" fmla="*/ 667061 h 3103072"/>
              <a:gd name="connsiteX32" fmla="*/ 347663 w 1519238"/>
              <a:gd name="connsiteY32" fmla="*/ 652773 h 3103072"/>
              <a:gd name="connsiteX33" fmla="*/ 357188 w 1519238"/>
              <a:gd name="connsiteY33" fmla="*/ 638486 h 3103072"/>
              <a:gd name="connsiteX34" fmla="*/ 385763 w 1519238"/>
              <a:gd name="connsiteY34" fmla="*/ 614673 h 3103072"/>
              <a:gd name="connsiteX35" fmla="*/ 395288 w 1519238"/>
              <a:gd name="connsiteY35" fmla="*/ 600386 h 3103072"/>
              <a:gd name="connsiteX36" fmla="*/ 409575 w 1519238"/>
              <a:gd name="connsiteY36" fmla="*/ 581336 h 3103072"/>
              <a:gd name="connsiteX37" fmla="*/ 433388 w 1519238"/>
              <a:gd name="connsiteY37" fmla="*/ 552761 h 3103072"/>
              <a:gd name="connsiteX38" fmla="*/ 452438 w 1519238"/>
              <a:gd name="connsiteY38" fmla="*/ 543236 h 3103072"/>
              <a:gd name="connsiteX39" fmla="*/ 481013 w 1519238"/>
              <a:gd name="connsiteY39" fmla="*/ 509898 h 3103072"/>
              <a:gd name="connsiteX40" fmla="*/ 514350 w 1519238"/>
              <a:gd name="connsiteY40" fmla="*/ 471798 h 3103072"/>
              <a:gd name="connsiteX41" fmla="*/ 557213 w 1519238"/>
              <a:gd name="connsiteY41" fmla="*/ 428936 h 3103072"/>
              <a:gd name="connsiteX42" fmla="*/ 590550 w 1519238"/>
              <a:gd name="connsiteY42" fmla="*/ 395598 h 3103072"/>
              <a:gd name="connsiteX43" fmla="*/ 609600 w 1519238"/>
              <a:gd name="connsiteY43" fmla="*/ 333686 h 3103072"/>
              <a:gd name="connsiteX44" fmla="*/ 628650 w 1519238"/>
              <a:gd name="connsiteY44" fmla="*/ 305111 h 3103072"/>
              <a:gd name="connsiteX45" fmla="*/ 652463 w 1519238"/>
              <a:gd name="connsiteY45" fmla="*/ 271773 h 3103072"/>
              <a:gd name="connsiteX46" fmla="*/ 676275 w 1519238"/>
              <a:gd name="connsiteY46" fmla="*/ 243198 h 3103072"/>
              <a:gd name="connsiteX47" fmla="*/ 690563 w 1519238"/>
              <a:gd name="connsiteY47" fmla="*/ 209861 h 3103072"/>
              <a:gd name="connsiteX48" fmla="*/ 700088 w 1519238"/>
              <a:gd name="connsiteY48" fmla="*/ 181286 h 3103072"/>
              <a:gd name="connsiteX49" fmla="*/ 714375 w 1519238"/>
              <a:gd name="connsiteY49" fmla="*/ 157473 h 3103072"/>
              <a:gd name="connsiteX50" fmla="*/ 742950 w 1519238"/>
              <a:gd name="connsiteY50" fmla="*/ 133661 h 3103072"/>
              <a:gd name="connsiteX51" fmla="*/ 747713 w 1519238"/>
              <a:gd name="connsiteY51" fmla="*/ 119373 h 3103072"/>
              <a:gd name="connsiteX52" fmla="*/ 733425 w 1519238"/>
              <a:gd name="connsiteY52" fmla="*/ 90798 h 3103072"/>
              <a:gd name="connsiteX53" fmla="*/ 728663 w 1519238"/>
              <a:gd name="connsiteY53" fmla="*/ 76511 h 3103072"/>
              <a:gd name="connsiteX54" fmla="*/ 757238 w 1519238"/>
              <a:gd name="connsiteY54" fmla="*/ 90798 h 3103072"/>
              <a:gd name="connsiteX55" fmla="*/ 766763 w 1519238"/>
              <a:gd name="connsiteY55" fmla="*/ 105086 h 3103072"/>
              <a:gd name="connsiteX56" fmla="*/ 757238 w 1519238"/>
              <a:gd name="connsiteY56" fmla="*/ 71748 h 3103072"/>
              <a:gd name="connsiteX57" fmla="*/ 747713 w 1519238"/>
              <a:gd name="connsiteY57" fmla="*/ 57461 h 3103072"/>
              <a:gd name="connsiteX58" fmla="*/ 742950 w 1519238"/>
              <a:gd name="connsiteY58" fmla="*/ 43173 h 3103072"/>
              <a:gd name="connsiteX59" fmla="*/ 733425 w 1519238"/>
              <a:gd name="connsiteY59" fmla="*/ 28886 h 3103072"/>
              <a:gd name="connsiteX60" fmla="*/ 752475 w 1519238"/>
              <a:gd name="connsiteY60" fmla="*/ 38411 h 3103072"/>
              <a:gd name="connsiteX61" fmla="*/ 766763 w 1519238"/>
              <a:gd name="connsiteY61" fmla="*/ 43173 h 3103072"/>
              <a:gd name="connsiteX62" fmla="*/ 781050 w 1519238"/>
              <a:gd name="connsiteY62" fmla="*/ 43173 h 3103072"/>
              <a:gd name="connsiteX63" fmla="*/ 766763 w 1519238"/>
              <a:gd name="connsiteY63" fmla="*/ 14598 h 3103072"/>
              <a:gd name="connsiteX64" fmla="*/ 762000 w 1519238"/>
              <a:gd name="connsiteY64" fmla="*/ 311 h 3103072"/>
              <a:gd name="connsiteX65" fmla="*/ 804863 w 1519238"/>
              <a:gd name="connsiteY65" fmla="*/ 19361 h 3103072"/>
              <a:gd name="connsiteX66" fmla="*/ 814388 w 1519238"/>
              <a:gd name="connsiteY66" fmla="*/ 33648 h 3103072"/>
              <a:gd name="connsiteX67" fmla="*/ 857250 w 1519238"/>
              <a:gd name="connsiteY67" fmla="*/ 62223 h 3103072"/>
              <a:gd name="connsiteX68" fmla="*/ 876300 w 1519238"/>
              <a:gd name="connsiteY68" fmla="*/ 71748 h 3103072"/>
              <a:gd name="connsiteX69" fmla="*/ 890588 w 1519238"/>
              <a:gd name="connsiteY69" fmla="*/ 86036 h 3103072"/>
              <a:gd name="connsiteX70" fmla="*/ 904875 w 1519238"/>
              <a:gd name="connsiteY70" fmla="*/ 90798 h 3103072"/>
              <a:gd name="connsiteX71" fmla="*/ 947738 w 1519238"/>
              <a:gd name="connsiteY71" fmla="*/ 105086 h 3103072"/>
              <a:gd name="connsiteX72" fmla="*/ 966788 w 1519238"/>
              <a:gd name="connsiteY72" fmla="*/ 114611 h 3103072"/>
              <a:gd name="connsiteX73" fmla="*/ 985838 w 1519238"/>
              <a:gd name="connsiteY73" fmla="*/ 143186 h 3103072"/>
              <a:gd name="connsiteX74" fmla="*/ 1028700 w 1519238"/>
              <a:gd name="connsiteY74" fmla="*/ 176523 h 3103072"/>
              <a:gd name="connsiteX75" fmla="*/ 1047750 w 1519238"/>
              <a:gd name="connsiteY75" fmla="*/ 205098 h 3103072"/>
              <a:gd name="connsiteX76" fmla="*/ 1090613 w 1519238"/>
              <a:gd name="connsiteY76" fmla="*/ 252723 h 3103072"/>
              <a:gd name="connsiteX77" fmla="*/ 1109663 w 1519238"/>
              <a:gd name="connsiteY77" fmla="*/ 281298 h 3103072"/>
              <a:gd name="connsiteX78" fmla="*/ 1114425 w 1519238"/>
              <a:gd name="connsiteY78" fmla="*/ 300348 h 3103072"/>
              <a:gd name="connsiteX79" fmla="*/ 1138238 w 1519238"/>
              <a:gd name="connsiteY79" fmla="*/ 343211 h 3103072"/>
              <a:gd name="connsiteX80" fmla="*/ 1166813 w 1519238"/>
              <a:gd name="connsiteY80" fmla="*/ 362261 h 3103072"/>
              <a:gd name="connsiteX81" fmla="*/ 1204913 w 1519238"/>
              <a:gd name="connsiteY81" fmla="*/ 371786 h 3103072"/>
              <a:gd name="connsiteX82" fmla="*/ 1214438 w 1519238"/>
              <a:gd name="connsiteY82" fmla="*/ 386073 h 3103072"/>
              <a:gd name="connsiteX83" fmla="*/ 1238250 w 1519238"/>
              <a:gd name="connsiteY83" fmla="*/ 414648 h 3103072"/>
              <a:gd name="connsiteX84" fmla="*/ 1247775 w 1519238"/>
              <a:gd name="connsiteY84" fmla="*/ 443223 h 3103072"/>
              <a:gd name="connsiteX85" fmla="*/ 1252538 w 1519238"/>
              <a:gd name="connsiteY85" fmla="*/ 457511 h 3103072"/>
              <a:gd name="connsiteX86" fmla="*/ 1262063 w 1519238"/>
              <a:gd name="connsiteY86" fmla="*/ 476561 h 3103072"/>
              <a:gd name="connsiteX87" fmla="*/ 1290638 w 1519238"/>
              <a:gd name="connsiteY87" fmla="*/ 519423 h 3103072"/>
              <a:gd name="connsiteX88" fmla="*/ 1300163 w 1519238"/>
              <a:gd name="connsiteY88" fmla="*/ 533711 h 3103072"/>
              <a:gd name="connsiteX89" fmla="*/ 1304925 w 1519238"/>
              <a:gd name="connsiteY89" fmla="*/ 547998 h 3103072"/>
              <a:gd name="connsiteX90" fmla="*/ 1319213 w 1519238"/>
              <a:gd name="connsiteY90" fmla="*/ 557523 h 3103072"/>
              <a:gd name="connsiteX91" fmla="*/ 1371600 w 1519238"/>
              <a:gd name="connsiteY91" fmla="*/ 581336 h 3103072"/>
              <a:gd name="connsiteX92" fmla="*/ 1390650 w 1519238"/>
              <a:gd name="connsiteY92" fmla="*/ 590861 h 3103072"/>
              <a:gd name="connsiteX93" fmla="*/ 1419225 w 1519238"/>
              <a:gd name="connsiteY93" fmla="*/ 600386 h 3103072"/>
              <a:gd name="connsiteX94" fmla="*/ 1462088 w 1519238"/>
              <a:gd name="connsiteY94" fmla="*/ 595623 h 3103072"/>
              <a:gd name="connsiteX95" fmla="*/ 1476375 w 1519238"/>
              <a:gd name="connsiteY95" fmla="*/ 590861 h 3103072"/>
              <a:gd name="connsiteX96" fmla="*/ 1485900 w 1519238"/>
              <a:gd name="connsiteY96" fmla="*/ 576573 h 3103072"/>
              <a:gd name="connsiteX97" fmla="*/ 1504950 w 1519238"/>
              <a:gd name="connsiteY97" fmla="*/ 571811 h 3103072"/>
              <a:gd name="connsiteX98" fmla="*/ 1519238 w 1519238"/>
              <a:gd name="connsiteY98" fmla="*/ 567048 h 3103072"/>
              <a:gd name="connsiteX99" fmla="*/ 1509713 w 1519238"/>
              <a:gd name="connsiteY99" fmla="*/ 705161 h 3103072"/>
              <a:gd name="connsiteX100" fmla="*/ 1504950 w 1519238"/>
              <a:gd name="connsiteY100" fmla="*/ 719448 h 3103072"/>
              <a:gd name="connsiteX101" fmla="*/ 1485900 w 1519238"/>
              <a:gd name="connsiteY101" fmla="*/ 748023 h 3103072"/>
              <a:gd name="connsiteX102" fmla="*/ 1466850 w 1519238"/>
              <a:gd name="connsiteY102" fmla="*/ 786123 h 3103072"/>
              <a:gd name="connsiteX103" fmla="*/ 1457325 w 1519238"/>
              <a:gd name="connsiteY103" fmla="*/ 824223 h 3103072"/>
              <a:gd name="connsiteX104" fmla="*/ 1447800 w 1519238"/>
              <a:gd name="connsiteY104" fmla="*/ 909948 h 3103072"/>
              <a:gd name="connsiteX105" fmla="*/ 1438275 w 1519238"/>
              <a:gd name="connsiteY105" fmla="*/ 1014723 h 3103072"/>
              <a:gd name="connsiteX106" fmla="*/ 1428750 w 1519238"/>
              <a:gd name="connsiteY106" fmla="*/ 1090923 h 3103072"/>
              <a:gd name="connsiteX107" fmla="*/ 1414463 w 1519238"/>
              <a:gd name="connsiteY107" fmla="*/ 1119498 h 3103072"/>
              <a:gd name="connsiteX108" fmla="*/ 1400175 w 1519238"/>
              <a:gd name="connsiteY108" fmla="*/ 1148073 h 3103072"/>
              <a:gd name="connsiteX109" fmla="*/ 1395413 w 1519238"/>
              <a:gd name="connsiteY109" fmla="*/ 1162361 h 3103072"/>
              <a:gd name="connsiteX110" fmla="*/ 1338263 w 1519238"/>
              <a:gd name="connsiteY110" fmla="*/ 1148073 h 3103072"/>
              <a:gd name="connsiteX111" fmla="*/ 1314450 w 1519238"/>
              <a:gd name="connsiteY111" fmla="*/ 1143311 h 3103072"/>
              <a:gd name="connsiteX112" fmla="*/ 1285875 w 1519238"/>
              <a:gd name="connsiteY112" fmla="*/ 1133786 h 3103072"/>
              <a:gd name="connsiteX113" fmla="*/ 1223963 w 1519238"/>
              <a:gd name="connsiteY113" fmla="*/ 1138548 h 3103072"/>
              <a:gd name="connsiteX114" fmla="*/ 1214438 w 1519238"/>
              <a:gd name="connsiteY114" fmla="*/ 1167123 h 3103072"/>
              <a:gd name="connsiteX115" fmla="*/ 1204913 w 1519238"/>
              <a:gd name="connsiteY115" fmla="*/ 1186173 h 3103072"/>
              <a:gd name="connsiteX116" fmla="*/ 1195388 w 1519238"/>
              <a:gd name="connsiteY116" fmla="*/ 1214748 h 3103072"/>
              <a:gd name="connsiteX117" fmla="*/ 1190625 w 1519238"/>
              <a:gd name="connsiteY117" fmla="*/ 1281423 h 3103072"/>
              <a:gd name="connsiteX118" fmla="*/ 1176338 w 1519238"/>
              <a:gd name="connsiteY118" fmla="*/ 1300473 h 3103072"/>
              <a:gd name="connsiteX119" fmla="*/ 1190625 w 1519238"/>
              <a:gd name="connsiteY119" fmla="*/ 1333811 h 3103072"/>
              <a:gd name="connsiteX120" fmla="*/ 1200150 w 1519238"/>
              <a:gd name="connsiteY120" fmla="*/ 1348098 h 3103072"/>
              <a:gd name="connsiteX121" fmla="*/ 1209675 w 1519238"/>
              <a:gd name="connsiteY121" fmla="*/ 1381436 h 3103072"/>
              <a:gd name="connsiteX122" fmla="*/ 1219200 w 1519238"/>
              <a:gd name="connsiteY122" fmla="*/ 1400486 h 3103072"/>
              <a:gd name="connsiteX123" fmla="*/ 1223963 w 1519238"/>
              <a:gd name="connsiteY123" fmla="*/ 1467161 h 3103072"/>
              <a:gd name="connsiteX124" fmla="*/ 1228725 w 1519238"/>
              <a:gd name="connsiteY124" fmla="*/ 1486211 h 3103072"/>
              <a:gd name="connsiteX125" fmla="*/ 1233488 w 1519238"/>
              <a:gd name="connsiteY125" fmla="*/ 1510023 h 3103072"/>
              <a:gd name="connsiteX126" fmla="*/ 1228725 w 1519238"/>
              <a:gd name="connsiteY126" fmla="*/ 1557648 h 3103072"/>
              <a:gd name="connsiteX127" fmla="*/ 1209675 w 1519238"/>
              <a:gd name="connsiteY127" fmla="*/ 1605273 h 3103072"/>
              <a:gd name="connsiteX128" fmla="*/ 1204913 w 1519238"/>
              <a:gd name="connsiteY128" fmla="*/ 1676711 h 3103072"/>
              <a:gd name="connsiteX129" fmla="*/ 1195388 w 1519238"/>
              <a:gd name="connsiteY129" fmla="*/ 1710048 h 3103072"/>
              <a:gd name="connsiteX130" fmla="*/ 1185863 w 1519238"/>
              <a:gd name="connsiteY130" fmla="*/ 1748148 h 3103072"/>
              <a:gd name="connsiteX131" fmla="*/ 1190625 w 1519238"/>
              <a:gd name="connsiteY131" fmla="*/ 1833873 h 3103072"/>
              <a:gd name="connsiteX132" fmla="*/ 1200150 w 1519238"/>
              <a:gd name="connsiteY132" fmla="*/ 1867211 h 3103072"/>
              <a:gd name="connsiteX133" fmla="*/ 1204913 w 1519238"/>
              <a:gd name="connsiteY133" fmla="*/ 1886261 h 3103072"/>
              <a:gd name="connsiteX134" fmla="*/ 1219200 w 1519238"/>
              <a:gd name="connsiteY134" fmla="*/ 1933886 h 3103072"/>
              <a:gd name="connsiteX135" fmla="*/ 1223963 w 1519238"/>
              <a:gd name="connsiteY135" fmla="*/ 2124386 h 3103072"/>
              <a:gd name="connsiteX136" fmla="*/ 1233488 w 1519238"/>
              <a:gd name="connsiteY136" fmla="*/ 2186298 h 3103072"/>
              <a:gd name="connsiteX137" fmla="*/ 1243013 w 1519238"/>
              <a:gd name="connsiteY137" fmla="*/ 2200586 h 3103072"/>
              <a:gd name="connsiteX138" fmla="*/ 1247775 w 1519238"/>
              <a:gd name="connsiteY138" fmla="*/ 2214873 h 3103072"/>
              <a:gd name="connsiteX139" fmla="*/ 1257300 w 1519238"/>
              <a:gd name="connsiteY139" fmla="*/ 2233923 h 3103072"/>
              <a:gd name="connsiteX140" fmla="*/ 1271588 w 1519238"/>
              <a:gd name="connsiteY140" fmla="*/ 2276786 h 3103072"/>
              <a:gd name="connsiteX141" fmla="*/ 1264444 w 1519238"/>
              <a:gd name="connsiteY141" fmla="*/ 2364892 h 3103072"/>
              <a:gd name="connsiteX142" fmla="*/ 1202532 w 1519238"/>
              <a:gd name="connsiteY142" fmla="*/ 2422042 h 3103072"/>
              <a:gd name="connsiteX143" fmla="*/ 1100138 w 1519238"/>
              <a:gd name="connsiteY143" fmla="*/ 2464906 h 3103072"/>
              <a:gd name="connsiteX144" fmla="*/ 1052512 w 1519238"/>
              <a:gd name="connsiteY144" fmla="*/ 2555392 h 3103072"/>
              <a:gd name="connsiteX145" fmla="*/ 1062037 w 1519238"/>
              <a:gd name="connsiteY145" fmla="*/ 2610161 h 3103072"/>
              <a:gd name="connsiteX146" fmla="*/ 1042987 w 1519238"/>
              <a:gd name="connsiteY146" fmla="*/ 2662548 h 3103072"/>
              <a:gd name="connsiteX147" fmla="*/ 1071563 w 1519238"/>
              <a:gd name="connsiteY147" fmla="*/ 2743510 h 3103072"/>
              <a:gd name="connsiteX148" fmla="*/ 1164431 w 1519238"/>
              <a:gd name="connsiteY148" fmla="*/ 2750652 h 3103072"/>
              <a:gd name="connsiteX149" fmla="*/ 1193006 w 1519238"/>
              <a:gd name="connsiteY149" fmla="*/ 2803040 h 3103072"/>
              <a:gd name="connsiteX150" fmla="*/ 1176337 w 1519238"/>
              <a:gd name="connsiteY150" fmla="*/ 2855426 h 3103072"/>
              <a:gd name="connsiteX151" fmla="*/ 1219200 w 1519238"/>
              <a:gd name="connsiteY151" fmla="*/ 2872095 h 3103072"/>
              <a:gd name="connsiteX152" fmla="*/ 1233488 w 1519238"/>
              <a:gd name="connsiteY152" fmla="*/ 2922101 h 3103072"/>
              <a:gd name="connsiteX153" fmla="*/ 1214438 w 1519238"/>
              <a:gd name="connsiteY153" fmla="*/ 2945912 h 3103072"/>
              <a:gd name="connsiteX154" fmla="*/ 1254919 w 1519238"/>
              <a:gd name="connsiteY154" fmla="*/ 2962581 h 3103072"/>
              <a:gd name="connsiteX155" fmla="*/ 1276350 w 1519238"/>
              <a:gd name="connsiteY155" fmla="*/ 3017349 h 3103072"/>
              <a:gd name="connsiteX156" fmla="*/ 1252537 w 1519238"/>
              <a:gd name="connsiteY156" fmla="*/ 3026874 h 3103072"/>
              <a:gd name="connsiteX157" fmla="*/ 1226344 w 1519238"/>
              <a:gd name="connsiteY157" fmla="*/ 3010204 h 3103072"/>
              <a:gd name="connsiteX158" fmla="*/ 959644 w 1519238"/>
              <a:gd name="connsiteY158" fmla="*/ 3060210 h 3103072"/>
              <a:gd name="connsiteX159" fmla="*/ 966788 w 1519238"/>
              <a:gd name="connsiteY159" fmla="*/ 3095929 h 3103072"/>
              <a:gd name="connsiteX160" fmla="*/ 904875 w 1519238"/>
              <a:gd name="connsiteY160" fmla="*/ 3103072 h 3103072"/>
              <a:gd name="connsiteX161" fmla="*/ 902494 w 1519238"/>
              <a:gd name="connsiteY161" fmla="*/ 3095927 h 3103072"/>
              <a:gd name="connsiteX0" fmla="*/ 0 w 1519238"/>
              <a:gd name="connsiteY0" fmla="*/ 1524311 h 3222146"/>
              <a:gd name="connsiteX1" fmla="*/ 23813 w 1519238"/>
              <a:gd name="connsiteY1" fmla="*/ 1486211 h 3222146"/>
              <a:gd name="connsiteX2" fmla="*/ 28575 w 1519238"/>
              <a:gd name="connsiteY2" fmla="*/ 1471923 h 3222146"/>
              <a:gd name="connsiteX3" fmla="*/ 47625 w 1519238"/>
              <a:gd name="connsiteY3" fmla="*/ 1438586 h 3222146"/>
              <a:gd name="connsiteX4" fmla="*/ 61913 w 1519238"/>
              <a:gd name="connsiteY4" fmla="*/ 1424298 h 3222146"/>
              <a:gd name="connsiteX5" fmla="*/ 80963 w 1519238"/>
              <a:gd name="connsiteY5" fmla="*/ 1395723 h 3222146"/>
              <a:gd name="connsiteX6" fmla="*/ 85725 w 1519238"/>
              <a:gd name="connsiteY6" fmla="*/ 1371911 h 3222146"/>
              <a:gd name="connsiteX7" fmla="*/ 119063 w 1519238"/>
              <a:gd name="connsiteY7" fmla="*/ 1338573 h 3222146"/>
              <a:gd name="connsiteX8" fmla="*/ 147638 w 1519238"/>
              <a:gd name="connsiteY8" fmla="*/ 1333811 h 3222146"/>
              <a:gd name="connsiteX9" fmla="*/ 157163 w 1519238"/>
              <a:gd name="connsiteY9" fmla="*/ 1305236 h 3222146"/>
              <a:gd name="connsiteX10" fmla="*/ 166688 w 1519238"/>
              <a:gd name="connsiteY10" fmla="*/ 1252848 h 3222146"/>
              <a:gd name="connsiteX11" fmla="*/ 157163 w 1519238"/>
              <a:gd name="connsiteY11" fmla="*/ 1176648 h 3222146"/>
              <a:gd name="connsiteX12" fmla="*/ 147638 w 1519238"/>
              <a:gd name="connsiteY12" fmla="*/ 1148073 h 3222146"/>
              <a:gd name="connsiteX13" fmla="*/ 142875 w 1519238"/>
              <a:gd name="connsiteY13" fmla="*/ 1114736 h 3222146"/>
              <a:gd name="connsiteX14" fmla="*/ 133350 w 1519238"/>
              <a:gd name="connsiteY14" fmla="*/ 1095686 h 3222146"/>
              <a:gd name="connsiteX15" fmla="*/ 128588 w 1519238"/>
              <a:gd name="connsiteY15" fmla="*/ 1081398 h 3222146"/>
              <a:gd name="connsiteX16" fmla="*/ 133350 w 1519238"/>
              <a:gd name="connsiteY16" fmla="*/ 986148 h 3222146"/>
              <a:gd name="connsiteX17" fmla="*/ 138113 w 1519238"/>
              <a:gd name="connsiteY17" fmla="*/ 971861 h 3222146"/>
              <a:gd name="connsiteX18" fmla="*/ 147638 w 1519238"/>
              <a:gd name="connsiteY18" fmla="*/ 957573 h 3222146"/>
              <a:gd name="connsiteX19" fmla="*/ 161925 w 1519238"/>
              <a:gd name="connsiteY19" fmla="*/ 943286 h 3222146"/>
              <a:gd name="connsiteX20" fmla="*/ 176213 w 1519238"/>
              <a:gd name="connsiteY20" fmla="*/ 900423 h 3222146"/>
              <a:gd name="connsiteX21" fmla="*/ 180975 w 1519238"/>
              <a:gd name="connsiteY21" fmla="*/ 886136 h 3222146"/>
              <a:gd name="connsiteX22" fmla="*/ 190500 w 1519238"/>
              <a:gd name="connsiteY22" fmla="*/ 867086 h 3222146"/>
              <a:gd name="connsiteX23" fmla="*/ 204788 w 1519238"/>
              <a:gd name="connsiteY23" fmla="*/ 814698 h 3222146"/>
              <a:gd name="connsiteX24" fmla="*/ 214313 w 1519238"/>
              <a:gd name="connsiteY24" fmla="*/ 781361 h 3222146"/>
              <a:gd name="connsiteX25" fmla="*/ 223838 w 1519238"/>
              <a:gd name="connsiteY25" fmla="*/ 767073 h 3222146"/>
              <a:gd name="connsiteX26" fmla="*/ 242888 w 1519238"/>
              <a:gd name="connsiteY26" fmla="*/ 733736 h 3222146"/>
              <a:gd name="connsiteX27" fmla="*/ 280988 w 1519238"/>
              <a:gd name="connsiteY27" fmla="*/ 714686 h 3222146"/>
              <a:gd name="connsiteX28" fmla="*/ 300038 w 1519238"/>
              <a:gd name="connsiteY28" fmla="*/ 705161 h 3222146"/>
              <a:gd name="connsiteX29" fmla="*/ 314325 w 1519238"/>
              <a:gd name="connsiteY29" fmla="*/ 690873 h 3222146"/>
              <a:gd name="connsiteX30" fmla="*/ 328613 w 1519238"/>
              <a:gd name="connsiteY30" fmla="*/ 681348 h 3222146"/>
              <a:gd name="connsiteX31" fmla="*/ 333375 w 1519238"/>
              <a:gd name="connsiteY31" fmla="*/ 667061 h 3222146"/>
              <a:gd name="connsiteX32" fmla="*/ 347663 w 1519238"/>
              <a:gd name="connsiteY32" fmla="*/ 652773 h 3222146"/>
              <a:gd name="connsiteX33" fmla="*/ 357188 w 1519238"/>
              <a:gd name="connsiteY33" fmla="*/ 638486 h 3222146"/>
              <a:gd name="connsiteX34" fmla="*/ 385763 w 1519238"/>
              <a:gd name="connsiteY34" fmla="*/ 614673 h 3222146"/>
              <a:gd name="connsiteX35" fmla="*/ 395288 w 1519238"/>
              <a:gd name="connsiteY35" fmla="*/ 600386 h 3222146"/>
              <a:gd name="connsiteX36" fmla="*/ 409575 w 1519238"/>
              <a:gd name="connsiteY36" fmla="*/ 581336 h 3222146"/>
              <a:gd name="connsiteX37" fmla="*/ 433388 w 1519238"/>
              <a:gd name="connsiteY37" fmla="*/ 552761 h 3222146"/>
              <a:gd name="connsiteX38" fmla="*/ 452438 w 1519238"/>
              <a:gd name="connsiteY38" fmla="*/ 543236 h 3222146"/>
              <a:gd name="connsiteX39" fmla="*/ 481013 w 1519238"/>
              <a:gd name="connsiteY39" fmla="*/ 509898 h 3222146"/>
              <a:gd name="connsiteX40" fmla="*/ 514350 w 1519238"/>
              <a:gd name="connsiteY40" fmla="*/ 471798 h 3222146"/>
              <a:gd name="connsiteX41" fmla="*/ 557213 w 1519238"/>
              <a:gd name="connsiteY41" fmla="*/ 428936 h 3222146"/>
              <a:gd name="connsiteX42" fmla="*/ 590550 w 1519238"/>
              <a:gd name="connsiteY42" fmla="*/ 395598 h 3222146"/>
              <a:gd name="connsiteX43" fmla="*/ 609600 w 1519238"/>
              <a:gd name="connsiteY43" fmla="*/ 333686 h 3222146"/>
              <a:gd name="connsiteX44" fmla="*/ 628650 w 1519238"/>
              <a:gd name="connsiteY44" fmla="*/ 305111 h 3222146"/>
              <a:gd name="connsiteX45" fmla="*/ 652463 w 1519238"/>
              <a:gd name="connsiteY45" fmla="*/ 271773 h 3222146"/>
              <a:gd name="connsiteX46" fmla="*/ 676275 w 1519238"/>
              <a:gd name="connsiteY46" fmla="*/ 243198 h 3222146"/>
              <a:gd name="connsiteX47" fmla="*/ 690563 w 1519238"/>
              <a:gd name="connsiteY47" fmla="*/ 209861 h 3222146"/>
              <a:gd name="connsiteX48" fmla="*/ 700088 w 1519238"/>
              <a:gd name="connsiteY48" fmla="*/ 181286 h 3222146"/>
              <a:gd name="connsiteX49" fmla="*/ 714375 w 1519238"/>
              <a:gd name="connsiteY49" fmla="*/ 157473 h 3222146"/>
              <a:gd name="connsiteX50" fmla="*/ 742950 w 1519238"/>
              <a:gd name="connsiteY50" fmla="*/ 133661 h 3222146"/>
              <a:gd name="connsiteX51" fmla="*/ 747713 w 1519238"/>
              <a:gd name="connsiteY51" fmla="*/ 119373 h 3222146"/>
              <a:gd name="connsiteX52" fmla="*/ 733425 w 1519238"/>
              <a:gd name="connsiteY52" fmla="*/ 90798 h 3222146"/>
              <a:gd name="connsiteX53" fmla="*/ 728663 w 1519238"/>
              <a:gd name="connsiteY53" fmla="*/ 76511 h 3222146"/>
              <a:gd name="connsiteX54" fmla="*/ 757238 w 1519238"/>
              <a:gd name="connsiteY54" fmla="*/ 90798 h 3222146"/>
              <a:gd name="connsiteX55" fmla="*/ 766763 w 1519238"/>
              <a:gd name="connsiteY55" fmla="*/ 105086 h 3222146"/>
              <a:gd name="connsiteX56" fmla="*/ 757238 w 1519238"/>
              <a:gd name="connsiteY56" fmla="*/ 71748 h 3222146"/>
              <a:gd name="connsiteX57" fmla="*/ 747713 w 1519238"/>
              <a:gd name="connsiteY57" fmla="*/ 57461 h 3222146"/>
              <a:gd name="connsiteX58" fmla="*/ 742950 w 1519238"/>
              <a:gd name="connsiteY58" fmla="*/ 43173 h 3222146"/>
              <a:gd name="connsiteX59" fmla="*/ 733425 w 1519238"/>
              <a:gd name="connsiteY59" fmla="*/ 28886 h 3222146"/>
              <a:gd name="connsiteX60" fmla="*/ 752475 w 1519238"/>
              <a:gd name="connsiteY60" fmla="*/ 38411 h 3222146"/>
              <a:gd name="connsiteX61" fmla="*/ 766763 w 1519238"/>
              <a:gd name="connsiteY61" fmla="*/ 43173 h 3222146"/>
              <a:gd name="connsiteX62" fmla="*/ 781050 w 1519238"/>
              <a:gd name="connsiteY62" fmla="*/ 43173 h 3222146"/>
              <a:gd name="connsiteX63" fmla="*/ 766763 w 1519238"/>
              <a:gd name="connsiteY63" fmla="*/ 14598 h 3222146"/>
              <a:gd name="connsiteX64" fmla="*/ 762000 w 1519238"/>
              <a:gd name="connsiteY64" fmla="*/ 311 h 3222146"/>
              <a:gd name="connsiteX65" fmla="*/ 804863 w 1519238"/>
              <a:gd name="connsiteY65" fmla="*/ 19361 h 3222146"/>
              <a:gd name="connsiteX66" fmla="*/ 814388 w 1519238"/>
              <a:gd name="connsiteY66" fmla="*/ 33648 h 3222146"/>
              <a:gd name="connsiteX67" fmla="*/ 857250 w 1519238"/>
              <a:gd name="connsiteY67" fmla="*/ 62223 h 3222146"/>
              <a:gd name="connsiteX68" fmla="*/ 876300 w 1519238"/>
              <a:gd name="connsiteY68" fmla="*/ 71748 h 3222146"/>
              <a:gd name="connsiteX69" fmla="*/ 890588 w 1519238"/>
              <a:gd name="connsiteY69" fmla="*/ 86036 h 3222146"/>
              <a:gd name="connsiteX70" fmla="*/ 904875 w 1519238"/>
              <a:gd name="connsiteY70" fmla="*/ 90798 h 3222146"/>
              <a:gd name="connsiteX71" fmla="*/ 947738 w 1519238"/>
              <a:gd name="connsiteY71" fmla="*/ 105086 h 3222146"/>
              <a:gd name="connsiteX72" fmla="*/ 966788 w 1519238"/>
              <a:gd name="connsiteY72" fmla="*/ 114611 h 3222146"/>
              <a:gd name="connsiteX73" fmla="*/ 985838 w 1519238"/>
              <a:gd name="connsiteY73" fmla="*/ 143186 h 3222146"/>
              <a:gd name="connsiteX74" fmla="*/ 1028700 w 1519238"/>
              <a:gd name="connsiteY74" fmla="*/ 176523 h 3222146"/>
              <a:gd name="connsiteX75" fmla="*/ 1047750 w 1519238"/>
              <a:gd name="connsiteY75" fmla="*/ 205098 h 3222146"/>
              <a:gd name="connsiteX76" fmla="*/ 1090613 w 1519238"/>
              <a:gd name="connsiteY76" fmla="*/ 252723 h 3222146"/>
              <a:gd name="connsiteX77" fmla="*/ 1109663 w 1519238"/>
              <a:gd name="connsiteY77" fmla="*/ 281298 h 3222146"/>
              <a:gd name="connsiteX78" fmla="*/ 1114425 w 1519238"/>
              <a:gd name="connsiteY78" fmla="*/ 300348 h 3222146"/>
              <a:gd name="connsiteX79" fmla="*/ 1138238 w 1519238"/>
              <a:gd name="connsiteY79" fmla="*/ 343211 h 3222146"/>
              <a:gd name="connsiteX80" fmla="*/ 1166813 w 1519238"/>
              <a:gd name="connsiteY80" fmla="*/ 362261 h 3222146"/>
              <a:gd name="connsiteX81" fmla="*/ 1204913 w 1519238"/>
              <a:gd name="connsiteY81" fmla="*/ 371786 h 3222146"/>
              <a:gd name="connsiteX82" fmla="*/ 1214438 w 1519238"/>
              <a:gd name="connsiteY82" fmla="*/ 386073 h 3222146"/>
              <a:gd name="connsiteX83" fmla="*/ 1238250 w 1519238"/>
              <a:gd name="connsiteY83" fmla="*/ 414648 h 3222146"/>
              <a:gd name="connsiteX84" fmla="*/ 1247775 w 1519238"/>
              <a:gd name="connsiteY84" fmla="*/ 443223 h 3222146"/>
              <a:gd name="connsiteX85" fmla="*/ 1252538 w 1519238"/>
              <a:gd name="connsiteY85" fmla="*/ 457511 h 3222146"/>
              <a:gd name="connsiteX86" fmla="*/ 1262063 w 1519238"/>
              <a:gd name="connsiteY86" fmla="*/ 476561 h 3222146"/>
              <a:gd name="connsiteX87" fmla="*/ 1290638 w 1519238"/>
              <a:gd name="connsiteY87" fmla="*/ 519423 h 3222146"/>
              <a:gd name="connsiteX88" fmla="*/ 1300163 w 1519238"/>
              <a:gd name="connsiteY88" fmla="*/ 533711 h 3222146"/>
              <a:gd name="connsiteX89" fmla="*/ 1304925 w 1519238"/>
              <a:gd name="connsiteY89" fmla="*/ 547998 h 3222146"/>
              <a:gd name="connsiteX90" fmla="*/ 1319213 w 1519238"/>
              <a:gd name="connsiteY90" fmla="*/ 557523 h 3222146"/>
              <a:gd name="connsiteX91" fmla="*/ 1371600 w 1519238"/>
              <a:gd name="connsiteY91" fmla="*/ 581336 h 3222146"/>
              <a:gd name="connsiteX92" fmla="*/ 1390650 w 1519238"/>
              <a:gd name="connsiteY92" fmla="*/ 590861 h 3222146"/>
              <a:gd name="connsiteX93" fmla="*/ 1419225 w 1519238"/>
              <a:gd name="connsiteY93" fmla="*/ 600386 h 3222146"/>
              <a:gd name="connsiteX94" fmla="*/ 1462088 w 1519238"/>
              <a:gd name="connsiteY94" fmla="*/ 595623 h 3222146"/>
              <a:gd name="connsiteX95" fmla="*/ 1476375 w 1519238"/>
              <a:gd name="connsiteY95" fmla="*/ 590861 h 3222146"/>
              <a:gd name="connsiteX96" fmla="*/ 1485900 w 1519238"/>
              <a:gd name="connsiteY96" fmla="*/ 576573 h 3222146"/>
              <a:gd name="connsiteX97" fmla="*/ 1504950 w 1519238"/>
              <a:gd name="connsiteY97" fmla="*/ 571811 h 3222146"/>
              <a:gd name="connsiteX98" fmla="*/ 1519238 w 1519238"/>
              <a:gd name="connsiteY98" fmla="*/ 567048 h 3222146"/>
              <a:gd name="connsiteX99" fmla="*/ 1509713 w 1519238"/>
              <a:gd name="connsiteY99" fmla="*/ 705161 h 3222146"/>
              <a:gd name="connsiteX100" fmla="*/ 1504950 w 1519238"/>
              <a:gd name="connsiteY100" fmla="*/ 719448 h 3222146"/>
              <a:gd name="connsiteX101" fmla="*/ 1485900 w 1519238"/>
              <a:gd name="connsiteY101" fmla="*/ 748023 h 3222146"/>
              <a:gd name="connsiteX102" fmla="*/ 1466850 w 1519238"/>
              <a:gd name="connsiteY102" fmla="*/ 786123 h 3222146"/>
              <a:gd name="connsiteX103" fmla="*/ 1457325 w 1519238"/>
              <a:gd name="connsiteY103" fmla="*/ 824223 h 3222146"/>
              <a:gd name="connsiteX104" fmla="*/ 1447800 w 1519238"/>
              <a:gd name="connsiteY104" fmla="*/ 909948 h 3222146"/>
              <a:gd name="connsiteX105" fmla="*/ 1438275 w 1519238"/>
              <a:gd name="connsiteY105" fmla="*/ 1014723 h 3222146"/>
              <a:gd name="connsiteX106" fmla="*/ 1428750 w 1519238"/>
              <a:gd name="connsiteY106" fmla="*/ 1090923 h 3222146"/>
              <a:gd name="connsiteX107" fmla="*/ 1414463 w 1519238"/>
              <a:gd name="connsiteY107" fmla="*/ 1119498 h 3222146"/>
              <a:gd name="connsiteX108" fmla="*/ 1400175 w 1519238"/>
              <a:gd name="connsiteY108" fmla="*/ 1148073 h 3222146"/>
              <a:gd name="connsiteX109" fmla="*/ 1395413 w 1519238"/>
              <a:gd name="connsiteY109" fmla="*/ 1162361 h 3222146"/>
              <a:gd name="connsiteX110" fmla="*/ 1338263 w 1519238"/>
              <a:gd name="connsiteY110" fmla="*/ 1148073 h 3222146"/>
              <a:gd name="connsiteX111" fmla="*/ 1314450 w 1519238"/>
              <a:gd name="connsiteY111" fmla="*/ 1143311 h 3222146"/>
              <a:gd name="connsiteX112" fmla="*/ 1285875 w 1519238"/>
              <a:gd name="connsiteY112" fmla="*/ 1133786 h 3222146"/>
              <a:gd name="connsiteX113" fmla="*/ 1223963 w 1519238"/>
              <a:gd name="connsiteY113" fmla="*/ 1138548 h 3222146"/>
              <a:gd name="connsiteX114" fmla="*/ 1214438 w 1519238"/>
              <a:gd name="connsiteY114" fmla="*/ 1167123 h 3222146"/>
              <a:gd name="connsiteX115" fmla="*/ 1204913 w 1519238"/>
              <a:gd name="connsiteY115" fmla="*/ 1186173 h 3222146"/>
              <a:gd name="connsiteX116" fmla="*/ 1195388 w 1519238"/>
              <a:gd name="connsiteY116" fmla="*/ 1214748 h 3222146"/>
              <a:gd name="connsiteX117" fmla="*/ 1190625 w 1519238"/>
              <a:gd name="connsiteY117" fmla="*/ 1281423 h 3222146"/>
              <a:gd name="connsiteX118" fmla="*/ 1176338 w 1519238"/>
              <a:gd name="connsiteY118" fmla="*/ 1300473 h 3222146"/>
              <a:gd name="connsiteX119" fmla="*/ 1190625 w 1519238"/>
              <a:gd name="connsiteY119" fmla="*/ 1333811 h 3222146"/>
              <a:gd name="connsiteX120" fmla="*/ 1200150 w 1519238"/>
              <a:gd name="connsiteY120" fmla="*/ 1348098 h 3222146"/>
              <a:gd name="connsiteX121" fmla="*/ 1209675 w 1519238"/>
              <a:gd name="connsiteY121" fmla="*/ 1381436 h 3222146"/>
              <a:gd name="connsiteX122" fmla="*/ 1219200 w 1519238"/>
              <a:gd name="connsiteY122" fmla="*/ 1400486 h 3222146"/>
              <a:gd name="connsiteX123" fmla="*/ 1223963 w 1519238"/>
              <a:gd name="connsiteY123" fmla="*/ 1467161 h 3222146"/>
              <a:gd name="connsiteX124" fmla="*/ 1228725 w 1519238"/>
              <a:gd name="connsiteY124" fmla="*/ 1486211 h 3222146"/>
              <a:gd name="connsiteX125" fmla="*/ 1233488 w 1519238"/>
              <a:gd name="connsiteY125" fmla="*/ 1510023 h 3222146"/>
              <a:gd name="connsiteX126" fmla="*/ 1228725 w 1519238"/>
              <a:gd name="connsiteY126" fmla="*/ 1557648 h 3222146"/>
              <a:gd name="connsiteX127" fmla="*/ 1209675 w 1519238"/>
              <a:gd name="connsiteY127" fmla="*/ 1605273 h 3222146"/>
              <a:gd name="connsiteX128" fmla="*/ 1204913 w 1519238"/>
              <a:gd name="connsiteY128" fmla="*/ 1676711 h 3222146"/>
              <a:gd name="connsiteX129" fmla="*/ 1195388 w 1519238"/>
              <a:gd name="connsiteY129" fmla="*/ 1710048 h 3222146"/>
              <a:gd name="connsiteX130" fmla="*/ 1185863 w 1519238"/>
              <a:gd name="connsiteY130" fmla="*/ 1748148 h 3222146"/>
              <a:gd name="connsiteX131" fmla="*/ 1190625 w 1519238"/>
              <a:gd name="connsiteY131" fmla="*/ 1833873 h 3222146"/>
              <a:gd name="connsiteX132" fmla="*/ 1200150 w 1519238"/>
              <a:gd name="connsiteY132" fmla="*/ 1867211 h 3222146"/>
              <a:gd name="connsiteX133" fmla="*/ 1204913 w 1519238"/>
              <a:gd name="connsiteY133" fmla="*/ 1886261 h 3222146"/>
              <a:gd name="connsiteX134" fmla="*/ 1219200 w 1519238"/>
              <a:gd name="connsiteY134" fmla="*/ 1933886 h 3222146"/>
              <a:gd name="connsiteX135" fmla="*/ 1223963 w 1519238"/>
              <a:gd name="connsiteY135" fmla="*/ 2124386 h 3222146"/>
              <a:gd name="connsiteX136" fmla="*/ 1233488 w 1519238"/>
              <a:gd name="connsiteY136" fmla="*/ 2186298 h 3222146"/>
              <a:gd name="connsiteX137" fmla="*/ 1243013 w 1519238"/>
              <a:gd name="connsiteY137" fmla="*/ 2200586 h 3222146"/>
              <a:gd name="connsiteX138" fmla="*/ 1247775 w 1519238"/>
              <a:gd name="connsiteY138" fmla="*/ 2214873 h 3222146"/>
              <a:gd name="connsiteX139" fmla="*/ 1257300 w 1519238"/>
              <a:gd name="connsiteY139" fmla="*/ 2233923 h 3222146"/>
              <a:gd name="connsiteX140" fmla="*/ 1271588 w 1519238"/>
              <a:gd name="connsiteY140" fmla="*/ 2276786 h 3222146"/>
              <a:gd name="connsiteX141" fmla="*/ 1264444 w 1519238"/>
              <a:gd name="connsiteY141" fmla="*/ 2364892 h 3222146"/>
              <a:gd name="connsiteX142" fmla="*/ 1202532 w 1519238"/>
              <a:gd name="connsiteY142" fmla="*/ 2422042 h 3222146"/>
              <a:gd name="connsiteX143" fmla="*/ 1100138 w 1519238"/>
              <a:gd name="connsiteY143" fmla="*/ 2464906 h 3222146"/>
              <a:gd name="connsiteX144" fmla="*/ 1052512 w 1519238"/>
              <a:gd name="connsiteY144" fmla="*/ 2555392 h 3222146"/>
              <a:gd name="connsiteX145" fmla="*/ 1062037 w 1519238"/>
              <a:gd name="connsiteY145" fmla="*/ 2610161 h 3222146"/>
              <a:gd name="connsiteX146" fmla="*/ 1042987 w 1519238"/>
              <a:gd name="connsiteY146" fmla="*/ 2662548 h 3222146"/>
              <a:gd name="connsiteX147" fmla="*/ 1071563 w 1519238"/>
              <a:gd name="connsiteY147" fmla="*/ 2743510 h 3222146"/>
              <a:gd name="connsiteX148" fmla="*/ 1164431 w 1519238"/>
              <a:gd name="connsiteY148" fmla="*/ 2750652 h 3222146"/>
              <a:gd name="connsiteX149" fmla="*/ 1193006 w 1519238"/>
              <a:gd name="connsiteY149" fmla="*/ 2803040 h 3222146"/>
              <a:gd name="connsiteX150" fmla="*/ 1176337 w 1519238"/>
              <a:gd name="connsiteY150" fmla="*/ 2855426 h 3222146"/>
              <a:gd name="connsiteX151" fmla="*/ 1219200 w 1519238"/>
              <a:gd name="connsiteY151" fmla="*/ 2872095 h 3222146"/>
              <a:gd name="connsiteX152" fmla="*/ 1233488 w 1519238"/>
              <a:gd name="connsiteY152" fmla="*/ 2922101 h 3222146"/>
              <a:gd name="connsiteX153" fmla="*/ 1214438 w 1519238"/>
              <a:gd name="connsiteY153" fmla="*/ 2945912 h 3222146"/>
              <a:gd name="connsiteX154" fmla="*/ 1254919 w 1519238"/>
              <a:gd name="connsiteY154" fmla="*/ 2962581 h 3222146"/>
              <a:gd name="connsiteX155" fmla="*/ 1276350 w 1519238"/>
              <a:gd name="connsiteY155" fmla="*/ 3017349 h 3222146"/>
              <a:gd name="connsiteX156" fmla="*/ 1252537 w 1519238"/>
              <a:gd name="connsiteY156" fmla="*/ 3026874 h 3222146"/>
              <a:gd name="connsiteX157" fmla="*/ 1226344 w 1519238"/>
              <a:gd name="connsiteY157" fmla="*/ 3010204 h 3222146"/>
              <a:gd name="connsiteX158" fmla="*/ 959644 w 1519238"/>
              <a:gd name="connsiteY158" fmla="*/ 3060210 h 3222146"/>
              <a:gd name="connsiteX159" fmla="*/ 966788 w 1519238"/>
              <a:gd name="connsiteY159" fmla="*/ 3095929 h 3222146"/>
              <a:gd name="connsiteX160" fmla="*/ 904875 w 1519238"/>
              <a:gd name="connsiteY160" fmla="*/ 3103072 h 3222146"/>
              <a:gd name="connsiteX161" fmla="*/ 926306 w 1519238"/>
              <a:gd name="connsiteY161" fmla="*/ 3222133 h 3222146"/>
              <a:gd name="connsiteX0" fmla="*/ 0 w 1519238"/>
              <a:gd name="connsiteY0" fmla="*/ 1524311 h 3231667"/>
              <a:gd name="connsiteX1" fmla="*/ 23813 w 1519238"/>
              <a:gd name="connsiteY1" fmla="*/ 1486211 h 3231667"/>
              <a:gd name="connsiteX2" fmla="*/ 28575 w 1519238"/>
              <a:gd name="connsiteY2" fmla="*/ 1471923 h 3231667"/>
              <a:gd name="connsiteX3" fmla="*/ 47625 w 1519238"/>
              <a:gd name="connsiteY3" fmla="*/ 1438586 h 3231667"/>
              <a:gd name="connsiteX4" fmla="*/ 61913 w 1519238"/>
              <a:gd name="connsiteY4" fmla="*/ 1424298 h 3231667"/>
              <a:gd name="connsiteX5" fmla="*/ 80963 w 1519238"/>
              <a:gd name="connsiteY5" fmla="*/ 1395723 h 3231667"/>
              <a:gd name="connsiteX6" fmla="*/ 85725 w 1519238"/>
              <a:gd name="connsiteY6" fmla="*/ 1371911 h 3231667"/>
              <a:gd name="connsiteX7" fmla="*/ 119063 w 1519238"/>
              <a:gd name="connsiteY7" fmla="*/ 1338573 h 3231667"/>
              <a:gd name="connsiteX8" fmla="*/ 147638 w 1519238"/>
              <a:gd name="connsiteY8" fmla="*/ 1333811 h 3231667"/>
              <a:gd name="connsiteX9" fmla="*/ 157163 w 1519238"/>
              <a:gd name="connsiteY9" fmla="*/ 1305236 h 3231667"/>
              <a:gd name="connsiteX10" fmla="*/ 166688 w 1519238"/>
              <a:gd name="connsiteY10" fmla="*/ 1252848 h 3231667"/>
              <a:gd name="connsiteX11" fmla="*/ 157163 w 1519238"/>
              <a:gd name="connsiteY11" fmla="*/ 1176648 h 3231667"/>
              <a:gd name="connsiteX12" fmla="*/ 147638 w 1519238"/>
              <a:gd name="connsiteY12" fmla="*/ 1148073 h 3231667"/>
              <a:gd name="connsiteX13" fmla="*/ 142875 w 1519238"/>
              <a:gd name="connsiteY13" fmla="*/ 1114736 h 3231667"/>
              <a:gd name="connsiteX14" fmla="*/ 133350 w 1519238"/>
              <a:gd name="connsiteY14" fmla="*/ 1095686 h 3231667"/>
              <a:gd name="connsiteX15" fmla="*/ 128588 w 1519238"/>
              <a:gd name="connsiteY15" fmla="*/ 1081398 h 3231667"/>
              <a:gd name="connsiteX16" fmla="*/ 133350 w 1519238"/>
              <a:gd name="connsiteY16" fmla="*/ 986148 h 3231667"/>
              <a:gd name="connsiteX17" fmla="*/ 138113 w 1519238"/>
              <a:gd name="connsiteY17" fmla="*/ 971861 h 3231667"/>
              <a:gd name="connsiteX18" fmla="*/ 147638 w 1519238"/>
              <a:gd name="connsiteY18" fmla="*/ 957573 h 3231667"/>
              <a:gd name="connsiteX19" fmla="*/ 161925 w 1519238"/>
              <a:gd name="connsiteY19" fmla="*/ 943286 h 3231667"/>
              <a:gd name="connsiteX20" fmla="*/ 176213 w 1519238"/>
              <a:gd name="connsiteY20" fmla="*/ 900423 h 3231667"/>
              <a:gd name="connsiteX21" fmla="*/ 180975 w 1519238"/>
              <a:gd name="connsiteY21" fmla="*/ 886136 h 3231667"/>
              <a:gd name="connsiteX22" fmla="*/ 190500 w 1519238"/>
              <a:gd name="connsiteY22" fmla="*/ 867086 h 3231667"/>
              <a:gd name="connsiteX23" fmla="*/ 204788 w 1519238"/>
              <a:gd name="connsiteY23" fmla="*/ 814698 h 3231667"/>
              <a:gd name="connsiteX24" fmla="*/ 214313 w 1519238"/>
              <a:gd name="connsiteY24" fmla="*/ 781361 h 3231667"/>
              <a:gd name="connsiteX25" fmla="*/ 223838 w 1519238"/>
              <a:gd name="connsiteY25" fmla="*/ 767073 h 3231667"/>
              <a:gd name="connsiteX26" fmla="*/ 242888 w 1519238"/>
              <a:gd name="connsiteY26" fmla="*/ 733736 h 3231667"/>
              <a:gd name="connsiteX27" fmla="*/ 280988 w 1519238"/>
              <a:gd name="connsiteY27" fmla="*/ 714686 h 3231667"/>
              <a:gd name="connsiteX28" fmla="*/ 300038 w 1519238"/>
              <a:gd name="connsiteY28" fmla="*/ 705161 h 3231667"/>
              <a:gd name="connsiteX29" fmla="*/ 314325 w 1519238"/>
              <a:gd name="connsiteY29" fmla="*/ 690873 h 3231667"/>
              <a:gd name="connsiteX30" fmla="*/ 328613 w 1519238"/>
              <a:gd name="connsiteY30" fmla="*/ 681348 h 3231667"/>
              <a:gd name="connsiteX31" fmla="*/ 333375 w 1519238"/>
              <a:gd name="connsiteY31" fmla="*/ 667061 h 3231667"/>
              <a:gd name="connsiteX32" fmla="*/ 347663 w 1519238"/>
              <a:gd name="connsiteY32" fmla="*/ 652773 h 3231667"/>
              <a:gd name="connsiteX33" fmla="*/ 357188 w 1519238"/>
              <a:gd name="connsiteY33" fmla="*/ 638486 h 3231667"/>
              <a:gd name="connsiteX34" fmla="*/ 385763 w 1519238"/>
              <a:gd name="connsiteY34" fmla="*/ 614673 h 3231667"/>
              <a:gd name="connsiteX35" fmla="*/ 395288 w 1519238"/>
              <a:gd name="connsiteY35" fmla="*/ 600386 h 3231667"/>
              <a:gd name="connsiteX36" fmla="*/ 409575 w 1519238"/>
              <a:gd name="connsiteY36" fmla="*/ 581336 h 3231667"/>
              <a:gd name="connsiteX37" fmla="*/ 433388 w 1519238"/>
              <a:gd name="connsiteY37" fmla="*/ 552761 h 3231667"/>
              <a:gd name="connsiteX38" fmla="*/ 452438 w 1519238"/>
              <a:gd name="connsiteY38" fmla="*/ 543236 h 3231667"/>
              <a:gd name="connsiteX39" fmla="*/ 481013 w 1519238"/>
              <a:gd name="connsiteY39" fmla="*/ 509898 h 3231667"/>
              <a:gd name="connsiteX40" fmla="*/ 514350 w 1519238"/>
              <a:gd name="connsiteY40" fmla="*/ 471798 h 3231667"/>
              <a:gd name="connsiteX41" fmla="*/ 557213 w 1519238"/>
              <a:gd name="connsiteY41" fmla="*/ 428936 h 3231667"/>
              <a:gd name="connsiteX42" fmla="*/ 590550 w 1519238"/>
              <a:gd name="connsiteY42" fmla="*/ 395598 h 3231667"/>
              <a:gd name="connsiteX43" fmla="*/ 609600 w 1519238"/>
              <a:gd name="connsiteY43" fmla="*/ 333686 h 3231667"/>
              <a:gd name="connsiteX44" fmla="*/ 628650 w 1519238"/>
              <a:gd name="connsiteY44" fmla="*/ 305111 h 3231667"/>
              <a:gd name="connsiteX45" fmla="*/ 652463 w 1519238"/>
              <a:gd name="connsiteY45" fmla="*/ 271773 h 3231667"/>
              <a:gd name="connsiteX46" fmla="*/ 676275 w 1519238"/>
              <a:gd name="connsiteY46" fmla="*/ 243198 h 3231667"/>
              <a:gd name="connsiteX47" fmla="*/ 690563 w 1519238"/>
              <a:gd name="connsiteY47" fmla="*/ 209861 h 3231667"/>
              <a:gd name="connsiteX48" fmla="*/ 700088 w 1519238"/>
              <a:gd name="connsiteY48" fmla="*/ 181286 h 3231667"/>
              <a:gd name="connsiteX49" fmla="*/ 714375 w 1519238"/>
              <a:gd name="connsiteY49" fmla="*/ 157473 h 3231667"/>
              <a:gd name="connsiteX50" fmla="*/ 742950 w 1519238"/>
              <a:gd name="connsiteY50" fmla="*/ 133661 h 3231667"/>
              <a:gd name="connsiteX51" fmla="*/ 747713 w 1519238"/>
              <a:gd name="connsiteY51" fmla="*/ 119373 h 3231667"/>
              <a:gd name="connsiteX52" fmla="*/ 733425 w 1519238"/>
              <a:gd name="connsiteY52" fmla="*/ 90798 h 3231667"/>
              <a:gd name="connsiteX53" fmla="*/ 728663 w 1519238"/>
              <a:gd name="connsiteY53" fmla="*/ 76511 h 3231667"/>
              <a:gd name="connsiteX54" fmla="*/ 757238 w 1519238"/>
              <a:gd name="connsiteY54" fmla="*/ 90798 h 3231667"/>
              <a:gd name="connsiteX55" fmla="*/ 766763 w 1519238"/>
              <a:gd name="connsiteY55" fmla="*/ 105086 h 3231667"/>
              <a:gd name="connsiteX56" fmla="*/ 757238 w 1519238"/>
              <a:gd name="connsiteY56" fmla="*/ 71748 h 3231667"/>
              <a:gd name="connsiteX57" fmla="*/ 747713 w 1519238"/>
              <a:gd name="connsiteY57" fmla="*/ 57461 h 3231667"/>
              <a:gd name="connsiteX58" fmla="*/ 742950 w 1519238"/>
              <a:gd name="connsiteY58" fmla="*/ 43173 h 3231667"/>
              <a:gd name="connsiteX59" fmla="*/ 733425 w 1519238"/>
              <a:gd name="connsiteY59" fmla="*/ 28886 h 3231667"/>
              <a:gd name="connsiteX60" fmla="*/ 752475 w 1519238"/>
              <a:gd name="connsiteY60" fmla="*/ 38411 h 3231667"/>
              <a:gd name="connsiteX61" fmla="*/ 766763 w 1519238"/>
              <a:gd name="connsiteY61" fmla="*/ 43173 h 3231667"/>
              <a:gd name="connsiteX62" fmla="*/ 781050 w 1519238"/>
              <a:gd name="connsiteY62" fmla="*/ 43173 h 3231667"/>
              <a:gd name="connsiteX63" fmla="*/ 766763 w 1519238"/>
              <a:gd name="connsiteY63" fmla="*/ 14598 h 3231667"/>
              <a:gd name="connsiteX64" fmla="*/ 762000 w 1519238"/>
              <a:gd name="connsiteY64" fmla="*/ 311 h 3231667"/>
              <a:gd name="connsiteX65" fmla="*/ 804863 w 1519238"/>
              <a:gd name="connsiteY65" fmla="*/ 19361 h 3231667"/>
              <a:gd name="connsiteX66" fmla="*/ 814388 w 1519238"/>
              <a:gd name="connsiteY66" fmla="*/ 33648 h 3231667"/>
              <a:gd name="connsiteX67" fmla="*/ 857250 w 1519238"/>
              <a:gd name="connsiteY67" fmla="*/ 62223 h 3231667"/>
              <a:gd name="connsiteX68" fmla="*/ 876300 w 1519238"/>
              <a:gd name="connsiteY68" fmla="*/ 71748 h 3231667"/>
              <a:gd name="connsiteX69" fmla="*/ 890588 w 1519238"/>
              <a:gd name="connsiteY69" fmla="*/ 86036 h 3231667"/>
              <a:gd name="connsiteX70" fmla="*/ 904875 w 1519238"/>
              <a:gd name="connsiteY70" fmla="*/ 90798 h 3231667"/>
              <a:gd name="connsiteX71" fmla="*/ 947738 w 1519238"/>
              <a:gd name="connsiteY71" fmla="*/ 105086 h 3231667"/>
              <a:gd name="connsiteX72" fmla="*/ 966788 w 1519238"/>
              <a:gd name="connsiteY72" fmla="*/ 114611 h 3231667"/>
              <a:gd name="connsiteX73" fmla="*/ 985838 w 1519238"/>
              <a:gd name="connsiteY73" fmla="*/ 143186 h 3231667"/>
              <a:gd name="connsiteX74" fmla="*/ 1028700 w 1519238"/>
              <a:gd name="connsiteY74" fmla="*/ 176523 h 3231667"/>
              <a:gd name="connsiteX75" fmla="*/ 1047750 w 1519238"/>
              <a:gd name="connsiteY75" fmla="*/ 205098 h 3231667"/>
              <a:gd name="connsiteX76" fmla="*/ 1090613 w 1519238"/>
              <a:gd name="connsiteY76" fmla="*/ 252723 h 3231667"/>
              <a:gd name="connsiteX77" fmla="*/ 1109663 w 1519238"/>
              <a:gd name="connsiteY77" fmla="*/ 281298 h 3231667"/>
              <a:gd name="connsiteX78" fmla="*/ 1114425 w 1519238"/>
              <a:gd name="connsiteY78" fmla="*/ 300348 h 3231667"/>
              <a:gd name="connsiteX79" fmla="*/ 1138238 w 1519238"/>
              <a:gd name="connsiteY79" fmla="*/ 343211 h 3231667"/>
              <a:gd name="connsiteX80" fmla="*/ 1166813 w 1519238"/>
              <a:gd name="connsiteY80" fmla="*/ 362261 h 3231667"/>
              <a:gd name="connsiteX81" fmla="*/ 1204913 w 1519238"/>
              <a:gd name="connsiteY81" fmla="*/ 371786 h 3231667"/>
              <a:gd name="connsiteX82" fmla="*/ 1214438 w 1519238"/>
              <a:gd name="connsiteY82" fmla="*/ 386073 h 3231667"/>
              <a:gd name="connsiteX83" fmla="*/ 1238250 w 1519238"/>
              <a:gd name="connsiteY83" fmla="*/ 414648 h 3231667"/>
              <a:gd name="connsiteX84" fmla="*/ 1247775 w 1519238"/>
              <a:gd name="connsiteY84" fmla="*/ 443223 h 3231667"/>
              <a:gd name="connsiteX85" fmla="*/ 1252538 w 1519238"/>
              <a:gd name="connsiteY85" fmla="*/ 457511 h 3231667"/>
              <a:gd name="connsiteX86" fmla="*/ 1262063 w 1519238"/>
              <a:gd name="connsiteY86" fmla="*/ 476561 h 3231667"/>
              <a:gd name="connsiteX87" fmla="*/ 1290638 w 1519238"/>
              <a:gd name="connsiteY87" fmla="*/ 519423 h 3231667"/>
              <a:gd name="connsiteX88" fmla="*/ 1300163 w 1519238"/>
              <a:gd name="connsiteY88" fmla="*/ 533711 h 3231667"/>
              <a:gd name="connsiteX89" fmla="*/ 1304925 w 1519238"/>
              <a:gd name="connsiteY89" fmla="*/ 547998 h 3231667"/>
              <a:gd name="connsiteX90" fmla="*/ 1319213 w 1519238"/>
              <a:gd name="connsiteY90" fmla="*/ 557523 h 3231667"/>
              <a:gd name="connsiteX91" fmla="*/ 1371600 w 1519238"/>
              <a:gd name="connsiteY91" fmla="*/ 581336 h 3231667"/>
              <a:gd name="connsiteX92" fmla="*/ 1390650 w 1519238"/>
              <a:gd name="connsiteY92" fmla="*/ 590861 h 3231667"/>
              <a:gd name="connsiteX93" fmla="*/ 1419225 w 1519238"/>
              <a:gd name="connsiteY93" fmla="*/ 600386 h 3231667"/>
              <a:gd name="connsiteX94" fmla="*/ 1462088 w 1519238"/>
              <a:gd name="connsiteY94" fmla="*/ 595623 h 3231667"/>
              <a:gd name="connsiteX95" fmla="*/ 1476375 w 1519238"/>
              <a:gd name="connsiteY95" fmla="*/ 590861 h 3231667"/>
              <a:gd name="connsiteX96" fmla="*/ 1485900 w 1519238"/>
              <a:gd name="connsiteY96" fmla="*/ 576573 h 3231667"/>
              <a:gd name="connsiteX97" fmla="*/ 1504950 w 1519238"/>
              <a:gd name="connsiteY97" fmla="*/ 571811 h 3231667"/>
              <a:gd name="connsiteX98" fmla="*/ 1519238 w 1519238"/>
              <a:gd name="connsiteY98" fmla="*/ 567048 h 3231667"/>
              <a:gd name="connsiteX99" fmla="*/ 1509713 w 1519238"/>
              <a:gd name="connsiteY99" fmla="*/ 705161 h 3231667"/>
              <a:gd name="connsiteX100" fmla="*/ 1504950 w 1519238"/>
              <a:gd name="connsiteY100" fmla="*/ 719448 h 3231667"/>
              <a:gd name="connsiteX101" fmla="*/ 1485900 w 1519238"/>
              <a:gd name="connsiteY101" fmla="*/ 748023 h 3231667"/>
              <a:gd name="connsiteX102" fmla="*/ 1466850 w 1519238"/>
              <a:gd name="connsiteY102" fmla="*/ 786123 h 3231667"/>
              <a:gd name="connsiteX103" fmla="*/ 1457325 w 1519238"/>
              <a:gd name="connsiteY103" fmla="*/ 824223 h 3231667"/>
              <a:gd name="connsiteX104" fmla="*/ 1447800 w 1519238"/>
              <a:gd name="connsiteY104" fmla="*/ 909948 h 3231667"/>
              <a:gd name="connsiteX105" fmla="*/ 1438275 w 1519238"/>
              <a:gd name="connsiteY105" fmla="*/ 1014723 h 3231667"/>
              <a:gd name="connsiteX106" fmla="*/ 1428750 w 1519238"/>
              <a:gd name="connsiteY106" fmla="*/ 1090923 h 3231667"/>
              <a:gd name="connsiteX107" fmla="*/ 1414463 w 1519238"/>
              <a:gd name="connsiteY107" fmla="*/ 1119498 h 3231667"/>
              <a:gd name="connsiteX108" fmla="*/ 1400175 w 1519238"/>
              <a:gd name="connsiteY108" fmla="*/ 1148073 h 3231667"/>
              <a:gd name="connsiteX109" fmla="*/ 1395413 w 1519238"/>
              <a:gd name="connsiteY109" fmla="*/ 1162361 h 3231667"/>
              <a:gd name="connsiteX110" fmla="*/ 1338263 w 1519238"/>
              <a:gd name="connsiteY110" fmla="*/ 1148073 h 3231667"/>
              <a:gd name="connsiteX111" fmla="*/ 1314450 w 1519238"/>
              <a:gd name="connsiteY111" fmla="*/ 1143311 h 3231667"/>
              <a:gd name="connsiteX112" fmla="*/ 1285875 w 1519238"/>
              <a:gd name="connsiteY112" fmla="*/ 1133786 h 3231667"/>
              <a:gd name="connsiteX113" fmla="*/ 1223963 w 1519238"/>
              <a:gd name="connsiteY113" fmla="*/ 1138548 h 3231667"/>
              <a:gd name="connsiteX114" fmla="*/ 1214438 w 1519238"/>
              <a:gd name="connsiteY114" fmla="*/ 1167123 h 3231667"/>
              <a:gd name="connsiteX115" fmla="*/ 1204913 w 1519238"/>
              <a:gd name="connsiteY115" fmla="*/ 1186173 h 3231667"/>
              <a:gd name="connsiteX116" fmla="*/ 1195388 w 1519238"/>
              <a:gd name="connsiteY116" fmla="*/ 1214748 h 3231667"/>
              <a:gd name="connsiteX117" fmla="*/ 1190625 w 1519238"/>
              <a:gd name="connsiteY117" fmla="*/ 1281423 h 3231667"/>
              <a:gd name="connsiteX118" fmla="*/ 1176338 w 1519238"/>
              <a:gd name="connsiteY118" fmla="*/ 1300473 h 3231667"/>
              <a:gd name="connsiteX119" fmla="*/ 1190625 w 1519238"/>
              <a:gd name="connsiteY119" fmla="*/ 1333811 h 3231667"/>
              <a:gd name="connsiteX120" fmla="*/ 1200150 w 1519238"/>
              <a:gd name="connsiteY120" fmla="*/ 1348098 h 3231667"/>
              <a:gd name="connsiteX121" fmla="*/ 1209675 w 1519238"/>
              <a:gd name="connsiteY121" fmla="*/ 1381436 h 3231667"/>
              <a:gd name="connsiteX122" fmla="*/ 1219200 w 1519238"/>
              <a:gd name="connsiteY122" fmla="*/ 1400486 h 3231667"/>
              <a:gd name="connsiteX123" fmla="*/ 1223963 w 1519238"/>
              <a:gd name="connsiteY123" fmla="*/ 1467161 h 3231667"/>
              <a:gd name="connsiteX124" fmla="*/ 1228725 w 1519238"/>
              <a:gd name="connsiteY124" fmla="*/ 1486211 h 3231667"/>
              <a:gd name="connsiteX125" fmla="*/ 1233488 w 1519238"/>
              <a:gd name="connsiteY125" fmla="*/ 1510023 h 3231667"/>
              <a:gd name="connsiteX126" fmla="*/ 1228725 w 1519238"/>
              <a:gd name="connsiteY126" fmla="*/ 1557648 h 3231667"/>
              <a:gd name="connsiteX127" fmla="*/ 1209675 w 1519238"/>
              <a:gd name="connsiteY127" fmla="*/ 1605273 h 3231667"/>
              <a:gd name="connsiteX128" fmla="*/ 1204913 w 1519238"/>
              <a:gd name="connsiteY128" fmla="*/ 1676711 h 3231667"/>
              <a:gd name="connsiteX129" fmla="*/ 1195388 w 1519238"/>
              <a:gd name="connsiteY129" fmla="*/ 1710048 h 3231667"/>
              <a:gd name="connsiteX130" fmla="*/ 1185863 w 1519238"/>
              <a:gd name="connsiteY130" fmla="*/ 1748148 h 3231667"/>
              <a:gd name="connsiteX131" fmla="*/ 1190625 w 1519238"/>
              <a:gd name="connsiteY131" fmla="*/ 1833873 h 3231667"/>
              <a:gd name="connsiteX132" fmla="*/ 1200150 w 1519238"/>
              <a:gd name="connsiteY132" fmla="*/ 1867211 h 3231667"/>
              <a:gd name="connsiteX133" fmla="*/ 1204913 w 1519238"/>
              <a:gd name="connsiteY133" fmla="*/ 1886261 h 3231667"/>
              <a:gd name="connsiteX134" fmla="*/ 1219200 w 1519238"/>
              <a:gd name="connsiteY134" fmla="*/ 1933886 h 3231667"/>
              <a:gd name="connsiteX135" fmla="*/ 1223963 w 1519238"/>
              <a:gd name="connsiteY135" fmla="*/ 2124386 h 3231667"/>
              <a:gd name="connsiteX136" fmla="*/ 1233488 w 1519238"/>
              <a:gd name="connsiteY136" fmla="*/ 2186298 h 3231667"/>
              <a:gd name="connsiteX137" fmla="*/ 1243013 w 1519238"/>
              <a:gd name="connsiteY137" fmla="*/ 2200586 h 3231667"/>
              <a:gd name="connsiteX138" fmla="*/ 1247775 w 1519238"/>
              <a:gd name="connsiteY138" fmla="*/ 2214873 h 3231667"/>
              <a:gd name="connsiteX139" fmla="*/ 1257300 w 1519238"/>
              <a:gd name="connsiteY139" fmla="*/ 2233923 h 3231667"/>
              <a:gd name="connsiteX140" fmla="*/ 1271588 w 1519238"/>
              <a:gd name="connsiteY140" fmla="*/ 2276786 h 3231667"/>
              <a:gd name="connsiteX141" fmla="*/ 1264444 w 1519238"/>
              <a:gd name="connsiteY141" fmla="*/ 2364892 h 3231667"/>
              <a:gd name="connsiteX142" fmla="*/ 1202532 w 1519238"/>
              <a:gd name="connsiteY142" fmla="*/ 2422042 h 3231667"/>
              <a:gd name="connsiteX143" fmla="*/ 1100138 w 1519238"/>
              <a:gd name="connsiteY143" fmla="*/ 2464906 h 3231667"/>
              <a:gd name="connsiteX144" fmla="*/ 1052512 w 1519238"/>
              <a:gd name="connsiteY144" fmla="*/ 2555392 h 3231667"/>
              <a:gd name="connsiteX145" fmla="*/ 1062037 w 1519238"/>
              <a:gd name="connsiteY145" fmla="*/ 2610161 h 3231667"/>
              <a:gd name="connsiteX146" fmla="*/ 1042987 w 1519238"/>
              <a:gd name="connsiteY146" fmla="*/ 2662548 h 3231667"/>
              <a:gd name="connsiteX147" fmla="*/ 1071563 w 1519238"/>
              <a:gd name="connsiteY147" fmla="*/ 2743510 h 3231667"/>
              <a:gd name="connsiteX148" fmla="*/ 1164431 w 1519238"/>
              <a:gd name="connsiteY148" fmla="*/ 2750652 h 3231667"/>
              <a:gd name="connsiteX149" fmla="*/ 1193006 w 1519238"/>
              <a:gd name="connsiteY149" fmla="*/ 2803040 h 3231667"/>
              <a:gd name="connsiteX150" fmla="*/ 1176337 w 1519238"/>
              <a:gd name="connsiteY150" fmla="*/ 2855426 h 3231667"/>
              <a:gd name="connsiteX151" fmla="*/ 1219200 w 1519238"/>
              <a:gd name="connsiteY151" fmla="*/ 2872095 h 3231667"/>
              <a:gd name="connsiteX152" fmla="*/ 1233488 w 1519238"/>
              <a:gd name="connsiteY152" fmla="*/ 2922101 h 3231667"/>
              <a:gd name="connsiteX153" fmla="*/ 1214438 w 1519238"/>
              <a:gd name="connsiteY153" fmla="*/ 2945912 h 3231667"/>
              <a:gd name="connsiteX154" fmla="*/ 1254919 w 1519238"/>
              <a:gd name="connsiteY154" fmla="*/ 2962581 h 3231667"/>
              <a:gd name="connsiteX155" fmla="*/ 1276350 w 1519238"/>
              <a:gd name="connsiteY155" fmla="*/ 3017349 h 3231667"/>
              <a:gd name="connsiteX156" fmla="*/ 1252537 w 1519238"/>
              <a:gd name="connsiteY156" fmla="*/ 3026874 h 3231667"/>
              <a:gd name="connsiteX157" fmla="*/ 1226344 w 1519238"/>
              <a:gd name="connsiteY157" fmla="*/ 3010204 h 3231667"/>
              <a:gd name="connsiteX158" fmla="*/ 959644 w 1519238"/>
              <a:gd name="connsiteY158" fmla="*/ 3060210 h 3231667"/>
              <a:gd name="connsiteX159" fmla="*/ 966788 w 1519238"/>
              <a:gd name="connsiteY159" fmla="*/ 3095929 h 3231667"/>
              <a:gd name="connsiteX160" fmla="*/ 904875 w 1519238"/>
              <a:gd name="connsiteY160" fmla="*/ 3103072 h 3231667"/>
              <a:gd name="connsiteX161" fmla="*/ 926306 w 1519238"/>
              <a:gd name="connsiteY161" fmla="*/ 3222133 h 3231667"/>
              <a:gd name="connsiteX162" fmla="*/ 926306 w 1519238"/>
              <a:gd name="connsiteY162" fmla="*/ 3224514 h 3231667"/>
              <a:gd name="connsiteX0" fmla="*/ 0 w 1519238"/>
              <a:gd name="connsiteY0" fmla="*/ 1524311 h 3286427"/>
              <a:gd name="connsiteX1" fmla="*/ 23813 w 1519238"/>
              <a:gd name="connsiteY1" fmla="*/ 1486211 h 3286427"/>
              <a:gd name="connsiteX2" fmla="*/ 28575 w 1519238"/>
              <a:gd name="connsiteY2" fmla="*/ 1471923 h 3286427"/>
              <a:gd name="connsiteX3" fmla="*/ 47625 w 1519238"/>
              <a:gd name="connsiteY3" fmla="*/ 1438586 h 3286427"/>
              <a:gd name="connsiteX4" fmla="*/ 61913 w 1519238"/>
              <a:gd name="connsiteY4" fmla="*/ 1424298 h 3286427"/>
              <a:gd name="connsiteX5" fmla="*/ 80963 w 1519238"/>
              <a:gd name="connsiteY5" fmla="*/ 1395723 h 3286427"/>
              <a:gd name="connsiteX6" fmla="*/ 85725 w 1519238"/>
              <a:gd name="connsiteY6" fmla="*/ 1371911 h 3286427"/>
              <a:gd name="connsiteX7" fmla="*/ 119063 w 1519238"/>
              <a:gd name="connsiteY7" fmla="*/ 1338573 h 3286427"/>
              <a:gd name="connsiteX8" fmla="*/ 147638 w 1519238"/>
              <a:gd name="connsiteY8" fmla="*/ 1333811 h 3286427"/>
              <a:gd name="connsiteX9" fmla="*/ 157163 w 1519238"/>
              <a:gd name="connsiteY9" fmla="*/ 1305236 h 3286427"/>
              <a:gd name="connsiteX10" fmla="*/ 166688 w 1519238"/>
              <a:gd name="connsiteY10" fmla="*/ 1252848 h 3286427"/>
              <a:gd name="connsiteX11" fmla="*/ 157163 w 1519238"/>
              <a:gd name="connsiteY11" fmla="*/ 1176648 h 3286427"/>
              <a:gd name="connsiteX12" fmla="*/ 147638 w 1519238"/>
              <a:gd name="connsiteY12" fmla="*/ 1148073 h 3286427"/>
              <a:gd name="connsiteX13" fmla="*/ 142875 w 1519238"/>
              <a:gd name="connsiteY13" fmla="*/ 1114736 h 3286427"/>
              <a:gd name="connsiteX14" fmla="*/ 133350 w 1519238"/>
              <a:gd name="connsiteY14" fmla="*/ 1095686 h 3286427"/>
              <a:gd name="connsiteX15" fmla="*/ 128588 w 1519238"/>
              <a:gd name="connsiteY15" fmla="*/ 1081398 h 3286427"/>
              <a:gd name="connsiteX16" fmla="*/ 133350 w 1519238"/>
              <a:gd name="connsiteY16" fmla="*/ 986148 h 3286427"/>
              <a:gd name="connsiteX17" fmla="*/ 138113 w 1519238"/>
              <a:gd name="connsiteY17" fmla="*/ 971861 h 3286427"/>
              <a:gd name="connsiteX18" fmla="*/ 147638 w 1519238"/>
              <a:gd name="connsiteY18" fmla="*/ 957573 h 3286427"/>
              <a:gd name="connsiteX19" fmla="*/ 161925 w 1519238"/>
              <a:gd name="connsiteY19" fmla="*/ 943286 h 3286427"/>
              <a:gd name="connsiteX20" fmla="*/ 176213 w 1519238"/>
              <a:gd name="connsiteY20" fmla="*/ 900423 h 3286427"/>
              <a:gd name="connsiteX21" fmla="*/ 180975 w 1519238"/>
              <a:gd name="connsiteY21" fmla="*/ 886136 h 3286427"/>
              <a:gd name="connsiteX22" fmla="*/ 190500 w 1519238"/>
              <a:gd name="connsiteY22" fmla="*/ 867086 h 3286427"/>
              <a:gd name="connsiteX23" fmla="*/ 204788 w 1519238"/>
              <a:gd name="connsiteY23" fmla="*/ 814698 h 3286427"/>
              <a:gd name="connsiteX24" fmla="*/ 214313 w 1519238"/>
              <a:gd name="connsiteY24" fmla="*/ 781361 h 3286427"/>
              <a:gd name="connsiteX25" fmla="*/ 223838 w 1519238"/>
              <a:gd name="connsiteY25" fmla="*/ 767073 h 3286427"/>
              <a:gd name="connsiteX26" fmla="*/ 242888 w 1519238"/>
              <a:gd name="connsiteY26" fmla="*/ 733736 h 3286427"/>
              <a:gd name="connsiteX27" fmla="*/ 280988 w 1519238"/>
              <a:gd name="connsiteY27" fmla="*/ 714686 h 3286427"/>
              <a:gd name="connsiteX28" fmla="*/ 300038 w 1519238"/>
              <a:gd name="connsiteY28" fmla="*/ 705161 h 3286427"/>
              <a:gd name="connsiteX29" fmla="*/ 314325 w 1519238"/>
              <a:gd name="connsiteY29" fmla="*/ 690873 h 3286427"/>
              <a:gd name="connsiteX30" fmla="*/ 328613 w 1519238"/>
              <a:gd name="connsiteY30" fmla="*/ 681348 h 3286427"/>
              <a:gd name="connsiteX31" fmla="*/ 333375 w 1519238"/>
              <a:gd name="connsiteY31" fmla="*/ 667061 h 3286427"/>
              <a:gd name="connsiteX32" fmla="*/ 347663 w 1519238"/>
              <a:gd name="connsiteY32" fmla="*/ 652773 h 3286427"/>
              <a:gd name="connsiteX33" fmla="*/ 357188 w 1519238"/>
              <a:gd name="connsiteY33" fmla="*/ 638486 h 3286427"/>
              <a:gd name="connsiteX34" fmla="*/ 385763 w 1519238"/>
              <a:gd name="connsiteY34" fmla="*/ 614673 h 3286427"/>
              <a:gd name="connsiteX35" fmla="*/ 395288 w 1519238"/>
              <a:gd name="connsiteY35" fmla="*/ 600386 h 3286427"/>
              <a:gd name="connsiteX36" fmla="*/ 409575 w 1519238"/>
              <a:gd name="connsiteY36" fmla="*/ 581336 h 3286427"/>
              <a:gd name="connsiteX37" fmla="*/ 433388 w 1519238"/>
              <a:gd name="connsiteY37" fmla="*/ 552761 h 3286427"/>
              <a:gd name="connsiteX38" fmla="*/ 452438 w 1519238"/>
              <a:gd name="connsiteY38" fmla="*/ 543236 h 3286427"/>
              <a:gd name="connsiteX39" fmla="*/ 481013 w 1519238"/>
              <a:gd name="connsiteY39" fmla="*/ 509898 h 3286427"/>
              <a:gd name="connsiteX40" fmla="*/ 514350 w 1519238"/>
              <a:gd name="connsiteY40" fmla="*/ 471798 h 3286427"/>
              <a:gd name="connsiteX41" fmla="*/ 557213 w 1519238"/>
              <a:gd name="connsiteY41" fmla="*/ 428936 h 3286427"/>
              <a:gd name="connsiteX42" fmla="*/ 590550 w 1519238"/>
              <a:gd name="connsiteY42" fmla="*/ 395598 h 3286427"/>
              <a:gd name="connsiteX43" fmla="*/ 609600 w 1519238"/>
              <a:gd name="connsiteY43" fmla="*/ 333686 h 3286427"/>
              <a:gd name="connsiteX44" fmla="*/ 628650 w 1519238"/>
              <a:gd name="connsiteY44" fmla="*/ 305111 h 3286427"/>
              <a:gd name="connsiteX45" fmla="*/ 652463 w 1519238"/>
              <a:gd name="connsiteY45" fmla="*/ 271773 h 3286427"/>
              <a:gd name="connsiteX46" fmla="*/ 676275 w 1519238"/>
              <a:gd name="connsiteY46" fmla="*/ 243198 h 3286427"/>
              <a:gd name="connsiteX47" fmla="*/ 690563 w 1519238"/>
              <a:gd name="connsiteY47" fmla="*/ 209861 h 3286427"/>
              <a:gd name="connsiteX48" fmla="*/ 700088 w 1519238"/>
              <a:gd name="connsiteY48" fmla="*/ 181286 h 3286427"/>
              <a:gd name="connsiteX49" fmla="*/ 714375 w 1519238"/>
              <a:gd name="connsiteY49" fmla="*/ 157473 h 3286427"/>
              <a:gd name="connsiteX50" fmla="*/ 742950 w 1519238"/>
              <a:gd name="connsiteY50" fmla="*/ 133661 h 3286427"/>
              <a:gd name="connsiteX51" fmla="*/ 747713 w 1519238"/>
              <a:gd name="connsiteY51" fmla="*/ 119373 h 3286427"/>
              <a:gd name="connsiteX52" fmla="*/ 733425 w 1519238"/>
              <a:gd name="connsiteY52" fmla="*/ 90798 h 3286427"/>
              <a:gd name="connsiteX53" fmla="*/ 728663 w 1519238"/>
              <a:gd name="connsiteY53" fmla="*/ 76511 h 3286427"/>
              <a:gd name="connsiteX54" fmla="*/ 757238 w 1519238"/>
              <a:gd name="connsiteY54" fmla="*/ 90798 h 3286427"/>
              <a:gd name="connsiteX55" fmla="*/ 766763 w 1519238"/>
              <a:gd name="connsiteY55" fmla="*/ 105086 h 3286427"/>
              <a:gd name="connsiteX56" fmla="*/ 757238 w 1519238"/>
              <a:gd name="connsiteY56" fmla="*/ 71748 h 3286427"/>
              <a:gd name="connsiteX57" fmla="*/ 747713 w 1519238"/>
              <a:gd name="connsiteY57" fmla="*/ 57461 h 3286427"/>
              <a:gd name="connsiteX58" fmla="*/ 742950 w 1519238"/>
              <a:gd name="connsiteY58" fmla="*/ 43173 h 3286427"/>
              <a:gd name="connsiteX59" fmla="*/ 733425 w 1519238"/>
              <a:gd name="connsiteY59" fmla="*/ 28886 h 3286427"/>
              <a:gd name="connsiteX60" fmla="*/ 752475 w 1519238"/>
              <a:gd name="connsiteY60" fmla="*/ 38411 h 3286427"/>
              <a:gd name="connsiteX61" fmla="*/ 766763 w 1519238"/>
              <a:gd name="connsiteY61" fmla="*/ 43173 h 3286427"/>
              <a:gd name="connsiteX62" fmla="*/ 781050 w 1519238"/>
              <a:gd name="connsiteY62" fmla="*/ 43173 h 3286427"/>
              <a:gd name="connsiteX63" fmla="*/ 766763 w 1519238"/>
              <a:gd name="connsiteY63" fmla="*/ 14598 h 3286427"/>
              <a:gd name="connsiteX64" fmla="*/ 762000 w 1519238"/>
              <a:gd name="connsiteY64" fmla="*/ 311 h 3286427"/>
              <a:gd name="connsiteX65" fmla="*/ 804863 w 1519238"/>
              <a:gd name="connsiteY65" fmla="*/ 19361 h 3286427"/>
              <a:gd name="connsiteX66" fmla="*/ 814388 w 1519238"/>
              <a:gd name="connsiteY66" fmla="*/ 33648 h 3286427"/>
              <a:gd name="connsiteX67" fmla="*/ 857250 w 1519238"/>
              <a:gd name="connsiteY67" fmla="*/ 62223 h 3286427"/>
              <a:gd name="connsiteX68" fmla="*/ 876300 w 1519238"/>
              <a:gd name="connsiteY68" fmla="*/ 71748 h 3286427"/>
              <a:gd name="connsiteX69" fmla="*/ 890588 w 1519238"/>
              <a:gd name="connsiteY69" fmla="*/ 86036 h 3286427"/>
              <a:gd name="connsiteX70" fmla="*/ 904875 w 1519238"/>
              <a:gd name="connsiteY70" fmla="*/ 90798 h 3286427"/>
              <a:gd name="connsiteX71" fmla="*/ 947738 w 1519238"/>
              <a:gd name="connsiteY71" fmla="*/ 105086 h 3286427"/>
              <a:gd name="connsiteX72" fmla="*/ 966788 w 1519238"/>
              <a:gd name="connsiteY72" fmla="*/ 114611 h 3286427"/>
              <a:gd name="connsiteX73" fmla="*/ 985838 w 1519238"/>
              <a:gd name="connsiteY73" fmla="*/ 143186 h 3286427"/>
              <a:gd name="connsiteX74" fmla="*/ 1028700 w 1519238"/>
              <a:gd name="connsiteY74" fmla="*/ 176523 h 3286427"/>
              <a:gd name="connsiteX75" fmla="*/ 1047750 w 1519238"/>
              <a:gd name="connsiteY75" fmla="*/ 205098 h 3286427"/>
              <a:gd name="connsiteX76" fmla="*/ 1090613 w 1519238"/>
              <a:gd name="connsiteY76" fmla="*/ 252723 h 3286427"/>
              <a:gd name="connsiteX77" fmla="*/ 1109663 w 1519238"/>
              <a:gd name="connsiteY77" fmla="*/ 281298 h 3286427"/>
              <a:gd name="connsiteX78" fmla="*/ 1114425 w 1519238"/>
              <a:gd name="connsiteY78" fmla="*/ 300348 h 3286427"/>
              <a:gd name="connsiteX79" fmla="*/ 1138238 w 1519238"/>
              <a:gd name="connsiteY79" fmla="*/ 343211 h 3286427"/>
              <a:gd name="connsiteX80" fmla="*/ 1166813 w 1519238"/>
              <a:gd name="connsiteY80" fmla="*/ 362261 h 3286427"/>
              <a:gd name="connsiteX81" fmla="*/ 1204913 w 1519238"/>
              <a:gd name="connsiteY81" fmla="*/ 371786 h 3286427"/>
              <a:gd name="connsiteX82" fmla="*/ 1214438 w 1519238"/>
              <a:gd name="connsiteY82" fmla="*/ 386073 h 3286427"/>
              <a:gd name="connsiteX83" fmla="*/ 1238250 w 1519238"/>
              <a:gd name="connsiteY83" fmla="*/ 414648 h 3286427"/>
              <a:gd name="connsiteX84" fmla="*/ 1247775 w 1519238"/>
              <a:gd name="connsiteY84" fmla="*/ 443223 h 3286427"/>
              <a:gd name="connsiteX85" fmla="*/ 1252538 w 1519238"/>
              <a:gd name="connsiteY85" fmla="*/ 457511 h 3286427"/>
              <a:gd name="connsiteX86" fmla="*/ 1262063 w 1519238"/>
              <a:gd name="connsiteY86" fmla="*/ 476561 h 3286427"/>
              <a:gd name="connsiteX87" fmla="*/ 1290638 w 1519238"/>
              <a:gd name="connsiteY87" fmla="*/ 519423 h 3286427"/>
              <a:gd name="connsiteX88" fmla="*/ 1300163 w 1519238"/>
              <a:gd name="connsiteY88" fmla="*/ 533711 h 3286427"/>
              <a:gd name="connsiteX89" fmla="*/ 1304925 w 1519238"/>
              <a:gd name="connsiteY89" fmla="*/ 547998 h 3286427"/>
              <a:gd name="connsiteX90" fmla="*/ 1319213 w 1519238"/>
              <a:gd name="connsiteY90" fmla="*/ 557523 h 3286427"/>
              <a:gd name="connsiteX91" fmla="*/ 1371600 w 1519238"/>
              <a:gd name="connsiteY91" fmla="*/ 581336 h 3286427"/>
              <a:gd name="connsiteX92" fmla="*/ 1390650 w 1519238"/>
              <a:gd name="connsiteY92" fmla="*/ 590861 h 3286427"/>
              <a:gd name="connsiteX93" fmla="*/ 1419225 w 1519238"/>
              <a:gd name="connsiteY93" fmla="*/ 600386 h 3286427"/>
              <a:gd name="connsiteX94" fmla="*/ 1462088 w 1519238"/>
              <a:gd name="connsiteY94" fmla="*/ 595623 h 3286427"/>
              <a:gd name="connsiteX95" fmla="*/ 1476375 w 1519238"/>
              <a:gd name="connsiteY95" fmla="*/ 590861 h 3286427"/>
              <a:gd name="connsiteX96" fmla="*/ 1485900 w 1519238"/>
              <a:gd name="connsiteY96" fmla="*/ 576573 h 3286427"/>
              <a:gd name="connsiteX97" fmla="*/ 1504950 w 1519238"/>
              <a:gd name="connsiteY97" fmla="*/ 571811 h 3286427"/>
              <a:gd name="connsiteX98" fmla="*/ 1519238 w 1519238"/>
              <a:gd name="connsiteY98" fmla="*/ 567048 h 3286427"/>
              <a:gd name="connsiteX99" fmla="*/ 1509713 w 1519238"/>
              <a:gd name="connsiteY99" fmla="*/ 705161 h 3286427"/>
              <a:gd name="connsiteX100" fmla="*/ 1504950 w 1519238"/>
              <a:gd name="connsiteY100" fmla="*/ 719448 h 3286427"/>
              <a:gd name="connsiteX101" fmla="*/ 1485900 w 1519238"/>
              <a:gd name="connsiteY101" fmla="*/ 748023 h 3286427"/>
              <a:gd name="connsiteX102" fmla="*/ 1466850 w 1519238"/>
              <a:gd name="connsiteY102" fmla="*/ 786123 h 3286427"/>
              <a:gd name="connsiteX103" fmla="*/ 1457325 w 1519238"/>
              <a:gd name="connsiteY103" fmla="*/ 824223 h 3286427"/>
              <a:gd name="connsiteX104" fmla="*/ 1447800 w 1519238"/>
              <a:gd name="connsiteY104" fmla="*/ 909948 h 3286427"/>
              <a:gd name="connsiteX105" fmla="*/ 1438275 w 1519238"/>
              <a:gd name="connsiteY105" fmla="*/ 1014723 h 3286427"/>
              <a:gd name="connsiteX106" fmla="*/ 1428750 w 1519238"/>
              <a:gd name="connsiteY106" fmla="*/ 1090923 h 3286427"/>
              <a:gd name="connsiteX107" fmla="*/ 1414463 w 1519238"/>
              <a:gd name="connsiteY107" fmla="*/ 1119498 h 3286427"/>
              <a:gd name="connsiteX108" fmla="*/ 1400175 w 1519238"/>
              <a:gd name="connsiteY108" fmla="*/ 1148073 h 3286427"/>
              <a:gd name="connsiteX109" fmla="*/ 1395413 w 1519238"/>
              <a:gd name="connsiteY109" fmla="*/ 1162361 h 3286427"/>
              <a:gd name="connsiteX110" fmla="*/ 1338263 w 1519238"/>
              <a:gd name="connsiteY110" fmla="*/ 1148073 h 3286427"/>
              <a:gd name="connsiteX111" fmla="*/ 1314450 w 1519238"/>
              <a:gd name="connsiteY111" fmla="*/ 1143311 h 3286427"/>
              <a:gd name="connsiteX112" fmla="*/ 1285875 w 1519238"/>
              <a:gd name="connsiteY112" fmla="*/ 1133786 h 3286427"/>
              <a:gd name="connsiteX113" fmla="*/ 1223963 w 1519238"/>
              <a:gd name="connsiteY113" fmla="*/ 1138548 h 3286427"/>
              <a:gd name="connsiteX114" fmla="*/ 1214438 w 1519238"/>
              <a:gd name="connsiteY114" fmla="*/ 1167123 h 3286427"/>
              <a:gd name="connsiteX115" fmla="*/ 1204913 w 1519238"/>
              <a:gd name="connsiteY115" fmla="*/ 1186173 h 3286427"/>
              <a:gd name="connsiteX116" fmla="*/ 1195388 w 1519238"/>
              <a:gd name="connsiteY116" fmla="*/ 1214748 h 3286427"/>
              <a:gd name="connsiteX117" fmla="*/ 1190625 w 1519238"/>
              <a:gd name="connsiteY117" fmla="*/ 1281423 h 3286427"/>
              <a:gd name="connsiteX118" fmla="*/ 1176338 w 1519238"/>
              <a:gd name="connsiteY118" fmla="*/ 1300473 h 3286427"/>
              <a:gd name="connsiteX119" fmla="*/ 1190625 w 1519238"/>
              <a:gd name="connsiteY119" fmla="*/ 1333811 h 3286427"/>
              <a:gd name="connsiteX120" fmla="*/ 1200150 w 1519238"/>
              <a:gd name="connsiteY120" fmla="*/ 1348098 h 3286427"/>
              <a:gd name="connsiteX121" fmla="*/ 1209675 w 1519238"/>
              <a:gd name="connsiteY121" fmla="*/ 1381436 h 3286427"/>
              <a:gd name="connsiteX122" fmla="*/ 1219200 w 1519238"/>
              <a:gd name="connsiteY122" fmla="*/ 1400486 h 3286427"/>
              <a:gd name="connsiteX123" fmla="*/ 1223963 w 1519238"/>
              <a:gd name="connsiteY123" fmla="*/ 1467161 h 3286427"/>
              <a:gd name="connsiteX124" fmla="*/ 1228725 w 1519238"/>
              <a:gd name="connsiteY124" fmla="*/ 1486211 h 3286427"/>
              <a:gd name="connsiteX125" fmla="*/ 1233488 w 1519238"/>
              <a:gd name="connsiteY125" fmla="*/ 1510023 h 3286427"/>
              <a:gd name="connsiteX126" fmla="*/ 1228725 w 1519238"/>
              <a:gd name="connsiteY126" fmla="*/ 1557648 h 3286427"/>
              <a:gd name="connsiteX127" fmla="*/ 1209675 w 1519238"/>
              <a:gd name="connsiteY127" fmla="*/ 1605273 h 3286427"/>
              <a:gd name="connsiteX128" fmla="*/ 1204913 w 1519238"/>
              <a:gd name="connsiteY128" fmla="*/ 1676711 h 3286427"/>
              <a:gd name="connsiteX129" fmla="*/ 1195388 w 1519238"/>
              <a:gd name="connsiteY129" fmla="*/ 1710048 h 3286427"/>
              <a:gd name="connsiteX130" fmla="*/ 1185863 w 1519238"/>
              <a:gd name="connsiteY130" fmla="*/ 1748148 h 3286427"/>
              <a:gd name="connsiteX131" fmla="*/ 1190625 w 1519238"/>
              <a:gd name="connsiteY131" fmla="*/ 1833873 h 3286427"/>
              <a:gd name="connsiteX132" fmla="*/ 1200150 w 1519238"/>
              <a:gd name="connsiteY132" fmla="*/ 1867211 h 3286427"/>
              <a:gd name="connsiteX133" fmla="*/ 1204913 w 1519238"/>
              <a:gd name="connsiteY133" fmla="*/ 1886261 h 3286427"/>
              <a:gd name="connsiteX134" fmla="*/ 1219200 w 1519238"/>
              <a:gd name="connsiteY134" fmla="*/ 1933886 h 3286427"/>
              <a:gd name="connsiteX135" fmla="*/ 1223963 w 1519238"/>
              <a:gd name="connsiteY135" fmla="*/ 2124386 h 3286427"/>
              <a:gd name="connsiteX136" fmla="*/ 1233488 w 1519238"/>
              <a:gd name="connsiteY136" fmla="*/ 2186298 h 3286427"/>
              <a:gd name="connsiteX137" fmla="*/ 1243013 w 1519238"/>
              <a:gd name="connsiteY137" fmla="*/ 2200586 h 3286427"/>
              <a:gd name="connsiteX138" fmla="*/ 1247775 w 1519238"/>
              <a:gd name="connsiteY138" fmla="*/ 2214873 h 3286427"/>
              <a:gd name="connsiteX139" fmla="*/ 1257300 w 1519238"/>
              <a:gd name="connsiteY139" fmla="*/ 2233923 h 3286427"/>
              <a:gd name="connsiteX140" fmla="*/ 1271588 w 1519238"/>
              <a:gd name="connsiteY140" fmla="*/ 2276786 h 3286427"/>
              <a:gd name="connsiteX141" fmla="*/ 1264444 w 1519238"/>
              <a:gd name="connsiteY141" fmla="*/ 2364892 h 3286427"/>
              <a:gd name="connsiteX142" fmla="*/ 1202532 w 1519238"/>
              <a:gd name="connsiteY142" fmla="*/ 2422042 h 3286427"/>
              <a:gd name="connsiteX143" fmla="*/ 1100138 w 1519238"/>
              <a:gd name="connsiteY143" fmla="*/ 2464906 h 3286427"/>
              <a:gd name="connsiteX144" fmla="*/ 1052512 w 1519238"/>
              <a:gd name="connsiteY144" fmla="*/ 2555392 h 3286427"/>
              <a:gd name="connsiteX145" fmla="*/ 1062037 w 1519238"/>
              <a:gd name="connsiteY145" fmla="*/ 2610161 h 3286427"/>
              <a:gd name="connsiteX146" fmla="*/ 1042987 w 1519238"/>
              <a:gd name="connsiteY146" fmla="*/ 2662548 h 3286427"/>
              <a:gd name="connsiteX147" fmla="*/ 1071563 w 1519238"/>
              <a:gd name="connsiteY147" fmla="*/ 2743510 h 3286427"/>
              <a:gd name="connsiteX148" fmla="*/ 1164431 w 1519238"/>
              <a:gd name="connsiteY148" fmla="*/ 2750652 h 3286427"/>
              <a:gd name="connsiteX149" fmla="*/ 1193006 w 1519238"/>
              <a:gd name="connsiteY149" fmla="*/ 2803040 h 3286427"/>
              <a:gd name="connsiteX150" fmla="*/ 1176337 w 1519238"/>
              <a:gd name="connsiteY150" fmla="*/ 2855426 h 3286427"/>
              <a:gd name="connsiteX151" fmla="*/ 1219200 w 1519238"/>
              <a:gd name="connsiteY151" fmla="*/ 2872095 h 3286427"/>
              <a:gd name="connsiteX152" fmla="*/ 1233488 w 1519238"/>
              <a:gd name="connsiteY152" fmla="*/ 2922101 h 3286427"/>
              <a:gd name="connsiteX153" fmla="*/ 1214438 w 1519238"/>
              <a:gd name="connsiteY153" fmla="*/ 2945912 h 3286427"/>
              <a:gd name="connsiteX154" fmla="*/ 1254919 w 1519238"/>
              <a:gd name="connsiteY154" fmla="*/ 2962581 h 3286427"/>
              <a:gd name="connsiteX155" fmla="*/ 1276350 w 1519238"/>
              <a:gd name="connsiteY155" fmla="*/ 3017349 h 3286427"/>
              <a:gd name="connsiteX156" fmla="*/ 1252537 w 1519238"/>
              <a:gd name="connsiteY156" fmla="*/ 3026874 h 3286427"/>
              <a:gd name="connsiteX157" fmla="*/ 1226344 w 1519238"/>
              <a:gd name="connsiteY157" fmla="*/ 3010204 h 3286427"/>
              <a:gd name="connsiteX158" fmla="*/ 959644 w 1519238"/>
              <a:gd name="connsiteY158" fmla="*/ 3060210 h 3286427"/>
              <a:gd name="connsiteX159" fmla="*/ 966788 w 1519238"/>
              <a:gd name="connsiteY159" fmla="*/ 3095929 h 3286427"/>
              <a:gd name="connsiteX160" fmla="*/ 904875 w 1519238"/>
              <a:gd name="connsiteY160" fmla="*/ 3103072 h 3286427"/>
              <a:gd name="connsiteX161" fmla="*/ 926306 w 1519238"/>
              <a:gd name="connsiteY161" fmla="*/ 3222133 h 3286427"/>
              <a:gd name="connsiteX162" fmla="*/ 892969 w 1519238"/>
              <a:gd name="connsiteY162" fmla="*/ 3286427 h 3286427"/>
              <a:gd name="connsiteX0" fmla="*/ 0 w 1519238"/>
              <a:gd name="connsiteY0" fmla="*/ 1524311 h 3291933"/>
              <a:gd name="connsiteX1" fmla="*/ 23813 w 1519238"/>
              <a:gd name="connsiteY1" fmla="*/ 1486211 h 3291933"/>
              <a:gd name="connsiteX2" fmla="*/ 28575 w 1519238"/>
              <a:gd name="connsiteY2" fmla="*/ 1471923 h 3291933"/>
              <a:gd name="connsiteX3" fmla="*/ 47625 w 1519238"/>
              <a:gd name="connsiteY3" fmla="*/ 1438586 h 3291933"/>
              <a:gd name="connsiteX4" fmla="*/ 61913 w 1519238"/>
              <a:gd name="connsiteY4" fmla="*/ 1424298 h 3291933"/>
              <a:gd name="connsiteX5" fmla="*/ 80963 w 1519238"/>
              <a:gd name="connsiteY5" fmla="*/ 1395723 h 3291933"/>
              <a:gd name="connsiteX6" fmla="*/ 85725 w 1519238"/>
              <a:gd name="connsiteY6" fmla="*/ 1371911 h 3291933"/>
              <a:gd name="connsiteX7" fmla="*/ 119063 w 1519238"/>
              <a:gd name="connsiteY7" fmla="*/ 1338573 h 3291933"/>
              <a:gd name="connsiteX8" fmla="*/ 147638 w 1519238"/>
              <a:gd name="connsiteY8" fmla="*/ 1333811 h 3291933"/>
              <a:gd name="connsiteX9" fmla="*/ 157163 w 1519238"/>
              <a:gd name="connsiteY9" fmla="*/ 1305236 h 3291933"/>
              <a:gd name="connsiteX10" fmla="*/ 166688 w 1519238"/>
              <a:gd name="connsiteY10" fmla="*/ 1252848 h 3291933"/>
              <a:gd name="connsiteX11" fmla="*/ 157163 w 1519238"/>
              <a:gd name="connsiteY11" fmla="*/ 1176648 h 3291933"/>
              <a:gd name="connsiteX12" fmla="*/ 147638 w 1519238"/>
              <a:gd name="connsiteY12" fmla="*/ 1148073 h 3291933"/>
              <a:gd name="connsiteX13" fmla="*/ 142875 w 1519238"/>
              <a:gd name="connsiteY13" fmla="*/ 1114736 h 3291933"/>
              <a:gd name="connsiteX14" fmla="*/ 133350 w 1519238"/>
              <a:gd name="connsiteY14" fmla="*/ 1095686 h 3291933"/>
              <a:gd name="connsiteX15" fmla="*/ 128588 w 1519238"/>
              <a:gd name="connsiteY15" fmla="*/ 1081398 h 3291933"/>
              <a:gd name="connsiteX16" fmla="*/ 133350 w 1519238"/>
              <a:gd name="connsiteY16" fmla="*/ 986148 h 3291933"/>
              <a:gd name="connsiteX17" fmla="*/ 138113 w 1519238"/>
              <a:gd name="connsiteY17" fmla="*/ 971861 h 3291933"/>
              <a:gd name="connsiteX18" fmla="*/ 147638 w 1519238"/>
              <a:gd name="connsiteY18" fmla="*/ 957573 h 3291933"/>
              <a:gd name="connsiteX19" fmla="*/ 161925 w 1519238"/>
              <a:gd name="connsiteY19" fmla="*/ 943286 h 3291933"/>
              <a:gd name="connsiteX20" fmla="*/ 176213 w 1519238"/>
              <a:gd name="connsiteY20" fmla="*/ 900423 h 3291933"/>
              <a:gd name="connsiteX21" fmla="*/ 180975 w 1519238"/>
              <a:gd name="connsiteY21" fmla="*/ 886136 h 3291933"/>
              <a:gd name="connsiteX22" fmla="*/ 190500 w 1519238"/>
              <a:gd name="connsiteY22" fmla="*/ 867086 h 3291933"/>
              <a:gd name="connsiteX23" fmla="*/ 204788 w 1519238"/>
              <a:gd name="connsiteY23" fmla="*/ 814698 h 3291933"/>
              <a:gd name="connsiteX24" fmla="*/ 214313 w 1519238"/>
              <a:gd name="connsiteY24" fmla="*/ 781361 h 3291933"/>
              <a:gd name="connsiteX25" fmla="*/ 223838 w 1519238"/>
              <a:gd name="connsiteY25" fmla="*/ 767073 h 3291933"/>
              <a:gd name="connsiteX26" fmla="*/ 242888 w 1519238"/>
              <a:gd name="connsiteY26" fmla="*/ 733736 h 3291933"/>
              <a:gd name="connsiteX27" fmla="*/ 280988 w 1519238"/>
              <a:gd name="connsiteY27" fmla="*/ 714686 h 3291933"/>
              <a:gd name="connsiteX28" fmla="*/ 300038 w 1519238"/>
              <a:gd name="connsiteY28" fmla="*/ 705161 h 3291933"/>
              <a:gd name="connsiteX29" fmla="*/ 314325 w 1519238"/>
              <a:gd name="connsiteY29" fmla="*/ 690873 h 3291933"/>
              <a:gd name="connsiteX30" fmla="*/ 328613 w 1519238"/>
              <a:gd name="connsiteY30" fmla="*/ 681348 h 3291933"/>
              <a:gd name="connsiteX31" fmla="*/ 333375 w 1519238"/>
              <a:gd name="connsiteY31" fmla="*/ 667061 h 3291933"/>
              <a:gd name="connsiteX32" fmla="*/ 347663 w 1519238"/>
              <a:gd name="connsiteY32" fmla="*/ 652773 h 3291933"/>
              <a:gd name="connsiteX33" fmla="*/ 357188 w 1519238"/>
              <a:gd name="connsiteY33" fmla="*/ 638486 h 3291933"/>
              <a:gd name="connsiteX34" fmla="*/ 385763 w 1519238"/>
              <a:gd name="connsiteY34" fmla="*/ 614673 h 3291933"/>
              <a:gd name="connsiteX35" fmla="*/ 395288 w 1519238"/>
              <a:gd name="connsiteY35" fmla="*/ 600386 h 3291933"/>
              <a:gd name="connsiteX36" fmla="*/ 409575 w 1519238"/>
              <a:gd name="connsiteY36" fmla="*/ 581336 h 3291933"/>
              <a:gd name="connsiteX37" fmla="*/ 433388 w 1519238"/>
              <a:gd name="connsiteY37" fmla="*/ 552761 h 3291933"/>
              <a:gd name="connsiteX38" fmla="*/ 452438 w 1519238"/>
              <a:gd name="connsiteY38" fmla="*/ 543236 h 3291933"/>
              <a:gd name="connsiteX39" fmla="*/ 481013 w 1519238"/>
              <a:gd name="connsiteY39" fmla="*/ 509898 h 3291933"/>
              <a:gd name="connsiteX40" fmla="*/ 514350 w 1519238"/>
              <a:gd name="connsiteY40" fmla="*/ 471798 h 3291933"/>
              <a:gd name="connsiteX41" fmla="*/ 557213 w 1519238"/>
              <a:gd name="connsiteY41" fmla="*/ 428936 h 3291933"/>
              <a:gd name="connsiteX42" fmla="*/ 590550 w 1519238"/>
              <a:gd name="connsiteY42" fmla="*/ 395598 h 3291933"/>
              <a:gd name="connsiteX43" fmla="*/ 609600 w 1519238"/>
              <a:gd name="connsiteY43" fmla="*/ 333686 h 3291933"/>
              <a:gd name="connsiteX44" fmla="*/ 628650 w 1519238"/>
              <a:gd name="connsiteY44" fmla="*/ 305111 h 3291933"/>
              <a:gd name="connsiteX45" fmla="*/ 652463 w 1519238"/>
              <a:gd name="connsiteY45" fmla="*/ 271773 h 3291933"/>
              <a:gd name="connsiteX46" fmla="*/ 676275 w 1519238"/>
              <a:gd name="connsiteY46" fmla="*/ 243198 h 3291933"/>
              <a:gd name="connsiteX47" fmla="*/ 690563 w 1519238"/>
              <a:gd name="connsiteY47" fmla="*/ 209861 h 3291933"/>
              <a:gd name="connsiteX48" fmla="*/ 700088 w 1519238"/>
              <a:gd name="connsiteY48" fmla="*/ 181286 h 3291933"/>
              <a:gd name="connsiteX49" fmla="*/ 714375 w 1519238"/>
              <a:gd name="connsiteY49" fmla="*/ 157473 h 3291933"/>
              <a:gd name="connsiteX50" fmla="*/ 742950 w 1519238"/>
              <a:gd name="connsiteY50" fmla="*/ 133661 h 3291933"/>
              <a:gd name="connsiteX51" fmla="*/ 747713 w 1519238"/>
              <a:gd name="connsiteY51" fmla="*/ 119373 h 3291933"/>
              <a:gd name="connsiteX52" fmla="*/ 733425 w 1519238"/>
              <a:gd name="connsiteY52" fmla="*/ 90798 h 3291933"/>
              <a:gd name="connsiteX53" fmla="*/ 728663 w 1519238"/>
              <a:gd name="connsiteY53" fmla="*/ 76511 h 3291933"/>
              <a:gd name="connsiteX54" fmla="*/ 757238 w 1519238"/>
              <a:gd name="connsiteY54" fmla="*/ 90798 h 3291933"/>
              <a:gd name="connsiteX55" fmla="*/ 766763 w 1519238"/>
              <a:gd name="connsiteY55" fmla="*/ 105086 h 3291933"/>
              <a:gd name="connsiteX56" fmla="*/ 757238 w 1519238"/>
              <a:gd name="connsiteY56" fmla="*/ 71748 h 3291933"/>
              <a:gd name="connsiteX57" fmla="*/ 747713 w 1519238"/>
              <a:gd name="connsiteY57" fmla="*/ 57461 h 3291933"/>
              <a:gd name="connsiteX58" fmla="*/ 742950 w 1519238"/>
              <a:gd name="connsiteY58" fmla="*/ 43173 h 3291933"/>
              <a:gd name="connsiteX59" fmla="*/ 733425 w 1519238"/>
              <a:gd name="connsiteY59" fmla="*/ 28886 h 3291933"/>
              <a:gd name="connsiteX60" fmla="*/ 752475 w 1519238"/>
              <a:gd name="connsiteY60" fmla="*/ 38411 h 3291933"/>
              <a:gd name="connsiteX61" fmla="*/ 766763 w 1519238"/>
              <a:gd name="connsiteY61" fmla="*/ 43173 h 3291933"/>
              <a:gd name="connsiteX62" fmla="*/ 781050 w 1519238"/>
              <a:gd name="connsiteY62" fmla="*/ 43173 h 3291933"/>
              <a:gd name="connsiteX63" fmla="*/ 766763 w 1519238"/>
              <a:gd name="connsiteY63" fmla="*/ 14598 h 3291933"/>
              <a:gd name="connsiteX64" fmla="*/ 762000 w 1519238"/>
              <a:gd name="connsiteY64" fmla="*/ 311 h 3291933"/>
              <a:gd name="connsiteX65" fmla="*/ 804863 w 1519238"/>
              <a:gd name="connsiteY65" fmla="*/ 19361 h 3291933"/>
              <a:gd name="connsiteX66" fmla="*/ 814388 w 1519238"/>
              <a:gd name="connsiteY66" fmla="*/ 33648 h 3291933"/>
              <a:gd name="connsiteX67" fmla="*/ 857250 w 1519238"/>
              <a:gd name="connsiteY67" fmla="*/ 62223 h 3291933"/>
              <a:gd name="connsiteX68" fmla="*/ 876300 w 1519238"/>
              <a:gd name="connsiteY68" fmla="*/ 71748 h 3291933"/>
              <a:gd name="connsiteX69" fmla="*/ 890588 w 1519238"/>
              <a:gd name="connsiteY69" fmla="*/ 86036 h 3291933"/>
              <a:gd name="connsiteX70" fmla="*/ 904875 w 1519238"/>
              <a:gd name="connsiteY70" fmla="*/ 90798 h 3291933"/>
              <a:gd name="connsiteX71" fmla="*/ 947738 w 1519238"/>
              <a:gd name="connsiteY71" fmla="*/ 105086 h 3291933"/>
              <a:gd name="connsiteX72" fmla="*/ 966788 w 1519238"/>
              <a:gd name="connsiteY72" fmla="*/ 114611 h 3291933"/>
              <a:gd name="connsiteX73" fmla="*/ 985838 w 1519238"/>
              <a:gd name="connsiteY73" fmla="*/ 143186 h 3291933"/>
              <a:gd name="connsiteX74" fmla="*/ 1028700 w 1519238"/>
              <a:gd name="connsiteY74" fmla="*/ 176523 h 3291933"/>
              <a:gd name="connsiteX75" fmla="*/ 1047750 w 1519238"/>
              <a:gd name="connsiteY75" fmla="*/ 205098 h 3291933"/>
              <a:gd name="connsiteX76" fmla="*/ 1090613 w 1519238"/>
              <a:gd name="connsiteY76" fmla="*/ 252723 h 3291933"/>
              <a:gd name="connsiteX77" fmla="*/ 1109663 w 1519238"/>
              <a:gd name="connsiteY77" fmla="*/ 281298 h 3291933"/>
              <a:gd name="connsiteX78" fmla="*/ 1114425 w 1519238"/>
              <a:gd name="connsiteY78" fmla="*/ 300348 h 3291933"/>
              <a:gd name="connsiteX79" fmla="*/ 1138238 w 1519238"/>
              <a:gd name="connsiteY79" fmla="*/ 343211 h 3291933"/>
              <a:gd name="connsiteX80" fmla="*/ 1166813 w 1519238"/>
              <a:gd name="connsiteY80" fmla="*/ 362261 h 3291933"/>
              <a:gd name="connsiteX81" fmla="*/ 1204913 w 1519238"/>
              <a:gd name="connsiteY81" fmla="*/ 371786 h 3291933"/>
              <a:gd name="connsiteX82" fmla="*/ 1214438 w 1519238"/>
              <a:gd name="connsiteY82" fmla="*/ 386073 h 3291933"/>
              <a:gd name="connsiteX83" fmla="*/ 1238250 w 1519238"/>
              <a:gd name="connsiteY83" fmla="*/ 414648 h 3291933"/>
              <a:gd name="connsiteX84" fmla="*/ 1247775 w 1519238"/>
              <a:gd name="connsiteY84" fmla="*/ 443223 h 3291933"/>
              <a:gd name="connsiteX85" fmla="*/ 1252538 w 1519238"/>
              <a:gd name="connsiteY85" fmla="*/ 457511 h 3291933"/>
              <a:gd name="connsiteX86" fmla="*/ 1262063 w 1519238"/>
              <a:gd name="connsiteY86" fmla="*/ 476561 h 3291933"/>
              <a:gd name="connsiteX87" fmla="*/ 1290638 w 1519238"/>
              <a:gd name="connsiteY87" fmla="*/ 519423 h 3291933"/>
              <a:gd name="connsiteX88" fmla="*/ 1300163 w 1519238"/>
              <a:gd name="connsiteY88" fmla="*/ 533711 h 3291933"/>
              <a:gd name="connsiteX89" fmla="*/ 1304925 w 1519238"/>
              <a:gd name="connsiteY89" fmla="*/ 547998 h 3291933"/>
              <a:gd name="connsiteX90" fmla="*/ 1319213 w 1519238"/>
              <a:gd name="connsiteY90" fmla="*/ 557523 h 3291933"/>
              <a:gd name="connsiteX91" fmla="*/ 1371600 w 1519238"/>
              <a:gd name="connsiteY91" fmla="*/ 581336 h 3291933"/>
              <a:gd name="connsiteX92" fmla="*/ 1390650 w 1519238"/>
              <a:gd name="connsiteY92" fmla="*/ 590861 h 3291933"/>
              <a:gd name="connsiteX93" fmla="*/ 1419225 w 1519238"/>
              <a:gd name="connsiteY93" fmla="*/ 600386 h 3291933"/>
              <a:gd name="connsiteX94" fmla="*/ 1462088 w 1519238"/>
              <a:gd name="connsiteY94" fmla="*/ 595623 h 3291933"/>
              <a:gd name="connsiteX95" fmla="*/ 1476375 w 1519238"/>
              <a:gd name="connsiteY95" fmla="*/ 590861 h 3291933"/>
              <a:gd name="connsiteX96" fmla="*/ 1485900 w 1519238"/>
              <a:gd name="connsiteY96" fmla="*/ 576573 h 3291933"/>
              <a:gd name="connsiteX97" fmla="*/ 1504950 w 1519238"/>
              <a:gd name="connsiteY97" fmla="*/ 571811 h 3291933"/>
              <a:gd name="connsiteX98" fmla="*/ 1519238 w 1519238"/>
              <a:gd name="connsiteY98" fmla="*/ 567048 h 3291933"/>
              <a:gd name="connsiteX99" fmla="*/ 1509713 w 1519238"/>
              <a:gd name="connsiteY99" fmla="*/ 705161 h 3291933"/>
              <a:gd name="connsiteX100" fmla="*/ 1504950 w 1519238"/>
              <a:gd name="connsiteY100" fmla="*/ 719448 h 3291933"/>
              <a:gd name="connsiteX101" fmla="*/ 1485900 w 1519238"/>
              <a:gd name="connsiteY101" fmla="*/ 748023 h 3291933"/>
              <a:gd name="connsiteX102" fmla="*/ 1466850 w 1519238"/>
              <a:gd name="connsiteY102" fmla="*/ 786123 h 3291933"/>
              <a:gd name="connsiteX103" fmla="*/ 1457325 w 1519238"/>
              <a:gd name="connsiteY103" fmla="*/ 824223 h 3291933"/>
              <a:gd name="connsiteX104" fmla="*/ 1447800 w 1519238"/>
              <a:gd name="connsiteY104" fmla="*/ 909948 h 3291933"/>
              <a:gd name="connsiteX105" fmla="*/ 1438275 w 1519238"/>
              <a:gd name="connsiteY105" fmla="*/ 1014723 h 3291933"/>
              <a:gd name="connsiteX106" fmla="*/ 1428750 w 1519238"/>
              <a:gd name="connsiteY106" fmla="*/ 1090923 h 3291933"/>
              <a:gd name="connsiteX107" fmla="*/ 1414463 w 1519238"/>
              <a:gd name="connsiteY107" fmla="*/ 1119498 h 3291933"/>
              <a:gd name="connsiteX108" fmla="*/ 1400175 w 1519238"/>
              <a:gd name="connsiteY108" fmla="*/ 1148073 h 3291933"/>
              <a:gd name="connsiteX109" fmla="*/ 1395413 w 1519238"/>
              <a:gd name="connsiteY109" fmla="*/ 1162361 h 3291933"/>
              <a:gd name="connsiteX110" fmla="*/ 1338263 w 1519238"/>
              <a:gd name="connsiteY110" fmla="*/ 1148073 h 3291933"/>
              <a:gd name="connsiteX111" fmla="*/ 1314450 w 1519238"/>
              <a:gd name="connsiteY111" fmla="*/ 1143311 h 3291933"/>
              <a:gd name="connsiteX112" fmla="*/ 1285875 w 1519238"/>
              <a:gd name="connsiteY112" fmla="*/ 1133786 h 3291933"/>
              <a:gd name="connsiteX113" fmla="*/ 1223963 w 1519238"/>
              <a:gd name="connsiteY113" fmla="*/ 1138548 h 3291933"/>
              <a:gd name="connsiteX114" fmla="*/ 1214438 w 1519238"/>
              <a:gd name="connsiteY114" fmla="*/ 1167123 h 3291933"/>
              <a:gd name="connsiteX115" fmla="*/ 1204913 w 1519238"/>
              <a:gd name="connsiteY115" fmla="*/ 1186173 h 3291933"/>
              <a:gd name="connsiteX116" fmla="*/ 1195388 w 1519238"/>
              <a:gd name="connsiteY116" fmla="*/ 1214748 h 3291933"/>
              <a:gd name="connsiteX117" fmla="*/ 1190625 w 1519238"/>
              <a:gd name="connsiteY117" fmla="*/ 1281423 h 3291933"/>
              <a:gd name="connsiteX118" fmla="*/ 1176338 w 1519238"/>
              <a:gd name="connsiteY118" fmla="*/ 1300473 h 3291933"/>
              <a:gd name="connsiteX119" fmla="*/ 1190625 w 1519238"/>
              <a:gd name="connsiteY119" fmla="*/ 1333811 h 3291933"/>
              <a:gd name="connsiteX120" fmla="*/ 1200150 w 1519238"/>
              <a:gd name="connsiteY120" fmla="*/ 1348098 h 3291933"/>
              <a:gd name="connsiteX121" fmla="*/ 1209675 w 1519238"/>
              <a:gd name="connsiteY121" fmla="*/ 1381436 h 3291933"/>
              <a:gd name="connsiteX122" fmla="*/ 1219200 w 1519238"/>
              <a:gd name="connsiteY122" fmla="*/ 1400486 h 3291933"/>
              <a:gd name="connsiteX123" fmla="*/ 1223963 w 1519238"/>
              <a:gd name="connsiteY123" fmla="*/ 1467161 h 3291933"/>
              <a:gd name="connsiteX124" fmla="*/ 1228725 w 1519238"/>
              <a:gd name="connsiteY124" fmla="*/ 1486211 h 3291933"/>
              <a:gd name="connsiteX125" fmla="*/ 1233488 w 1519238"/>
              <a:gd name="connsiteY125" fmla="*/ 1510023 h 3291933"/>
              <a:gd name="connsiteX126" fmla="*/ 1228725 w 1519238"/>
              <a:gd name="connsiteY126" fmla="*/ 1557648 h 3291933"/>
              <a:gd name="connsiteX127" fmla="*/ 1209675 w 1519238"/>
              <a:gd name="connsiteY127" fmla="*/ 1605273 h 3291933"/>
              <a:gd name="connsiteX128" fmla="*/ 1204913 w 1519238"/>
              <a:gd name="connsiteY128" fmla="*/ 1676711 h 3291933"/>
              <a:gd name="connsiteX129" fmla="*/ 1195388 w 1519238"/>
              <a:gd name="connsiteY129" fmla="*/ 1710048 h 3291933"/>
              <a:gd name="connsiteX130" fmla="*/ 1185863 w 1519238"/>
              <a:gd name="connsiteY130" fmla="*/ 1748148 h 3291933"/>
              <a:gd name="connsiteX131" fmla="*/ 1190625 w 1519238"/>
              <a:gd name="connsiteY131" fmla="*/ 1833873 h 3291933"/>
              <a:gd name="connsiteX132" fmla="*/ 1200150 w 1519238"/>
              <a:gd name="connsiteY132" fmla="*/ 1867211 h 3291933"/>
              <a:gd name="connsiteX133" fmla="*/ 1204913 w 1519238"/>
              <a:gd name="connsiteY133" fmla="*/ 1886261 h 3291933"/>
              <a:gd name="connsiteX134" fmla="*/ 1219200 w 1519238"/>
              <a:gd name="connsiteY134" fmla="*/ 1933886 h 3291933"/>
              <a:gd name="connsiteX135" fmla="*/ 1223963 w 1519238"/>
              <a:gd name="connsiteY135" fmla="*/ 2124386 h 3291933"/>
              <a:gd name="connsiteX136" fmla="*/ 1233488 w 1519238"/>
              <a:gd name="connsiteY136" fmla="*/ 2186298 h 3291933"/>
              <a:gd name="connsiteX137" fmla="*/ 1243013 w 1519238"/>
              <a:gd name="connsiteY137" fmla="*/ 2200586 h 3291933"/>
              <a:gd name="connsiteX138" fmla="*/ 1247775 w 1519238"/>
              <a:gd name="connsiteY138" fmla="*/ 2214873 h 3291933"/>
              <a:gd name="connsiteX139" fmla="*/ 1257300 w 1519238"/>
              <a:gd name="connsiteY139" fmla="*/ 2233923 h 3291933"/>
              <a:gd name="connsiteX140" fmla="*/ 1271588 w 1519238"/>
              <a:gd name="connsiteY140" fmla="*/ 2276786 h 3291933"/>
              <a:gd name="connsiteX141" fmla="*/ 1264444 w 1519238"/>
              <a:gd name="connsiteY141" fmla="*/ 2364892 h 3291933"/>
              <a:gd name="connsiteX142" fmla="*/ 1202532 w 1519238"/>
              <a:gd name="connsiteY142" fmla="*/ 2422042 h 3291933"/>
              <a:gd name="connsiteX143" fmla="*/ 1100138 w 1519238"/>
              <a:gd name="connsiteY143" fmla="*/ 2464906 h 3291933"/>
              <a:gd name="connsiteX144" fmla="*/ 1052512 w 1519238"/>
              <a:gd name="connsiteY144" fmla="*/ 2555392 h 3291933"/>
              <a:gd name="connsiteX145" fmla="*/ 1062037 w 1519238"/>
              <a:gd name="connsiteY145" fmla="*/ 2610161 h 3291933"/>
              <a:gd name="connsiteX146" fmla="*/ 1042987 w 1519238"/>
              <a:gd name="connsiteY146" fmla="*/ 2662548 h 3291933"/>
              <a:gd name="connsiteX147" fmla="*/ 1071563 w 1519238"/>
              <a:gd name="connsiteY147" fmla="*/ 2743510 h 3291933"/>
              <a:gd name="connsiteX148" fmla="*/ 1164431 w 1519238"/>
              <a:gd name="connsiteY148" fmla="*/ 2750652 h 3291933"/>
              <a:gd name="connsiteX149" fmla="*/ 1193006 w 1519238"/>
              <a:gd name="connsiteY149" fmla="*/ 2803040 h 3291933"/>
              <a:gd name="connsiteX150" fmla="*/ 1176337 w 1519238"/>
              <a:gd name="connsiteY150" fmla="*/ 2855426 h 3291933"/>
              <a:gd name="connsiteX151" fmla="*/ 1219200 w 1519238"/>
              <a:gd name="connsiteY151" fmla="*/ 2872095 h 3291933"/>
              <a:gd name="connsiteX152" fmla="*/ 1233488 w 1519238"/>
              <a:gd name="connsiteY152" fmla="*/ 2922101 h 3291933"/>
              <a:gd name="connsiteX153" fmla="*/ 1214438 w 1519238"/>
              <a:gd name="connsiteY153" fmla="*/ 2945912 h 3291933"/>
              <a:gd name="connsiteX154" fmla="*/ 1254919 w 1519238"/>
              <a:gd name="connsiteY154" fmla="*/ 2962581 h 3291933"/>
              <a:gd name="connsiteX155" fmla="*/ 1276350 w 1519238"/>
              <a:gd name="connsiteY155" fmla="*/ 3017349 h 3291933"/>
              <a:gd name="connsiteX156" fmla="*/ 1252537 w 1519238"/>
              <a:gd name="connsiteY156" fmla="*/ 3026874 h 3291933"/>
              <a:gd name="connsiteX157" fmla="*/ 1226344 w 1519238"/>
              <a:gd name="connsiteY157" fmla="*/ 3010204 h 3291933"/>
              <a:gd name="connsiteX158" fmla="*/ 959644 w 1519238"/>
              <a:gd name="connsiteY158" fmla="*/ 3060210 h 3291933"/>
              <a:gd name="connsiteX159" fmla="*/ 966788 w 1519238"/>
              <a:gd name="connsiteY159" fmla="*/ 3095929 h 3291933"/>
              <a:gd name="connsiteX160" fmla="*/ 904875 w 1519238"/>
              <a:gd name="connsiteY160" fmla="*/ 3103072 h 3291933"/>
              <a:gd name="connsiteX161" fmla="*/ 926306 w 1519238"/>
              <a:gd name="connsiteY161" fmla="*/ 3222133 h 3291933"/>
              <a:gd name="connsiteX162" fmla="*/ 892969 w 1519238"/>
              <a:gd name="connsiteY162" fmla="*/ 3286427 h 3291933"/>
              <a:gd name="connsiteX163" fmla="*/ 890588 w 1519238"/>
              <a:gd name="connsiteY163" fmla="*/ 3288808 h 3291933"/>
              <a:gd name="connsiteX0" fmla="*/ 0 w 1519238"/>
              <a:gd name="connsiteY0" fmla="*/ 1524311 h 3376914"/>
              <a:gd name="connsiteX1" fmla="*/ 23813 w 1519238"/>
              <a:gd name="connsiteY1" fmla="*/ 1486211 h 3376914"/>
              <a:gd name="connsiteX2" fmla="*/ 28575 w 1519238"/>
              <a:gd name="connsiteY2" fmla="*/ 1471923 h 3376914"/>
              <a:gd name="connsiteX3" fmla="*/ 47625 w 1519238"/>
              <a:gd name="connsiteY3" fmla="*/ 1438586 h 3376914"/>
              <a:gd name="connsiteX4" fmla="*/ 61913 w 1519238"/>
              <a:gd name="connsiteY4" fmla="*/ 1424298 h 3376914"/>
              <a:gd name="connsiteX5" fmla="*/ 80963 w 1519238"/>
              <a:gd name="connsiteY5" fmla="*/ 1395723 h 3376914"/>
              <a:gd name="connsiteX6" fmla="*/ 85725 w 1519238"/>
              <a:gd name="connsiteY6" fmla="*/ 1371911 h 3376914"/>
              <a:gd name="connsiteX7" fmla="*/ 119063 w 1519238"/>
              <a:gd name="connsiteY7" fmla="*/ 1338573 h 3376914"/>
              <a:gd name="connsiteX8" fmla="*/ 147638 w 1519238"/>
              <a:gd name="connsiteY8" fmla="*/ 1333811 h 3376914"/>
              <a:gd name="connsiteX9" fmla="*/ 157163 w 1519238"/>
              <a:gd name="connsiteY9" fmla="*/ 1305236 h 3376914"/>
              <a:gd name="connsiteX10" fmla="*/ 166688 w 1519238"/>
              <a:gd name="connsiteY10" fmla="*/ 1252848 h 3376914"/>
              <a:gd name="connsiteX11" fmla="*/ 157163 w 1519238"/>
              <a:gd name="connsiteY11" fmla="*/ 1176648 h 3376914"/>
              <a:gd name="connsiteX12" fmla="*/ 147638 w 1519238"/>
              <a:gd name="connsiteY12" fmla="*/ 1148073 h 3376914"/>
              <a:gd name="connsiteX13" fmla="*/ 142875 w 1519238"/>
              <a:gd name="connsiteY13" fmla="*/ 1114736 h 3376914"/>
              <a:gd name="connsiteX14" fmla="*/ 133350 w 1519238"/>
              <a:gd name="connsiteY14" fmla="*/ 1095686 h 3376914"/>
              <a:gd name="connsiteX15" fmla="*/ 128588 w 1519238"/>
              <a:gd name="connsiteY15" fmla="*/ 1081398 h 3376914"/>
              <a:gd name="connsiteX16" fmla="*/ 133350 w 1519238"/>
              <a:gd name="connsiteY16" fmla="*/ 986148 h 3376914"/>
              <a:gd name="connsiteX17" fmla="*/ 138113 w 1519238"/>
              <a:gd name="connsiteY17" fmla="*/ 971861 h 3376914"/>
              <a:gd name="connsiteX18" fmla="*/ 147638 w 1519238"/>
              <a:gd name="connsiteY18" fmla="*/ 957573 h 3376914"/>
              <a:gd name="connsiteX19" fmla="*/ 161925 w 1519238"/>
              <a:gd name="connsiteY19" fmla="*/ 943286 h 3376914"/>
              <a:gd name="connsiteX20" fmla="*/ 176213 w 1519238"/>
              <a:gd name="connsiteY20" fmla="*/ 900423 h 3376914"/>
              <a:gd name="connsiteX21" fmla="*/ 180975 w 1519238"/>
              <a:gd name="connsiteY21" fmla="*/ 886136 h 3376914"/>
              <a:gd name="connsiteX22" fmla="*/ 190500 w 1519238"/>
              <a:gd name="connsiteY22" fmla="*/ 867086 h 3376914"/>
              <a:gd name="connsiteX23" fmla="*/ 204788 w 1519238"/>
              <a:gd name="connsiteY23" fmla="*/ 814698 h 3376914"/>
              <a:gd name="connsiteX24" fmla="*/ 214313 w 1519238"/>
              <a:gd name="connsiteY24" fmla="*/ 781361 h 3376914"/>
              <a:gd name="connsiteX25" fmla="*/ 223838 w 1519238"/>
              <a:gd name="connsiteY25" fmla="*/ 767073 h 3376914"/>
              <a:gd name="connsiteX26" fmla="*/ 242888 w 1519238"/>
              <a:gd name="connsiteY26" fmla="*/ 733736 h 3376914"/>
              <a:gd name="connsiteX27" fmla="*/ 280988 w 1519238"/>
              <a:gd name="connsiteY27" fmla="*/ 714686 h 3376914"/>
              <a:gd name="connsiteX28" fmla="*/ 300038 w 1519238"/>
              <a:gd name="connsiteY28" fmla="*/ 705161 h 3376914"/>
              <a:gd name="connsiteX29" fmla="*/ 314325 w 1519238"/>
              <a:gd name="connsiteY29" fmla="*/ 690873 h 3376914"/>
              <a:gd name="connsiteX30" fmla="*/ 328613 w 1519238"/>
              <a:gd name="connsiteY30" fmla="*/ 681348 h 3376914"/>
              <a:gd name="connsiteX31" fmla="*/ 333375 w 1519238"/>
              <a:gd name="connsiteY31" fmla="*/ 667061 h 3376914"/>
              <a:gd name="connsiteX32" fmla="*/ 347663 w 1519238"/>
              <a:gd name="connsiteY32" fmla="*/ 652773 h 3376914"/>
              <a:gd name="connsiteX33" fmla="*/ 357188 w 1519238"/>
              <a:gd name="connsiteY33" fmla="*/ 638486 h 3376914"/>
              <a:gd name="connsiteX34" fmla="*/ 385763 w 1519238"/>
              <a:gd name="connsiteY34" fmla="*/ 614673 h 3376914"/>
              <a:gd name="connsiteX35" fmla="*/ 395288 w 1519238"/>
              <a:gd name="connsiteY35" fmla="*/ 600386 h 3376914"/>
              <a:gd name="connsiteX36" fmla="*/ 409575 w 1519238"/>
              <a:gd name="connsiteY36" fmla="*/ 581336 h 3376914"/>
              <a:gd name="connsiteX37" fmla="*/ 433388 w 1519238"/>
              <a:gd name="connsiteY37" fmla="*/ 552761 h 3376914"/>
              <a:gd name="connsiteX38" fmla="*/ 452438 w 1519238"/>
              <a:gd name="connsiteY38" fmla="*/ 543236 h 3376914"/>
              <a:gd name="connsiteX39" fmla="*/ 481013 w 1519238"/>
              <a:gd name="connsiteY39" fmla="*/ 509898 h 3376914"/>
              <a:gd name="connsiteX40" fmla="*/ 514350 w 1519238"/>
              <a:gd name="connsiteY40" fmla="*/ 471798 h 3376914"/>
              <a:gd name="connsiteX41" fmla="*/ 557213 w 1519238"/>
              <a:gd name="connsiteY41" fmla="*/ 428936 h 3376914"/>
              <a:gd name="connsiteX42" fmla="*/ 590550 w 1519238"/>
              <a:gd name="connsiteY42" fmla="*/ 395598 h 3376914"/>
              <a:gd name="connsiteX43" fmla="*/ 609600 w 1519238"/>
              <a:gd name="connsiteY43" fmla="*/ 333686 h 3376914"/>
              <a:gd name="connsiteX44" fmla="*/ 628650 w 1519238"/>
              <a:gd name="connsiteY44" fmla="*/ 305111 h 3376914"/>
              <a:gd name="connsiteX45" fmla="*/ 652463 w 1519238"/>
              <a:gd name="connsiteY45" fmla="*/ 271773 h 3376914"/>
              <a:gd name="connsiteX46" fmla="*/ 676275 w 1519238"/>
              <a:gd name="connsiteY46" fmla="*/ 243198 h 3376914"/>
              <a:gd name="connsiteX47" fmla="*/ 690563 w 1519238"/>
              <a:gd name="connsiteY47" fmla="*/ 209861 h 3376914"/>
              <a:gd name="connsiteX48" fmla="*/ 700088 w 1519238"/>
              <a:gd name="connsiteY48" fmla="*/ 181286 h 3376914"/>
              <a:gd name="connsiteX49" fmla="*/ 714375 w 1519238"/>
              <a:gd name="connsiteY49" fmla="*/ 157473 h 3376914"/>
              <a:gd name="connsiteX50" fmla="*/ 742950 w 1519238"/>
              <a:gd name="connsiteY50" fmla="*/ 133661 h 3376914"/>
              <a:gd name="connsiteX51" fmla="*/ 747713 w 1519238"/>
              <a:gd name="connsiteY51" fmla="*/ 119373 h 3376914"/>
              <a:gd name="connsiteX52" fmla="*/ 733425 w 1519238"/>
              <a:gd name="connsiteY52" fmla="*/ 90798 h 3376914"/>
              <a:gd name="connsiteX53" fmla="*/ 728663 w 1519238"/>
              <a:gd name="connsiteY53" fmla="*/ 76511 h 3376914"/>
              <a:gd name="connsiteX54" fmla="*/ 757238 w 1519238"/>
              <a:gd name="connsiteY54" fmla="*/ 90798 h 3376914"/>
              <a:gd name="connsiteX55" fmla="*/ 766763 w 1519238"/>
              <a:gd name="connsiteY55" fmla="*/ 105086 h 3376914"/>
              <a:gd name="connsiteX56" fmla="*/ 757238 w 1519238"/>
              <a:gd name="connsiteY56" fmla="*/ 71748 h 3376914"/>
              <a:gd name="connsiteX57" fmla="*/ 747713 w 1519238"/>
              <a:gd name="connsiteY57" fmla="*/ 57461 h 3376914"/>
              <a:gd name="connsiteX58" fmla="*/ 742950 w 1519238"/>
              <a:gd name="connsiteY58" fmla="*/ 43173 h 3376914"/>
              <a:gd name="connsiteX59" fmla="*/ 733425 w 1519238"/>
              <a:gd name="connsiteY59" fmla="*/ 28886 h 3376914"/>
              <a:gd name="connsiteX60" fmla="*/ 752475 w 1519238"/>
              <a:gd name="connsiteY60" fmla="*/ 38411 h 3376914"/>
              <a:gd name="connsiteX61" fmla="*/ 766763 w 1519238"/>
              <a:gd name="connsiteY61" fmla="*/ 43173 h 3376914"/>
              <a:gd name="connsiteX62" fmla="*/ 781050 w 1519238"/>
              <a:gd name="connsiteY62" fmla="*/ 43173 h 3376914"/>
              <a:gd name="connsiteX63" fmla="*/ 766763 w 1519238"/>
              <a:gd name="connsiteY63" fmla="*/ 14598 h 3376914"/>
              <a:gd name="connsiteX64" fmla="*/ 762000 w 1519238"/>
              <a:gd name="connsiteY64" fmla="*/ 311 h 3376914"/>
              <a:gd name="connsiteX65" fmla="*/ 804863 w 1519238"/>
              <a:gd name="connsiteY65" fmla="*/ 19361 h 3376914"/>
              <a:gd name="connsiteX66" fmla="*/ 814388 w 1519238"/>
              <a:gd name="connsiteY66" fmla="*/ 33648 h 3376914"/>
              <a:gd name="connsiteX67" fmla="*/ 857250 w 1519238"/>
              <a:gd name="connsiteY67" fmla="*/ 62223 h 3376914"/>
              <a:gd name="connsiteX68" fmla="*/ 876300 w 1519238"/>
              <a:gd name="connsiteY68" fmla="*/ 71748 h 3376914"/>
              <a:gd name="connsiteX69" fmla="*/ 890588 w 1519238"/>
              <a:gd name="connsiteY69" fmla="*/ 86036 h 3376914"/>
              <a:gd name="connsiteX70" fmla="*/ 904875 w 1519238"/>
              <a:gd name="connsiteY70" fmla="*/ 90798 h 3376914"/>
              <a:gd name="connsiteX71" fmla="*/ 947738 w 1519238"/>
              <a:gd name="connsiteY71" fmla="*/ 105086 h 3376914"/>
              <a:gd name="connsiteX72" fmla="*/ 966788 w 1519238"/>
              <a:gd name="connsiteY72" fmla="*/ 114611 h 3376914"/>
              <a:gd name="connsiteX73" fmla="*/ 985838 w 1519238"/>
              <a:gd name="connsiteY73" fmla="*/ 143186 h 3376914"/>
              <a:gd name="connsiteX74" fmla="*/ 1028700 w 1519238"/>
              <a:gd name="connsiteY74" fmla="*/ 176523 h 3376914"/>
              <a:gd name="connsiteX75" fmla="*/ 1047750 w 1519238"/>
              <a:gd name="connsiteY75" fmla="*/ 205098 h 3376914"/>
              <a:gd name="connsiteX76" fmla="*/ 1090613 w 1519238"/>
              <a:gd name="connsiteY76" fmla="*/ 252723 h 3376914"/>
              <a:gd name="connsiteX77" fmla="*/ 1109663 w 1519238"/>
              <a:gd name="connsiteY77" fmla="*/ 281298 h 3376914"/>
              <a:gd name="connsiteX78" fmla="*/ 1114425 w 1519238"/>
              <a:gd name="connsiteY78" fmla="*/ 300348 h 3376914"/>
              <a:gd name="connsiteX79" fmla="*/ 1138238 w 1519238"/>
              <a:gd name="connsiteY79" fmla="*/ 343211 h 3376914"/>
              <a:gd name="connsiteX80" fmla="*/ 1166813 w 1519238"/>
              <a:gd name="connsiteY80" fmla="*/ 362261 h 3376914"/>
              <a:gd name="connsiteX81" fmla="*/ 1204913 w 1519238"/>
              <a:gd name="connsiteY81" fmla="*/ 371786 h 3376914"/>
              <a:gd name="connsiteX82" fmla="*/ 1214438 w 1519238"/>
              <a:gd name="connsiteY82" fmla="*/ 386073 h 3376914"/>
              <a:gd name="connsiteX83" fmla="*/ 1238250 w 1519238"/>
              <a:gd name="connsiteY83" fmla="*/ 414648 h 3376914"/>
              <a:gd name="connsiteX84" fmla="*/ 1247775 w 1519238"/>
              <a:gd name="connsiteY84" fmla="*/ 443223 h 3376914"/>
              <a:gd name="connsiteX85" fmla="*/ 1252538 w 1519238"/>
              <a:gd name="connsiteY85" fmla="*/ 457511 h 3376914"/>
              <a:gd name="connsiteX86" fmla="*/ 1262063 w 1519238"/>
              <a:gd name="connsiteY86" fmla="*/ 476561 h 3376914"/>
              <a:gd name="connsiteX87" fmla="*/ 1290638 w 1519238"/>
              <a:gd name="connsiteY87" fmla="*/ 519423 h 3376914"/>
              <a:gd name="connsiteX88" fmla="*/ 1300163 w 1519238"/>
              <a:gd name="connsiteY88" fmla="*/ 533711 h 3376914"/>
              <a:gd name="connsiteX89" fmla="*/ 1304925 w 1519238"/>
              <a:gd name="connsiteY89" fmla="*/ 547998 h 3376914"/>
              <a:gd name="connsiteX90" fmla="*/ 1319213 w 1519238"/>
              <a:gd name="connsiteY90" fmla="*/ 557523 h 3376914"/>
              <a:gd name="connsiteX91" fmla="*/ 1371600 w 1519238"/>
              <a:gd name="connsiteY91" fmla="*/ 581336 h 3376914"/>
              <a:gd name="connsiteX92" fmla="*/ 1390650 w 1519238"/>
              <a:gd name="connsiteY92" fmla="*/ 590861 h 3376914"/>
              <a:gd name="connsiteX93" fmla="*/ 1419225 w 1519238"/>
              <a:gd name="connsiteY93" fmla="*/ 600386 h 3376914"/>
              <a:gd name="connsiteX94" fmla="*/ 1462088 w 1519238"/>
              <a:gd name="connsiteY94" fmla="*/ 595623 h 3376914"/>
              <a:gd name="connsiteX95" fmla="*/ 1476375 w 1519238"/>
              <a:gd name="connsiteY95" fmla="*/ 590861 h 3376914"/>
              <a:gd name="connsiteX96" fmla="*/ 1485900 w 1519238"/>
              <a:gd name="connsiteY96" fmla="*/ 576573 h 3376914"/>
              <a:gd name="connsiteX97" fmla="*/ 1504950 w 1519238"/>
              <a:gd name="connsiteY97" fmla="*/ 571811 h 3376914"/>
              <a:gd name="connsiteX98" fmla="*/ 1519238 w 1519238"/>
              <a:gd name="connsiteY98" fmla="*/ 567048 h 3376914"/>
              <a:gd name="connsiteX99" fmla="*/ 1509713 w 1519238"/>
              <a:gd name="connsiteY99" fmla="*/ 705161 h 3376914"/>
              <a:gd name="connsiteX100" fmla="*/ 1504950 w 1519238"/>
              <a:gd name="connsiteY100" fmla="*/ 719448 h 3376914"/>
              <a:gd name="connsiteX101" fmla="*/ 1485900 w 1519238"/>
              <a:gd name="connsiteY101" fmla="*/ 748023 h 3376914"/>
              <a:gd name="connsiteX102" fmla="*/ 1466850 w 1519238"/>
              <a:gd name="connsiteY102" fmla="*/ 786123 h 3376914"/>
              <a:gd name="connsiteX103" fmla="*/ 1457325 w 1519238"/>
              <a:gd name="connsiteY103" fmla="*/ 824223 h 3376914"/>
              <a:gd name="connsiteX104" fmla="*/ 1447800 w 1519238"/>
              <a:gd name="connsiteY104" fmla="*/ 909948 h 3376914"/>
              <a:gd name="connsiteX105" fmla="*/ 1438275 w 1519238"/>
              <a:gd name="connsiteY105" fmla="*/ 1014723 h 3376914"/>
              <a:gd name="connsiteX106" fmla="*/ 1428750 w 1519238"/>
              <a:gd name="connsiteY106" fmla="*/ 1090923 h 3376914"/>
              <a:gd name="connsiteX107" fmla="*/ 1414463 w 1519238"/>
              <a:gd name="connsiteY107" fmla="*/ 1119498 h 3376914"/>
              <a:gd name="connsiteX108" fmla="*/ 1400175 w 1519238"/>
              <a:gd name="connsiteY108" fmla="*/ 1148073 h 3376914"/>
              <a:gd name="connsiteX109" fmla="*/ 1395413 w 1519238"/>
              <a:gd name="connsiteY109" fmla="*/ 1162361 h 3376914"/>
              <a:gd name="connsiteX110" fmla="*/ 1338263 w 1519238"/>
              <a:gd name="connsiteY110" fmla="*/ 1148073 h 3376914"/>
              <a:gd name="connsiteX111" fmla="*/ 1314450 w 1519238"/>
              <a:gd name="connsiteY111" fmla="*/ 1143311 h 3376914"/>
              <a:gd name="connsiteX112" fmla="*/ 1285875 w 1519238"/>
              <a:gd name="connsiteY112" fmla="*/ 1133786 h 3376914"/>
              <a:gd name="connsiteX113" fmla="*/ 1223963 w 1519238"/>
              <a:gd name="connsiteY113" fmla="*/ 1138548 h 3376914"/>
              <a:gd name="connsiteX114" fmla="*/ 1214438 w 1519238"/>
              <a:gd name="connsiteY114" fmla="*/ 1167123 h 3376914"/>
              <a:gd name="connsiteX115" fmla="*/ 1204913 w 1519238"/>
              <a:gd name="connsiteY115" fmla="*/ 1186173 h 3376914"/>
              <a:gd name="connsiteX116" fmla="*/ 1195388 w 1519238"/>
              <a:gd name="connsiteY116" fmla="*/ 1214748 h 3376914"/>
              <a:gd name="connsiteX117" fmla="*/ 1190625 w 1519238"/>
              <a:gd name="connsiteY117" fmla="*/ 1281423 h 3376914"/>
              <a:gd name="connsiteX118" fmla="*/ 1176338 w 1519238"/>
              <a:gd name="connsiteY118" fmla="*/ 1300473 h 3376914"/>
              <a:gd name="connsiteX119" fmla="*/ 1190625 w 1519238"/>
              <a:gd name="connsiteY119" fmla="*/ 1333811 h 3376914"/>
              <a:gd name="connsiteX120" fmla="*/ 1200150 w 1519238"/>
              <a:gd name="connsiteY120" fmla="*/ 1348098 h 3376914"/>
              <a:gd name="connsiteX121" fmla="*/ 1209675 w 1519238"/>
              <a:gd name="connsiteY121" fmla="*/ 1381436 h 3376914"/>
              <a:gd name="connsiteX122" fmla="*/ 1219200 w 1519238"/>
              <a:gd name="connsiteY122" fmla="*/ 1400486 h 3376914"/>
              <a:gd name="connsiteX123" fmla="*/ 1223963 w 1519238"/>
              <a:gd name="connsiteY123" fmla="*/ 1467161 h 3376914"/>
              <a:gd name="connsiteX124" fmla="*/ 1228725 w 1519238"/>
              <a:gd name="connsiteY124" fmla="*/ 1486211 h 3376914"/>
              <a:gd name="connsiteX125" fmla="*/ 1233488 w 1519238"/>
              <a:gd name="connsiteY125" fmla="*/ 1510023 h 3376914"/>
              <a:gd name="connsiteX126" fmla="*/ 1228725 w 1519238"/>
              <a:gd name="connsiteY126" fmla="*/ 1557648 h 3376914"/>
              <a:gd name="connsiteX127" fmla="*/ 1209675 w 1519238"/>
              <a:gd name="connsiteY127" fmla="*/ 1605273 h 3376914"/>
              <a:gd name="connsiteX128" fmla="*/ 1204913 w 1519238"/>
              <a:gd name="connsiteY128" fmla="*/ 1676711 h 3376914"/>
              <a:gd name="connsiteX129" fmla="*/ 1195388 w 1519238"/>
              <a:gd name="connsiteY129" fmla="*/ 1710048 h 3376914"/>
              <a:gd name="connsiteX130" fmla="*/ 1185863 w 1519238"/>
              <a:gd name="connsiteY130" fmla="*/ 1748148 h 3376914"/>
              <a:gd name="connsiteX131" fmla="*/ 1190625 w 1519238"/>
              <a:gd name="connsiteY131" fmla="*/ 1833873 h 3376914"/>
              <a:gd name="connsiteX132" fmla="*/ 1200150 w 1519238"/>
              <a:gd name="connsiteY132" fmla="*/ 1867211 h 3376914"/>
              <a:gd name="connsiteX133" fmla="*/ 1204913 w 1519238"/>
              <a:gd name="connsiteY133" fmla="*/ 1886261 h 3376914"/>
              <a:gd name="connsiteX134" fmla="*/ 1219200 w 1519238"/>
              <a:gd name="connsiteY134" fmla="*/ 1933886 h 3376914"/>
              <a:gd name="connsiteX135" fmla="*/ 1223963 w 1519238"/>
              <a:gd name="connsiteY135" fmla="*/ 2124386 h 3376914"/>
              <a:gd name="connsiteX136" fmla="*/ 1233488 w 1519238"/>
              <a:gd name="connsiteY136" fmla="*/ 2186298 h 3376914"/>
              <a:gd name="connsiteX137" fmla="*/ 1243013 w 1519238"/>
              <a:gd name="connsiteY137" fmla="*/ 2200586 h 3376914"/>
              <a:gd name="connsiteX138" fmla="*/ 1247775 w 1519238"/>
              <a:gd name="connsiteY138" fmla="*/ 2214873 h 3376914"/>
              <a:gd name="connsiteX139" fmla="*/ 1257300 w 1519238"/>
              <a:gd name="connsiteY139" fmla="*/ 2233923 h 3376914"/>
              <a:gd name="connsiteX140" fmla="*/ 1271588 w 1519238"/>
              <a:gd name="connsiteY140" fmla="*/ 2276786 h 3376914"/>
              <a:gd name="connsiteX141" fmla="*/ 1264444 w 1519238"/>
              <a:gd name="connsiteY141" fmla="*/ 2364892 h 3376914"/>
              <a:gd name="connsiteX142" fmla="*/ 1202532 w 1519238"/>
              <a:gd name="connsiteY142" fmla="*/ 2422042 h 3376914"/>
              <a:gd name="connsiteX143" fmla="*/ 1100138 w 1519238"/>
              <a:gd name="connsiteY143" fmla="*/ 2464906 h 3376914"/>
              <a:gd name="connsiteX144" fmla="*/ 1052512 w 1519238"/>
              <a:gd name="connsiteY144" fmla="*/ 2555392 h 3376914"/>
              <a:gd name="connsiteX145" fmla="*/ 1062037 w 1519238"/>
              <a:gd name="connsiteY145" fmla="*/ 2610161 h 3376914"/>
              <a:gd name="connsiteX146" fmla="*/ 1042987 w 1519238"/>
              <a:gd name="connsiteY146" fmla="*/ 2662548 h 3376914"/>
              <a:gd name="connsiteX147" fmla="*/ 1071563 w 1519238"/>
              <a:gd name="connsiteY147" fmla="*/ 2743510 h 3376914"/>
              <a:gd name="connsiteX148" fmla="*/ 1164431 w 1519238"/>
              <a:gd name="connsiteY148" fmla="*/ 2750652 h 3376914"/>
              <a:gd name="connsiteX149" fmla="*/ 1193006 w 1519238"/>
              <a:gd name="connsiteY149" fmla="*/ 2803040 h 3376914"/>
              <a:gd name="connsiteX150" fmla="*/ 1176337 w 1519238"/>
              <a:gd name="connsiteY150" fmla="*/ 2855426 h 3376914"/>
              <a:gd name="connsiteX151" fmla="*/ 1219200 w 1519238"/>
              <a:gd name="connsiteY151" fmla="*/ 2872095 h 3376914"/>
              <a:gd name="connsiteX152" fmla="*/ 1233488 w 1519238"/>
              <a:gd name="connsiteY152" fmla="*/ 2922101 h 3376914"/>
              <a:gd name="connsiteX153" fmla="*/ 1214438 w 1519238"/>
              <a:gd name="connsiteY153" fmla="*/ 2945912 h 3376914"/>
              <a:gd name="connsiteX154" fmla="*/ 1254919 w 1519238"/>
              <a:gd name="connsiteY154" fmla="*/ 2962581 h 3376914"/>
              <a:gd name="connsiteX155" fmla="*/ 1276350 w 1519238"/>
              <a:gd name="connsiteY155" fmla="*/ 3017349 h 3376914"/>
              <a:gd name="connsiteX156" fmla="*/ 1252537 w 1519238"/>
              <a:gd name="connsiteY156" fmla="*/ 3026874 h 3376914"/>
              <a:gd name="connsiteX157" fmla="*/ 1226344 w 1519238"/>
              <a:gd name="connsiteY157" fmla="*/ 3010204 h 3376914"/>
              <a:gd name="connsiteX158" fmla="*/ 959644 w 1519238"/>
              <a:gd name="connsiteY158" fmla="*/ 3060210 h 3376914"/>
              <a:gd name="connsiteX159" fmla="*/ 966788 w 1519238"/>
              <a:gd name="connsiteY159" fmla="*/ 3095929 h 3376914"/>
              <a:gd name="connsiteX160" fmla="*/ 904875 w 1519238"/>
              <a:gd name="connsiteY160" fmla="*/ 3103072 h 3376914"/>
              <a:gd name="connsiteX161" fmla="*/ 926306 w 1519238"/>
              <a:gd name="connsiteY161" fmla="*/ 3222133 h 3376914"/>
              <a:gd name="connsiteX162" fmla="*/ 892969 w 1519238"/>
              <a:gd name="connsiteY162" fmla="*/ 3286427 h 3376914"/>
              <a:gd name="connsiteX163" fmla="*/ 919163 w 1519238"/>
              <a:gd name="connsiteY163" fmla="*/ 3376914 h 3376914"/>
              <a:gd name="connsiteX0" fmla="*/ 0 w 1519238"/>
              <a:gd name="connsiteY0" fmla="*/ 1524311 h 3384341"/>
              <a:gd name="connsiteX1" fmla="*/ 23813 w 1519238"/>
              <a:gd name="connsiteY1" fmla="*/ 1486211 h 3384341"/>
              <a:gd name="connsiteX2" fmla="*/ 28575 w 1519238"/>
              <a:gd name="connsiteY2" fmla="*/ 1471923 h 3384341"/>
              <a:gd name="connsiteX3" fmla="*/ 47625 w 1519238"/>
              <a:gd name="connsiteY3" fmla="*/ 1438586 h 3384341"/>
              <a:gd name="connsiteX4" fmla="*/ 61913 w 1519238"/>
              <a:gd name="connsiteY4" fmla="*/ 1424298 h 3384341"/>
              <a:gd name="connsiteX5" fmla="*/ 80963 w 1519238"/>
              <a:gd name="connsiteY5" fmla="*/ 1395723 h 3384341"/>
              <a:gd name="connsiteX6" fmla="*/ 85725 w 1519238"/>
              <a:gd name="connsiteY6" fmla="*/ 1371911 h 3384341"/>
              <a:gd name="connsiteX7" fmla="*/ 119063 w 1519238"/>
              <a:gd name="connsiteY7" fmla="*/ 1338573 h 3384341"/>
              <a:gd name="connsiteX8" fmla="*/ 147638 w 1519238"/>
              <a:gd name="connsiteY8" fmla="*/ 1333811 h 3384341"/>
              <a:gd name="connsiteX9" fmla="*/ 157163 w 1519238"/>
              <a:gd name="connsiteY9" fmla="*/ 1305236 h 3384341"/>
              <a:gd name="connsiteX10" fmla="*/ 166688 w 1519238"/>
              <a:gd name="connsiteY10" fmla="*/ 1252848 h 3384341"/>
              <a:gd name="connsiteX11" fmla="*/ 157163 w 1519238"/>
              <a:gd name="connsiteY11" fmla="*/ 1176648 h 3384341"/>
              <a:gd name="connsiteX12" fmla="*/ 147638 w 1519238"/>
              <a:gd name="connsiteY12" fmla="*/ 1148073 h 3384341"/>
              <a:gd name="connsiteX13" fmla="*/ 142875 w 1519238"/>
              <a:gd name="connsiteY13" fmla="*/ 1114736 h 3384341"/>
              <a:gd name="connsiteX14" fmla="*/ 133350 w 1519238"/>
              <a:gd name="connsiteY14" fmla="*/ 1095686 h 3384341"/>
              <a:gd name="connsiteX15" fmla="*/ 128588 w 1519238"/>
              <a:gd name="connsiteY15" fmla="*/ 1081398 h 3384341"/>
              <a:gd name="connsiteX16" fmla="*/ 133350 w 1519238"/>
              <a:gd name="connsiteY16" fmla="*/ 986148 h 3384341"/>
              <a:gd name="connsiteX17" fmla="*/ 138113 w 1519238"/>
              <a:gd name="connsiteY17" fmla="*/ 971861 h 3384341"/>
              <a:gd name="connsiteX18" fmla="*/ 147638 w 1519238"/>
              <a:gd name="connsiteY18" fmla="*/ 957573 h 3384341"/>
              <a:gd name="connsiteX19" fmla="*/ 161925 w 1519238"/>
              <a:gd name="connsiteY19" fmla="*/ 943286 h 3384341"/>
              <a:gd name="connsiteX20" fmla="*/ 176213 w 1519238"/>
              <a:gd name="connsiteY20" fmla="*/ 900423 h 3384341"/>
              <a:gd name="connsiteX21" fmla="*/ 180975 w 1519238"/>
              <a:gd name="connsiteY21" fmla="*/ 886136 h 3384341"/>
              <a:gd name="connsiteX22" fmla="*/ 190500 w 1519238"/>
              <a:gd name="connsiteY22" fmla="*/ 867086 h 3384341"/>
              <a:gd name="connsiteX23" fmla="*/ 204788 w 1519238"/>
              <a:gd name="connsiteY23" fmla="*/ 814698 h 3384341"/>
              <a:gd name="connsiteX24" fmla="*/ 214313 w 1519238"/>
              <a:gd name="connsiteY24" fmla="*/ 781361 h 3384341"/>
              <a:gd name="connsiteX25" fmla="*/ 223838 w 1519238"/>
              <a:gd name="connsiteY25" fmla="*/ 767073 h 3384341"/>
              <a:gd name="connsiteX26" fmla="*/ 242888 w 1519238"/>
              <a:gd name="connsiteY26" fmla="*/ 733736 h 3384341"/>
              <a:gd name="connsiteX27" fmla="*/ 280988 w 1519238"/>
              <a:gd name="connsiteY27" fmla="*/ 714686 h 3384341"/>
              <a:gd name="connsiteX28" fmla="*/ 300038 w 1519238"/>
              <a:gd name="connsiteY28" fmla="*/ 705161 h 3384341"/>
              <a:gd name="connsiteX29" fmla="*/ 314325 w 1519238"/>
              <a:gd name="connsiteY29" fmla="*/ 690873 h 3384341"/>
              <a:gd name="connsiteX30" fmla="*/ 328613 w 1519238"/>
              <a:gd name="connsiteY30" fmla="*/ 681348 h 3384341"/>
              <a:gd name="connsiteX31" fmla="*/ 333375 w 1519238"/>
              <a:gd name="connsiteY31" fmla="*/ 667061 h 3384341"/>
              <a:gd name="connsiteX32" fmla="*/ 347663 w 1519238"/>
              <a:gd name="connsiteY32" fmla="*/ 652773 h 3384341"/>
              <a:gd name="connsiteX33" fmla="*/ 357188 w 1519238"/>
              <a:gd name="connsiteY33" fmla="*/ 638486 h 3384341"/>
              <a:gd name="connsiteX34" fmla="*/ 385763 w 1519238"/>
              <a:gd name="connsiteY34" fmla="*/ 614673 h 3384341"/>
              <a:gd name="connsiteX35" fmla="*/ 395288 w 1519238"/>
              <a:gd name="connsiteY35" fmla="*/ 600386 h 3384341"/>
              <a:gd name="connsiteX36" fmla="*/ 409575 w 1519238"/>
              <a:gd name="connsiteY36" fmla="*/ 581336 h 3384341"/>
              <a:gd name="connsiteX37" fmla="*/ 433388 w 1519238"/>
              <a:gd name="connsiteY37" fmla="*/ 552761 h 3384341"/>
              <a:gd name="connsiteX38" fmla="*/ 452438 w 1519238"/>
              <a:gd name="connsiteY38" fmla="*/ 543236 h 3384341"/>
              <a:gd name="connsiteX39" fmla="*/ 481013 w 1519238"/>
              <a:gd name="connsiteY39" fmla="*/ 509898 h 3384341"/>
              <a:gd name="connsiteX40" fmla="*/ 514350 w 1519238"/>
              <a:gd name="connsiteY40" fmla="*/ 471798 h 3384341"/>
              <a:gd name="connsiteX41" fmla="*/ 557213 w 1519238"/>
              <a:gd name="connsiteY41" fmla="*/ 428936 h 3384341"/>
              <a:gd name="connsiteX42" fmla="*/ 590550 w 1519238"/>
              <a:gd name="connsiteY42" fmla="*/ 395598 h 3384341"/>
              <a:gd name="connsiteX43" fmla="*/ 609600 w 1519238"/>
              <a:gd name="connsiteY43" fmla="*/ 333686 h 3384341"/>
              <a:gd name="connsiteX44" fmla="*/ 628650 w 1519238"/>
              <a:gd name="connsiteY44" fmla="*/ 305111 h 3384341"/>
              <a:gd name="connsiteX45" fmla="*/ 652463 w 1519238"/>
              <a:gd name="connsiteY45" fmla="*/ 271773 h 3384341"/>
              <a:gd name="connsiteX46" fmla="*/ 676275 w 1519238"/>
              <a:gd name="connsiteY46" fmla="*/ 243198 h 3384341"/>
              <a:gd name="connsiteX47" fmla="*/ 690563 w 1519238"/>
              <a:gd name="connsiteY47" fmla="*/ 209861 h 3384341"/>
              <a:gd name="connsiteX48" fmla="*/ 700088 w 1519238"/>
              <a:gd name="connsiteY48" fmla="*/ 181286 h 3384341"/>
              <a:gd name="connsiteX49" fmla="*/ 714375 w 1519238"/>
              <a:gd name="connsiteY49" fmla="*/ 157473 h 3384341"/>
              <a:gd name="connsiteX50" fmla="*/ 742950 w 1519238"/>
              <a:gd name="connsiteY50" fmla="*/ 133661 h 3384341"/>
              <a:gd name="connsiteX51" fmla="*/ 747713 w 1519238"/>
              <a:gd name="connsiteY51" fmla="*/ 119373 h 3384341"/>
              <a:gd name="connsiteX52" fmla="*/ 733425 w 1519238"/>
              <a:gd name="connsiteY52" fmla="*/ 90798 h 3384341"/>
              <a:gd name="connsiteX53" fmla="*/ 728663 w 1519238"/>
              <a:gd name="connsiteY53" fmla="*/ 76511 h 3384341"/>
              <a:gd name="connsiteX54" fmla="*/ 757238 w 1519238"/>
              <a:gd name="connsiteY54" fmla="*/ 90798 h 3384341"/>
              <a:gd name="connsiteX55" fmla="*/ 766763 w 1519238"/>
              <a:gd name="connsiteY55" fmla="*/ 105086 h 3384341"/>
              <a:gd name="connsiteX56" fmla="*/ 757238 w 1519238"/>
              <a:gd name="connsiteY56" fmla="*/ 71748 h 3384341"/>
              <a:gd name="connsiteX57" fmla="*/ 747713 w 1519238"/>
              <a:gd name="connsiteY57" fmla="*/ 57461 h 3384341"/>
              <a:gd name="connsiteX58" fmla="*/ 742950 w 1519238"/>
              <a:gd name="connsiteY58" fmla="*/ 43173 h 3384341"/>
              <a:gd name="connsiteX59" fmla="*/ 733425 w 1519238"/>
              <a:gd name="connsiteY59" fmla="*/ 28886 h 3384341"/>
              <a:gd name="connsiteX60" fmla="*/ 752475 w 1519238"/>
              <a:gd name="connsiteY60" fmla="*/ 38411 h 3384341"/>
              <a:gd name="connsiteX61" fmla="*/ 766763 w 1519238"/>
              <a:gd name="connsiteY61" fmla="*/ 43173 h 3384341"/>
              <a:gd name="connsiteX62" fmla="*/ 781050 w 1519238"/>
              <a:gd name="connsiteY62" fmla="*/ 43173 h 3384341"/>
              <a:gd name="connsiteX63" fmla="*/ 766763 w 1519238"/>
              <a:gd name="connsiteY63" fmla="*/ 14598 h 3384341"/>
              <a:gd name="connsiteX64" fmla="*/ 762000 w 1519238"/>
              <a:gd name="connsiteY64" fmla="*/ 311 h 3384341"/>
              <a:gd name="connsiteX65" fmla="*/ 804863 w 1519238"/>
              <a:gd name="connsiteY65" fmla="*/ 19361 h 3384341"/>
              <a:gd name="connsiteX66" fmla="*/ 814388 w 1519238"/>
              <a:gd name="connsiteY66" fmla="*/ 33648 h 3384341"/>
              <a:gd name="connsiteX67" fmla="*/ 857250 w 1519238"/>
              <a:gd name="connsiteY67" fmla="*/ 62223 h 3384341"/>
              <a:gd name="connsiteX68" fmla="*/ 876300 w 1519238"/>
              <a:gd name="connsiteY68" fmla="*/ 71748 h 3384341"/>
              <a:gd name="connsiteX69" fmla="*/ 890588 w 1519238"/>
              <a:gd name="connsiteY69" fmla="*/ 86036 h 3384341"/>
              <a:gd name="connsiteX70" fmla="*/ 904875 w 1519238"/>
              <a:gd name="connsiteY70" fmla="*/ 90798 h 3384341"/>
              <a:gd name="connsiteX71" fmla="*/ 947738 w 1519238"/>
              <a:gd name="connsiteY71" fmla="*/ 105086 h 3384341"/>
              <a:gd name="connsiteX72" fmla="*/ 966788 w 1519238"/>
              <a:gd name="connsiteY72" fmla="*/ 114611 h 3384341"/>
              <a:gd name="connsiteX73" fmla="*/ 985838 w 1519238"/>
              <a:gd name="connsiteY73" fmla="*/ 143186 h 3384341"/>
              <a:gd name="connsiteX74" fmla="*/ 1028700 w 1519238"/>
              <a:gd name="connsiteY74" fmla="*/ 176523 h 3384341"/>
              <a:gd name="connsiteX75" fmla="*/ 1047750 w 1519238"/>
              <a:gd name="connsiteY75" fmla="*/ 205098 h 3384341"/>
              <a:gd name="connsiteX76" fmla="*/ 1090613 w 1519238"/>
              <a:gd name="connsiteY76" fmla="*/ 252723 h 3384341"/>
              <a:gd name="connsiteX77" fmla="*/ 1109663 w 1519238"/>
              <a:gd name="connsiteY77" fmla="*/ 281298 h 3384341"/>
              <a:gd name="connsiteX78" fmla="*/ 1114425 w 1519238"/>
              <a:gd name="connsiteY78" fmla="*/ 300348 h 3384341"/>
              <a:gd name="connsiteX79" fmla="*/ 1138238 w 1519238"/>
              <a:gd name="connsiteY79" fmla="*/ 343211 h 3384341"/>
              <a:gd name="connsiteX80" fmla="*/ 1166813 w 1519238"/>
              <a:gd name="connsiteY80" fmla="*/ 362261 h 3384341"/>
              <a:gd name="connsiteX81" fmla="*/ 1204913 w 1519238"/>
              <a:gd name="connsiteY81" fmla="*/ 371786 h 3384341"/>
              <a:gd name="connsiteX82" fmla="*/ 1214438 w 1519238"/>
              <a:gd name="connsiteY82" fmla="*/ 386073 h 3384341"/>
              <a:gd name="connsiteX83" fmla="*/ 1238250 w 1519238"/>
              <a:gd name="connsiteY83" fmla="*/ 414648 h 3384341"/>
              <a:gd name="connsiteX84" fmla="*/ 1247775 w 1519238"/>
              <a:gd name="connsiteY84" fmla="*/ 443223 h 3384341"/>
              <a:gd name="connsiteX85" fmla="*/ 1252538 w 1519238"/>
              <a:gd name="connsiteY85" fmla="*/ 457511 h 3384341"/>
              <a:gd name="connsiteX86" fmla="*/ 1262063 w 1519238"/>
              <a:gd name="connsiteY86" fmla="*/ 476561 h 3384341"/>
              <a:gd name="connsiteX87" fmla="*/ 1290638 w 1519238"/>
              <a:gd name="connsiteY87" fmla="*/ 519423 h 3384341"/>
              <a:gd name="connsiteX88" fmla="*/ 1300163 w 1519238"/>
              <a:gd name="connsiteY88" fmla="*/ 533711 h 3384341"/>
              <a:gd name="connsiteX89" fmla="*/ 1304925 w 1519238"/>
              <a:gd name="connsiteY89" fmla="*/ 547998 h 3384341"/>
              <a:gd name="connsiteX90" fmla="*/ 1319213 w 1519238"/>
              <a:gd name="connsiteY90" fmla="*/ 557523 h 3384341"/>
              <a:gd name="connsiteX91" fmla="*/ 1371600 w 1519238"/>
              <a:gd name="connsiteY91" fmla="*/ 581336 h 3384341"/>
              <a:gd name="connsiteX92" fmla="*/ 1390650 w 1519238"/>
              <a:gd name="connsiteY92" fmla="*/ 590861 h 3384341"/>
              <a:gd name="connsiteX93" fmla="*/ 1419225 w 1519238"/>
              <a:gd name="connsiteY93" fmla="*/ 600386 h 3384341"/>
              <a:gd name="connsiteX94" fmla="*/ 1462088 w 1519238"/>
              <a:gd name="connsiteY94" fmla="*/ 595623 h 3384341"/>
              <a:gd name="connsiteX95" fmla="*/ 1476375 w 1519238"/>
              <a:gd name="connsiteY95" fmla="*/ 590861 h 3384341"/>
              <a:gd name="connsiteX96" fmla="*/ 1485900 w 1519238"/>
              <a:gd name="connsiteY96" fmla="*/ 576573 h 3384341"/>
              <a:gd name="connsiteX97" fmla="*/ 1504950 w 1519238"/>
              <a:gd name="connsiteY97" fmla="*/ 571811 h 3384341"/>
              <a:gd name="connsiteX98" fmla="*/ 1519238 w 1519238"/>
              <a:gd name="connsiteY98" fmla="*/ 567048 h 3384341"/>
              <a:gd name="connsiteX99" fmla="*/ 1509713 w 1519238"/>
              <a:gd name="connsiteY99" fmla="*/ 705161 h 3384341"/>
              <a:gd name="connsiteX100" fmla="*/ 1504950 w 1519238"/>
              <a:gd name="connsiteY100" fmla="*/ 719448 h 3384341"/>
              <a:gd name="connsiteX101" fmla="*/ 1485900 w 1519238"/>
              <a:gd name="connsiteY101" fmla="*/ 748023 h 3384341"/>
              <a:gd name="connsiteX102" fmla="*/ 1466850 w 1519238"/>
              <a:gd name="connsiteY102" fmla="*/ 786123 h 3384341"/>
              <a:gd name="connsiteX103" fmla="*/ 1457325 w 1519238"/>
              <a:gd name="connsiteY103" fmla="*/ 824223 h 3384341"/>
              <a:gd name="connsiteX104" fmla="*/ 1447800 w 1519238"/>
              <a:gd name="connsiteY104" fmla="*/ 909948 h 3384341"/>
              <a:gd name="connsiteX105" fmla="*/ 1438275 w 1519238"/>
              <a:gd name="connsiteY105" fmla="*/ 1014723 h 3384341"/>
              <a:gd name="connsiteX106" fmla="*/ 1428750 w 1519238"/>
              <a:gd name="connsiteY106" fmla="*/ 1090923 h 3384341"/>
              <a:gd name="connsiteX107" fmla="*/ 1414463 w 1519238"/>
              <a:gd name="connsiteY107" fmla="*/ 1119498 h 3384341"/>
              <a:gd name="connsiteX108" fmla="*/ 1400175 w 1519238"/>
              <a:gd name="connsiteY108" fmla="*/ 1148073 h 3384341"/>
              <a:gd name="connsiteX109" fmla="*/ 1395413 w 1519238"/>
              <a:gd name="connsiteY109" fmla="*/ 1162361 h 3384341"/>
              <a:gd name="connsiteX110" fmla="*/ 1338263 w 1519238"/>
              <a:gd name="connsiteY110" fmla="*/ 1148073 h 3384341"/>
              <a:gd name="connsiteX111" fmla="*/ 1314450 w 1519238"/>
              <a:gd name="connsiteY111" fmla="*/ 1143311 h 3384341"/>
              <a:gd name="connsiteX112" fmla="*/ 1285875 w 1519238"/>
              <a:gd name="connsiteY112" fmla="*/ 1133786 h 3384341"/>
              <a:gd name="connsiteX113" fmla="*/ 1223963 w 1519238"/>
              <a:gd name="connsiteY113" fmla="*/ 1138548 h 3384341"/>
              <a:gd name="connsiteX114" fmla="*/ 1214438 w 1519238"/>
              <a:gd name="connsiteY114" fmla="*/ 1167123 h 3384341"/>
              <a:gd name="connsiteX115" fmla="*/ 1204913 w 1519238"/>
              <a:gd name="connsiteY115" fmla="*/ 1186173 h 3384341"/>
              <a:gd name="connsiteX116" fmla="*/ 1195388 w 1519238"/>
              <a:gd name="connsiteY116" fmla="*/ 1214748 h 3384341"/>
              <a:gd name="connsiteX117" fmla="*/ 1190625 w 1519238"/>
              <a:gd name="connsiteY117" fmla="*/ 1281423 h 3384341"/>
              <a:gd name="connsiteX118" fmla="*/ 1176338 w 1519238"/>
              <a:gd name="connsiteY118" fmla="*/ 1300473 h 3384341"/>
              <a:gd name="connsiteX119" fmla="*/ 1190625 w 1519238"/>
              <a:gd name="connsiteY119" fmla="*/ 1333811 h 3384341"/>
              <a:gd name="connsiteX120" fmla="*/ 1200150 w 1519238"/>
              <a:gd name="connsiteY120" fmla="*/ 1348098 h 3384341"/>
              <a:gd name="connsiteX121" fmla="*/ 1209675 w 1519238"/>
              <a:gd name="connsiteY121" fmla="*/ 1381436 h 3384341"/>
              <a:gd name="connsiteX122" fmla="*/ 1219200 w 1519238"/>
              <a:gd name="connsiteY122" fmla="*/ 1400486 h 3384341"/>
              <a:gd name="connsiteX123" fmla="*/ 1223963 w 1519238"/>
              <a:gd name="connsiteY123" fmla="*/ 1467161 h 3384341"/>
              <a:gd name="connsiteX124" fmla="*/ 1228725 w 1519238"/>
              <a:gd name="connsiteY124" fmla="*/ 1486211 h 3384341"/>
              <a:gd name="connsiteX125" fmla="*/ 1233488 w 1519238"/>
              <a:gd name="connsiteY125" fmla="*/ 1510023 h 3384341"/>
              <a:gd name="connsiteX126" fmla="*/ 1228725 w 1519238"/>
              <a:gd name="connsiteY126" fmla="*/ 1557648 h 3384341"/>
              <a:gd name="connsiteX127" fmla="*/ 1209675 w 1519238"/>
              <a:gd name="connsiteY127" fmla="*/ 1605273 h 3384341"/>
              <a:gd name="connsiteX128" fmla="*/ 1204913 w 1519238"/>
              <a:gd name="connsiteY128" fmla="*/ 1676711 h 3384341"/>
              <a:gd name="connsiteX129" fmla="*/ 1195388 w 1519238"/>
              <a:gd name="connsiteY129" fmla="*/ 1710048 h 3384341"/>
              <a:gd name="connsiteX130" fmla="*/ 1185863 w 1519238"/>
              <a:gd name="connsiteY130" fmla="*/ 1748148 h 3384341"/>
              <a:gd name="connsiteX131" fmla="*/ 1190625 w 1519238"/>
              <a:gd name="connsiteY131" fmla="*/ 1833873 h 3384341"/>
              <a:gd name="connsiteX132" fmla="*/ 1200150 w 1519238"/>
              <a:gd name="connsiteY132" fmla="*/ 1867211 h 3384341"/>
              <a:gd name="connsiteX133" fmla="*/ 1204913 w 1519238"/>
              <a:gd name="connsiteY133" fmla="*/ 1886261 h 3384341"/>
              <a:gd name="connsiteX134" fmla="*/ 1219200 w 1519238"/>
              <a:gd name="connsiteY134" fmla="*/ 1933886 h 3384341"/>
              <a:gd name="connsiteX135" fmla="*/ 1223963 w 1519238"/>
              <a:gd name="connsiteY135" fmla="*/ 2124386 h 3384341"/>
              <a:gd name="connsiteX136" fmla="*/ 1233488 w 1519238"/>
              <a:gd name="connsiteY136" fmla="*/ 2186298 h 3384341"/>
              <a:gd name="connsiteX137" fmla="*/ 1243013 w 1519238"/>
              <a:gd name="connsiteY137" fmla="*/ 2200586 h 3384341"/>
              <a:gd name="connsiteX138" fmla="*/ 1247775 w 1519238"/>
              <a:gd name="connsiteY138" fmla="*/ 2214873 h 3384341"/>
              <a:gd name="connsiteX139" fmla="*/ 1257300 w 1519238"/>
              <a:gd name="connsiteY139" fmla="*/ 2233923 h 3384341"/>
              <a:gd name="connsiteX140" fmla="*/ 1271588 w 1519238"/>
              <a:gd name="connsiteY140" fmla="*/ 2276786 h 3384341"/>
              <a:gd name="connsiteX141" fmla="*/ 1264444 w 1519238"/>
              <a:gd name="connsiteY141" fmla="*/ 2364892 h 3384341"/>
              <a:gd name="connsiteX142" fmla="*/ 1202532 w 1519238"/>
              <a:gd name="connsiteY142" fmla="*/ 2422042 h 3384341"/>
              <a:gd name="connsiteX143" fmla="*/ 1100138 w 1519238"/>
              <a:gd name="connsiteY143" fmla="*/ 2464906 h 3384341"/>
              <a:gd name="connsiteX144" fmla="*/ 1052512 w 1519238"/>
              <a:gd name="connsiteY144" fmla="*/ 2555392 h 3384341"/>
              <a:gd name="connsiteX145" fmla="*/ 1062037 w 1519238"/>
              <a:gd name="connsiteY145" fmla="*/ 2610161 h 3384341"/>
              <a:gd name="connsiteX146" fmla="*/ 1042987 w 1519238"/>
              <a:gd name="connsiteY146" fmla="*/ 2662548 h 3384341"/>
              <a:gd name="connsiteX147" fmla="*/ 1071563 w 1519238"/>
              <a:gd name="connsiteY147" fmla="*/ 2743510 h 3384341"/>
              <a:gd name="connsiteX148" fmla="*/ 1164431 w 1519238"/>
              <a:gd name="connsiteY148" fmla="*/ 2750652 h 3384341"/>
              <a:gd name="connsiteX149" fmla="*/ 1193006 w 1519238"/>
              <a:gd name="connsiteY149" fmla="*/ 2803040 h 3384341"/>
              <a:gd name="connsiteX150" fmla="*/ 1176337 w 1519238"/>
              <a:gd name="connsiteY150" fmla="*/ 2855426 h 3384341"/>
              <a:gd name="connsiteX151" fmla="*/ 1219200 w 1519238"/>
              <a:gd name="connsiteY151" fmla="*/ 2872095 h 3384341"/>
              <a:gd name="connsiteX152" fmla="*/ 1233488 w 1519238"/>
              <a:gd name="connsiteY152" fmla="*/ 2922101 h 3384341"/>
              <a:gd name="connsiteX153" fmla="*/ 1214438 w 1519238"/>
              <a:gd name="connsiteY153" fmla="*/ 2945912 h 3384341"/>
              <a:gd name="connsiteX154" fmla="*/ 1254919 w 1519238"/>
              <a:gd name="connsiteY154" fmla="*/ 2962581 h 3384341"/>
              <a:gd name="connsiteX155" fmla="*/ 1276350 w 1519238"/>
              <a:gd name="connsiteY155" fmla="*/ 3017349 h 3384341"/>
              <a:gd name="connsiteX156" fmla="*/ 1252537 w 1519238"/>
              <a:gd name="connsiteY156" fmla="*/ 3026874 h 3384341"/>
              <a:gd name="connsiteX157" fmla="*/ 1226344 w 1519238"/>
              <a:gd name="connsiteY157" fmla="*/ 3010204 h 3384341"/>
              <a:gd name="connsiteX158" fmla="*/ 959644 w 1519238"/>
              <a:gd name="connsiteY158" fmla="*/ 3060210 h 3384341"/>
              <a:gd name="connsiteX159" fmla="*/ 966788 w 1519238"/>
              <a:gd name="connsiteY159" fmla="*/ 3095929 h 3384341"/>
              <a:gd name="connsiteX160" fmla="*/ 904875 w 1519238"/>
              <a:gd name="connsiteY160" fmla="*/ 3103072 h 3384341"/>
              <a:gd name="connsiteX161" fmla="*/ 926306 w 1519238"/>
              <a:gd name="connsiteY161" fmla="*/ 3222133 h 3384341"/>
              <a:gd name="connsiteX162" fmla="*/ 892969 w 1519238"/>
              <a:gd name="connsiteY162" fmla="*/ 3286427 h 3384341"/>
              <a:gd name="connsiteX163" fmla="*/ 919163 w 1519238"/>
              <a:gd name="connsiteY163" fmla="*/ 3376914 h 3384341"/>
              <a:gd name="connsiteX164" fmla="*/ 916781 w 1519238"/>
              <a:gd name="connsiteY164" fmla="*/ 3379294 h 3384341"/>
              <a:gd name="connsiteX0" fmla="*/ 0 w 1519238"/>
              <a:gd name="connsiteY0" fmla="*/ 1524311 h 3412631"/>
              <a:gd name="connsiteX1" fmla="*/ 23813 w 1519238"/>
              <a:gd name="connsiteY1" fmla="*/ 1486211 h 3412631"/>
              <a:gd name="connsiteX2" fmla="*/ 28575 w 1519238"/>
              <a:gd name="connsiteY2" fmla="*/ 1471923 h 3412631"/>
              <a:gd name="connsiteX3" fmla="*/ 47625 w 1519238"/>
              <a:gd name="connsiteY3" fmla="*/ 1438586 h 3412631"/>
              <a:gd name="connsiteX4" fmla="*/ 61913 w 1519238"/>
              <a:gd name="connsiteY4" fmla="*/ 1424298 h 3412631"/>
              <a:gd name="connsiteX5" fmla="*/ 80963 w 1519238"/>
              <a:gd name="connsiteY5" fmla="*/ 1395723 h 3412631"/>
              <a:gd name="connsiteX6" fmla="*/ 85725 w 1519238"/>
              <a:gd name="connsiteY6" fmla="*/ 1371911 h 3412631"/>
              <a:gd name="connsiteX7" fmla="*/ 119063 w 1519238"/>
              <a:gd name="connsiteY7" fmla="*/ 1338573 h 3412631"/>
              <a:gd name="connsiteX8" fmla="*/ 147638 w 1519238"/>
              <a:gd name="connsiteY8" fmla="*/ 1333811 h 3412631"/>
              <a:gd name="connsiteX9" fmla="*/ 157163 w 1519238"/>
              <a:gd name="connsiteY9" fmla="*/ 1305236 h 3412631"/>
              <a:gd name="connsiteX10" fmla="*/ 166688 w 1519238"/>
              <a:gd name="connsiteY10" fmla="*/ 1252848 h 3412631"/>
              <a:gd name="connsiteX11" fmla="*/ 157163 w 1519238"/>
              <a:gd name="connsiteY11" fmla="*/ 1176648 h 3412631"/>
              <a:gd name="connsiteX12" fmla="*/ 147638 w 1519238"/>
              <a:gd name="connsiteY12" fmla="*/ 1148073 h 3412631"/>
              <a:gd name="connsiteX13" fmla="*/ 142875 w 1519238"/>
              <a:gd name="connsiteY13" fmla="*/ 1114736 h 3412631"/>
              <a:gd name="connsiteX14" fmla="*/ 133350 w 1519238"/>
              <a:gd name="connsiteY14" fmla="*/ 1095686 h 3412631"/>
              <a:gd name="connsiteX15" fmla="*/ 128588 w 1519238"/>
              <a:gd name="connsiteY15" fmla="*/ 1081398 h 3412631"/>
              <a:gd name="connsiteX16" fmla="*/ 133350 w 1519238"/>
              <a:gd name="connsiteY16" fmla="*/ 986148 h 3412631"/>
              <a:gd name="connsiteX17" fmla="*/ 138113 w 1519238"/>
              <a:gd name="connsiteY17" fmla="*/ 971861 h 3412631"/>
              <a:gd name="connsiteX18" fmla="*/ 147638 w 1519238"/>
              <a:gd name="connsiteY18" fmla="*/ 957573 h 3412631"/>
              <a:gd name="connsiteX19" fmla="*/ 161925 w 1519238"/>
              <a:gd name="connsiteY19" fmla="*/ 943286 h 3412631"/>
              <a:gd name="connsiteX20" fmla="*/ 176213 w 1519238"/>
              <a:gd name="connsiteY20" fmla="*/ 900423 h 3412631"/>
              <a:gd name="connsiteX21" fmla="*/ 180975 w 1519238"/>
              <a:gd name="connsiteY21" fmla="*/ 886136 h 3412631"/>
              <a:gd name="connsiteX22" fmla="*/ 190500 w 1519238"/>
              <a:gd name="connsiteY22" fmla="*/ 867086 h 3412631"/>
              <a:gd name="connsiteX23" fmla="*/ 204788 w 1519238"/>
              <a:gd name="connsiteY23" fmla="*/ 814698 h 3412631"/>
              <a:gd name="connsiteX24" fmla="*/ 214313 w 1519238"/>
              <a:gd name="connsiteY24" fmla="*/ 781361 h 3412631"/>
              <a:gd name="connsiteX25" fmla="*/ 223838 w 1519238"/>
              <a:gd name="connsiteY25" fmla="*/ 767073 h 3412631"/>
              <a:gd name="connsiteX26" fmla="*/ 242888 w 1519238"/>
              <a:gd name="connsiteY26" fmla="*/ 733736 h 3412631"/>
              <a:gd name="connsiteX27" fmla="*/ 280988 w 1519238"/>
              <a:gd name="connsiteY27" fmla="*/ 714686 h 3412631"/>
              <a:gd name="connsiteX28" fmla="*/ 300038 w 1519238"/>
              <a:gd name="connsiteY28" fmla="*/ 705161 h 3412631"/>
              <a:gd name="connsiteX29" fmla="*/ 314325 w 1519238"/>
              <a:gd name="connsiteY29" fmla="*/ 690873 h 3412631"/>
              <a:gd name="connsiteX30" fmla="*/ 328613 w 1519238"/>
              <a:gd name="connsiteY30" fmla="*/ 681348 h 3412631"/>
              <a:gd name="connsiteX31" fmla="*/ 333375 w 1519238"/>
              <a:gd name="connsiteY31" fmla="*/ 667061 h 3412631"/>
              <a:gd name="connsiteX32" fmla="*/ 347663 w 1519238"/>
              <a:gd name="connsiteY32" fmla="*/ 652773 h 3412631"/>
              <a:gd name="connsiteX33" fmla="*/ 357188 w 1519238"/>
              <a:gd name="connsiteY33" fmla="*/ 638486 h 3412631"/>
              <a:gd name="connsiteX34" fmla="*/ 385763 w 1519238"/>
              <a:gd name="connsiteY34" fmla="*/ 614673 h 3412631"/>
              <a:gd name="connsiteX35" fmla="*/ 395288 w 1519238"/>
              <a:gd name="connsiteY35" fmla="*/ 600386 h 3412631"/>
              <a:gd name="connsiteX36" fmla="*/ 409575 w 1519238"/>
              <a:gd name="connsiteY36" fmla="*/ 581336 h 3412631"/>
              <a:gd name="connsiteX37" fmla="*/ 433388 w 1519238"/>
              <a:gd name="connsiteY37" fmla="*/ 552761 h 3412631"/>
              <a:gd name="connsiteX38" fmla="*/ 452438 w 1519238"/>
              <a:gd name="connsiteY38" fmla="*/ 543236 h 3412631"/>
              <a:gd name="connsiteX39" fmla="*/ 481013 w 1519238"/>
              <a:gd name="connsiteY39" fmla="*/ 509898 h 3412631"/>
              <a:gd name="connsiteX40" fmla="*/ 514350 w 1519238"/>
              <a:gd name="connsiteY40" fmla="*/ 471798 h 3412631"/>
              <a:gd name="connsiteX41" fmla="*/ 557213 w 1519238"/>
              <a:gd name="connsiteY41" fmla="*/ 428936 h 3412631"/>
              <a:gd name="connsiteX42" fmla="*/ 590550 w 1519238"/>
              <a:gd name="connsiteY42" fmla="*/ 395598 h 3412631"/>
              <a:gd name="connsiteX43" fmla="*/ 609600 w 1519238"/>
              <a:gd name="connsiteY43" fmla="*/ 333686 h 3412631"/>
              <a:gd name="connsiteX44" fmla="*/ 628650 w 1519238"/>
              <a:gd name="connsiteY44" fmla="*/ 305111 h 3412631"/>
              <a:gd name="connsiteX45" fmla="*/ 652463 w 1519238"/>
              <a:gd name="connsiteY45" fmla="*/ 271773 h 3412631"/>
              <a:gd name="connsiteX46" fmla="*/ 676275 w 1519238"/>
              <a:gd name="connsiteY46" fmla="*/ 243198 h 3412631"/>
              <a:gd name="connsiteX47" fmla="*/ 690563 w 1519238"/>
              <a:gd name="connsiteY47" fmla="*/ 209861 h 3412631"/>
              <a:gd name="connsiteX48" fmla="*/ 700088 w 1519238"/>
              <a:gd name="connsiteY48" fmla="*/ 181286 h 3412631"/>
              <a:gd name="connsiteX49" fmla="*/ 714375 w 1519238"/>
              <a:gd name="connsiteY49" fmla="*/ 157473 h 3412631"/>
              <a:gd name="connsiteX50" fmla="*/ 742950 w 1519238"/>
              <a:gd name="connsiteY50" fmla="*/ 133661 h 3412631"/>
              <a:gd name="connsiteX51" fmla="*/ 747713 w 1519238"/>
              <a:gd name="connsiteY51" fmla="*/ 119373 h 3412631"/>
              <a:gd name="connsiteX52" fmla="*/ 733425 w 1519238"/>
              <a:gd name="connsiteY52" fmla="*/ 90798 h 3412631"/>
              <a:gd name="connsiteX53" fmla="*/ 728663 w 1519238"/>
              <a:gd name="connsiteY53" fmla="*/ 76511 h 3412631"/>
              <a:gd name="connsiteX54" fmla="*/ 757238 w 1519238"/>
              <a:gd name="connsiteY54" fmla="*/ 90798 h 3412631"/>
              <a:gd name="connsiteX55" fmla="*/ 766763 w 1519238"/>
              <a:gd name="connsiteY55" fmla="*/ 105086 h 3412631"/>
              <a:gd name="connsiteX56" fmla="*/ 757238 w 1519238"/>
              <a:gd name="connsiteY56" fmla="*/ 71748 h 3412631"/>
              <a:gd name="connsiteX57" fmla="*/ 747713 w 1519238"/>
              <a:gd name="connsiteY57" fmla="*/ 57461 h 3412631"/>
              <a:gd name="connsiteX58" fmla="*/ 742950 w 1519238"/>
              <a:gd name="connsiteY58" fmla="*/ 43173 h 3412631"/>
              <a:gd name="connsiteX59" fmla="*/ 733425 w 1519238"/>
              <a:gd name="connsiteY59" fmla="*/ 28886 h 3412631"/>
              <a:gd name="connsiteX60" fmla="*/ 752475 w 1519238"/>
              <a:gd name="connsiteY60" fmla="*/ 38411 h 3412631"/>
              <a:gd name="connsiteX61" fmla="*/ 766763 w 1519238"/>
              <a:gd name="connsiteY61" fmla="*/ 43173 h 3412631"/>
              <a:gd name="connsiteX62" fmla="*/ 781050 w 1519238"/>
              <a:gd name="connsiteY62" fmla="*/ 43173 h 3412631"/>
              <a:gd name="connsiteX63" fmla="*/ 766763 w 1519238"/>
              <a:gd name="connsiteY63" fmla="*/ 14598 h 3412631"/>
              <a:gd name="connsiteX64" fmla="*/ 762000 w 1519238"/>
              <a:gd name="connsiteY64" fmla="*/ 311 h 3412631"/>
              <a:gd name="connsiteX65" fmla="*/ 804863 w 1519238"/>
              <a:gd name="connsiteY65" fmla="*/ 19361 h 3412631"/>
              <a:gd name="connsiteX66" fmla="*/ 814388 w 1519238"/>
              <a:gd name="connsiteY66" fmla="*/ 33648 h 3412631"/>
              <a:gd name="connsiteX67" fmla="*/ 857250 w 1519238"/>
              <a:gd name="connsiteY67" fmla="*/ 62223 h 3412631"/>
              <a:gd name="connsiteX68" fmla="*/ 876300 w 1519238"/>
              <a:gd name="connsiteY68" fmla="*/ 71748 h 3412631"/>
              <a:gd name="connsiteX69" fmla="*/ 890588 w 1519238"/>
              <a:gd name="connsiteY69" fmla="*/ 86036 h 3412631"/>
              <a:gd name="connsiteX70" fmla="*/ 904875 w 1519238"/>
              <a:gd name="connsiteY70" fmla="*/ 90798 h 3412631"/>
              <a:gd name="connsiteX71" fmla="*/ 947738 w 1519238"/>
              <a:gd name="connsiteY71" fmla="*/ 105086 h 3412631"/>
              <a:gd name="connsiteX72" fmla="*/ 966788 w 1519238"/>
              <a:gd name="connsiteY72" fmla="*/ 114611 h 3412631"/>
              <a:gd name="connsiteX73" fmla="*/ 985838 w 1519238"/>
              <a:gd name="connsiteY73" fmla="*/ 143186 h 3412631"/>
              <a:gd name="connsiteX74" fmla="*/ 1028700 w 1519238"/>
              <a:gd name="connsiteY74" fmla="*/ 176523 h 3412631"/>
              <a:gd name="connsiteX75" fmla="*/ 1047750 w 1519238"/>
              <a:gd name="connsiteY75" fmla="*/ 205098 h 3412631"/>
              <a:gd name="connsiteX76" fmla="*/ 1090613 w 1519238"/>
              <a:gd name="connsiteY76" fmla="*/ 252723 h 3412631"/>
              <a:gd name="connsiteX77" fmla="*/ 1109663 w 1519238"/>
              <a:gd name="connsiteY77" fmla="*/ 281298 h 3412631"/>
              <a:gd name="connsiteX78" fmla="*/ 1114425 w 1519238"/>
              <a:gd name="connsiteY78" fmla="*/ 300348 h 3412631"/>
              <a:gd name="connsiteX79" fmla="*/ 1138238 w 1519238"/>
              <a:gd name="connsiteY79" fmla="*/ 343211 h 3412631"/>
              <a:gd name="connsiteX80" fmla="*/ 1166813 w 1519238"/>
              <a:gd name="connsiteY80" fmla="*/ 362261 h 3412631"/>
              <a:gd name="connsiteX81" fmla="*/ 1204913 w 1519238"/>
              <a:gd name="connsiteY81" fmla="*/ 371786 h 3412631"/>
              <a:gd name="connsiteX82" fmla="*/ 1214438 w 1519238"/>
              <a:gd name="connsiteY82" fmla="*/ 386073 h 3412631"/>
              <a:gd name="connsiteX83" fmla="*/ 1238250 w 1519238"/>
              <a:gd name="connsiteY83" fmla="*/ 414648 h 3412631"/>
              <a:gd name="connsiteX84" fmla="*/ 1247775 w 1519238"/>
              <a:gd name="connsiteY84" fmla="*/ 443223 h 3412631"/>
              <a:gd name="connsiteX85" fmla="*/ 1252538 w 1519238"/>
              <a:gd name="connsiteY85" fmla="*/ 457511 h 3412631"/>
              <a:gd name="connsiteX86" fmla="*/ 1262063 w 1519238"/>
              <a:gd name="connsiteY86" fmla="*/ 476561 h 3412631"/>
              <a:gd name="connsiteX87" fmla="*/ 1290638 w 1519238"/>
              <a:gd name="connsiteY87" fmla="*/ 519423 h 3412631"/>
              <a:gd name="connsiteX88" fmla="*/ 1300163 w 1519238"/>
              <a:gd name="connsiteY88" fmla="*/ 533711 h 3412631"/>
              <a:gd name="connsiteX89" fmla="*/ 1304925 w 1519238"/>
              <a:gd name="connsiteY89" fmla="*/ 547998 h 3412631"/>
              <a:gd name="connsiteX90" fmla="*/ 1319213 w 1519238"/>
              <a:gd name="connsiteY90" fmla="*/ 557523 h 3412631"/>
              <a:gd name="connsiteX91" fmla="*/ 1371600 w 1519238"/>
              <a:gd name="connsiteY91" fmla="*/ 581336 h 3412631"/>
              <a:gd name="connsiteX92" fmla="*/ 1390650 w 1519238"/>
              <a:gd name="connsiteY92" fmla="*/ 590861 h 3412631"/>
              <a:gd name="connsiteX93" fmla="*/ 1419225 w 1519238"/>
              <a:gd name="connsiteY93" fmla="*/ 600386 h 3412631"/>
              <a:gd name="connsiteX94" fmla="*/ 1462088 w 1519238"/>
              <a:gd name="connsiteY94" fmla="*/ 595623 h 3412631"/>
              <a:gd name="connsiteX95" fmla="*/ 1476375 w 1519238"/>
              <a:gd name="connsiteY95" fmla="*/ 590861 h 3412631"/>
              <a:gd name="connsiteX96" fmla="*/ 1485900 w 1519238"/>
              <a:gd name="connsiteY96" fmla="*/ 576573 h 3412631"/>
              <a:gd name="connsiteX97" fmla="*/ 1504950 w 1519238"/>
              <a:gd name="connsiteY97" fmla="*/ 571811 h 3412631"/>
              <a:gd name="connsiteX98" fmla="*/ 1519238 w 1519238"/>
              <a:gd name="connsiteY98" fmla="*/ 567048 h 3412631"/>
              <a:gd name="connsiteX99" fmla="*/ 1509713 w 1519238"/>
              <a:gd name="connsiteY99" fmla="*/ 705161 h 3412631"/>
              <a:gd name="connsiteX100" fmla="*/ 1504950 w 1519238"/>
              <a:gd name="connsiteY100" fmla="*/ 719448 h 3412631"/>
              <a:gd name="connsiteX101" fmla="*/ 1485900 w 1519238"/>
              <a:gd name="connsiteY101" fmla="*/ 748023 h 3412631"/>
              <a:gd name="connsiteX102" fmla="*/ 1466850 w 1519238"/>
              <a:gd name="connsiteY102" fmla="*/ 786123 h 3412631"/>
              <a:gd name="connsiteX103" fmla="*/ 1457325 w 1519238"/>
              <a:gd name="connsiteY103" fmla="*/ 824223 h 3412631"/>
              <a:gd name="connsiteX104" fmla="*/ 1447800 w 1519238"/>
              <a:gd name="connsiteY104" fmla="*/ 909948 h 3412631"/>
              <a:gd name="connsiteX105" fmla="*/ 1438275 w 1519238"/>
              <a:gd name="connsiteY105" fmla="*/ 1014723 h 3412631"/>
              <a:gd name="connsiteX106" fmla="*/ 1428750 w 1519238"/>
              <a:gd name="connsiteY106" fmla="*/ 1090923 h 3412631"/>
              <a:gd name="connsiteX107" fmla="*/ 1414463 w 1519238"/>
              <a:gd name="connsiteY107" fmla="*/ 1119498 h 3412631"/>
              <a:gd name="connsiteX108" fmla="*/ 1400175 w 1519238"/>
              <a:gd name="connsiteY108" fmla="*/ 1148073 h 3412631"/>
              <a:gd name="connsiteX109" fmla="*/ 1395413 w 1519238"/>
              <a:gd name="connsiteY109" fmla="*/ 1162361 h 3412631"/>
              <a:gd name="connsiteX110" fmla="*/ 1338263 w 1519238"/>
              <a:gd name="connsiteY110" fmla="*/ 1148073 h 3412631"/>
              <a:gd name="connsiteX111" fmla="*/ 1314450 w 1519238"/>
              <a:gd name="connsiteY111" fmla="*/ 1143311 h 3412631"/>
              <a:gd name="connsiteX112" fmla="*/ 1285875 w 1519238"/>
              <a:gd name="connsiteY112" fmla="*/ 1133786 h 3412631"/>
              <a:gd name="connsiteX113" fmla="*/ 1223963 w 1519238"/>
              <a:gd name="connsiteY113" fmla="*/ 1138548 h 3412631"/>
              <a:gd name="connsiteX114" fmla="*/ 1214438 w 1519238"/>
              <a:gd name="connsiteY114" fmla="*/ 1167123 h 3412631"/>
              <a:gd name="connsiteX115" fmla="*/ 1204913 w 1519238"/>
              <a:gd name="connsiteY115" fmla="*/ 1186173 h 3412631"/>
              <a:gd name="connsiteX116" fmla="*/ 1195388 w 1519238"/>
              <a:gd name="connsiteY116" fmla="*/ 1214748 h 3412631"/>
              <a:gd name="connsiteX117" fmla="*/ 1190625 w 1519238"/>
              <a:gd name="connsiteY117" fmla="*/ 1281423 h 3412631"/>
              <a:gd name="connsiteX118" fmla="*/ 1176338 w 1519238"/>
              <a:gd name="connsiteY118" fmla="*/ 1300473 h 3412631"/>
              <a:gd name="connsiteX119" fmla="*/ 1190625 w 1519238"/>
              <a:gd name="connsiteY119" fmla="*/ 1333811 h 3412631"/>
              <a:gd name="connsiteX120" fmla="*/ 1200150 w 1519238"/>
              <a:gd name="connsiteY120" fmla="*/ 1348098 h 3412631"/>
              <a:gd name="connsiteX121" fmla="*/ 1209675 w 1519238"/>
              <a:gd name="connsiteY121" fmla="*/ 1381436 h 3412631"/>
              <a:gd name="connsiteX122" fmla="*/ 1219200 w 1519238"/>
              <a:gd name="connsiteY122" fmla="*/ 1400486 h 3412631"/>
              <a:gd name="connsiteX123" fmla="*/ 1223963 w 1519238"/>
              <a:gd name="connsiteY123" fmla="*/ 1467161 h 3412631"/>
              <a:gd name="connsiteX124" fmla="*/ 1228725 w 1519238"/>
              <a:gd name="connsiteY124" fmla="*/ 1486211 h 3412631"/>
              <a:gd name="connsiteX125" fmla="*/ 1233488 w 1519238"/>
              <a:gd name="connsiteY125" fmla="*/ 1510023 h 3412631"/>
              <a:gd name="connsiteX126" fmla="*/ 1228725 w 1519238"/>
              <a:gd name="connsiteY126" fmla="*/ 1557648 h 3412631"/>
              <a:gd name="connsiteX127" fmla="*/ 1209675 w 1519238"/>
              <a:gd name="connsiteY127" fmla="*/ 1605273 h 3412631"/>
              <a:gd name="connsiteX128" fmla="*/ 1204913 w 1519238"/>
              <a:gd name="connsiteY128" fmla="*/ 1676711 h 3412631"/>
              <a:gd name="connsiteX129" fmla="*/ 1195388 w 1519238"/>
              <a:gd name="connsiteY129" fmla="*/ 1710048 h 3412631"/>
              <a:gd name="connsiteX130" fmla="*/ 1185863 w 1519238"/>
              <a:gd name="connsiteY130" fmla="*/ 1748148 h 3412631"/>
              <a:gd name="connsiteX131" fmla="*/ 1190625 w 1519238"/>
              <a:gd name="connsiteY131" fmla="*/ 1833873 h 3412631"/>
              <a:gd name="connsiteX132" fmla="*/ 1200150 w 1519238"/>
              <a:gd name="connsiteY132" fmla="*/ 1867211 h 3412631"/>
              <a:gd name="connsiteX133" fmla="*/ 1204913 w 1519238"/>
              <a:gd name="connsiteY133" fmla="*/ 1886261 h 3412631"/>
              <a:gd name="connsiteX134" fmla="*/ 1219200 w 1519238"/>
              <a:gd name="connsiteY134" fmla="*/ 1933886 h 3412631"/>
              <a:gd name="connsiteX135" fmla="*/ 1223963 w 1519238"/>
              <a:gd name="connsiteY135" fmla="*/ 2124386 h 3412631"/>
              <a:gd name="connsiteX136" fmla="*/ 1233488 w 1519238"/>
              <a:gd name="connsiteY136" fmla="*/ 2186298 h 3412631"/>
              <a:gd name="connsiteX137" fmla="*/ 1243013 w 1519238"/>
              <a:gd name="connsiteY137" fmla="*/ 2200586 h 3412631"/>
              <a:gd name="connsiteX138" fmla="*/ 1247775 w 1519238"/>
              <a:gd name="connsiteY138" fmla="*/ 2214873 h 3412631"/>
              <a:gd name="connsiteX139" fmla="*/ 1257300 w 1519238"/>
              <a:gd name="connsiteY139" fmla="*/ 2233923 h 3412631"/>
              <a:gd name="connsiteX140" fmla="*/ 1271588 w 1519238"/>
              <a:gd name="connsiteY140" fmla="*/ 2276786 h 3412631"/>
              <a:gd name="connsiteX141" fmla="*/ 1264444 w 1519238"/>
              <a:gd name="connsiteY141" fmla="*/ 2364892 h 3412631"/>
              <a:gd name="connsiteX142" fmla="*/ 1202532 w 1519238"/>
              <a:gd name="connsiteY142" fmla="*/ 2422042 h 3412631"/>
              <a:gd name="connsiteX143" fmla="*/ 1100138 w 1519238"/>
              <a:gd name="connsiteY143" fmla="*/ 2464906 h 3412631"/>
              <a:gd name="connsiteX144" fmla="*/ 1052512 w 1519238"/>
              <a:gd name="connsiteY144" fmla="*/ 2555392 h 3412631"/>
              <a:gd name="connsiteX145" fmla="*/ 1062037 w 1519238"/>
              <a:gd name="connsiteY145" fmla="*/ 2610161 h 3412631"/>
              <a:gd name="connsiteX146" fmla="*/ 1042987 w 1519238"/>
              <a:gd name="connsiteY146" fmla="*/ 2662548 h 3412631"/>
              <a:gd name="connsiteX147" fmla="*/ 1071563 w 1519238"/>
              <a:gd name="connsiteY147" fmla="*/ 2743510 h 3412631"/>
              <a:gd name="connsiteX148" fmla="*/ 1164431 w 1519238"/>
              <a:gd name="connsiteY148" fmla="*/ 2750652 h 3412631"/>
              <a:gd name="connsiteX149" fmla="*/ 1193006 w 1519238"/>
              <a:gd name="connsiteY149" fmla="*/ 2803040 h 3412631"/>
              <a:gd name="connsiteX150" fmla="*/ 1176337 w 1519238"/>
              <a:gd name="connsiteY150" fmla="*/ 2855426 h 3412631"/>
              <a:gd name="connsiteX151" fmla="*/ 1219200 w 1519238"/>
              <a:gd name="connsiteY151" fmla="*/ 2872095 h 3412631"/>
              <a:gd name="connsiteX152" fmla="*/ 1233488 w 1519238"/>
              <a:gd name="connsiteY152" fmla="*/ 2922101 h 3412631"/>
              <a:gd name="connsiteX153" fmla="*/ 1214438 w 1519238"/>
              <a:gd name="connsiteY153" fmla="*/ 2945912 h 3412631"/>
              <a:gd name="connsiteX154" fmla="*/ 1254919 w 1519238"/>
              <a:gd name="connsiteY154" fmla="*/ 2962581 h 3412631"/>
              <a:gd name="connsiteX155" fmla="*/ 1276350 w 1519238"/>
              <a:gd name="connsiteY155" fmla="*/ 3017349 h 3412631"/>
              <a:gd name="connsiteX156" fmla="*/ 1252537 w 1519238"/>
              <a:gd name="connsiteY156" fmla="*/ 3026874 h 3412631"/>
              <a:gd name="connsiteX157" fmla="*/ 1226344 w 1519238"/>
              <a:gd name="connsiteY157" fmla="*/ 3010204 h 3412631"/>
              <a:gd name="connsiteX158" fmla="*/ 959644 w 1519238"/>
              <a:gd name="connsiteY158" fmla="*/ 3060210 h 3412631"/>
              <a:gd name="connsiteX159" fmla="*/ 966788 w 1519238"/>
              <a:gd name="connsiteY159" fmla="*/ 3095929 h 3412631"/>
              <a:gd name="connsiteX160" fmla="*/ 904875 w 1519238"/>
              <a:gd name="connsiteY160" fmla="*/ 3103072 h 3412631"/>
              <a:gd name="connsiteX161" fmla="*/ 926306 w 1519238"/>
              <a:gd name="connsiteY161" fmla="*/ 3222133 h 3412631"/>
              <a:gd name="connsiteX162" fmla="*/ 892969 w 1519238"/>
              <a:gd name="connsiteY162" fmla="*/ 3286427 h 3412631"/>
              <a:gd name="connsiteX163" fmla="*/ 919163 w 1519238"/>
              <a:gd name="connsiteY163" fmla="*/ 3376914 h 3412631"/>
              <a:gd name="connsiteX164" fmla="*/ 902494 w 1519238"/>
              <a:gd name="connsiteY164" fmla="*/ 3412631 h 3412631"/>
              <a:gd name="connsiteX0" fmla="*/ 0 w 1519238"/>
              <a:gd name="connsiteY0" fmla="*/ 1524311 h 3417394"/>
              <a:gd name="connsiteX1" fmla="*/ 23813 w 1519238"/>
              <a:gd name="connsiteY1" fmla="*/ 1486211 h 3417394"/>
              <a:gd name="connsiteX2" fmla="*/ 28575 w 1519238"/>
              <a:gd name="connsiteY2" fmla="*/ 1471923 h 3417394"/>
              <a:gd name="connsiteX3" fmla="*/ 47625 w 1519238"/>
              <a:gd name="connsiteY3" fmla="*/ 1438586 h 3417394"/>
              <a:gd name="connsiteX4" fmla="*/ 61913 w 1519238"/>
              <a:gd name="connsiteY4" fmla="*/ 1424298 h 3417394"/>
              <a:gd name="connsiteX5" fmla="*/ 80963 w 1519238"/>
              <a:gd name="connsiteY5" fmla="*/ 1395723 h 3417394"/>
              <a:gd name="connsiteX6" fmla="*/ 85725 w 1519238"/>
              <a:gd name="connsiteY6" fmla="*/ 1371911 h 3417394"/>
              <a:gd name="connsiteX7" fmla="*/ 119063 w 1519238"/>
              <a:gd name="connsiteY7" fmla="*/ 1338573 h 3417394"/>
              <a:gd name="connsiteX8" fmla="*/ 147638 w 1519238"/>
              <a:gd name="connsiteY8" fmla="*/ 1333811 h 3417394"/>
              <a:gd name="connsiteX9" fmla="*/ 157163 w 1519238"/>
              <a:gd name="connsiteY9" fmla="*/ 1305236 h 3417394"/>
              <a:gd name="connsiteX10" fmla="*/ 166688 w 1519238"/>
              <a:gd name="connsiteY10" fmla="*/ 1252848 h 3417394"/>
              <a:gd name="connsiteX11" fmla="*/ 157163 w 1519238"/>
              <a:gd name="connsiteY11" fmla="*/ 1176648 h 3417394"/>
              <a:gd name="connsiteX12" fmla="*/ 147638 w 1519238"/>
              <a:gd name="connsiteY12" fmla="*/ 1148073 h 3417394"/>
              <a:gd name="connsiteX13" fmla="*/ 142875 w 1519238"/>
              <a:gd name="connsiteY13" fmla="*/ 1114736 h 3417394"/>
              <a:gd name="connsiteX14" fmla="*/ 133350 w 1519238"/>
              <a:gd name="connsiteY14" fmla="*/ 1095686 h 3417394"/>
              <a:gd name="connsiteX15" fmla="*/ 128588 w 1519238"/>
              <a:gd name="connsiteY15" fmla="*/ 1081398 h 3417394"/>
              <a:gd name="connsiteX16" fmla="*/ 133350 w 1519238"/>
              <a:gd name="connsiteY16" fmla="*/ 986148 h 3417394"/>
              <a:gd name="connsiteX17" fmla="*/ 138113 w 1519238"/>
              <a:gd name="connsiteY17" fmla="*/ 971861 h 3417394"/>
              <a:gd name="connsiteX18" fmla="*/ 147638 w 1519238"/>
              <a:gd name="connsiteY18" fmla="*/ 957573 h 3417394"/>
              <a:gd name="connsiteX19" fmla="*/ 161925 w 1519238"/>
              <a:gd name="connsiteY19" fmla="*/ 943286 h 3417394"/>
              <a:gd name="connsiteX20" fmla="*/ 176213 w 1519238"/>
              <a:gd name="connsiteY20" fmla="*/ 900423 h 3417394"/>
              <a:gd name="connsiteX21" fmla="*/ 180975 w 1519238"/>
              <a:gd name="connsiteY21" fmla="*/ 886136 h 3417394"/>
              <a:gd name="connsiteX22" fmla="*/ 190500 w 1519238"/>
              <a:gd name="connsiteY22" fmla="*/ 867086 h 3417394"/>
              <a:gd name="connsiteX23" fmla="*/ 204788 w 1519238"/>
              <a:gd name="connsiteY23" fmla="*/ 814698 h 3417394"/>
              <a:gd name="connsiteX24" fmla="*/ 214313 w 1519238"/>
              <a:gd name="connsiteY24" fmla="*/ 781361 h 3417394"/>
              <a:gd name="connsiteX25" fmla="*/ 223838 w 1519238"/>
              <a:gd name="connsiteY25" fmla="*/ 767073 h 3417394"/>
              <a:gd name="connsiteX26" fmla="*/ 242888 w 1519238"/>
              <a:gd name="connsiteY26" fmla="*/ 733736 h 3417394"/>
              <a:gd name="connsiteX27" fmla="*/ 280988 w 1519238"/>
              <a:gd name="connsiteY27" fmla="*/ 714686 h 3417394"/>
              <a:gd name="connsiteX28" fmla="*/ 300038 w 1519238"/>
              <a:gd name="connsiteY28" fmla="*/ 705161 h 3417394"/>
              <a:gd name="connsiteX29" fmla="*/ 314325 w 1519238"/>
              <a:gd name="connsiteY29" fmla="*/ 690873 h 3417394"/>
              <a:gd name="connsiteX30" fmla="*/ 328613 w 1519238"/>
              <a:gd name="connsiteY30" fmla="*/ 681348 h 3417394"/>
              <a:gd name="connsiteX31" fmla="*/ 333375 w 1519238"/>
              <a:gd name="connsiteY31" fmla="*/ 667061 h 3417394"/>
              <a:gd name="connsiteX32" fmla="*/ 347663 w 1519238"/>
              <a:gd name="connsiteY32" fmla="*/ 652773 h 3417394"/>
              <a:gd name="connsiteX33" fmla="*/ 357188 w 1519238"/>
              <a:gd name="connsiteY33" fmla="*/ 638486 h 3417394"/>
              <a:gd name="connsiteX34" fmla="*/ 385763 w 1519238"/>
              <a:gd name="connsiteY34" fmla="*/ 614673 h 3417394"/>
              <a:gd name="connsiteX35" fmla="*/ 395288 w 1519238"/>
              <a:gd name="connsiteY35" fmla="*/ 600386 h 3417394"/>
              <a:gd name="connsiteX36" fmla="*/ 409575 w 1519238"/>
              <a:gd name="connsiteY36" fmla="*/ 581336 h 3417394"/>
              <a:gd name="connsiteX37" fmla="*/ 433388 w 1519238"/>
              <a:gd name="connsiteY37" fmla="*/ 552761 h 3417394"/>
              <a:gd name="connsiteX38" fmla="*/ 452438 w 1519238"/>
              <a:gd name="connsiteY38" fmla="*/ 543236 h 3417394"/>
              <a:gd name="connsiteX39" fmla="*/ 481013 w 1519238"/>
              <a:gd name="connsiteY39" fmla="*/ 509898 h 3417394"/>
              <a:gd name="connsiteX40" fmla="*/ 514350 w 1519238"/>
              <a:gd name="connsiteY40" fmla="*/ 471798 h 3417394"/>
              <a:gd name="connsiteX41" fmla="*/ 557213 w 1519238"/>
              <a:gd name="connsiteY41" fmla="*/ 428936 h 3417394"/>
              <a:gd name="connsiteX42" fmla="*/ 590550 w 1519238"/>
              <a:gd name="connsiteY42" fmla="*/ 395598 h 3417394"/>
              <a:gd name="connsiteX43" fmla="*/ 609600 w 1519238"/>
              <a:gd name="connsiteY43" fmla="*/ 333686 h 3417394"/>
              <a:gd name="connsiteX44" fmla="*/ 628650 w 1519238"/>
              <a:gd name="connsiteY44" fmla="*/ 305111 h 3417394"/>
              <a:gd name="connsiteX45" fmla="*/ 652463 w 1519238"/>
              <a:gd name="connsiteY45" fmla="*/ 271773 h 3417394"/>
              <a:gd name="connsiteX46" fmla="*/ 676275 w 1519238"/>
              <a:gd name="connsiteY46" fmla="*/ 243198 h 3417394"/>
              <a:gd name="connsiteX47" fmla="*/ 690563 w 1519238"/>
              <a:gd name="connsiteY47" fmla="*/ 209861 h 3417394"/>
              <a:gd name="connsiteX48" fmla="*/ 700088 w 1519238"/>
              <a:gd name="connsiteY48" fmla="*/ 181286 h 3417394"/>
              <a:gd name="connsiteX49" fmla="*/ 714375 w 1519238"/>
              <a:gd name="connsiteY49" fmla="*/ 157473 h 3417394"/>
              <a:gd name="connsiteX50" fmla="*/ 742950 w 1519238"/>
              <a:gd name="connsiteY50" fmla="*/ 133661 h 3417394"/>
              <a:gd name="connsiteX51" fmla="*/ 747713 w 1519238"/>
              <a:gd name="connsiteY51" fmla="*/ 119373 h 3417394"/>
              <a:gd name="connsiteX52" fmla="*/ 733425 w 1519238"/>
              <a:gd name="connsiteY52" fmla="*/ 90798 h 3417394"/>
              <a:gd name="connsiteX53" fmla="*/ 728663 w 1519238"/>
              <a:gd name="connsiteY53" fmla="*/ 76511 h 3417394"/>
              <a:gd name="connsiteX54" fmla="*/ 757238 w 1519238"/>
              <a:gd name="connsiteY54" fmla="*/ 90798 h 3417394"/>
              <a:gd name="connsiteX55" fmla="*/ 766763 w 1519238"/>
              <a:gd name="connsiteY55" fmla="*/ 105086 h 3417394"/>
              <a:gd name="connsiteX56" fmla="*/ 757238 w 1519238"/>
              <a:gd name="connsiteY56" fmla="*/ 71748 h 3417394"/>
              <a:gd name="connsiteX57" fmla="*/ 747713 w 1519238"/>
              <a:gd name="connsiteY57" fmla="*/ 57461 h 3417394"/>
              <a:gd name="connsiteX58" fmla="*/ 742950 w 1519238"/>
              <a:gd name="connsiteY58" fmla="*/ 43173 h 3417394"/>
              <a:gd name="connsiteX59" fmla="*/ 733425 w 1519238"/>
              <a:gd name="connsiteY59" fmla="*/ 28886 h 3417394"/>
              <a:gd name="connsiteX60" fmla="*/ 752475 w 1519238"/>
              <a:gd name="connsiteY60" fmla="*/ 38411 h 3417394"/>
              <a:gd name="connsiteX61" fmla="*/ 766763 w 1519238"/>
              <a:gd name="connsiteY61" fmla="*/ 43173 h 3417394"/>
              <a:gd name="connsiteX62" fmla="*/ 781050 w 1519238"/>
              <a:gd name="connsiteY62" fmla="*/ 43173 h 3417394"/>
              <a:gd name="connsiteX63" fmla="*/ 766763 w 1519238"/>
              <a:gd name="connsiteY63" fmla="*/ 14598 h 3417394"/>
              <a:gd name="connsiteX64" fmla="*/ 762000 w 1519238"/>
              <a:gd name="connsiteY64" fmla="*/ 311 h 3417394"/>
              <a:gd name="connsiteX65" fmla="*/ 804863 w 1519238"/>
              <a:gd name="connsiteY65" fmla="*/ 19361 h 3417394"/>
              <a:gd name="connsiteX66" fmla="*/ 814388 w 1519238"/>
              <a:gd name="connsiteY66" fmla="*/ 33648 h 3417394"/>
              <a:gd name="connsiteX67" fmla="*/ 857250 w 1519238"/>
              <a:gd name="connsiteY67" fmla="*/ 62223 h 3417394"/>
              <a:gd name="connsiteX68" fmla="*/ 876300 w 1519238"/>
              <a:gd name="connsiteY68" fmla="*/ 71748 h 3417394"/>
              <a:gd name="connsiteX69" fmla="*/ 890588 w 1519238"/>
              <a:gd name="connsiteY69" fmla="*/ 86036 h 3417394"/>
              <a:gd name="connsiteX70" fmla="*/ 904875 w 1519238"/>
              <a:gd name="connsiteY70" fmla="*/ 90798 h 3417394"/>
              <a:gd name="connsiteX71" fmla="*/ 947738 w 1519238"/>
              <a:gd name="connsiteY71" fmla="*/ 105086 h 3417394"/>
              <a:gd name="connsiteX72" fmla="*/ 966788 w 1519238"/>
              <a:gd name="connsiteY72" fmla="*/ 114611 h 3417394"/>
              <a:gd name="connsiteX73" fmla="*/ 985838 w 1519238"/>
              <a:gd name="connsiteY73" fmla="*/ 143186 h 3417394"/>
              <a:gd name="connsiteX74" fmla="*/ 1028700 w 1519238"/>
              <a:gd name="connsiteY74" fmla="*/ 176523 h 3417394"/>
              <a:gd name="connsiteX75" fmla="*/ 1047750 w 1519238"/>
              <a:gd name="connsiteY75" fmla="*/ 205098 h 3417394"/>
              <a:gd name="connsiteX76" fmla="*/ 1090613 w 1519238"/>
              <a:gd name="connsiteY76" fmla="*/ 252723 h 3417394"/>
              <a:gd name="connsiteX77" fmla="*/ 1109663 w 1519238"/>
              <a:gd name="connsiteY77" fmla="*/ 281298 h 3417394"/>
              <a:gd name="connsiteX78" fmla="*/ 1114425 w 1519238"/>
              <a:gd name="connsiteY78" fmla="*/ 300348 h 3417394"/>
              <a:gd name="connsiteX79" fmla="*/ 1138238 w 1519238"/>
              <a:gd name="connsiteY79" fmla="*/ 343211 h 3417394"/>
              <a:gd name="connsiteX80" fmla="*/ 1166813 w 1519238"/>
              <a:gd name="connsiteY80" fmla="*/ 362261 h 3417394"/>
              <a:gd name="connsiteX81" fmla="*/ 1204913 w 1519238"/>
              <a:gd name="connsiteY81" fmla="*/ 371786 h 3417394"/>
              <a:gd name="connsiteX82" fmla="*/ 1214438 w 1519238"/>
              <a:gd name="connsiteY82" fmla="*/ 386073 h 3417394"/>
              <a:gd name="connsiteX83" fmla="*/ 1238250 w 1519238"/>
              <a:gd name="connsiteY83" fmla="*/ 414648 h 3417394"/>
              <a:gd name="connsiteX84" fmla="*/ 1247775 w 1519238"/>
              <a:gd name="connsiteY84" fmla="*/ 443223 h 3417394"/>
              <a:gd name="connsiteX85" fmla="*/ 1252538 w 1519238"/>
              <a:gd name="connsiteY85" fmla="*/ 457511 h 3417394"/>
              <a:gd name="connsiteX86" fmla="*/ 1262063 w 1519238"/>
              <a:gd name="connsiteY86" fmla="*/ 476561 h 3417394"/>
              <a:gd name="connsiteX87" fmla="*/ 1290638 w 1519238"/>
              <a:gd name="connsiteY87" fmla="*/ 519423 h 3417394"/>
              <a:gd name="connsiteX88" fmla="*/ 1300163 w 1519238"/>
              <a:gd name="connsiteY88" fmla="*/ 533711 h 3417394"/>
              <a:gd name="connsiteX89" fmla="*/ 1304925 w 1519238"/>
              <a:gd name="connsiteY89" fmla="*/ 547998 h 3417394"/>
              <a:gd name="connsiteX90" fmla="*/ 1319213 w 1519238"/>
              <a:gd name="connsiteY90" fmla="*/ 557523 h 3417394"/>
              <a:gd name="connsiteX91" fmla="*/ 1371600 w 1519238"/>
              <a:gd name="connsiteY91" fmla="*/ 581336 h 3417394"/>
              <a:gd name="connsiteX92" fmla="*/ 1390650 w 1519238"/>
              <a:gd name="connsiteY92" fmla="*/ 590861 h 3417394"/>
              <a:gd name="connsiteX93" fmla="*/ 1419225 w 1519238"/>
              <a:gd name="connsiteY93" fmla="*/ 600386 h 3417394"/>
              <a:gd name="connsiteX94" fmla="*/ 1462088 w 1519238"/>
              <a:gd name="connsiteY94" fmla="*/ 595623 h 3417394"/>
              <a:gd name="connsiteX95" fmla="*/ 1476375 w 1519238"/>
              <a:gd name="connsiteY95" fmla="*/ 590861 h 3417394"/>
              <a:gd name="connsiteX96" fmla="*/ 1485900 w 1519238"/>
              <a:gd name="connsiteY96" fmla="*/ 576573 h 3417394"/>
              <a:gd name="connsiteX97" fmla="*/ 1504950 w 1519238"/>
              <a:gd name="connsiteY97" fmla="*/ 571811 h 3417394"/>
              <a:gd name="connsiteX98" fmla="*/ 1519238 w 1519238"/>
              <a:gd name="connsiteY98" fmla="*/ 567048 h 3417394"/>
              <a:gd name="connsiteX99" fmla="*/ 1509713 w 1519238"/>
              <a:gd name="connsiteY99" fmla="*/ 705161 h 3417394"/>
              <a:gd name="connsiteX100" fmla="*/ 1504950 w 1519238"/>
              <a:gd name="connsiteY100" fmla="*/ 719448 h 3417394"/>
              <a:gd name="connsiteX101" fmla="*/ 1485900 w 1519238"/>
              <a:gd name="connsiteY101" fmla="*/ 748023 h 3417394"/>
              <a:gd name="connsiteX102" fmla="*/ 1466850 w 1519238"/>
              <a:gd name="connsiteY102" fmla="*/ 786123 h 3417394"/>
              <a:gd name="connsiteX103" fmla="*/ 1457325 w 1519238"/>
              <a:gd name="connsiteY103" fmla="*/ 824223 h 3417394"/>
              <a:gd name="connsiteX104" fmla="*/ 1447800 w 1519238"/>
              <a:gd name="connsiteY104" fmla="*/ 909948 h 3417394"/>
              <a:gd name="connsiteX105" fmla="*/ 1438275 w 1519238"/>
              <a:gd name="connsiteY105" fmla="*/ 1014723 h 3417394"/>
              <a:gd name="connsiteX106" fmla="*/ 1428750 w 1519238"/>
              <a:gd name="connsiteY106" fmla="*/ 1090923 h 3417394"/>
              <a:gd name="connsiteX107" fmla="*/ 1414463 w 1519238"/>
              <a:gd name="connsiteY107" fmla="*/ 1119498 h 3417394"/>
              <a:gd name="connsiteX108" fmla="*/ 1400175 w 1519238"/>
              <a:gd name="connsiteY108" fmla="*/ 1148073 h 3417394"/>
              <a:gd name="connsiteX109" fmla="*/ 1395413 w 1519238"/>
              <a:gd name="connsiteY109" fmla="*/ 1162361 h 3417394"/>
              <a:gd name="connsiteX110" fmla="*/ 1338263 w 1519238"/>
              <a:gd name="connsiteY110" fmla="*/ 1148073 h 3417394"/>
              <a:gd name="connsiteX111" fmla="*/ 1314450 w 1519238"/>
              <a:gd name="connsiteY111" fmla="*/ 1143311 h 3417394"/>
              <a:gd name="connsiteX112" fmla="*/ 1285875 w 1519238"/>
              <a:gd name="connsiteY112" fmla="*/ 1133786 h 3417394"/>
              <a:gd name="connsiteX113" fmla="*/ 1223963 w 1519238"/>
              <a:gd name="connsiteY113" fmla="*/ 1138548 h 3417394"/>
              <a:gd name="connsiteX114" fmla="*/ 1214438 w 1519238"/>
              <a:gd name="connsiteY114" fmla="*/ 1167123 h 3417394"/>
              <a:gd name="connsiteX115" fmla="*/ 1204913 w 1519238"/>
              <a:gd name="connsiteY115" fmla="*/ 1186173 h 3417394"/>
              <a:gd name="connsiteX116" fmla="*/ 1195388 w 1519238"/>
              <a:gd name="connsiteY116" fmla="*/ 1214748 h 3417394"/>
              <a:gd name="connsiteX117" fmla="*/ 1190625 w 1519238"/>
              <a:gd name="connsiteY117" fmla="*/ 1281423 h 3417394"/>
              <a:gd name="connsiteX118" fmla="*/ 1176338 w 1519238"/>
              <a:gd name="connsiteY118" fmla="*/ 1300473 h 3417394"/>
              <a:gd name="connsiteX119" fmla="*/ 1190625 w 1519238"/>
              <a:gd name="connsiteY119" fmla="*/ 1333811 h 3417394"/>
              <a:gd name="connsiteX120" fmla="*/ 1200150 w 1519238"/>
              <a:gd name="connsiteY120" fmla="*/ 1348098 h 3417394"/>
              <a:gd name="connsiteX121" fmla="*/ 1209675 w 1519238"/>
              <a:gd name="connsiteY121" fmla="*/ 1381436 h 3417394"/>
              <a:gd name="connsiteX122" fmla="*/ 1219200 w 1519238"/>
              <a:gd name="connsiteY122" fmla="*/ 1400486 h 3417394"/>
              <a:gd name="connsiteX123" fmla="*/ 1223963 w 1519238"/>
              <a:gd name="connsiteY123" fmla="*/ 1467161 h 3417394"/>
              <a:gd name="connsiteX124" fmla="*/ 1228725 w 1519238"/>
              <a:gd name="connsiteY124" fmla="*/ 1486211 h 3417394"/>
              <a:gd name="connsiteX125" fmla="*/ 1233488 w 1519238"/>
              <a:gd name="connsiteY125" fmla="*/ 1510023 h 3417394"/>
              <a:gd name="connsiteX126" fmla="*/ 1228725 w 1519238"/>
              <a:gd name="connsiteY126" fmla="*/ 1557648 h 3417394"/>
              <a:gd name="connsiteX127" fmla="*/ 1209675 w 1519238"/>
              <a:gd name="connsiteY127" fmla="*/ 1605273 h 3417394"/>
              <a:gd name="connsiteX128" fmla="*/ 1204913 w 1519238"/>
              <a:gd name="connsiteY128" fmla="*/ 1676711 h 3417394"/>
              <a:gd name="connsiteX129" fmla="*/ 1195388 w 1519238"/>
              <a:gd name="connsiteY129" fmla="*/ 1710048 h 3417394"/>
              <a:gd name="connsiteX130" fmla="*/ 1185863 w 1519238"/>
              <a:gd name="connsiteY130" fmla="*/ 1748148 h 3417394"/>
              <a:gd name="connsiteX131" fmla="*/ 1190625 w 1519238"/>
              <a:gd name="connsiteY131" fmla="*/ 1833873 h 3417394"/>
              <a:gd name="connsiteX132" fmla="*/ 1200150 w 1519238"/>
              <a:gd name="connsiteY132" fmla="*/ 1867211 h 3417394"/>
              <a:gd name="connsiteX133" fmla="*/ 1204913 w 1519238"/>
              <a:gd name="connsiteY133" fmla="*/ 1886261 h 3417394"/>
              <a:gd name="connsiteX134" fmla="*/ 1219200 w 1519238"/>
              <a:gd name="connsiteY134" fmla="*/ 1933886 h 3417394"/>
              <a:gd name="connsiteX135" fmla="*/ 1223963 w 1519238"/>
              <a:gd name="connsiteY135" fmla="*/ 2124386 h 3417394"/>
              <a:gd name="connsiteX136" fmla="*/ 1233488 w 1519238"/>
              <a:gd name="connsiteY136" fmla="*/ 2186298 h 3417394"/>
              <a:gd name="connsiteX137" fmla="*/ 1243013 w 1519238"/>
              <a:gd name="connsiteY137" fmla="*/ 2200586 h 3417394"/>
              <a:gd name="connsiteX138" fmla="*/ 1247775 w 1519238"/>
              <a:gd name="connsiteY138" fmla="*/ 2214873 h 3417394"/>
              <a:gd name="connsiteX139" fmla="*/ 1257300 w 1519238"/>
              <a:gd name="connsiteY139" fmla="*/ 2233923 h 3417394"/>
              <a:gd name="connsiteX140" fmla="*/ 1271588 w 1519238"/>
              <a:gd name="connsiteY140" fmla="*/ 2276786 h 3417394"/>
              <a:gd name="connsiteX141" fmla="*/ 1264444 w 1519238"/>
              <a:gd name="connsiteY141" fmla="*/ 2364892 h 3417394"/>
              <a:gd name="connsiteX142" fmla="*/ 1202532 w 1519238"/>
              <a:gd name="connsiteY142" fmla="*/ 2422042 h 3417394"/>
              <a:gd name="connsiteX143" fmla="*/ 1100138 w 1519238"/>
              <a:gd name="connsiteY143" fmla="*/ 2464906 h 3417394"/>
              <a:gd name="connsiteX144" fmla="*/ 1052512 w 1519238"/>
              <a:gd name="connsiteY144" fmla="*/ 2555392 h 3417394"/>
              <a:gd name="connsiteX145" fmla="*/ 1062037 w 1519238"/>
              <a:gd name="connsiteY145" fmla="*/ 2610161 h 3417394"/>
              <a:gd name="connsiteX146" fmla="*/ 1042987 w 1519238"/>
              <a:gd name="connsiteY146" fmla="*/ 2662548 h 3417394"/>
              <a:gd name="connsiteX147" fmla="*/ 1071563 w 1519238"/>
              <a:gd name="connsiteY147" fmla="*/ 2743510 h 3417394"/>
              <a:gd name="connsiteX148" fmla="*/ 1164431 w 1519238"/>
              <a:gd name="connsiteY148" fmla="*/ 2750652 h 3417394"/>
              <a:gd name="connsiteX149" fmla="*/ 1193006 w 1519238"/>
              <a:gd name="connsiteY149" fmla="*/ 2803040 h 3417394"/>
              <a:gd name="connsiteX150" fmla="*/ 1176337 w 1519238"/>
              <a:gd name="connsiteY150" fmla="*/ 2855426 h 3417394"/>
              <a:gd name="connsiteX151" fmla="*/ 1219200 w 1519238"/>
              <a:gd name="connsiteY151" fmla="*/ 2872095 h 3417394"/>
              <a:gd name="connsiteX152" fmla="*/ 1233488 w 1519238"/>
              <a:gd name="connsiteY152" fmla="*/ 2922101 h 3417394"/>
              <a:gd name="connsiteX153" fmla="*/ 1214438 w 1519238"/>
              <a:gd name="connsiteY153" fmla="*/ 2945912 h 3417394"/>
              <a:gd name="connsiteX154" fmla="*/ 1254919 w 1519238"/>
              <a:gd name="connsiteY154" fmla="*/ 2962581 h 3417394"/>
              <a:gd name="connsiteX155" fmla="*/ 1276350 w 1519238"/>
              <a:gd name="connsiteY155" fmla="*/ 3017349 h 3417394"/>
              <a:gd name="connsiteX156" fmla="*/ 1252537 w 1519238"/>
              <a:gd name="connsiteY156" fmla="*/ 3026874 h 3417394"/>
              <a:gd name="connsiteX157" fmla="*/ 1226344 w 1519238"/>
              <a:gd name="connsiteY157" fmla="*/ 3010204 h 3417394"/>
              <a:gd name="connsiteX158" fmla="*/ 959644 w 1519238"/>
              <a:gd name="connsiteY158" fmla="*/ 3060210 h 3417394"/>
              <a:gd name="connsiteX159" fmla="*/ 966788 w 1519238"/>
              <a:gd name="connsiteY159" fmla="*/ 3095929 h 3417394"/>
              <a:gd name="connsiteX160" fmla="*/ 904875 w 1519238"/>
              <a:gd name="connsiteY160" fmla="*/ 3103072 h 3417394"/>
              <a:gd name="connsiteX161" fmla="*/ 926306 w 1519238"/>
              <a:gd name="connsiteY161" fmla="*/ 3222133 h 3417394"/>
              <a:gd name="connsiteX162" fmla="*/ 892969 w 1519238"/>
              <a:gd name="connsiteY162" fmla="*/ 3286427 h 3417394"/>
              <a:gd name="connsiteX163" fmla="*/ 919163 w 1519238"/>
              <a:gd name="connsiteY163" fmla="*/ 3376914 h 3417394"/>
              <a:gd name="connsiteX164" fmla="*/ 902494 w 1519238"/>
              <a:gd name="connsiteY164" fmla="*/ 3412631 h 3417394"/>
              <a:gd name="connsiteX165" fmla="*/ 902494 w 1519238"/>
              <a:gd name="connsiteY165" fmla="*/ 3417394 h 3417394"/>
              <a:gd name="connsiteX0" fmla="*/ 0 w 1519238"/>
              <a:gd name="connsiteY0" fmla="*/ 1524311 h 3498356"/>
              <a:gd name="connsiteX1" fmla="*/ 23813 w 1519238"/>
              <a:gd name="connsiteY1" fmla="*/ 1486211 h 3498356"/>
              <a:gd name="connsiteX2" fmla="*/ 28575 w 1519238"/>
              <a:gd name="connsiteY2" fmla="*/ 1471923 h 3498356"/>
              <a:gd name="connsiteX3" fmla="*/ 47625 w 1519238"/>
              <a:gd name="connsiteY3" fmla="*/ 1438586 h 3498356"/>
              <a:gd name="connsiteX4" fmla="*/ 61913 w 1519238"/>
              <a:gd name="connsiteY4" fmla="*/ 1424298 h 3498356"/>
              <a:gd name="connsiteX5" fmla="*/ 80963 w 1519238"/>
              <a:gd name="connsiteY5" fmla="*/ 1395723 h 3498356"/>
              <a:gd name="connsiteX6" fmla="*/ 85725 w 1519238"/>
              <a:gd name="connsiteY6" fmla="*/ 1371911 h 3498356"/>
              <a:gd name="connsiteX7" fmla="*/ 119063 w 1519238"/>
              <a:gd name="connsiteY7" fmla="*/ 1338573 h 3498356"/>
              <a:gd name="connsiteX8" fmla="*/ 147638 w 1519238"/>
              <a:gd name="connsiteY8" fmla="*/ 1333811 h 3498356"/>
              <a:gd name="connsiteX9" fmla="*/ 157163 w 1519238"/>
              <a:gd name="connsiteY9" fmla="*/ 1305236 h 3498356"/>
              <a:gd name="connsiteX10" fmla="*/ 166688 w 1519238"/>
              <a:gd name="connsiteY10" fmla="*/ 1252848 h 3498356"/>
              <a:gd name="connsiteX11" fmla="*/ 157163 w 1519238"/>
              <a:gd name="connsiteY11" fmla="*/ 1176648 h 3498356"/>
              <a:gd name="connsiteX12" fmla="*/ 147638 w 1519238"/>
              <a:gd name="connsiteY12" fmla="*/ 1148073 h 3498356"/>
              <a:gd name="connsiteX13" fmla="*/ 142875 w 1519238"/>
              <a:gd name="connsiteY13" fmla="*/ 1114736 h 3498356"/>
              <a:gd name="connsiteX14" fmla="*/ 133350 w 1519238"/>
              <a:gd name="connsiteY14" fmla="*/ 1095686 h 3498356"/>
              <a:gd name="connsiteX15" fmla="*/ 128588 w 1519238"/>
              <a:gd name="connsiteY15" fmla="*/ 1081398 h 3498356"/>
              <a:gd name="connsiteX16" fmla="*/ 133350 w 1519238"/>
              <a:gd name="connsiteY16" fmla="*/ 986148 h 3498356"/>
              <a:gd name="connsiteX17" fmla="*/ 138113 w 1519238"/>
              <a:gd name="connsiteY17" fmla="*/ 971861 h 3498356"/>
              <a:gd name="connsiteX18" fmla="*/ 147638 w 1519238"/>
              <a:gd name="connsiteY18" fmla="*/ 957573 h 3498356"/>
              <a:gd name="connsiteX19" fmla="*/ 161925 w 1519238"/>
              <a:gd name="connsiteY19" fmla="*/ 943286 h 3498356"/>
              <a:gd name="connsiteX20" fmla="*/ 176213 w 1519238"/>
              <a:gd name="connsiteY20" fmla="*/ 900423 h 3498356"/>
              <a:gd name="connsiteX21" fmla="*/ 180975 w 1519238"/>
              <a:gd name="connsiteY21" fmla="*/ 886136 h 3498356"/>
              <a:gd name="connsiteX22" fmla="*/ 190500 w 1519238"/>
              <a:gd name="connsiteY22" fmla="*/ 867086 h 3498356"/>
              <a:gd name="connsiteX23" fmla="*/ 204788 w 1519238"/>
              <a:gd name="connsiteY23" fmla="*/ 814698 h 3498356"/>
              <a:gd name="connsiteX24" fmla="*/ 214313 w 1519238"/>
              <a:gd name="connsiteY24" fmla="*/ 781361 h 3498356"/>
              <a:gd name="connsiteX25" fmla="*/ 223838 w 1519238"/>
              <a:gd name="connsiteY25" fmla="*/ 767073 h 3498356"/>
              <a:gd name="connsiteX26" fmla="*/ 242888 w 1519238"/>
              <a:gd name="connsiteY26" fmla="*/ 733736 h 3498356"/>
              <a:gd name="connsiteX27" fmla="*/ 280988 w 1519238"/>
              <a:gd name="connsiteY27" fmla="*/ 714686 h 3498356"/>
              <a:gd name="connsiteX28" fmla="*/ 300038 w 1519238"/>
              <a:gd name="connsiteY28" fmla="*/ 705161 h 3498356"/>
              <a:gd name="connsiteX29" fmla="*/ 314325 w 1519238"/>
              <a:gd name="connsiteY29" fmla="*/ 690873 h 3498356"/>
              <a:gd name="connsiteX30" fmla="*/ 328613 w 1519238"/>
              <a:gd name="connsiteY30" fmla="*/ 681348 h 3498356"/>
              <a:gd name="connsiteX31" fmla="*/ 333375 w 1519238"/>
              <a:gd name="connsiteY31" fmla="*/ 667061 h 3498356"/>
              <a:gd name="connsiteX32" fmla="*/ 347663 w 1519238"/>
              <a:gd name="connsiteY32" fmla="*/ 652773 h 3498356"/>
              <a:gd name="connsiteX33" fmla="*/ 357188 w 1519238"/>
              <a:gd name="connsiteY33" fmla="*/ 638486 h 3498356"/>
              <a:gd name="connsiteX34" fmla="*/ 385763 w 1519238"/>
              <a:gd name="connsiteY34" fmla="*/ 614673 h 3498356"/>
              <a:gd name="connsiteX35" fmla="*/ 395288 w 1519238"/>
              <a:gd name="connsiteY35" fmla="*/ 600386 h 3498356"/>
              <a:gd name="connsiteX36" fmla="*/ 409575 w 1519238"/>
              <a:gd name="connsiteY36" fmla="*/ 581336 h 3498356"/>
              <a:gd name="connsiteX37" fmla="*/ 433388 w 1519238"/>
              <a:gd name="connsiteY37" fmla="*/ 552761 h 3498356"/>
              <a:gd name="connsiteX38" fmla="*/ 452438 w 1519238"/>
              <a:gd name="connsiteY38" fmla="*/ 543236 h 3498356"/>
              <a:gd name="connsiteX39" fmla="*/ 481013 w 1519238"/>
              <a:gd name="connsiteY39" fmla="*/ 509898 h 3498356"/>
              <a:gd name="connsiteX40" fmla="*/ 514350 w 1519238"/>
              <a:gd name="connsiteY40" fmla="*/ 471798 h 3498356"/>
              <a:gd name="connsiteX41" fmla="*/ 557213 w 1519238"/>
              <a:gd name="connsiteY41" fmla="*/ 428936 h 3498356"/>
              <a:gd name="connsiteX42" fmla="*/ 590550 w 1519238"/>
              <a:gd name="connsiteY42" fmla="*/ 395598 h 3498356"/>
              <a:gd name="connsiteX43" fmla="*/ 609600 w 1519238"/>
              <a:gd name="connsiteY43" fmla="*/ 333686 h 3498356"/>
              <a:gd name="connsiteX44" fmla="*/ 628650 w 1519238"/>
              <a:gd name="connsiteY44" fmla="*/ 305111 h 3498356"/>
              <a:gd name="connsiteX45" fmla="*/ 652463 w 1519238"/>
              <a:gd name="connsiteY45" fmla="*/ 271773 h 3498356"/>
              <a:gd name="connsiteX46" fmla="*/ 676275 w 1519238"/>
              <a:gd name="connsiteY46" fmla="*/ 243198 h 3498356"/>
              <a:gd name="connsiteX47" fmla="*/ 690563 w 1519238"/>
              <a:gd name="connsiteY47" fmla="*/ 209861 h 3498356"/>
              <a:gd name="connsiteX48" fmla="*/ 700088 w 1519238"/>
              <a:gd name="connsiteY48" fmla="*/ 181286 h 3498356"/>
              <a:gd name="connsiteX49" fmla="*/ 714375 w 1519238"/>
              <a:gd name="connsiteY49" fmla="*/ 157473 h 3498356"/>
              <a:gd name="connsiteX50" fmla="*/ 742950 w 1519238"/>
              <a:gd name="connsiteY50" fmla="*/ 133661 h 3498356"/>
              <a:gd name="connsiteX51" fmla="*/ 747713 w 1519238"/>
              <a:gd name="connsiteY51" fmla="*/ 119373 h 3498356"/>
              <a:gd name="connsiteX52" fmla="*/ 733425 w 1519238"/>
              <a:gd name="connsiteY52" fmla="*/ 90798 h 3498356"/>
              <a:gd name="connsiteX53" fmla="*/ 728663 w 1519238"/>
              <a:gd name="connsiteY53" fmla="*/ 76511 h 3498356"/>
              <a:gd name="connsiteX54" fmla="*/ 757238 w 1519238"/>
              <a:gd name="connsiteY54" fmla="*/ 90798 h 3498356"/>
              <a:gd name="connsiteX55" fmla="*/ 766763 w 1519238"/>
              <a:gd name="connsiteY55" fmla="*/ 105086 h 3498356"/>
              <a:gd name="connsiteX56" fmla="*/ 757238 w 1519238"/>
              <a:gd name="connsiteY56" fmla="*/ 71748 h 3498356"/>
              <a:gd name="connsiteX57" fmla="*/ 747713 w 1519238"/>
              <a:gd name="connsiteY57" fmla="*/ 57461 h 3498356"/>
              <a:gd name="connsiteX58" fmla="*/ 742950 w 1519238"/>
              <a:gd name="connsiteY58" fmla="*/ 43173 h 3498356"/>
              <a:gd name="connsiteX59" fmla="*/ 733425 w 1519238"/>
              <a:gd name="connsiteY59" fmla="*/ 28886 h 3498356"/>
              <a:gd name="connsiteX60" fmla="*/ 752475 w 1519238"/>
              <a:gd name="connsiteY60" fmla="*/ 38411 h 3498356"/>
              <a:gd name="connsiteX61" fmla="*/ 766763 w 1519238"/>
              <a:gd name="connsiteY61" fmla="*/ 43173 h 3498356"/>
              <a:gd name="connsiteX62" fmla="*/ 781050 w 1519238"/>
              <a:gd name="connsiteY62" fmla="*/ 43173 h 3498356"/>
              <a:gd name="connsiteX63" fmla="*/ 766763 w 1519238"/>
              <a:gd name="connsiteY63" fmla="*/ 14598 h 3498356"/>
              <a:gd name="connsiteX64" fmla="*/ 762000 w 1519238"/>
              <a:gd name="connsiteY64" fmla="*/ 311 h 3498356"/>
              <a:gd name="connsiteX65" fmla="*/ 804863 w 1519238"/>
              <a:gd name="connsiteY65" fmla="*/ 19361 h 3498356"/>
              <a:gd name="connsiteX66" fmla="*/ 814388 w 1519238"/>
              <a:gd name="connsiteY66" fmla="*/ 33648 h 3498356"/>
              <a:gd name="connsiteX67" fmla="*/ 857250 w 1519238"/>
              <a:gd name="connsiteY67" fmla="*/ 62223 h 3498356"/>
              <a:gd name="connsiteX68" fmla="*/ 876300 w 1519238"/>
              <a:gd name="connsiteY68" fmla="*/ 71748 h 3498356"/>
              <a:gd name="connsiteX69" fmla="*/ 890588 w 1519238"/>
              <a:gd name="connsiteY69" fmla="*/ 86036 h 3498356"/>
              <a:gd name="connsiteX70" fmla="*/ 904875 w 1519238"/>
              <a:gd name="connsiteY70" fmla="*/ 90798 h 3498356"/>
              <a:gd name="connsiteX71" fmla="*/ 947738 w 1519238"/>
              <a:gd name="connsiteY71" fmla="*/ 105086 h 3498356"/>
              <a:gd name="connsiteX72" fmla="*/ 966788 w 1519238"/>
              <a:gd name="connsiteY72" fmla="*/ 114611 h 3498356"/>
              <a:gd name="connsiteX73" fmla="*/ 985838 w 1519238"/>
              <a:gd name="connsiteY73" fmla="*/ 143186 h 3498356"/>
              <a:gd name="connsiteX74" fmla="*/ 1028700 w 1519238"/>
              <a:gd name="connsiteY74" fmla="*/ 176523 h 3498356"/>
              <a:gd name="connsiteX75" fmla="*/ 1047750 w 1519238"/>
              <a:gd name="connsiteY75" fmla="*/ 205098 h 3498356"/>
              <a:gd name="connsiteX76" fmla="*/ 1090613 w 1519238"/>
              <a:gd name="connsiteY76" fmla="*/ 252723 h 3498356"/>
              <a:gd name="connsiteX77" fmla="*/ 1109663 w 1519238"/>
              <a:gd name="connsiteY77" fmla="*/ 281298 h 3498356"/>
              <a:gd name="connsiteX78" fmla="*/ 1114425 w 1519238"/>
              <a:gd name="connsiteY78" fmla="*/ 300348 h 3498356"/>
              <a:gd name="connsiteX79" fmla="*/ 1138238 w 1519238"/>
              <a:gd name="connsiteY79" fmla="*/ 343211 h 3498356"/>
              <a:gd name="connsiteX80" fmla="*/ 1166813 w 1519238"/>
              <a:gd name="connsiteY80" fmla="*/ 362261 h 3498356"/>
              <a:gd name="connsiteX81" fmla="*/ 1204913 w 1519238"/>
              <a:gd name="connsiteY81" fmla="*/ 371786 h 3498356"/>
              <a:gd name="connsiteX82" fmla="*/ 1214438 w 1519238"/>
              <a:gd name="connsiteY82" fmla="*/ 386073 h 3498356"/>
              <a:gd name="connsiteX83" fmla="*/ 1238250 w 1519238"/>
              <a:gd name="connsiteY83" fmla="*/ 414648 h 3498356"/>
              <a:gd name="connsiteX84" fmla="*/ 1247775 w 1519238"/>
              <a:gd name="connsiteY84" fmla="*/ 443223 h 3498356"/>
              <a:gd name="connsiteX85" fmla="*/ 1252538 w 1519238"/>
              <a:gd name="connsiteY85" fmla="*/ 457511 h 3498356"/>
              <a:gd name="connsiteX86" fmla="*/ 1262063 w 1519238"/>
              <a:gd name="connsiteY86" fmla="*/ 476561 h 3498356"/>
              <a:gd name="connsiteX87" fmla="*/ 1290638 w 1519238"/>
              <a:gd name="connsiteY87" fmla="*/ 519423 h 3498356"/>
              <a:gd name="connsiteX88" fmla="*/ 1300163 w 1519238"/>
              <a:gd name="connsiteY88" fmla="*/ 533711 h 3498356"/>
              <a:gd name="connsiteX89" fmla="*/ 1304925 w 1519238"/>
              <a:gd name="connsiteY89" fmla="*/ 547998 h 3498356"/>
              <a:gd name="connsiteX90" fmla="*/ 1319213 w 1519238"/>
              <a:gd name="connsiteY90" fmla="*/ 557523 h 3498356"/>
              <a:gd name="connsiteX91" fmla="*/ 1371600 w 1519238"/>
              <a:gd name="connsiteY91" fmla="*/ 581336 h 3498356"/>
              <a:gd name="connsiteX92" fmla="*/ 1390650 w 1519238"/>
              <a:gd name="connsiteY92" fmla="*/ 590861 h 3498356"/>
              <a:gd name="connsiteX93" fmla="*/ 1419225 w 1519238"/>
              <a:gd name="connsiteY93" fmla="*/ 600386 h 3498356"/>
              <a:gd name="connsiteX94" fmla="*/ 1462088 w 1519238"/>
              <a:gd name="connsiteY94" fmla="*/ 595623 h 3498356"/>
              <a:gd name="connsiteX95" fmla="*/ 1476375 w 1519238"/>
              <a:gd name="connsiteY95" fmla="*/ 590861 h 3498356"/>
              <a:gd name="connsiteX96" fmla="*/ 1485900 w 1519238"/>
              <a:gd name="connsiteY96" fmla="*/ 576573 h 3498356"/>
              <a:gd name="connsiteX97" fmla="*/ 1504950 w 1519238"/>
              <a:gd name="connsiteY97" fmla="*/ 571811 h 3498356"/>
              <a:gd name="connsiteX98" fmla="*/ 1519238 w 1519238"/>
              <a:gd name="connsiteY98" fmla="*/ 567048 h 3498356"/>
              <a:gd name="connsiteX99" fmla="*/ 1509713 w 1519238"/>
              <a:gd name="connsiteY99" fmla="*/ 705161 h 3498356"/>
              <a:gd name="connsiteX100" fmla="*/ 1504950 w 1519238"/>
              <a:gd name="connsiteY100" fmla="*/ 719448 h 3498356"/>
              <a:gd name="connsiteX101" fmla="*/ 1485900 w 1519238"/>
              <a:gd name="connsiteY101" fmla="*/ 748023 h 3498356"/>
              <a:gd name="connsiteX102" fmla="*/ 1466850 w 1519238"/>
              <a:gd name="connsiteY102" fmla="*/ 786123 h 3498356"/>
              <a:gd name="connsiteX103" fmla="*/ 1457325 w 1519238"/>
              <a:gd name="connsiteY103" fmla="*/ 824223 h 3498356"/>
              <a:gd name="connsiteX104" fmla="*/ 1447800 w 1519238"/>
              <a:gd name="connsiteY104" fmla="*/ 909948 h 3498356"/>
              <a:gd name="connsiteX105" fmla="*/ 1438275 w 1519238"/>
              <a:gd name="connsiteY105" fmla="*/ 1014723 h 3498356"/>
              <a:gd name="connsiteX106" fmla="*/ 1428750 w 1519238"/>
              <a:gd name="connsiteY106" fmla="*/ 1090923 h 3498356"/>
              <a:gd name="connsiteX107" fmla="*/ 1414463 w 1519238"/>
              <a:gd name="connsiteY107" fmla="*/ 1119498 h 3498356"/>
              <a:gd name="connsiteX108" fmla="*/ 1400175 w 1519238"/>
              <a:gd name="connsiteY108" fmla="*/ 1148073 h 3498356"/>
              <a:gd name="connsiteX109" fmla="*/ 1395413 w 1519238"/>
              <a:gd name="connsiteY109" fmla="*/ 1162361 h 3498356"/>
              <a:gd name="connsiteX110" fmla="*/ 1338263 w 1519238"/>
              <a:gd name="connsiteY110" fmla="*/ 1148073 h 3498356"/>
              <a:gd name="connsiteX111" fmla="*/ 1314450 w 1519238"/>
              <a:gd name="connsiteY111" fmla="*/ 1143311 h 3498356"/>
              <a:gd name="connsiteX112" fmla="*/ 1285875 w 1519238"/>
              <a:gd name="connsiteY112" fmla="*/ 1133786 h 3498356"/>
              <a:gd name="connsiteX113" fmla="*/ 1223963 w 1519238"/>
              <a:gd name="connsiteY113" fmla="*/ 1138548 h 3498356"/>
              <a:gd name="connsiteX114" fmla="*/ 1214438 w 1519238"/>
              <a:gd name="connsiteY114" fmla="*/ 1167123 h 3498356"/>
              <a:gd name="connsiteX115" fmla="*/ 1204913 w 1519238"/>
              <a:gd name="connsiteY115" fmla="*/ 1186173 h 3498356"/>
              <a:gd name="connsiteX116" fmla="*/ 1195388 w 1519238"/>
              <a:gd name="connsiteY116" fmla="*/ 1214748 h 3498356"/>
              <a:gd name="connsiteX117" fmla="*/ 1190625 w 1519238"/>
              <a:gd name="connsiteY117" fmla="*/ 1281423 h 3498356"/>
              <a:gd name="connsiteX118" fmla="*/ 1176338 w 1519238"/>
              <a:gd name="connsiteY118" fmla="*/ 1300473 h 3498356"/>
              <a:gd name="connsiteX119" fmla="*/ 1190625 w 1519238"/>
              <a:gd name="connsiteY119" fmla="*/ 1333811 h 3498356"/>
              <a:gd name="connsiteX120" fmla="*/ 1200150 w 1519238"/>
              <a:gd name="connsiteY120" fmla="*/ 1348098 h 3498356"/>
              <a:gd name="connsiteX121" fmla="*/ 1209675 w 1519238"/>
              <a:gd name="connsiteY121" fmla="*/ 1381436 h 3498356"/>
              <a:gd name="connsiteX122" fmla="*/ 1219200 w 1519238"/>
              <a:gd name="connsiteY122" fmla="*/ 1400486 h 3498356"/>
              <a:gd name="connsiteX123" fmla="*/ 1223963 w 1519238"/>
              <a:gd name="connsiteY123" fmla="*/ 1467161 h 3498356"/>
              <a:gd name="connsiteX124" fmla="*/ 1228725 w 1519238"/>
              <a:gd name="connsiteY124" fmla="*/ 1486211 h 3498356"/>
              <a:gd name="connsiteX125" fmla="*/ 1233488 w 1519238"/>
              <a:gd name="connsiteY125" fmla="*/ 1510023 h 3498356"/>
              <a:gd name="connsiteX126" fmla="*/ 1228725 w 1519238"/>
              <a:gd name="connsiteY126" fmla="*/ 1557648 h 3498356"/>
              <a:gd name="connsiteX127" fmla="*/ 1209675 w 1519238"/>
              <a:gd name="connsiteY127" fmla="*/ 1605273 h 3498356"/>
              <a:gd name="connsiteX128" fmla="*/ 1204913 w 1519238"/>
              <a:gd name="connsiteY128" fmla="*/ 1676711 h 3498356"/>
              <a:gd name="connsiteX129" fmla="*/ 1195388 w 1519238"/>
              <a:gd name="connsiteY129" fmla="*/ 1710048 h 3498356"/>
              <a:gd name="connsiteX130" fmla="*/ 1185863 w 1519238"/>
              <a:gd name="connsiteY130" fmla="*/ 1748148 h 3498356"/>
              <a:gd name="connsiteX131" fmla="*/ 1190625 w 1519238"/>
              <a:gd name="connsiteY131" fmla="*/ 1833873 h 3498356"/>
              <a:gd name="connsiteX132" fmla="*/ 1200150 w 1519238"/>
              <a:gd name="connsiteY132" fmla="*/ 1867211 h 3498356"/>
              <a:gd name="connsiteX133" fmla="*/ 1204913 w 1519238"/>
              <a:gd name="connsiteY133" fmla="*/ 1886261 h 3498356"/>
              <a:gd name="connsiteX134" fmla="*/ 1219200 w 1519238"/>
              <a:gd name="connsiteY134" fmla="*/ 1933886 h 3498356"/>
              <a:gd name="connsiteX135" fmla="*/ 1223963 w 1519238"/>
              <a:gd name="connsiteY135" fmla="*/ 2124386 h 3498356"/>
              <a:gd name="connsiteX136" fmla="*/ 1233488 w 1519238"/>
              <a:gd name="connsiteY136" fmla="*/ 2186298 h 3498356"/>
              <a:gd name="connsiteX137" fmla="*/ 1243013 w 1519238"/>
              <a:gd name="connsiteY137" fmla="*/ 2200586 h 3498356"/>
              <a:gd name="connsiteX138" fmla="*/ 1247775 w 1519238"/>
              <a:gd name="connsiteY138" fmla="*/ 2214873 h 3498356"/>
              <a:gd name="connsiteX139" fmla="*/ 1257300 w 1519238"/>
              <a:gd name="connsiteY139" fmla="*/ 2233923 h 3498356"/>
              <a:gd name="connsiteX140" fmla="*/ 1271588 w 1519238"/>
              <a:gd name="connsiteY140" fmla="*/ 2276786 h 3498356"/>
              <a:gd name="connsiteX141" fmla="*/ 1264444 w 1519238"/>
              <a:gd name="connsiteY141" fmla="*/ 2364892 h 3498356"/>
              <a:gd name="connsiteX142" fmla="*/ 1202532 w 1519238"/>
              <a:gd name="connsiteY142" fmla="*/ 2422042 h 3498356"/>
              <a:gd name="connsiteX143" fmla="*/ 1100138 w 1519238"/>
              <a:gd name="connsiteY143" fmla="*/ 2464906 h 3498356"/>
              <a:gd name="connsiteX144" fmla="*/ 1052512 w 1519238"/>
              <a:gd name="connsiteY144" fmla="*/ 2555392 h 3498356"/>
              <a:gd name="connsiteX145" fmla="*/ 1062037 w 1519238"/>
              <a:gd name="connsiteY145" fmla="*/ 2610161 h 3498356"/>
              <a:gd name="connsiteX146" fmla="*/ 1042987 w 1519238"/>
              <a:gd name="connsiteY146" fmla="*/ 2662548 h 3498356"/>
              <a:gd name="connsiteX147" fmla="*/ 1071563 w 1519238"/>
              <a:gd name="connsiteY147" fmla="*/ 2743510 h 3498356"/>
              <a:gd name="connsiteX148" fmla="*/ 1164431 w 1519238"/>
              <a:gd name="connsiteY148" fmla="*/ 2750652 h 3498356"/>
              <a:gd name="connsiteX149" fmla="*/ 1193006 w 1519238"/>
              <a:gd name="connsiteY149" fmla="*/ 2803040 h 3498356"/>
              <a:gd name="connsiteX150" fmla="*/ 1176337 w 1519238"/>
              <a:gd name="connsiteY150" fmla="*/ 2855426 h 3498356"/>
              <a:gd name="connsiteX151" fmla="*/ 1219200 w 1519238"/>
              <a:gd name="connsiteY151" fmla="*/ 2872095 h 3498356"/>
              <a:gd name="connsiteX152" fmla="*/ 1233488 w 1519238"/>
              <a:gd name="connsiteY152" fmla="*/ 2922101 h 3498356"/>
              <a:gd name="connsiteX153" fmla="*/ 1214438 w 1519238"/>
              <a:gd name="connsiteY153" fmla="*/ 2945912 h 3498356"/>
              <a:gd name="connsiteX154" fmla="*/ 1254919 w 1519238"/>
              <a:gd name="connsiteY154" fmla="*/ 2962581 h 3498356"/>
              <a:gd name="connsiteX155" fmla="*/ 1276350 w 1519238"/>
              <a:gd name="connsiteY155" fmla="*/ 3017349 h 3498356"/>
              <a:gd name="connsiteX156" fmla="*/ 1252537 w 1519238"/>
              <a:gd name="connsiteY156" fmla="*/ 3026874 h 3498356"/>
              <a:gd name="connsiteX157" fmla="*/ 1226344 w 1519238"/>
              <a:gd name="connsiteY157" fmla="*/ 3010204 h 3498356"/>
              <a:gd name="connsiteX158" fmla="*/ 959644 w 1519238"/>
              <a:gd name="connsiteY158" fmla="*/ 3060210 h 3498356"/>
              <a:gd name="connsiteX159" fmla="*/ 966788 w 1519238"/>
              <a:gd name="connsiteY159" fmla="*/ 3095929 h 3498356"/>
              <a:gd name="connsiteX160" fmla="*/ 904875 w 1519238"/>
              <a:gd name="connsiteY160" fmla="*/ 3103072 h 3498356"/>
              <a:gd name="connsiteX161" fmla="*/ 926306 w 1519238"/>
              <a:gd name="connsiteY161" fmla="*/ 3222133 h 3498356"/>
              <a:gd name="connsiteX162" fmla="*/ 892969 w 1519238"/>
              <a:gd name="connsiteY162" fmla="*/ 3286427 h 3498356"/>
              <a:gd name="connsiteX163" fmla="*/ 919163 w 1519238"/>
              <a:gd name="connsiteY163" fmla="*/ 3376914 h 3498356"/>
              <a:gd name="connsiteX164" fmla="*/ 902494 w 1519238"/>
              <a:gd name="connsiteY164" fmla="*/ 3412631 h 3498356"/>
              <a:gd name="connsiteX165" fmla="*/ 938213 w 1519238"/>
              <a:gd name="connsiteY165" fmla="*/ 3498356 h 3498356"/>
              <a:gd name="connsiteX0" fmla="*/ 0 w 1519238"/>
              <a:gd name="connsiteY0" fmla="*/ 1524311 h 3505433"/>
              <a:gd name="connsiteX1" fmla="*/ 23813 w 1519238"/>
              <a:gd name="connsiteY1" fmla="*/ 1486211 h 3505433"/>
              <a:gd name="connsiteX2" fmla="*/ 28575 w 1519238"/>
              <a:gd name="connsiteY2" fmla="*/ 1471923 h 3505433"/>
              <a:gd name="connsiteX3" fmla="*/ 47625 w 1519238"/>
              <a:gd name="connsiteY3" fmla="*/ 1438586 h 3505433"/>
              <a:gd name="connsiteX4" fmla="*/ 61913 w 1519238"/>
              <a:gd name="connsiteY4" fmla="*/ 1424298 h 3505433"/>
              <a:gd name="connsiteX5" fmla="*/ 80963 w 1519238"/>
              <a:gd name="connsiteY5" fmla="*/ 1395723 h 3505433"/>
              <a:gd name="connsiteX6" fmla="*/ 85725 w 1519238"/>
              <a:gd name="connsiteY6" fmla="*/ 1371911 h 3505433"/>
              <a:gd name="connsiteX7" fmla="*/ 119063 w 1519238"/>
              <a:gd name="connsiteY7" fmla="*/ 1338573 h 3505433"/>
              <a:gd name="connsiteX8" fmla="*/ 147638 w 1519238"/>
              <a:gd name="connsiteY8" fmla="*/ 1333811 h 3505433"/>
              <a:gd name="connsiteX9" fmla="*/ 157163 w 1519238"/>
              <a:gd name="connsiteY9" fmla="*/ 1305236 h 3505433"/>
              <a:gd name="connsiteX10" fmla="*/ 166688 w 1519238"/>
              <a:gd name="connsiteY10" fmla="*/ 1252848 h 3505433"/>
              <a:gd name="connsiteX11" fmla="*/ 157163 w 1519238"/>
              <a:gd name="connsiteY11" fmla="*/ 1176648 h 3505433"/>
              <a:gd name="connsiteX12" fmla="*/ 147638 w 1519238"/>
              <a:gd name="connsiteY12" fmla="*/ 1148073 h 3505433"/>
              <a:gd name="connsiteX13" fmla="*/ 142875 w 1519238"/>
              <a:gd name="connsiteY13" fmla="*/ 1114736 h 3505433"/>
              <a:gd name="connsiteX14" fmla="*/ 133350 w 1519238"/>
              <a:gd name="connsiteY14" fmla="*/ 1095686 h 3505433"/>
              <a:gd name="connsiteX15" fmla="*/ 128588 w 1519238"/>
              <a:gd name="connsiteY15" fmla="*/ 1081398 h 3505433"/>
              <a:gd name="connsiteX16" fmla="*/ 133350 w 1519238"/>
              <a:gd name="connsiteY16" fmla="*/ 986148 h 3505433"/>
              <a:gd name="connsiteX17" fmla="*/ 138113 w 1519238"/>
              <a:gd name="connsiteY17" fmla="*/ 971861 h 3505433"/>
              <a:gd name="connsiteX18" fmla="*/ 147638 w 1519238"/>
              <a:gd name="connsiteY18" fmla="*/ 957573 h 3505433"/>
              <a:gd name="connsiteX19" fmla="*/ 161925 w 1519238"/>
              <a:gd name="connsiteY19" fmla="*/ 943286 h 3505433"/>
              <a:gd name="connsiteX20" fmla="*/ 176213 w 1519238"/>
              <a:gd name="connsiteY20" fmla="*/ 900423 h 3505433"/>
              <a:gd name="connsiteX21" fmla="*/ 180975 w 1519238"/>
              <a:gd name="connsiteY21" fmla="*/ 886136 h 3505433"/>
              <a:gd name="connsiteX22" fmla="*/ 190500 w 1519238"/>
              <a:gd name="connsiteY22" fmla="*/ 867086 h 3505433"/>
              <a:gd name="connsiteX23" fmla="*/ 204788 w 1519238"/>
              <a:gd name="connsiteY23" fmla="*/ 814698 h 3505433"/>
              <a:gd name="connsiteX24" fmla="*/ 214313 w 1519238"/>
              <a:gd name="connsiteY24" fmla="*/ 781361 h 3505433"/>
              <a:gd name="connsiteX25" fmla="*/ 223838 w 1519238"/>
              <a:gd name="connsiteY25" fmla="*/ 767073 h 3505433"/>
              <a:gd name="connsiteX26" fmla="*/ 242888 w 1519238"/>
              <a:gd name="connsiteY26" fmla="*/ 733736 h 3505433"/>
              <a:gd name="connsiteX27" fmla="*/ 280988 w 1519238"/>
              <a:gd name="connsiteY27" fmla="*/ 714686 h 3505433"/>
              <a:gd name="connsiteX28" fmla="*/ 300038 w 1519238"/>
              <a:gd name="connsiteY28" fmla="*/ 705161 h 3505433"/>
              <a:gd name="connsiteX29" fmla="*/ 314325 w 1519238"/>
              <a:gd name="connsiteY29" fmla="*/ 690873 h 3505433"/>
              <a:gd name="connsiteX30" fmla="*/ 328613 w 1519238"/>
              <a:gd name="connsiteY30" fmla="*/ 681348 h 3505433"/>
              <a:gd name="connsiteX31" fmla="*/ 333375 w 1519238"/>
              <a:gd name="connsiteY31" fmla="*/ 667061 h 3505433"/>
              <a:gd name="connsiteX32" fmla="*/ 347663 w 1519238"/>
              <a:gd name="connsiteY32" fmla="*/ 652773 h 3505433"/>
              <a:gd name="connsiteX33" fmla="*/ 357188 w 1519238"/>
              <a:gd name="connsiteY33" fmla="*/ 638486 h 3505433"/>
              <a:gd name="connsiteX34" fmla="*/ 385763 w 1519238"/>
              <a:gd name="connsiteY34" fmla="*/ 614673 h 3505433"/>
              <a:gd name="connsiteX35" fmla="*/ 395288 w 1519238"/>
              <a:gd name="connsiteY35" fmla="*/ 600386 h 3505433"/>
              <a:gd name="connsiteX36" fmla="*/ 409575 w 1519238"/>
              <a:gd name="connsiteY36" fmla="*/ 581336 h 3505433"/>
              <a:gd name="connsiteX37" fmla="*/ 433388 w 1519238"/>
              <a:gd name="connsiteY37" fmla="*/ 552761 h 3505433"/>
              <a:gd name="connsiteX38" fmla="*/ 452438 w 1519238"/>
              <a:gd name="connsiteY38" fmla="*/ 543236 h 3505433"/>
              <a:gd name="connsiteX39" fmla="*/ 481013 w 1519238"/>
              <a:gd name="connsiteY39" fmla="*/ 509898 h 3505433"/>
              <a:gd name="connsiteX40" fmla="*/ 514350 w 1519238"/>
              <a:gd name="connsiteY40" fmla="*/ 471798 h 3505433"/>
              <a:gd name="connsiteX41" fmla="*/ 557213 w 1519238"/>
              <a:gd name="connsiteY41" fmla="*/ 428936 h 3505433"/>
              <a:gd name="connsiteX42" fmla="*/ 590550 w 1519238"/>
              <a:gd name="connsiteY42" fmla="*/ 395598 h 3505433"/>
              <a:gd name="connsiteX43" fmla="*/ 609600 w 1519238"/>
              <a:gd name="connsiteY43" fmla="*/ 333686 h 3505433"/>
              <a:gd name="connsiteX44" fmla="*/ 628650 w 1519238"/>
              <a:gd name="connsiteY44" fmla="*/ 305111 h 3505433"/>
              <a:gd name="connsiteX45" fmla="*/ 652463 w 1519238"/>
              <a:gd name="connsiteY45" fmla="*/ 271773 h 3505433"/>
              <a:gd name="connsiteX46" fmla="*/ 676275 w 1519238"/>
              <a:gd name="connsiteY46" fmla="*/ 243198 h 3505433"/>
              <a:gd name="connsiteX47" fmla="*/ 690563 w 1519238"/>
              <a:gd name="connsiteY47" fmla="*/ 209861 h 3505433"/>
              <a:gd name="connsiteX48" fmla="*/ 700088 w 1519238"/>
              <a:gd name="connsiteY48" fmla="*/ 181286 h 3505433"/>
              <a:gd name="connsiteX49" fmla="*/ 714375 w 1519238"/>
              <a:gd name="connsiteY49" fmla="*/ 157473 h 3505433"/>
              <a:gd name="connsiteX50" fmla="*/ 742950 w 1519238"/>
              <a:gd name="connsiteY50" fmla="*/ 133661 h 3505433"/>
              <a:gd name="connsiteX51" fmla="*/ 747713 w 1519238"/>
              <a:gd name="connsiteY51" fmla="*/ 119373 h 3505433"/>
              <a:gd name="connsiteX52" fmla="*/ 733425 w 1519238"/>
              <a:gd name="connsiteY52" fmla="*/ 90798 h 3505433"/>
              <a:gd name="connsiteX53" fmla="*/ 728663 w 1519238"/>
              <a:gd name="connsiteY53" fmla="*/ 76511 h 3505433"/>
              <a:gd name="connsiteX54" fmla="*/ 757238 w 1519238"/>
              <a:gd name="connsiteY54" fmla="*/ 90798 h 3505433"/>
              <a:gd name="connsiteX55" fmla="*/ 766763 w 1519238"/>
              <a:gd name="connsiteY55" fmla="*/ 105086 h 3505433"/>
              <a:gd name="connsiteX56" fmla="*/ 757238 w 1519238"/>
              <a:gd name="connsiteY56" fmla="*/ 71748 h 3505433"/>
              <a:gd name="connsiteX57" fmla="*/ 747713 w 1519238"/>
              <a:gd name="connsiteY57" fmla="*/ 57461 h 3505433"/>
              <a:gd name="connsiteX58" fmla="*/ 742950 w 1519238"/>
              <a:gd name="connsiteY58" fmla="*/ 43173 h 3505433"/>
              <a:gd name="connsiteX59" fmla="*/ 733425 w 1519238"/>
              <a:gd name="connsiteY59" fmla="*/ 28886 h 3505433"/>
              <a:gd name="connsiteX60" fmla="*/ 752475 w 1519238"/>
              <a:gd name="connsiteY60" fmla="*/ 38411 h 3505433"/>
              <a:gd name="connsiteX61" fmla="*/ 766763 w 1519238"/>
              <a:gd name="connsiteY61" fmla="*/ 43173 h 3505433"/>
              <a:gd name="connsiteX62" fmla="*/ 781050 w 1519238"/>
              <a:gd name="connsiteY62" fmla="*/ 43173 h 3505433"/>
              <a:gd name="connsiteX63" fmla="*/ 766763 w 1519238"/>
              <a:gd name="connsiteY63" fmla="*/ 14598 h 3505433"/>
              <a:gd name="connsiteX64" fmla="*/ 762000 w 1519238"/>
              <a:gd name="connsiteY64" fmla="*/ 311 h 3505433"/>
              <a:gd name="connsiteX65" fmla="*/ 804863 w 1519238"/>
              <a:gd name="connsiteY65" fmla="*/ 19361 h 3505433"/>
              <a:gd name="connsiteX66" fmla="*/ 814388 w 1519238"/>
              <a:gd name="connsiteY66" fmla="*/ 33648 h 3505433"/>
              <a:gd name="connsiteX67" fmla="*/ 857250 w 1519238"/>
              <a:gd name="connsiteY67" fmla="*/ 62223 h 3505433"/>
              <a:gd name="connsiteX68" fmla="*/ 876300 w 1519238"/>
              <a:gd name="connsiteY68" fmla="*/ 71748 h 3505433"/>
              <a:gd name="connsiteX69" fmla="*/ 890588 w 1519238"/>
              <a:gd name="connsiteY69" fmla="*/ 86036 h 3505433"/>
              <a:gd name="connsiteX70" fmla="*/ 904875 w 1519238"/>
              <a:gd name="connsiteY70" fmla="*/ 90798 h 3505433"/>
              <a:gd name="connsiteX71" fmla="*/ 947738 w 1519238"/>
              <a:gd name="connsiteY71" fmla="*/ 105086 h 3505433"/>
              <a:gd name="connsiteX72" fmla="*/ 966788 w 1519238"/>
              <a:gd name="connsiteY72" fmla="*/ 114611 h 3505433"/>
              <a:gd name="connsiteX73" fmla="*/ 985838 w 1519238"/>
              <a:gd name="connsiteY73" fmla="*/ 143186 h 3505433"/>
              <a:gd name="connsiteX74" fmla="*/ 1028700 w 1519238"/>
              <a:gd name="connsiteY74" fmla="*/ 176523 h 3505433"/>
              <a:gd name="connsiteX75" fmla="*/ 1047750 w 1519238"/>
              <a:gd name="connsiteY75" fmla="*/ 205098 h 3505433"/>
              <a:gd name="connsiteX76" fmla="*/ 1090613 w 1519238"/>
              <a:gd name="connsiteY76" fmla="*/ 252723 h 3505433"/>
              <a:gd name="connsiteX77" fmla="*/ 1109663 w 1519238"/>
              <a:gd name="connsiteY77" fmla="*/ 281298 h 3505433"/>
              <a:gd name="connsiteX78" fmla="*/ 1114425 w 1519238"/>
              <a:gd name="connsiteY78" fmla="*/ 300348 h 3505433"/>
              <a:gd name="connsiteX79" fmla="*/ 1138238 w 1519238"/>
              <a:gd name="connsiteY79" fmla="*/ 343211 h 3505433"/>
              <a:gd name="connsiteX80" fmla="*/ 1166813 w 1519238"/>
              <a:gd name="connsiteY80" fmla="*/ 362261 h 3505433"/>
              <a:gd name="connsiteX81" fmla="*/ 1204913 w 1519238"/>
              <a:gd name="connsiteY81" fmla="*/ 371786 h 3505433"/>
              <a:gd name="connsiteX82" fmla="*/ 1214438 w 1519238"/>
              <a:gd name="connsiteY82" fmla="*/ 386073 h 3505433"/>
              <a:gd name="connsiteX83" fmla="*/ 1238250 w 1519238"/>
              <a:gd name="connsiteY83" fmla="*/ 414648 h 3505433"/>
              <a:gd name="connsiteX84" fmla="*/ 1247775 w 1519238"/>
              <a:gd name="connsiteY84" fmla="*/ 443223 h 3505433"/>
              <a:gd name="connsiteX85" fmla="*/ 1252538 w 1519238"/>
              <a:gd name="connsiteY85" fmla="*/ 457511 h 3505433"/>
              <a:gd name="connsiteX86" fmla="*/ 1262063 w 1519238"/>
              <a:gd name="connsiteY86" fmla="*/ 476561 h 3505433"/>
              <a:gd name="connsiteX87" fmla="*/ 1290638 w 1519238"/>
              <a:gd name="connsiteY87" fmla="*/ 519423 h 3505433"/>
              <a:gd name="connsiteX88" fmla="*/ 1300163 w 1519238"/>
              <a:gd name="connsiteY88" fmla="*/ 533711 h 3505433"/>
              <a:gd name="connsiteX89" fmla="*/ 1304925 w 1519238"/>
              <a:gd name="connsiteY89" fmla="*/ 547998 h 3505433"/>
              <a:gd name="connsiteX90" fmla="*/ 1319213 w 1519238"/>
              <a:gd name="connsiteY90" fmla="*/ 557523 h 3505433"/>
              <a:gd name="connsiteX91" fmla="*/ 1371600 w 1519238"/>
              <a:gd name="connsiteY91" fmla="*/ 581336 h 3505433"/>
              <a:gd name="connsiteX92" fmla="*/ 1390650 w 1519238"/>
              <a:gd name="connsiteY92" fmla="*/ 590861 h 3505433"/>
              <a:gd name="connsiteX93" fmla="*/ 1419225 w 1519238"/>
              <a:gd name="connsiteY93" fmla="*/ 600386 h 3505433"/>
              <a:gd name="connsiteX94" fmla="*/ 1462088 w 1519238"/>
              <a:gd name="connsiteY94" fmla="*/ 595623 h 3505433"/>
              <a:gd name="connsiteX95" fmla="*/ 1476375 w 1519238"/>
              <a:gd name="connsiteY95" fmla="*/ 590861 h 3505433"/>
              <a:gd name="connsiteX96" fmla="*/ 1485900 w 1519238"/>
              <a:gd name="connsiteY96" fmla="*/ 576573 h 3505433"/>
              <a:gd name="connsiteX97" fmla="*/ 1504950 w 1519238"/>
              <a:gd name="connsiteY97" fmla="*/ 571811 h 3505433"/>
              <a:gd name="connsiteX98" fmla="*/ 1519238 w 1519238"/>
              <a:gd name="connsiteY98" fmla="*/ 567048 h 3505433"/>
              <a:gd name="connsiteX99" fmla="*/ 1509713 w 1519238"/>
              <a:gd name="connsiteY99" fmla="*/ 705161 h 3505433"/>
              <a:gd name="connsiteX100" fmla="*/ 1504950 w 1519238"/>
              <a:gd name="connsiteY100" fmla="*/ 719448 h 3505433"/>
              <a:gd name="connsiteX101" fmla="*/ 1485900 w 1519238"/>
              <a:gd name="connsiteY101" fmla="*/ 748023 h 3505433"/>
              <a:gd name="connsiteX102" fmla="*/ 1466850 w 1519238"/>
              <a:gd name="connsiteY102" fmla="*/ 786123 h 3505433"/>
              <a:gd name="connsiteX103" fmla="*/ 1457325 w 1519238"/>
              <a:gd name="connsiteY103" fmla="*/ 824223 h 3505433"/>
              <a:gd name="connsiteX104" fmla="*/ 1447800 w 1519238"/>
              <a:gd name="connsiteY104" fmla="*/ 909948 h 3505433"/>
              <a:gd name="connsiteX105" fmla="*/ 1438275 w 1519238"/>
              <a:gd name="connsiteY105" fmla="*/ 1014723 h 3505433"/>
              <a:gd name="connsiteX106" fmla="*/ 1428750 w 1519238"/>
              <a:gd name="connsiteY106" fmla="*/ 1090923 h 3505433"/>
              <a:gd name="connsiteX107" fmla="*/ 1414463 w 1519238"/>
              <a:gd name="connsiteY107" fmla="*/ 1119498 h 3505433"/>
              <a:gd name="connsiteX108" fmla="*/ 1400175 w 1519238"/>
              <a:gd name="connsiteY108" fmla="*/ 1148073 h 3505433"/>
              <a:gd name="connsiteX109" fmla="*/ 1395413 w 1519238"/>
              <a:gd name="connsiteY109" fmla="*/ 1162361 h 3505433"/>
              <a:gd name="connsiteX110" fmla="*/ 1338263 w 1519238"/>
              <a:gd name="connsiteY110" fmla="*/ 1148073 h 3505433"/>
              <a:gd name="connsiteX111" fmla="*/ 1314450 w 1519238"/>
              <a:gd name="connsiteY111" fmla="*/ 1143311 h 3505433"/>
              <a:gd name="connsiteX112" fmla="*/ 1285875 w 1519238"/>
              <a:gd name="connsiteY112" fmla="*/ 1133786 h 3505433"/>
              <a:gd name="connsiteX113" fmla="*/ 1223963 w 1519238"/>
              <a:gd name="connsiteY113" fmla="*/ 1138548 h 3505433"/>
              <a:gd name="connsiteX114" fmla="*/ 1214438 w 1519238"/>
              <a:gd name="connsiteY114" fmla="*/ 1167123 h 3505433"/>
              <a:gd name="connsiteX115" fmla="*/ 1204913 w 1519238"/>
              <a:gd name="connsiteY115" fmla="*/ 1186173 h 3505433"/>
              <a:gd name="connsiteX116" fmla="*/ 1195388 w 1519238"/>
              <a:gd name="connsiteY116" fmla="*/ 1214748 h 3505433"/>
              <a:gd name="connsiteX117" fmla="*/ 1190625 w 1519238"/>
              <a:gd name="connsiteY117" fmla="*/ 1281423 h 3505433"/>
              <a:gd name="connsiteX118" fmla="*/ 1176338 w 1519238"/>
              <a:gd name="connsiteY118" fmla="*/ 1300473 h 3505433"/>
              <a:gd name="connsiteX119" fmla="*/ 1190625 w 1519238"/>
              <a:gd name="connsiteY119" fmla="*/ 1333811 h 3505433"/>
              <a:gd name="connsiteX120" fmla="*/ 1200150 w 1519238"/>
              <a:gd name="connsiteY120" fmla="*/ 1348098 h 3505433"/>
              <a:gd name="connsiteX121" fmla="*/ 1209675 w 1519238"/>
              <a:gd name="connsiteY121" fmla="*/ 1381436 h 3505433"/>
              <a:gd name="connsiteX122" fmla="*/ 1219200 w 1519238"/>
              <a:gd name="connsiteY122" fmla="*/ 1400486 h 3505433"/>
              <a:gd name="connsiteX123" fmla="*/ 1223963 w 1519238"/>
              <a:gd name="connsiteY123" fmla="*/ 1467161 h 3505433"/>
              <a:gd name="connsiteX124" fmla="*/ 1228725 w 1519238"/>
              <a:gd name="connsiteY124" fmla="*/ 1486211 h 3505433"/>
              <a:gd name="connsiteX125" fmla="*/ 1233488 w 1519238"/>
              <a:gd name="connsiteY125" fmla="*/ 1510023 h 3505433"/>
              <a:gd name="connsiteX126" fmla="*/ 1228725 w 1519238"/>
              <a:gd name="connsiteY126" fmla="*/ 1557648 h 3505433"/>
              <a:gd name="connsiteX127" fmla="*/ 1209675 w 1519238"/>
              <a:gd name="connsiteY127" fmla="*/ 1605273 h 3505433"/>
              <a:gd name="connsiteX128" fmla="*/ 1204913 w 1519238"/>
              <a:gd name="connsiteY128" fmla="*/ 1676711 h 3505433"/>
              <a:gd name="connsiteX129" fmla="*/ 1195388 w 1519238"/>
              <a:gd name="connsiteY129" fmla="*/ 1710048 h 3505433"/>
              <a:gd name="connsiteX130" fmla="*/ 1185863 w 1519238"/>
              <a:gd name="connsiteY130" fmla="*/ 1748148 h 3505433"/>
              <a:gd name="connsiteX131" fmla="*/ 1190625 w 1519238"/>
              <a:gd name="connsiteY131" fmla="*/ 1833873 h 3505433"/>
              <a:gd name="connsiteX132" fmla="*/ 1200150 w 1519238"/>
              <a:gd name="connsiteY132" fmla="*/ 1867211 h 3505433"/>
              <a:gd name="connsiteX133" fmla="*/ 1204913 w 1519238"/>
              <a:gd name="connsiteY133" fmla="*/ 1886261 h 3505433"/>
              <a:gd name="connsiteX134" fmla="*/ 1219200 w 1519238"/>
              <a:gd name="connsiteY134" fmla="*/ 1933886 h 3505433"/>
              <a:gd name="connsiteX135" fmla="*/ 1223963 w 1519238"/>
              <a:gd name="connsiteY135" fmla="*/ 2124386 h 3505433"/>
              <a:gd name="connsiteX136" fmla="*/ 1233488 w 1519238"/>
              <a:gd name="connsiteY136" fmla="*/ 2186298 h 3505433"/>
              <a:gd name="connsiteX137" fmla="*/ 1243013 w 1519238"/>
              <a:gd name="connsiteY137" fmla="*/ 2200586 h 3505433"/>
              <a:gd name="connsiteX138" fmla="*/ 1247775 w 1519238"/>
              <a:gd name="connsiteY138" fmla="*/ 2214873 h 3505433"/>
              <a:gd name="connsiteX139" fmla="*/ 1257300 w 1519238"/>
              <a:gd name="connsiteY139" fmla="*/ 2233923 h 3505433"/>
              <a:gd name="connsiteX140" fmla="*/ 1271588 w 1519238"/>
              <a:gd name="connsiteY140" fmla="*/ 2276786 h 3505433"/>
              <a:gd name="connsiteX141" fmla="*/ 1264444 w 1519238"/>
              <a:gd name="connsiteY141" fmla="*/ 2364892 h 3505433"/>
              <a:gd name="connsiteX142" fmla="*/ 1202532 w 1519238"/>
              <a:gd name="connsiteY142" fmla="*/ 2422042 h 3505433"/>
              <a:gd name="connsiteX143" fmla="*/ 1100138 w 1519238"/>
              <a:gd name="connsiteY143" fmla="*/ 2464906 h 3505433"/>
              <a:gd name="connsiteX144" fmla="*/ 1052512 w 1519238"/>
              <a:gd name="connsiteY144" fmla="*/ 2555392 h 3505433"/>
              <a:gd name="connsiteX145" fmla="*/ 1062037 w 1519238"/>
              <a:gd name="connsiteY145" fmla="*/ 2610161 h 3505433"/>
              <a:gd name="connsiteX146" fmla="*/ 1042987 w 1519238"/>
              <a:gd name="connsiteY146" fmla="*/ 2662548 h 3505433"/>
              <a:gd name="connsiteX147" fmla="*/ 1071563 w 1519238"/>
              <a:gd name="connsiteY147" fmla="*/ 2743510 h 3505433"/>
              <a:gd name="connsiteX148" fmla="*/ 1164431 w 1519238"/>
              <a:gd name="connsiteY148" fmla="*/ 2750652 h 3505433"/>
              <a:gd name="connsiteX149" fmla="*/ 1193006 w 1519238"/>
              <a:gd name="connsiteY149" fmla="*/ 2803040 h 3505433"/>
              <a:gd name="connsiteX150" fmla="*/ 1176337 w 1519238"/>
              <a:gd name="connsiteY150" fmla="*/ 2855426 h 3505433"/>
              <a:gd name="connsiteX151" fmla="*/ 1219200 w 1519238"/>
              <a:gd name="connsiteY151" fmla="*/ 2872095 h 3505433"/>
              <a:gd name="connsiteX152" fmla="*/ 1233488 w 1519238"/>
              <a:gd name="connsiteY152" fmla="*/ 2922101 h 3505433"/>
              <a:gd name="connsiteX153" fmla="*/ 1214438 w 1519238"/>
              <a:gd name="connsiteY153" fmla="*/ 2945912 h 3505433"/>
              <a:gd name="connsiteX154" fmla="*/ 1254919 w 1519238"/>
              <a:gd name="connsiteY154" fmla="*/ 2962581 h 3505433"/>
              <a:gd name="connsiteX155" fmla="*/ 1276350 w 1519238"/>
              <a:gd name="connsiteY155" fmla="*/ 3017349 h 3505433"/>
              <a:gd name="connsiteX156" fmla="*/ 1252537 w 1519238"/>
              <a:gd name="connsiteY156" fmla="*/ 3026874 h 3505433"/>
              <a:gd name="connsiteX157" fmla="*/ 1226344 w 1519238"/>
              <a:gd name="connsiteY157" fmla="*/ 3010204 h 3505433"/>
              <a:gd name="connsiteX158" fmla="*/ 959644 w 1519238"/>
              <a:gd name="connsiteY158" fmla="*/ 3060210 h 3505433"/>
              <a:gd name="connsiteX159" fmla="*/ 966788 w 1519238"/>
              <a:gd name="connsiteY159" fmla="*/ 3095929 h 3505433"/>
              <a:gd name="connsiteX160" fmla="*/ 904875 w 1519238"/>
              <a:gd name="connsiteY160" fmla="*/ 3103072 h 3505433"/>
              <a:gd name="connsiteX161" fmla="*/ 926306 w 1519238"/>
              <a:gd name="connsiteY161" fmla="*/ 3222133 h 3505433"/>
              <a:gd name="connsiteX162" fmla="*/ 892969 w 1519238"/>
              <a:gd name="connsiteY162" fmla="*/ 3286427 h 3505433"/>
              <a:gd name="connsiteX163" fmla="*/ 919163 w 1519238"/>
              <a:gd name="connsiteY163" fmla="*/ 3376914 h 3505433"/>
              <a:gd name="connsiteX164" fmla="*/ 902494 w 1519238"/>
              <a:gd name="connsiteY164" fmla="*/ 3412631 h 3505433"/>
              <a:gd name="connsiteX165" fmla="*/ 938213 w 1519238"/>
              <a:gd name="connsiteY165" fmla="*/ 3498356 h 3505433"/>
              <a:gd name="connsiteX166" fmla="*/ 933450 w 1519238"/>
              <a:gd name="connsiteY166" fmla="*/ 3500737 h 3505433"/>
              <a:gd name="connsiteX0" fmla="*/ 0 w 1519238"/>
              <a:gd name="connsiteY0" fmla="*/ 1524311 h 3595987"/>
              <a:gd name="connsiteX1" fmla="*/ 23813 w 1519238"/>
              <a:gd name="connsiteY1" fmla="*/ 1486211 h 3595987"/>
              <a:gd name="connsiteX2" fmla="*/ 28575 w 1519238"/>
              <a:gd name="connsiteY2" fmla="*/ 1471923 h 3595987"/>
              <a:gd name="connsiteX3" fmla="*/ 47625 w 1519238"/>
              <a:gd name="connsiteY3" fmla="*/ 1438586 h 3595987"/>
              <a:gd name="connsiteX4" fmla="*/ 61913 w 1519238"/>
              <a:gd name="connsiteY4" fmla="*/ 1424298 h 3595987"/>
              <a:gd name="connsiteX5" fmla="*/ 80963 w 1519238"/>
              <a:gd name="connsiteY5" fmla="*/ 1395723 h 3595987"/>
              <a:gd name="connsiteX6" fmla="*/ 85725 w 1519238"/>
              <a:gd name="connsiteY6" fmla="*/ 1371911 h 3595987"/>
              <a:gd name="connsiteX7" fmla="*/ 119063 w 1519238"/>
              <a:gd name="connsiteY7" fmla="*/ 1338573 h 3595987"/>
              <a:gd name="connsiteX8" fmla="*/ 147638 w 1519238"/>
              <a:gd name="connsiteY8" fmla="*/ 1333811 h 3595987"/>
              <a:gd name="connsiteX9" fmla="*/ 157163 w 1519238"/>
              <a:gd name="connsiteY9" fmla="*/ 1305236 h 3595987"/>
              <a:gd name="connsiteX10" fmla="*/ 166688 w 1519238"/>
              <a:gd name="connsiteY10" fmla="*/ 1252848 h 3595987"/>
              <a:gd name="connsiteX11" fmla="*/ 157163 w 1519238"/>
              <a:gd name="connsiteY11" fmla="*/ 1176648 h 3595987"/>
              <a:gd name="connsiteX12" fmla="*/ 147638 w 1519238"/>
              <a:gd name="connsiteY12" fmla="*/ 1148073 h 3595987"/>
              <a:gd name="connsiteX13" fmla="*/ 142875 w 1519238"/>
              <a:gd name="connsiteY13" fmla="*/ 1114736 h 3595987"/>
              <a:gd name="connsiteX14" fmla="*/ 133350 w 1519238"/>
              <a:gd name="connsiteY14" fmla="*/ 1095686 h 3595987"/>
              <a:gd name="connsiteX15" fmla="*/ 128588 w 1519238"/>
              <a:gd name="connsiteY15" fmla="*/ 1081398 h 3595987"/>
              <a:gd name="connsiteX16" fmla="*/ 133350 w 1519238"/>
              <a:gd name="connsiteY16" fmla="*/ 986148 h 3595987"/>
              <a:gd name="connsiteX17" fmla="*/ 138113 w 1519238"/>
              <a:gd name="connsiteY17" fmla="*/ 971861 h 3595987"/>
              <a:gd name="connsiteX18" fmla="*/ 147638 w 1519238"/>
              <a:gd name="connsiteY18" fmla="*/ 957573 h 3595987"/>
              <a:gd name="connsiteX19" fmla="*/ 161925 w 1519238"/>
              <a:gd name="connsiteY19" fmla="*/ 943286 h 3595987"/>
              <a:gd name="connsiteX20" fmla="*/ 176213 w 1519238"/>
              <a:gd name="connsiteY20" fmla="*/ 900423 h 3595987"/>
              <a:gd name="connsiteX21" fmla="*/ 180975 w 1519238"/>
              <a:gd name="connsiteY21" fmla="*/ 886136 h 3595987"/>
              <a:gd name="connsiteX22" fmla="*/ 190500 w 1519238"/>
              <a:gd name="connsiteY22" fmla="*/ 867086 h 3595987"/>
              <a:gd name="connsiteX23" fmla="*/ 204788 w 1519238"/>
              <a:gd name="connsiteY23" fmla="*/ 814698 h 3595987"/>
              <a:gd name="connsiteX24" fmla="*/ 214313 w 1519238"/>
              <a:gd name="connsiteY24" fmla="*/ 781361 h 3595987"/>
              <a:gd name="connsiteX25" fmla="*/ 223838 w 1519238"/>
              <a:gd name="connsiteY25" fmla="*/ 767073 h 3595987"/>
              <a:gd name="connsiteX26" fmla="*/ 242888 w 1519238"/>
              <a:gd name="connsiteY26" fmla="*/ 733736 h 3595987"/>
              <a:gd name="connsiteX27" fmla="*/ 280988 w 1519238"/>
              <a:gd name="connsiteY27" fmla="*/ 714686 h 3595987"/>
              <a:gd name="connsiteX28" fmla="*/ 300038 w 1519238"/>
              <a:gd name="connsiteY28" fmla="*/ 705161 h 3595987"/>
              <a:gd name="connsiteX29" fmla="*/ 314325 w 1519238"/>
              <a:gd name="connsiteY29" fmla="*/ 690873 h 3595987"/>
              <a:gd name="connsiteX30" fmla="*/ 328613 w 1519238"/>
              <a:gd name="connsiteY30" fmla="*/ 681348 h 3595987"/>
              <a:gd name="connsiteX31" fmla="*/ 333375 w 1519238"/>
              <a:gd name="connsiteY31" fmla="*/ 667061 h 3595987"/>
              <a:gd name="connsiteX32" fmla="*/ 347663 w 1519238"/>
              <a:gd name="connsiteY32" fmla="*/ 652773 h 3595987"/>
              <a:gd name="connsiteX33" fmla="*/ 357188 w 1519238"/>
              <a:gd name="connsiteY33" fmla="*/ 638486 h 3595987"/>
              <a:gd name="connsiteX34" fmla="*/ 385763 w 1519238"/>
              <a:gd name="connsiteY34" fmla="*/ 614673 h 3595987"/>
              <a:gd name="connsiteX35" fmla="*/ 395288 w 1519238"/>
              <a:gd name="connsiteY35" fmla="*/ 600386 h 3595987"/>
              <a:gd name="connsiteX36" fmla="*/ 409575 w 1519238"/>
              <a:gd name="connsiteY36" fmla="*/ 581336 h 3595987"/>
              <a:gd name="connsiteX37" fmla="*/ 433388 w 1519238"/>
              <a:gd name="connsiteY37" fmla="*/ 552761 h 3595987"/>
              <a:gd name="connsiteX38" fmla="*/ 452438 w 1519238"/>
              <a:gd name="connsiteY38" fmla="*/ 543236 h 3595987"/>
              <a:gd name="connsiteX39" fmla="*/ 481013 w 1519238"/>
              <a:gd name="connsiteY39" fmla="*/ 509898 h 3595987"/>
              <a:gd name="connsiteX40" fmla="*/ 514350 w 1519238"/>
              <a:gd name="connsiteY40" fmla="*/ 471798 h 3595987"/>
              <a:gd name="connsiteX41" fmla="*/ 557213 w 1519238"/>
              <a:gd name="connsiteY41" fmla="*/ 428936 h 3595987"/>
              <a:gd name="connsiteX42" fmla="*/ 590550 w 1519238"/>
              <a:gd name="connsiteY42" fmla="*/ 395598 h 3595987"/>
              <a:gd name="connsiteX43" fmla="*/ 609600 w 1519238"/>
              <a:gd name="connsiteY43" fmla="*/ 333686 h 3595987"/>
              <a:gd name="connsiteX44" fmla="*/ 628650 w 1519238"/>
              <a:gd name="connsiteY44" fmla="*/ 305111 h 3595987"/>
              <a:gd name="connsiteX45" fmla="*/ 652463 w 1519238"/>
              <a:gd name="connsiteY45" fmla="*/ 271773 h 3595987"/>
              <a:gd name="connsiteX46" fmla="*/ 676275 w 1519238"/>
              <a:gd name="connsiteY46" fmla="*/ 243198 h 3595987"/>
              <a:gd name="connsiteX47" fmla="*/ 690563 w 1519238"/>
              <a:gd name="connsiteY47" fmla="*/ 209861 h 3595987"/>
              <a:gd name="connsiteX48" fmla="*/ 700088 w 1519238"/>
              <a:gd name="connsiteY48" fmla="*/ 181286 h 3595987"/>
              <a:gd name="connsiteX49" fmla="*/ 714375 w 1519238"/>
              <a:gd name="connsiteY49" fmla="*/ 157473 h 3595987"/>
              <a:gd name="connsiteX50" fmla="*/ 742950 w 1519238"/>
              <a:gd name="connsiteY50" fmla="*/ 133661 h 3595987"/>
              <a:gd name="connsiteX51" fmla="*/ 747713 w 1519238"/>
              <a:gd name="connsiteY51" fmla="*/ 119373 h 3595987"/>
              <a:gd name="connsiteX52" fmla="*/ 733425 w 1519238"/>
              <a:gd name="connsiteY52" fmla="*/ 90798 h 3595987"/>
              <a:gd name="connsiteX53" fmla="*/ 728663 w 1519238"/>
              <a:gd name="connsiteY53" fmla="*/ 76511 h 3595987"/>
              <a:gd name="connsiteX54" fmla="*/ 757238 w 1519238"/>
              <a:gd name="connsiteY54" fmla="*/ 90798 h 3595987"/>
              <a:gd name="connsiteX55" fmla="*/ 766763 w 1519238"/>
              <a:gd name="connsiteY55" fmla="*/ 105086 h 3595987"/>
              <a:gd name="connsiteX56" fmla="*/ 757238 w 1519238"/>
              <a:gd name="connsiteY56" fmla="*/ 71748 h 3595987"/>
              <a:gd name="connsiteX57" fmla="*/ 747713 w 1519238"/>
              <a:gd name="connsiteY57" fmla="*/ 57461 h 3595987"/>
              <a:gd name="connsiteX58" fmla="*/ 742950 w 1519238"/>
              <a:gd name="connsiteY58" fmla="*/ 43173 h 3595987"/>
              <a:gd name="connsiteX59" fmla="*/ 733425 w 1519238"/>
              <a:gd name="connsiteY59" fmla="*/ 28886 h 3595987"/>
              <a:gd name="connsiteX60" fmla="*/ 752475 w 1519238"/>
              <a:gd name="connsiteY60" fmla="*/ 38411 h 3595987"/>
              <a:gd name="connsiteX61" fmla="*/ 766763 w 1519238"/>
              <a:gd name="connsiteY61" fmla="*/ 43173 h 3595987"/>
              <a:gd name="connsiteX62" fmla="*/ 781050 w 1519238"/>
              <a:gd name="connsiteY62" fmla="*/ 43173 h 3595987"/>
              <a:gd name="connsiteX63" fmla="*/ 766763 w 1519238"/>
              <a:gd name="connsiteY63" fmla="*/ 14598 h 3595987"/>
              <a:gd name="connsiteX64" fmla="*/ 762000 w 1519238"/>
              <a:gd name="connsiteY64" fmla="*/ 311 h 3595987"/>
              <a:gd name="connsiteX65" fmla="*/ 804863 w 1519238"/>
              <a:gd name="connsiteY65" fmla="*/ 19361 h 3595987"/>
              <a:gd name="connsiteX66" fmla="*/ 814388 w 1519238"/>
              <a:gd name="connsiteY66" fmla="*/ 33648 h 3595987"/>
              <a:gd name="connsiteX67" fmla="*/ 857250 w 1519238"/>
              <a:gd name="connsiteY67" fmla="*/ 62223 h 3595987"/>
              <a:gd name="connsiteX68" fmla="*/ 876300 w 1519238"/>
              <a:gd name="connsiteY68" fmla="*/ 71748 h 3595987"/>
              <a:gd name="connsiteX69" fmla="*/ 890588 w 1519238"/>
              <a:gd name="connsiteY69" fmla="*/ 86036 h 3595987"/>
              <a:gd name="connsiteX70" fmla="*/ 904875 w 1519238"/>
              <a:gd name="connsiteY70" fmla="*/ 90798 h 3595987"/>
              <a:gd name="connsiteX71" fmla="*/ 947738 w 1519238"/>
              <a:gd name="connsiteY71" fmla="*/ 105086 h 3595987"/>
              <a:gd name="connsiteX72" fmla="*/ 966788 w 1519238"/>
              <a:gd name="connsiteY72" fmla="*/ 114611 h 3595987"/>
              <a:gd name="connsiteX73" fmla="*/ 985838 w 1519238"/>
              <a:gd name="connsiteY73" fmla="*/ 143186 h 3595987"/>
              <a:gd name="connsiteX74" fmla="*/ 1028700 w 1519238"/>
              <a:gd name="connsiteY74" fmla="*/ 176523 h 3595987"/>
              <a:gd name="connsiteX75" fmla="*/ 1047750 w 1519238"/>
              <a:gd name="connsiteY75" fmla="*/ 205098 h 3595987"/>
              <a:gd name="connsiteX76" fmla="*/ 1090613 w 1519238"/>
              <a:gd name="connsiteY76" fmla="*/ 252723 h 3595987"/>
              <a:gd name="connsiteX77" fmla="*/ 1109663 w 1519238"/>
              <a:gd name="connsiteY77" fmla="*/ 281298 h 3595987"/>
              <a:gd name="connsiteX78" fmla="*/ 1114425 w 1519238"/>
              <a:gd name="connsiteY78" fmla="*/ 300348 h 3595987"/>
              <a:gd name="connsiteX79" fmla="*/ 1138238 w 1519238"/>
              <a:gd name="connsiteY79" fmla="*/ 343211 h 3595987"/>
              <a:gd name="connsiteX80" fmla="*/ 1166813 w 1519238"/>
              <a:gd name="connsiteY80" fmla="*/ 362261 h 3595987"/>
              <a:gd name="connsiteX81" fmla="*/ 1204913 w 1519238"/>
              <a:gd name="connsiteY81" fmla="*/ 371786 h 3595987"/>
              <a:gd name="connsiteX82" fmla="*/ 1214438 w 1519238"/>
              <a:gd name="connsiteY82" fmla="*/ 386073 h 3595987"/>
              <a:gd name="connsiteX83" fmla="*/ 1238250 w 1519238"/>
              <a:gd name="connsiteY83" fmla="*/ 414648 h 3595987"/>
              <a:gd name="connsiteX84" fmla="*/ 1247775 w 1519238"/>
              <a:gd name="connsiteY84" fmla="*/ 443223 h 3595987"/>
              <a:gd name="connsiteX85" fmla="*/ 1252538 w 1519238"/>
              <a:gd name="connsiteY85" fmla="*/ 457511 h 3595987"/>
              <a:gd name="connsiteX86" fmla="*/ 1262063 w 1519238"/>
              <a:gd name="connsiteY86" fmla="*/ 476561 h 3595987"/>
              <a:gd name="connsiteX87" fmla="*/ 1290638 w 1519238"/>
              <a:gd name="connsiteY87" fmla="*/ 519423 h 3595987"/>
              <a:gd name="connsiteX88" fmla="*/ 1300163 w 1519238"/>
              <a:gd name="connsiteY88" fmla="*/ 533711 h 3595987"/>
              <a:gd name="connsiteX89" fmla="*/ 1304925 w 1519238"/>
              <a:gd name="connsiteY89" fmla="*/ 547998 h 3595987"/>
              <a:gd name="connsiteX90" fmla="*/ 1319213 w 1519238"/>
              <a:gd name="connsiteY90" fmla="*/ 557523 h 3595987"/>
              <a:gd name="connsiteX91" fmla="*/ 1371600 w 1519238"/>
              <a:gd name="connsiteY91" fmla="*/ 581336 h 3595987"/>
              <a:gd name="connsiteX92" fmla="*/ 1390650 w 1519238"/>
              <a:gd name="connsiteY92" fmla="*/ 590861 h 3595987"/>
              <a:gd name="connsiteX93" fmla="*/ 1419225 w 1519238"/>
              <a:gd name="connsiteY93" fmla="*/ 600386 h 3595987"/>
              <a:gd name="connsiteX94" fmla="*/ 1462088 w 1519238"/>
              <a:gd name="connsiteY94" fmla="*/ 595623 h 3595987"/>
              <a:gd name="connsiteX95" fmla="*/ 1476375 w 1519238"/>
              <a:gd name="connsiteY95" fmla="*/ 590861 h 3595987"/>
              <a:gd name="connsiteX96" fmla="*/ 1485900 w 1519238"/>
              <a:gd name="connsiteY96" fmla="*/ 576573 h 3595987"/>
              <a:gd name="connsiteX97" fmla="*/ 1504950 w 1519238"/>
              <a:gd name="connsiteY97" fmla="*/ 571811 h 3595987"/>
              <a:gd name="connsiteX98" fmla="*/ 1519238 w 1519238"/>
              <a:gd name="connsiteY98" fmla="*/ 567048 h 3595987"/>
              <a:gd name="connsiteX99" fmla="*/ 1509713 w 1519238"/>
              <a:gd name="connsiteY99" fmla="*/ 705161 h 3595987"/>
              <a:gd name="connsiteX100" fmla="*/ 1504950 w 1519238"/>
              <a:gd name="connsiteY100" fmla="*/ 719448 h 3595987"/>
              <a:gd name="connsiteX101" fmla="*/ 1485900 w 1519238"/>
              <a:gd name="connsiteY101" fmla="*/ 748023 h 3595987"/>
              <a:gd name="connsiteX102" fmla="*/ 1466850 w 1519238"/>
              <a:gd name="connsiteY102" fmla="*/ 786123 h 3595987"/>
              <a:gd name="connsiteX103" fmla="*/ 1457325 w 1519238"/>
              <a:gd name="connsiteY103" fmla="*/ 824223 h 3595987"/>
              <a:gd name="connsiteX104" fmla="*/ 1447800 w 1519238"/>
              <a:gd name="connsiteY104" fmla="*/ 909948 h 3595987"/>
              <a:gd name="connsiteX105" fmla="*/ 1438275 w 1519238"/>
              <a:gd name="connsiteY105" fmla="*/ 1014723 h 3595987"/>
              <a:gd name="connsiteX106" fmla="*/ 1428750 w 1519238"/>
              <a:gd name="connsiteY106" fmla="*/ 1090923 h 3595987"/>
              <a:gd name="connsiteX107" fmla="*/ 1414463 w 1519238"/>
              <a:gd name="connsiteY107" fmla="*/ 1119498 h 3595987"/>
              <a:gd name="connsiteX108" fmla="*/ 1400175 w 1519238"/>
              <a:gd name="connsiteY108" fmla="*/ 1148073 h 3595987"/>
              <a:gd name="connsiteX109" fmla="*/ 1395413 w 1519238"/>
              <a:gd name="connsiteY109" fmla="*/ 1162361 h 3595987"/>
              <a:gd name="connsiteX110" fmla="*/ 1338263 w 1519238"/>
              <a:gd name="connsiteY110" fmla="*/ 1148073 h 3595987"/>
              <a:gd name="connsiteX111" fmla="*/ 1314450 w 1519238"/>
              <a:gd name="connsiteY111" fmla="*/ 1143311 h 3595987"/>
              <a:gd name="connsiteX112" fmla="*/ 1285875 w 1519238"/>
              <a:gd name="connsiteY112" fmla="*/ 1133786 h 3595987"/>
              <a:gd name="connsiteX113" fmla="*/ 1223963 w 1519238"/>
              <a:gd name="connsiteY113" fmla="*/ 1138548 h 3595987"/>
              <a:gd name="connsiteX114" fmla="*/ 1214438 w 1519238"/>
              <a:gd name="connsiteY114" fmla="*/ 1167123 h 3595987"/>
              <a:gd name="connsiteX115" fmla="*/ 1204913 w 1519238"/>
              <a:gd name="connsiteY115" fmla="*/ 1186173 h 3595987"/>
              <a:gd name="connsiteX116" fmla="*/ 1195388 w 1519238"/>
              <a:gd name="connsiteY116" fmla="*/ 1214748 h 3595987"/>
              <a:gd name="connsiteX117" fmla="*/ 1190625 w 1519238"/>
              <a:gd name="connsiteY117" fmla="*/ 1281423 h 3595987"/>
              <a:gd name="connsiteX118" fmla="*/ 1176338 w 1519238"/>
              <a:gd name="connsiteY118" fmla="*/ 1300473 h 3595987"/>
              <a:gd name="connsiteX119" fmla="*/ 1190625 w 1519238"/>
              <a:gd name="connsiteY119" fmla="*/ 1333811 h 3595987"/>
              <a:gd name="connsiteX120" fmla="*/ 1200150 w 1519238"/>
              <a:gd name="connsiteY120" fmla="*/ 1348098 h 3595987"/>
              <a:gd name="connsiteX121" fmla="*/ 1209675 w 1519238"/>
              <a:gd name="connsiteY121" fmla="*/ 1381436 h 3595987"/>
              <a:gd name="connsiteX122" fmla="*/ 1219200 w 1519238"/>
              <a:gd name="connsiteY122" fmla="*/ 1400486 h 3595987"/>
              <a:gd name="connsiteX123" fmla="*/ 1223963 w 1519238"/>
              <a:gd name="connsiteY123" fmla="*/ 1467161 h 3595987"/>
              <a:gd name="connsiteX124" fmla="*/ 1228725 w 1519238"/>
              <a:gd name="connsiteY124" fmla="*/ 1486211 h 3595987"/>
              <a:gd name="connsiteX125" fmla="*/ 1233488 w 1519238"/>
              <a:gd name="connsiteY125" fmla="*/ 1510023 h 3595987"/>
              <a:gd name="connsiteX126" fmla="*/ 1228725 w 1519238"/>
              <a:gd name="connsiteY126" fmla="*/ 1557648 h 3595987"/>
              <a:gd name="connsiteX127" fmla="*/ 1209675 w 1519238"/>
              <a:gd name="connsiteY127" fmla="*/ 1605273 h 3595987"/>
              <a:gd name="connsiteX128" fmla="*/ 1204913 w 1519238"/>
              <a:gd name="connsiteY128" fmla="*/ 1676711 h 3595987"/>
              <a:gd name="connsiteX129" fmla="*/ 1195388 w 1519238"/>
              <a:gd name="connsiteY129" fmla="*/ 1710048 h 3595987"/>
              <a:gd name="connsiteX130" fmla="*/ 1185863 w 1519238"/>
              <a:gd name="connsiteY130" fmla="*/ 1748148 h 3595987"/>
              <a:gd name="connsiteX131" fmla="*/ 1190625 w 1519238"/>
              <a:gd name="connsiteY131" fmla="*/ 1833873 h 3595987"/>
              <a:gd name="connsiteX132" fmla="*/ 1200150 w 1519238"/>
              <a:gd name="connsiteY132" fmla="*/ 1867211 h 3595987"/>
              <a:gd name="connsiteX133" fmla="*/ 1204913 w 1519238"/>
              <a:gd name="connsiteY133" fmla="*/ 1886261 h 3595987"/>
              <a:gd name="connsiteX134" fmla="*/ 1219200 w 1519238"/>
              <a:gd name="connsiteY134" fmla="*/ 1933886 h 3595987"/>
              <a:gd name="connsiteX135" fmla="*/ 1223963 w 1519238"/>
              <a:gd name="connsiteY135" fmla="*/ 2124386 h 3595987"/>
              <a:gd name="connsiteX136" fmla="*/ 1233488 w 1519238"/>
              <a:gd name="connsiteY136" fmla="*/ 2186298 h 3595987"/>
              <a:gd name="connsiteX137" fmla="*/ 1243013 w 1519238"/>
              <a:gd name="connsiteY137" fmla="*/ 2200586 h 3595987"/>
              <a:gd name="connsiteX138" fmla="*/ 1247775 w 1519238"/>
              <a:gd name="connsiteY138" fmla="*/ 2214873 h 3595987"/>
              <a:gd name="connsiteX139" fmla="*/ 1257300 w 1519238"/>
              <a:gd name="connsiteY139" fmla="*/ 2233923 h 3595987"/>
              <a:gd name="connsiteX140" fmla="*/ 1271588 w 1519238"/>
              <a:gd name="connsiteY140" fmla="*/ 2276786 h 3595987"/>
              <a:gd name="connsiteX141" fmla="*/ 1264444 w 1519238"/>
              <a:gd name="connsiteY141" fmla="*/ 2364892 h 3595987"/>
              <a:gd name="connsiteX142" fmla="*/ 1202532 w 1519238"/>
              <a:gd name="connsiteY142" fmla="*/ 2422042 h 3595987"/>
              <a:gd name="connsiteX143" fmla="*/ 1100138 w 1519238"/>
              <a:gd name="connsiteY143" fmla="*/ 2464906 h 3595987"/>
              <a:gd name="connsiteX144" fmla="*/ 1052512 w 1519238"/>
              <a:gd name="connsiteY144" fmla="*/ 2555392 h 3595987"/>
              <a:gd name="connsiteX145" fmla="*/ 1062037 w 1519238"/>
              <a:gd name="connsiteY145" fmla="*/ 2610161 h 3595987"/>
              <a:gd name="connsiteX146" fmla="*/ 1042987 w 1519238"/>
              <a:gd name="connsiteY146" fmla="*/ 2662548 h 3595987"/>
              <a:gd name="connsiteX147" fmla="*/ 1071563 w 1519238"/>
              <a:gd name="connsiteY147" fmla="*/ 2743510 h 3595987"/>
              <a:gd name="connsiteX148" fmla="*/ 1164431 w 1519238"/>
              <a:gd name="connsiteY148" fmla="*/ 2750652 h 3595987"/>
              <a:gd name="connsiteX149" fmla="*/ 1193006 w 1519238"/>
              <a:gd name="connsiteY149" fmla="*/ 2803040 h 3595987"/>
              <a:gd name="connsiteX150" fmla="*/ 1176337 w 1519238"/>
              <a:gd name="connsiteY150" fmla="*/ 2855426 h 3595987"/>
              <a:gd name="connsiteX151" fmla="*/ 1219200 w 1519238"/>
              <a:gd name="connsiteY151" fmla="*/ 2872095 h 3595987"/>
              <a:gd name="connsiteX152" fmla="*/ 1233488 w 1519238"/>
              <a:gd name="connsiteY152" fmla="*/ 2922101 h 3595987"/>
              <a:gd name="connsiteX153" fmla="*/ 1214438 w 1519238"/>
              <a:gd name="connsiteY153" fmla="*/ 2945912 h 3595987"/>
              <a:gd name="connsiteX154" fmla="*/ 1254919 w 1519238"/>
              <a:gd name="connsiteY154" fmla="*/ 2962581 h 3595987"/>
              <a:gd name="connsiteX155" fmla="*/ 1276350 w 1519238"/>
              <a:gd name="connsiteY155" fmla="*/ 3017349 h 3595987"/>
              <a:gd name="connsiteX156" fmla="*/ 1252537 w 1519238"/>
              <a:gd name="connsiteY156" fmla="*/ 3026874 h 3595987"/>
              <a:gd name="connsiteX157" fmla="*/ 1226344 w 1519238"/>
              <a:gd name="connsiteY157" fmla="*/ 3010204 h 3595987"/>
              <a:gd name="connsiteX158" fmla="*/ 959644 w 1519238"/>
              <a:gd name="connsiteY158" fmla="*/ 3060210 h 3595987"/>
              <a:gd name="connsiteX159" fmla="*/ 966788 w 1519238"/>
              <a:gd name="connsiteY159" fmla="*/ 3095929 h 3595987"/>
              <a:gd name="connsiteX160" fmla="*/ 904875 w 1519238"/>
              <a:gd name="connsiteY160" fmla="*/ 3103072 h 3595987"/>
              <a:gd name="connsiteX161" fmla="*/ 926306 w 1519238"/>
              <a:gd name="connsiteY161" fmla="*/ 3222133 h 3595987"/>
              <a:gd name="connsiteX162" fmla="*/ 892969 w 1519238"/>
              <a:gd name="connsiteY162" fmla="*/ 3286427 h 3595987"/>
              <a:gd name="connsiteX163" fmla="*/ 919163 w 1519238"/>
              <a:gd name="connsiteY163" fmla="*/ 3376914 h 3595987"/>
              <a:gd name="connsiteX164" fmla="*/ 902494 w 1519238"/>
              <a:gd name="connsiteY164" fmla="*/ 3412631 h 3595987"/>
              <a:gd name="connsiteX165" fmla="*/ 938213 w 1519238"/>
              <a:gd name="connsiteY165" fmla="*/ 3498356 h 3595987"/>
              <a:gd name="connsiteX166" fmla="*/ 909637 w 1519238"/>
              <a:gd name="connsiteY166" fmla="*/ 3595987 h 3595987"/>
              <a:gd name="connsiteX0" fmla="*/ 0 w 1519238"/>
              <a:gd name="connsiteY0" fmla="*/ 1524311 h 3603219"/>
              <a:gd name="connsiteX1" fmla="*/ 23813 w 1519238"/>
              <a:gd name="connsiteY1" fmla="*/ 1486211 h 3603219"/>
              <a:gd name="connsiteX2" fmla="*/ 28575 w 1519238"/>
              <a:gd name="connsiteY2" fmla="*/ 1471923 h 3603219"/>
              <a:gd name="connsiteX3" fmla="*/ 47625 w 1519238"/>
              <a:gd name="connsiteY3" fmla="*/ 1438586 h 3603219"/>
              <a:gd name="connsiteX4" fmla="*/ 61913 w 1519238"/>
              <a:gd name="connsiteY4" fmla="*/ 1424298 h 3603219"/>
              <a:gd name="connsiteX5" fmla="*/ 80963 w 1519238"/>
              <a:gd name="connsiteY5" fmla="*/ 1395723 h 3603219"/>
              <a:gd name="connsiteX6" fmla="*/ 85725 w 1519238"/>
              <a:gd name="connsiteY6" fmla="*/ 1371911 h 3603219"/>
              <a:gd name="connsiteX7" fmla="*/ 119063 w 1519238"/>
              <a:gd name="connsiteY7" fmla="*/ 1338573 h 3603219"/>
              <a:gd name="connsiteX8" fmla="*/ 147638 w 1519238"/>
              <a:gd name="connsiteY8" fmla="*/ 1333811 h 3603219"/>
              <a:gd name="connsiteX9" fmla="*/ 157163 w 1519238"/>
              <a:gd name="connsiteY9" fmla="*/ 1305236 h 3603219"/>
              <a:gd name="connsiteX10" fmla="*/ 166688 w 1519238"/>
              <a:gd name="connsiteY10" fmla="*/ 1252848 h 3603219"/>
              <a:gd name="connsiteX11" fmla="*/ 157163 w 1519238"/>
              <a:gd name="connsiteY11" fmla="*/ 1176648 h 3603219"/>
              <a:gd name="connsiteX12" fmla="*/ 147638 w 1519238"/>
              <a:gd name="connsiteY12" fmla="*/ 1148073 h 3603219"/>
              <a:gd name="connsiteX13" fmla="*/ 142875 w 1519238"/>
              <a:gd name="connsiteY13" fmla="*/ 1114736 h 3603219"/>
              <a:gd name="connsiteX14" fmla="*/ 133350 w 1519238"/>
              <a:gd name="connsiteY14" fmla="*/ 1095686 h 3603219"/>
              <a:gd name="connsiteX15" fmla="*/ 128588 w 1519238"/>
              <a:gd name="connsiteY15" fmla="*/ 1081398 h 3603219"/>
              <a:gd name="connsiteX16" fmla="*/ 133350 w 1519238"/>
              <a:gd name="connsiteY16" fmla="*/ 986148 h 3603219"/>
              <a:gd name="connsiteX17" fmla="*/ 138113 w 1519238"/>
              <a:gd name="connsiteY17" fmla="*/ 971861 h 3603219"/>
              <a:gd name="connsiteX18" fmla="*/ 147638 w 1519238"/>
              <a:gd name="connsiteY18" fmla="*/ 957573 h 3603219"/>
              <a:gd name="connsiteX19" fmla="*/ 161925 w 1519238"/>
              <a:gd name="connsiteY19" fmla="*/ 943286 h 3603219"/>
              <a:gd name="connsiteX20" fmla="*/ 176213 w 1519238"/>
              <a:gd name="connsiteY20" fmla="*/ 900423 h 3603219"/>
              <a:gd name="connsiteX21" fmla="*/ 180975 w 1519238"/>
              <a:gd name="connsiteY21" fmla="*/ 886136 h 3603219"/>
              <a:gd name="connsiteX22" fmla="*/ 190500 w 1519238"/>
              <a:gd name="connsiteY22" fmla="*/ 867086 h 3603219"/>
              <a:gd name="connsiteX23" fmla="*/ 204788 w 1519238"/>
              <a:gd name="connsiteY23" fmla="*/ 814698 h 3603219"/>
              <a:gd name="connsiteX24" fmla="*/ 214313 w 1519238"/>
              <a:gd name="connsiteY24" fmla="*/ 781361 h 3603219"/>
              <a:gd name="connsiteX25" fmla="*/ 223838 w 1519238"/>
              <a:gd name="connsiteY25" fmla="*/ 767073 h 3603219"/>
              <a:gd name="connsiteX26" fmla="*/ 242888 w 1519238"/>
              <a:gd name="connsiteY26" fmla="*/ 733736 h 3603219"/>
              <a:gd name="connsiteX27" fmla="*/ 280988 w 1519238"/>
              <a:gd name="connsiteY27" fmla="*/ 714686 h 3603219"/>
              <a:gd name="connsiteX28" fmla="*/ 300038 w 1519238"/>
              <a:gd name="connsiteY28" fmla="*/ 705161 h 3603219"/>
              <a:gd name="connsiteX29" fmla="*/ 314325 w 1519238"/>
              <a:gd name="connsiteY29" fmla="*/ 690873 h 3603219"/>
              <a:gd name="connsiteX30" fmla="*/ 328613 w 1519238"/>
              <a:gd name="connsiteY30" fmla="*/ 681348 h 3603219"/>
              <a:gd name="connsiteX31" fmla="*/ 333375 w 1519238"/>
              <a:gd name="connsiteY31" fmla="*/ 667061 h 3603219"/>
              <a:gd name="connsiteX32" fmla="*/ 347663 w 1519238"/>
              <a:gd name="connsiteY32" fmla="*/ 652773 h 3603219"/>
              <a:gd name="connsiteX33" fmla="*/ 357188 w 1519238"/>
              <a:gd name="connsiteY33" fmla="*/ 638486 h 3603219"/>
              <a:gd name="connsiteX34" fmla="*/ 385763 w 1519238"/>
              <a:gd name="connsiteY34" fmla="*/ 614673 h 3603219"/>
              <a:gd name="connsiteX35" fmla="*/ 395288 w 1519238"/>
              <a:gd name="connsiteY35" fmla="*/ 600386 h 3603219"/>
              <a:gd name="connsiteX36" fmla="*/ 409575 w 1519238"/>
              <a:gd name="connsiteY36" fmla="*/ 581336 h 3603219"/>
              <a:gd name="connsiteX37" fmla="*/ 433388 w 1519238"/>
              <a:gd name="connsiteY37" fmla="*/ 552761 h 3603219"/>
              <a:gd name="connsiteX38" fmla="*/ 452438 w 1519238"/>
              <a:gd name="connsiteY38" fmla="*/ 543236 h 3603219"/>
              <a:gd name="connsiteX39" fmla="*/ 481013 w 1519238"/>
              <a:gd name="connsiteY39" fmla="*/ 509898 h 3603219"/>
              <a:gd name="connsiteX40" fmla="*/ 514350 w 1519238"/>
              <a:gd name="connsiteY40" fmla="*/ 471798 h 3603219"/>
              <a:gd name="connsiteX41" fmla="*/ 557213 w 1519238"/>
              <a:gd name="connsiteY41" fmla="*/ 428936 h 3603219"/>
              <a:gd name="connsiteX42" fmla="*/ 590550 w 1519238"/>
              <a:gd name="connsiteY42" fmla="*/ 395598 h 3603219"/>
              <a:gd name="connsiteX43" fmla="*/ 609600 w 1519238"/>
              <a:gd name="connsiteY43" fmla="*/ 333686 h 3603219"/>
              <a:gd name="connsiteX44" fmla="*/ 628650 w 1519238"/>
              <a:gd name="connsiteY44" fmla="*/ 305111 h 3603219"/>
              <a:gd name="connsiteX45" fmla="*/ 652463 w 1519238"/>
              <a:gd name="connsiteY45" fmla="*/ 271773 h 3603219"/>
              <a:gd name="connsiteX46" fmla="*/ 676275 w 1519238"/>
              <a:gd name="connsiteY46" fmla="*/ 243198 h 3603219"/>
              <a:gd name="connsiteX47" fmla="*/ 690563 w 1519238"/>
              <a:gd name="connsiteY47" fmla="*/ 209861 h 3603219"/>
              <a:gd name="connsiteX48" fmla="*/ 700088 w 1519238"/>
              <a:gd name="connsiteY48" fmla="*/ 181286 h 3603219"/>
              <a:gd name="connsiteX49" fmla="*/ 714375 w 1519238"/>
              <a:gd name="connsiteY49" fmla="*/ 157473 h 3603219"/>
              <a:gd name="connsiteX50" fmla="*/ 742950 w 1519238"/>
              <a:gd name="connsiteY50" fmla="*/ 133661 h 3603219"/>
              <a:gd name="connsiteX51" fmla="*/ 747713 w 1519238"/>
              <a:gd name="connsiteY51" fmla="*/ 119373 h 3603219"/>
              <a:gd name="connsiteX52" fmla="*/ 733425 w 1519238"/>
              <a:gd name="connsiteY52" fmla="*/ 90798 h 3603219"/>
              <a:gd name="connsiteX53" fmla="*/ 728663 w 1519238"/>
              <a:gd name="connsiteY53" fmla="*/ 76511 h 3603219"/>
              <a:gd name="connsiteX54" fmla="*/ 757238 w 1519238"/>
              <a:gd name="connsiteY54" fmla="*/ 90798 h 3603219"/>
              <a:gd name="connsiteX55" fmla="*/ 766763 w 1519238"/>
              <a:gd name="connsiteY55" fmla="*/ 105086 h 3603219"/>
              <a:gd name="connsiteX56" fmla="*/ 757238 w 1519238"/>
              <a:gd name="connsiteY56" fmla="*/ 71748 h 3603219"/>
              <a:gd name="connsiteX57" fmla="*/ 747713 w 1519238"/>
              <a:gd name="connsiteY57" fmla="*/ 57461 h 3603219"/>
              <a:gd name="connsiteX58" fmla="*/ 742950 w 1519238"/>
              <a:gd name="connsiteY58" fmla="*/ 43173 h 3603219"/>
              <a:gd name="connsiteX59" fmla="*/ 733425 w 1519238"/>
              <a:gd name="connsiteY59" fmla="*/ 28886 h 3603219"/>
              <a:gd name="connsiteX60" fmla="*/ 752475 w 1519238"/>
              <a:gd name="connsiteY60" fmla="*/ 38411 h 3603219"/>
              <a:gd name="connsiteX61" fmla="*/ 766763 w 1519238"/>
              <a:gd name="connsiteY61" fmla="*/ 43173 h 3603219"/>
              <a:gd name="connsiteX62" fmla="*/ 781050 w 1519238"/>
              <a:gd name="connsiteY62" fmla="*/ 43173 h 3603219"/>
              <a:gd name="connsiteX63" fmla="*/ 766763 w 1519238"/>
              <a:gd name="connsiteY63" fmla="*/ 14598 h 3603219"/>
              <a:gd name="connsiteX64" fmla="*/ 762000 w 1519238"/>
              <a:gd name="connsiteY64" fmla="*/ 311 h 3603219"/>
              <a:gd name="connsiteX65" fmla="*/ 804863 w 1519238"/>
              <a:gd name="connsiteY65" fmla="*/ 19361 h 3603219"/>
              <a:gd name="connsiteX66" fmla="*/ 814388 w 1519238"/>
              <a:gd name="connsiteY66" fmla="*/ 33648 h 3603219"/>
              <a:gd name="connsiteX67" fmla="*/ 857250 w 1519238"/>
              <a:gd name="connsiteY67" fmla="*/ 62223 h 3603219"/>
              <a:gd name="connsiteX68" fmla="*/ 876300 w 1519238"/>
              <a:gd name="connsiteY68" fmla="*/ 71748 h 3603219"/>
              <a:gd name="connsiteX69" fmla="*/ 890588 w 1519238"/>
              <a:gd name="connsiteY69" fmla="*/ 86036 h 3603219"/>
              <a:gd name="connsiteX70" fmla="*/ 904875 w 1519238"/>
              <a:gd name="connsiteY70" fmla="*/ 90798 h 3603219"/>
              <a:gd name="connsiteX71" fmla="*/ 947738 w 1519238"/>
              <a:gd name="connsiteY71" fmla="*/ 105086 h 3603219"/>
              <a:gd name="connsiteX72" fmla="*/ 966788 w 1519238"/>
              <a:gd name="connsiteY72" fmla="*/ 114611 h 3603219"/>
              <a:gd name="connsiteX73" fmla="*/ 985838 w 1519238"/>
              <a:gd name="connsiteY73" fmla="*/ 143186 h 3603219"/>
              <a:gd name="connsiteX74" fmla="*/ 1028700 w 1519238"/>
              <a:gd name="connsiteY74" fmla="*/ 176523 h 3603219"/>
              <a:gd name="connsiteX75" fmla="*/ 1047750 w 1519238"/>
              <a:gd name="connsiteY75" fmla="*/ 205098 h 3603219"/>
              <a:gd name="connsiteX76" fmla="*/ 1090613 w 1519238"/>
              <a:gd name="connsiteY76" fmla="*/ 252723 h 3603219"/>
              <a:gd name="connsiteX77" fmla="*/ 1109663 w 1519238"/>
              <a:gd name="connsiteY77" fmla="*/ 281298 h 3603219"/>
              <a:gd name="connsiteX78" fmla="*/ 1114425 w 1519238"/>
              <a:gd name="connsiteY78" fmla="*/ 300348 h 3603219"/>
              <a:gd name="connsiteX79" fmla="*/ 1138238 w 1519238"/>
              <a:gd name="connsiteY79" fmla="*/ 343211 h 3603219"/>
              <a:gd name="connsiteX80" fmla="*/ 1166813 w 1519238"/>
              <a:gd name="connsiteY80" fmla="*/ 362261 h 3603219"/>
              <a:gd name="connsiteX81" fmla="*/ 1204913 w 1519238"/>
              <a:gd name="connsiteY81" fmla="*/ 371786 h 3603219"/>
              <a:gd name="connsiteX82" fmla="*/ 1214438 w 1519238"/>
              <a:gd name="connsiteY82" fmla="*/ 386073 h 3603219"/>
              <a:gd name="connsiteX83" fmla="*/ 1238250 w 1519238"/>
              <a:gd name="connsiteY83" fmla="*/ 414648 h 3603219"/>
              <a:gd name="connsiteX84" fmla="*/ 1247775 w 1519238"/>
              <a:gd name="connsiteY84" fmla="*/ 443223 h 3603219"/>
              <a:gd name="connsiteX85" fmla="*/ 1252538 w 1519238"/>
              <a:gd name="connsiteY85" fmla="*/ 457511 h 3603219"/>
              <a:gd name="connsiteX86" fmla="*/ 1262063 w 1519238"/>
              <a:gd name="connsiteY86" fmla="*/ 476561 h 3603219"/>
              <a:gd name="connsiteX87" fmla="*/ 1290638 w 1519238"/>
              <a:gd name="connsiteY87" fmla="*/ 519423 h 3603219"/>
              <a:gd name="connsiteX88" fmla="*/ 1300163 w 1519238"/>
              <a:gd name="connsiteY88" fmla="*/ 533711 h 3603219"/>
              <a:gd name="connsiteX89" fmla="*/ 1304925 w 1519238"/>
              <a:gd name="connsiteY89" fmla="*/ 547998 h 3603219"/>
              <a:gd name="connsiteX90" fmla="*/ 1319213 w 1519238"/>
              <a:gd name="connsiteY90" fmla="*/ 557523 h 3603219"/>
              <a:gd name="connsiteX91" fmla="*/ 1371600 w 1519238"/>
              <a:gd name="connsiteY91" fmla="*/ 581336 h 3603219"/>
              <a:gd name="connsiteX92" fmla="*/ 1390650 w 1519238"/>
              <a:gd name="connsiteY92" fmla="*/ 590861 h 3603219"/>
              <a:gd name="connsiteX93" fmla="*/ 1419225 w 1519238"/>
              <a:gd name="connsiteY93" fmla="*/ 600386 h 3603219"/>
              <a:gd name="connsiteX94" fmla="*/ 1462088 w 1519238"/>
              <a:gd name="connsiteY94" fmla="*/ 595623 h 3603219"/>
              <a:gd name="connsiteX95" fmla="*/ 1476375 w 1519238"/>
              <a:gd name="connsiteY95" fmla="*/ 590861 h 3603219"/>
              <a:gd name="connsiteX96" fmla="*/ 1485900 w 1519238"/>
              <a:gd name="connsiteY96" fmla="*/ 576573 h 3603219"/>
              <a:gd name="connsiteX97" fmla="*/ 1504950 w 1519238"/>
              <a:gd name="connsiteY97" fmla="*/ 571811 h 3603219"/>
              <a:gd name="connsiteX98" fmla="*/ 1519238 w 1519238"/>
              <a:gd name="connsiteY98" fmla="*/ 567048 h 3603219"/>
              <a:gd name="connsiteX99" fmla="*/ 1509713 w 1519238"/>
              <a:gd name="connsiteY99" fmla="*/ 705161 h 3603219"/>
              <a:gd name="connsiteX100" fmla="*/ 1504950 w 1519238"/>
              <a:gd name="connsiteY100" fmla="*/ 719448 h 3603219"/>
              <a:gd name="connsiteX101" fmla="*/ 1485900 w 1519238"/>
              <a:gd name="connsiteY101" fmla="*/ 748023 h 3603219"/>
              <a:gd name="connsiteX102" fmla="*/ 1466850 w 1519238"/>
              <a:gd name="connsiteY102" fmla="*/ 786123 h 3603219"/>
              <a:gd name="connsiteX103" fmla="*/ 1457325 w 1519238"/>
              <a:gd name="connsiteY103" fmla="*/ 824223 h 3603219"/>
              <a:gd name="connsiteX104" fmla="*/ 1447800 w 1519238"/>
              <a:gd name="connsiteY104" fmla="*/ 909948 h 3603219"/>
              <a:gd name="connsiteX105" fmla="*/ 1438275 w 1519238"/>
              <a:gd name="connsiteY105" fmla="*/ 1014723 h 3603219"/>
              <a:gd name="connsiteX106" fmla="*/ 1428750 w 1519238"/>
              <a:gd name="connsiteY106" fmla="*/ 1090923 h 3603219"/>
              <a:gd name="connsiteX107" fmla="*/ 1414463 w 1519238"/>
              <a:gd name="connsiteY107" fmla="*/ 1119498 h 3603219"/>
              <a:gd name="connsiteX108" fmla="*/ 1400175 w 1519238"/>
              <a:gd name="connsiteY108" fmla="*/ 1148073 h 3603219"/>
              <a:gd name="connsiteX109" fmla="*/ 1395413 w 1519238"/>
              <a:gd name="connsiteY109" fmla="*/ 1162361 h 3603219"/>
              <a:gd name="connsiteX110" fmla="*/ 1338263 w 1519238"/>
              <a:gd name="connsiteY110" fmla="*/ 1148073 h 3603219"/>
              <a:gd name="connsiteX111" fmla="*/ 1314450 w 1519238"/>
              <a:gd name="connsiteY111" fmla="*/ 1143311 h 3603219"/>
              <a:gd name="connsiteX112" fmla="*/ 1285875 w 1519238"/>
              <a:gd name="connsiteY112" fmla="*/ 1133786 h 3603219"/>
              <a:gd name="connsiteX113" fmla="*/ 1223963 w 1519238"/>
              <a:gd name="connsiteY113" fmla="*/ 1138548 h 3603219"/>
              <a:gd name="connsiteX114" fmla="*/ 1214438 w 1519238"/>
              <a:gd name="connsiteY114" fmla="*/ 1167123 h 3603219"/>
              <a:gd name="connsiteX115" fmla="*/ 1204913 w 1519238"/>
              <a:gd name="connsiteY115" fmla="*/ 1186173 h 3603219"/>
              <a:gd name="connsiteX116" fmla="*/ 1195388 w 1519238"/>
              <a:gd name="connsiteY116" fmla="*/ 1214748 h 3603219"/>
              <a:gd name="connsiteX117" fmla="*/ 1190625 w 1519238"/>
              <a:gd name="connsiteY117" fmla="*/ 1281423 h 3603219"/>
              <a:gd name="connsiteX118" fmla="*/ 1176338 w 1519238"/>
              <a:gd name="connsiteY118" fmla="*/ 1300473 h 3603219"/>
              <a:gd name="connsiteX119" fmla="*/ 1190625 w 1519238"/>
              <a:gd name="connsiteY119" fmla="*/ 1333811 h 3603219"/>
              <a:gd name="connsiteX120" fmla="*/ 1200150 w 1519238"/>
              <a:gd name="connsiteY120" fmla="*/ 1348098 h 3603219"/>
              <a:gd name="connsiteX121" fmla="*/ 1209675 w 1519238"/>
              <a:gd name="connsiteY121" fmla="*/ 1381436 h 3603219"/>
              <a:gd name="connsiteX122" fmla="*/ 1219200 w 1519238"/>
              <a:gd name="connsiteY122" fmla="*/ 1400486 h 3603219"/>
              <a:gd name="connsiteX123" fmla="*/ 1223963 w 1519238"/>
              <a:gd name="connsiteY123" fmla="*/ 1467161 h 3603219"/>
              <a:gd name="connsiteX124" fmla="*/ 1228725 w 1519238"/>
              <a:gd name="connsiteY124" fmla="*/ 1486211 h 3603219"/>
              <a:gd name="connsiteX125" fmla="*/ 1233488 w 1519238"/>
              <a:gd name="connsiteY125" fmla="*/ 1510023 h 3603219"/>
              <a:gd name="connsiteX126" fmla="*/ 1228725 w 1519238"/>
              <a:gd name="connsiteY126" fmla="*/ 1557648 h 3603219"/>
              <a:gd name="connsiteX127" fmla="*/ 1209675 w 1519238"/>
              <a:gd name="connsiteY127" fmla="*/ 1605273 h 3603219"/>
              <a:gd name="connsiteX128" fmla="*/ 1204913 w 1519238"/>
              <a:gd name="connsiteY128" fmla="*/ 1676711 h 3603219"/>
              <a:gd name="connsiteX129" fmla="*/ 1195388 w 1519238"/>
              <a:gd name="connsiteY129" fmla="*/ 1710048 h 3603219"/>
              <a:gd name="connsiteX130" fmla="*/ 1185863 w 1519238"/>
              <a:gd name="connsiteY130" fmla="*/ 1748148 h 3603219"/>
              <a:gd name="connsiteX131" fmla="*/ 1190625 w 1519238"/>
              <a:gd name="connsiteY131" fmla="*/ 1833873 h 3603219"/>
              <a:gd name="connsiteX132" fmla="*/ 1200150 w 1519238"/>
              <a:gd name="connsiteY132" fmla="*/ 1867211 h 3603219"/>
              <a:gd name="connsiteX133" fmla="*/ 1204913 w 1519238"/>
              <a:gd name="connsiteY133" fmla="*/ 1886261 h 3603219"/>
              <a:gd name="connsiteX134" fmla="*/ 1219200 w 1519238"/>
              <a:gd name="connsiteY134" fmla="*/ 1933886 h 3603219"/>
              <a:gd name="connsiteX135" fmla="*/ 1223963 w 1519238"/>
              <a:gd name="connsiteY135" fmla="*/ 2124386 h 3603219"/>
              <a:gd name="connsiteX136" fmla="*/ 1233488 w 1519238"/>
              <a:gd name="connsiteY136" fmla="*/ 2186298 h 3603219"/>
              <a:gd name="connsiteX137" fmla="*/ 1243013 w 1519238"/>
              <a:gd name="connsiteY137" fmla="*/ 2200586 h 3603219"/>
              <a:gd name="connsiteX138" fmla="*/ 1247775 w 1519238"/>
              <a:gd name="connsiteY138" fmla="*/ 2214873 h 3603219"/>
              <a:gd name="connsiteX139" fmla="*/ 1257300 w 1519238"/>
              <a:gd name="connsiteY139" fmla="*/ 2233923 h 3603219"/>
              <a:gd name="connsiteX140" fmla="*/ 1271588 w 1519238"/>
              <a:gd name="connsiteY140" fmla="*/ 2276786 h 3603219"/>
              <a:gd name="connsiteX141" fmla="*/ 1264444 w 1519238"/>
              <a:gd name="connsiteY141" fmla="*/ 2364892 h 3603219"/>
              <a:gd name="connsiteX142" fmla="*/ 1202532 w 1519238"/>
              <a:gd name="connsiteY142" fmla="*/ 2422042 h 3603219"/>
              <a:gd name="connsiteX143" fmla="*/ 1100138 w 1519238"/>
              <a:gd name="connsiteY143" fmla="*/ 2464906 h 3603219"/>
              <a:gd name="connsiteX144" fmla="*/ 1052512 w 1519238"/>
              <a:gd name="connsiteY144" fmla="*/ 2555392 h 3603219"/>
              <a:gd name="connsiteX145" fmla="*/ 1062037 w 1519238"/>
              <a:gd name="connsiteY145" fmla="*/ 2610161 h 3603219"/>
              <a:gd name="connsiteX146" fmla="*/ 1042987 w 1519238"/>
              <a:gd name="connsiteY146" fmla="*/ 2662548 h 3603219"/>
              <a:gd name="connsiteX147" fmla="*/ 1071563 w 1519238"/>
              <a:gd name="connsiteY147" fmla="*/ 2743510 h 3603219"/>
              <a:gd name="connsiteX148" fmla="*/ 1164431 w 1519238"/>
              <a:gd name="connsiteY148" fmla="*/ 2750652 h 3603219"/>
              <a:gd name="connsiteX149" fmla="*/ 1193006 w 1519238"/>
              <a:gd name="connsiteY149" fmla="*/ 2803040 h 3603219"/>
              <a:gd name="connsiteX150" fmla="*/ 1176337 w 1519238"/>
              <a:gd name="connsiteY150" fmla="*/ 2855426 h 3603219"/>
              <a:gd name="connsiteX151" fmla="*/ 1219200 w 1519238"/>
              <a:gd name="connsiteY151" fmla="*/ 2872095 h 3603219"/>
              <a:gd name="connsiteX152" fmla="*/ 1233488 w 1519238"/>
              <a:gd name="connsiteY152" fmla="*/ 2922101 h 3603219"/>
              <a:gd name="connsiteX153" fmla="*/ 1214438 w 1519238"/>
              <a:gd name="connsiteY153" fmla="*/ 2945912 h 3603219"/>
              <a:gd name="connsiteX154" fmla="*/ 1254919 w 1519238"/>
              <a:gd name="connsiteY154" fmla="*/ 2962581 h 3603219"/>
              <a:gd name="connsiteX155" fmla="*/ 1276350 w 1519238"/>
              <a:gd name="connsiteY155" fmla="*/ 3017349 h 3603219"/>
              <a:gd name="connsiteX156" fmla="*/ 1252537 w 1519238"/>
              <a:gd name="connsiteY156" fmla="*/ 3026874 h 3603219"/>
              <a:gd name="connsiteX157" fmla="*/ 1226344 w 1519238"/>
              <a:gd name="connsiteY157" fmla="*/ 3010204 h 3603219"/>
              <a:gd name="connsiteX158" fmla="*/ 959644 w 1519238"/>
              <a:gd name="connsiteY158" fmla="*/ 3060210 h 3603219"/>
              <a:gd name="connsiteX159" fmla="*/ 966788 w 1519238"/>
              <a:gd name="connsiteY159" fmla="*/ 3095929 h 3603219"/>
              <a:gd name="connsiteX160" fmla="*/ 904875 w 1519238"/>
              <a:gd name="connsiteY160" fmla="*/ 3103072 h 3603219"/>
              <a:gd name="connsiteX161" fmla="*/ 926306 w 1519238"/>
              <a:gd name="connsiteY161" fmla="*/ 3222133 h 3603219"/>
              <a:gd name="connsiteX162" fmla="*/ 892969 w 1519238"/>
              <a:gd name="connsiteY162" fmla="*/ 3286427 h 3603219"/>
              <a:gd name="connsiteX163" fmla="*/ 919163 w 1519238"/>
              <a:gd name="connsiteY163" fmla="*/ 3376914 h 3603219"/>
              <a:gd name="connsiteX164" fmla="*/ 902494 w 1519238"/>
              <a:gd name="connsiteY164" fmla="*/ 3412631 h 3603219"/>
              <a:gd name="connsiteX165" fmla="*/ 938213 w 1519238"/>
              <a:gd name="connsiteY165" fmla="*/ 3498356 h 3603219"/>
              <a:gd name="connsiteX166" fmla="*/ 909637 w 1519238"/>
              <a:gd name="connsiteY166" fmla="*/ 3595987 h 3603219"/>
              <a:gd name="connsiteX167" fmla="*/ 904875 w 1519238"/>
              <a:gd name="connsiteY167" fmla="*/ 3595987 h 3603219"/>
              <a:gd name="connsiteX0" fmla="*/ 0 w 1519238"/>
              <a:gd name="connsiteY0" fmla="*/ 1524311 h 3650868"/>
              <a:gd name="connsiteX1" fmla="*/ 23813 w 1519238"/>
              <a:gd name="connsiteY1" fmla="*/ 1486211 h 3650868"/>
              <a:gd name="connsiteX2" fmla="*/ 28575 w 1519238"/>
              <a:gd name="connsiteY2" fmla="*/ 1471923 h 3650868"/>
              <a:gd name="connsiteX3" fmla="*/ 47625 w 1519238"/>
              <a:gd name="connsiteY3" fmla="*/ 1438586 h 3650868"/>
              <a:gd name="connsiteX4" fmla="*/ 61913 w 1519238"/>
              <a:gd name="connsiteY4" fmla="*/ 1424298 h 3650868"/>
              <a:gd name="connsiteX5" fmla="*/ 80963 w 1519238"/>
              <a:gd name="connsiteY5" fmla="*/ 1395723 h 3650868"/>
              <a:gd name="connsiteX6" fmla="*/ 85725 w 1519238"/>
              <a:gd name="connsiteY6" fmla="*/ 1371911 h 3650868"/>
              <a:gd name="connsiteX7" fmla="*/ 119063 w 1519238"/>
              <a:gd name="connsiteY7" fmla="*/ 1338573 h 3650868"/>
              <a:gd name="connsiteX8" fmla="*/ 147638 w 1519238"/>
              <a:gd name="connsiteY8" fmla="*/ 1333811 h 3650868"/>
              <a:gd name="connsiteX9" fmla="*/ 157163 w 1519238"/>
              <a:gd name="connsiteY9" fmla="*/ 1305236 h 3650868"/>
              <a:gd name="connsiteX10" fmla="*/ 166688 w 1519238"/>
              <a:gd name="connsiteY10" fmla="*/ 1252848 h 3650868"/>
              <a:gd name="connsiteX11" fmla="*/ 157163 w 1519238"/>
              <a:gd name="connsiteY11" fmla="*/ 1176648 h 3650868"/>
              <a:gd name="connsiteX12" fmla="*/ 147638 w 1519238"/>
              <a:gd name="connsiteY12" fmla="*/ 1148073 h 3650868"/>
              <a:gd name="connsiteX13" fmla="*/ 142875 w 1519238"/>
              <a:gd name="connsiteY13" fmla="*/ 1114736 h 3650868"/>
              <a:gd name="connsiteX14" fmla="*/ 133350 w 1519238"/>
              <a:gd name="connsiteY14" fmla="*/ 1095686 h 3650868"/>
              <a:gd name="connsiteX15" fmla="*/ 128588 w 1519238"/>
              <a:gd name="connsiteY15" fmla="*/ 1081398 h 3650868"/>
              <a:gd name="connsiteX16" fmla="*/ 133350 w 1519238"/>
              <a:gd name="connsiteY16" fmla="*/ 986148 h 3650868"/>
              <a:gd name="connsiteX17" fmla="*/ 138113 w 1519238"/>
              <a:gd name="connsiteY17" fmla="*/ 971861 h 3650868"/>
              <a:gd name="connsiteX18" fmla="*/ 147638 w 1519238"/>
              <a:gd name="connsiteY18" fmla="*/ 957573 h 3650868"/>
              <a:gd name="connsiteX19" fmla="*/ 161925 w 1519238"/>
              <a:gd name="connsiteY19" fmla="*/ 943286 h 3650868"/>
              <a:gd name="connsiteX20" fmla="*/ 176213 w 1519238"/>
              <a:gd name="connsiteY20" fmla="*/ 900423 h 3650868"/>
              <a:gd name="connsiteX21" fmla="*/ 180975 w 1519238"/>
              <a:gd name="connsiteY21" fmla="*/ 886136 h 3650868"/>
              <a:gd name="connsiteX22" fmla="*/ 190500 w 1519238"/>
              <a:gd name="connsiteY22" fmla="*/ 867086 h 3650868"/>
              <a:gd name="connsiteX23" fmla="*/ 204788 w 1519238"/>
              <a:gd name="connsiteY23" fmla="*/ 814698 h 3650868"/>
              <a:gd name="connsiteX24" fmla="*/ 214313 w 1519238"/>
              <a:gd name="connsiteY24" fmla="*/ 781361 h 3650868"/>
              <a:gd name="connsiteX25" fmla="*/ 223838 w 1519238"/>
              <a:gd name="connsiteY25" fmla="*/ 767073 h 3650868"/>
              <a:gd name="connsiteX26" fmla="*/ 242888 w 1519238"/>
              <a:gd name="connsiteY26" fmla="*/ 733736 h 3650868"/>
              <a:gd name="connsiteX27" fmla="*/ 280988 w 1519238"/>
              <a:gd name="connsiteY27" fmla="*/ 714686 h 3650868"/>
              <a:gd name="connsiteX28" fmla="*/ 300038 w 1519238"/>
              <a:gd name="connsiteY28" fmla="*/ 705161 h 3650868"/>
              <a:gd name="connsiteX29" fmla="*/ 314325 w 1519238"/>
              <a:gd name="connsiteY29" fmla="*/ 690873 h 3650868"/>
              <a:gd name="connsiteX30" fmla="*/ 328613 w 1519238"/>
              <a:gd name="connsiteY30" fmla="*/ 681348 h 3650868"/>
              <a:gd name="connsiteX31" fmla="*/ 333375 w 1519238"/>
              <a:gd name="connsiteY31" fmla="*/ 667061 h 3650868"/>
              <a:gd name="connsiteX32" fmla="*/ 347663 w 1519238"/>
              <a:gd name="connsiteY32" fmla="*/ 652773 h 3650868"/>
              <a:gd name="connsiteX33" fmla="*/ 357188 w 1519238"/>
              <a:gd name="connsiteY33" fmla="*/ 638486 h 3650868"/>
              <a:gd name="connsiteX34" fmla="*/ 385763 w 1519238"/>
              <a:gd name="connsiteY34" fmla="*/ 614673 h 3650868"/>
              <a:gd name="connsiteX35" fmla="*/ 395288 w 1519238"/>
              <a:gd name="connsiteY35" fmla="*/ 600386 h 3650868"/>
              <a:gd name="connsiteX36" fmla="*/ 409575 w 1519238"/>
              <a:gd name="connsiteY36" fmla="*/ 581336 h 3650868"/>
              <a:gd name="connsiteX37" fmla="*/ 433388 w 1519238"/>
              <a:gd name="connsiteY37" fmla="*/ 552761 h 3650868"/>
              <a:gd name="connsiteX38" fmla="*/ 452438 w 1519238"/>
              <a:gd name="connsiteY38" fmla="*/ 543236 h 3650868"/>
              <a:gd name="connsiteX39" fmla="*/ 481013 w 1519238"/>
              <a:gd name="connsiteY39" fmla="*/ 509898 h 3650868"/>
              <a:gd name="connsiteX40" fmla="*/ 514350 w 1519238"/>
              <a:gd name="connsiteY40" fmla="*/ 471798 h 3650868"/>
              <a:gd name="connsiteX41" fmla="*/ 557213 w 1519238"/>
              <a:gd name="connsiteY41" fmla="*/ 428936 h 3650868"/>
              <a:gd name="connsiteX42" fmla="*/ 590550 w 1519238"/>
              <a:gd name="connsiteY42" fmla="*/ 395598 h 3650868"/>
              <a:gd name="connsiteX43" fmla="*/ 609600 w 1519238"/>
              <a:gd name="connsiteY43" fmla="*/ 333686 h 3650868"/>
              <a:gd name="connsiteX44" fmla="*/ 628650 w 1519238"/>
              <a:gd name="connsiteY44" fmla="*/ 305111 h 3650868"/>
              <a:gd name="connsiteX45" fmla="*/ 652463 w 1519238"/>
              <a:gd name="connsiteY45" fmla="*/ 271773 h 3650868"/>
              <a:gd name="connsiteX46" fmla="*/ 676275 w 1519238"/>
              <a:gd name="connsiteY46" fmla="*/ 243198 h 3650868"/>
              <a:gd name="connsiteX47" fmla="*/ 690563 w 1519238"/>
              <a:gd name="connsiteY47" fmla="*/ 209861 h 3650868"/>
              <a:gd name="connsiteX48" fmla="*/ 700088 w 1519238"/>
              <a:gd name="connsiteY48" fmla="*/ 181286 h 3650868"/>
              <a:gd name="connsiteX49" fmla="*/ 714375 w 1519238"/>
              <a:gd name="connsiteY49" fmla="*/ 157473 h 3650868"/>
              <a:gd name="connsiteX50" fmla="*/ 742950 w 1519238"/>
              <a:gd name="connsiteY50" fmla="*/ 133661 h 3650868"/>
              <a:gd name="connsiteX51" fmla="*/ 747713 w 1519238"/>
              <a:gd name="connsiteY51" fmla="*/ 119373 h 3650868"/>
              <a:gd name="connsiteX52" fmla="*/ 733425 w 1519238"/>
              <a:gd name="connsiteY52" fmla="*/ 90798 h 3650868"/>
              <a:gd name="connsiteX53" fmla="*/ 728663 w 1519238"/>
              <a:gd name="connsiteY53" fmla="*/ 76511 h 3650868"/>
              <a:gd name="connsiteX54" fmla="*/ 757238 w 1519238"/>
              <a:gd name="connsiteY54" fmla="*/ 90798 h 3650868"/>
              <a:gd name="connsiteX55" fmla="*/ 766763 w 1519238"/>
              <a:gd name="connsiteY55" fmla="*/ 105086 h 3650868"/>
              <a:gd name="connsiteX56" fmla="*/ 757238 w 1519238"/>
              <a:gd name="connsiteY56" fmla="*/ 71748 h 3650868"/>
              <a:gd name="connsiteX57" fmla="*/ 747713 w 1519238"/>
              <a:gd name="connsiteY57" fmla="*/ 57461 h 3650868"/>
              <a:gd name="connsiteX58" fmla="*/ 742950 w 1519238"/>
              <a:gd name="connsiteY58" fmla="*/ 43173 h 3650868"/>
              <a:gd name="connsiteX59" fmla="*/ 733425 w 1519238"/>
              <a:gd name="connsiteY59" fmla="*/ 28886 h 3650868"/>
              <a:gd name="connsiteX60" fmla="*/ 752475 w 1519238"/>
              <a:gd name="connsiteY60" fmla="*/ 38411 h 3650868"/>
              <a:gd name="connsiteX61" fmla="*/ 766763 w 1519238"/>
              <a:gd name="connsiteY61" fmla="*/ 43173 h 3650868"/>
              <a:gd name="connsiteX62" fmla="*/ 781050 w 1519238"/>
              <a:gd name="connsiteY62" fmla="*/ 43173 h 3650868"/>
              <a:gd name="connsiteX63" fmla="*/ 766763 w 1519238"/>
              <a:gd name="connsiteY63" fmla="*/ 14598 h 3650868"/>
              <a:gd name="connsiteX64" fmla="*/ 762000 w 1519238"/>
              <a:gd name="connsiteY64" fmla="*/ 311 h 3650868"/>
              <a:gd name="connsiteX65" fmla="*/ 804863 w 1519238"/>
              <a:gd name="connsiteY65" fmla="*/ 19361 h 3650868"/>
              <a:gd name="connsiteX66" fmla="*/ 814388 w 1519238"/>
              <a:gd name="connsiteY66" fmla="*/ 33648 h 3650868"/>
              <a:gd name="connsiteX67" fmla="*/ 857250 w 1519238"/>
              <a:gd name="connsiteY67" fmla="*/ 62223 h 3650868"/>
              <a:gd name="connsiteX68" fmla="*/ 876300 w 1519238"/>
              <a:gd name="connsiteY68" fmla="*/ 71748 h 3650868"/>
              <a:gd name="connsiteX69" fmla="*/ 890588 w 1519238"/>
              <a:gd name="connsiteY69" fmla="*/ 86036 h 3650868"/>
              <a:gd name="connsiteX70" fmla="*/ 904875 w 1519238"/>
              <a:gd name="connsiteY70" fmla="*/ 90798 h 3650868"/>
              <a:gd name="connsiteX71" fmla="*/ 947738 w 1519238"/>
              <a:gd name="connsiteY71" fmla="*/ 105086 h 3650868"/>
              <a:gd name="connsiteX72" fmla="*/ 966788 w 1519238"/>
              <a:gd name="connsiteY72" fmla="*/ 114611 h 3650868"/>
              <a:gd name="connsiteX73" fmla="*/ 985838 w 1519238"/>
              <a:gd name="connsiteY73" fmla="*/ 143186 h 3650868"/>
              <a:gd name="connsiteX74" fmla="*/ 1028700 w 1519238"/>
              <a:gd name="connsiteY74" fmla="*/ 176523 h 3650868"/>
              <a:gd name="connsiteX75" fmla="*/ 1047750 w 1519238"/>
              <a:gd name="connsiteY75" fmla="*/ 205098 h 3650868"/>
              <a:gd name="connsiteX76" fmla="*/ 1090613 w 1519238"/>
              <a:gd name="connsiteY76" fmla="*/ 252723 h 3650868"/>
              <a:gd name="connsiteX77" fmla="*/ 1109663 w 1519238"/>
              <a:gd name="connsiteY77" fmla="*/ 281298 h 3650868"/>
              <a:gd name="connsiteX78" fmla="*/ 1114425 w 1519238"/>
              <a:gd name="connsiteY78" fmla="*/ 300348 h 3650868"/>
              <a:gd name="connsiteX79" fmla="*/ 1138238 w 1519238"/>
              <a:gd name="connsiteY79" fmla="*/ 343211 h 3650868"/>
              <a:gd name="connsiteX80" fmla="*/ 1166813 w 1519238"/>
              <a:gd name="connsiteY80" fmla="*/ 362261 h 3650868"/>
              <a:gd name="connsiteX81" fmla="*/ 1204913 w 1519238"/>
              <a:gd name="connsiteY81" fmla="*/ 371786 h 3650868"/>
              <a:gd name="connsiteX82" fmla="*/ 1214438 w 1519238"/>
              <a:gd name="connsiteY82" fmla="*/ 386073 h 3650868"/>
              <a:gd name="connsiteX83" fmla="*/ 1238250 w 1519238"/>
              <a:gd name="connsiteY83" fmla="*/ 414648 h 3650868"/>
              <a:gd name="connsiteX84" fmla="*/ 1247775 w 1519238"/>
              <a:gd name="connsiteY84" fmla="*/ 443223 h 3650868"/>
              <a:gd name="connsiteX85" fmla="*/ 1252538 w 1519238"/>
              <a:gd name="connsiteY85" fmla="*/ 457511 h 3650868"/>
              <a:gd name="connsiteX86" fmla="*/ 1262063 w 1519238"/>
              <a:gd name="connsiteY86" fmla="*/ 476561 h 3650868"/>
              <a:gd name="connsiteX87" fmla="*/ 1290638 w 1519238"/>
              <a:gd name="connsiteY87" fmla="*/ 519423 h 3650868"/>
              <a:gd name="connsiteX88" fmla="*/ 1300163 w 1519238"/>
              <a:gd name="connsiteY88" fmla="*/ 533711 h 3650868"/>
              <a:gd name="connsiteX89" fmla="*/ 1304925 w 1519238"/>
              <a:gd name="connsiteY89" fmla="*/ 547998 h 3650868"/>
              <a:gd name="connsiteX90" fmla="*/ 1319213 w 1519238"/>
              <a:gd name="connsiteY90" fmla="*/ 557523 h 3650868"/>
              <a:gd name="connsiteX91" fmla="*/ 1371600 w 1519238"/>
              <a:gd name="connsiteY91" fmla="*/ 581336 h 3650868"/>
              <a:gd name="connsiteX92" fmla="*/ 1390650 w 1519238"/>
              <a:gd name="connsiteY92" fmla="*/ 590861 h 3650868"/>
              <a:gd name="connsiteX93" fmla="*/ 1419225 w 1519238"/>
              <a:gd name="connsiteY93" fmla="*/ 600386 h 3650868"/>
              <a:gd name="connsiteX94" fmla="*/ 1462088 w 1519238"/>
              <a:gd name="connsiteY94" fmla="*/ 595623 h 3650868"/>
              <a:gd name="connsiteX95" fmla="*/ 1476375 w 1519238"/>
              <a:gd name="connsiteY95" fmla="*/ 590861 h 3650868"/>
              <a:gd name="connsiteX96" fmla="*/ 1485900 w 1519238"/>
              <a:gd name="connsiteY96" fmla="*/ 576573 h 3650868"/>
              <a:gd name="connsiteX97" fmla="*/ 1504950 w 1519238"/>
              <a:gd name="connsiteY97" fmla="*/ 571811 h 3650868"/>
              <a:gd name="connsiteX98" fmla="*/ 1519238 w 1519238"/>
              <a:gd name="connsiteY98" fmla="*/ 567048 h 3650868"/>
              <a:gd name="connsiteX99" fmla="*/ 1509713 w 1519238"/>
              <a:gd name="connsiteY99" fmla="*/ 705161 h 3650868"/>
              <a:gd name="connsiteX100" fmla="*/ 1504950 w 1519238"/>
              <a:gd name="connsiteY100" fmla="*/ 719448 h 3650868"/>
              <a:gd name="connsiteX101" fmla="*/ 1485900 w 1519238"/>
              <a:gd name="connsiteY101" fmla="*/ 748023 h 3650868"/>
              <a:gd name="connsiteX102" fmla="*/ 1466850 w 1519238"/>
              <a:gd name="connsiteY102" fmla="*/ 786123 h 3650868"/>
              <a:gd name="connsiteX103" fmla="*/ 1457325 w 1519238"/>
              <a:gd name="connsiteY103" fmla="*/ 824223 h 3650868"/>
              <a:gd name="connsiteX104" fmla="*/ 1447800 w 1519238"/>
              <a:gd name="connsiteY104" fmla="*/ 909948 h 3650868"/>
              <a:gd name="connsiteX105" fmla="*/ 1438275 w 1519238"/>
              <a:gd name="connsiteY105" fmla="*/ 1014723 h 3650868"/>
              <a:gd name="connsiteX106" fmla="*/ 1428750 w 1519238"/>
              <a:gd name="connsiteY106" fmla="*/ 1090923 h 3650868"/>
              <a:gd name="connsiteX107" fmla="*/ 1414463 w 1519238"/>
              <a:gd name="connsiteY107" fmla="*/ 1119498 h 3650868"/>
              <a:gd name="connsiteX108" fmla="*/ 1400175 w 1519238"/>
              <a:gd name="connsiteY108" fmla="*/ 1148073 h 3650868"/>
              <a:gd name="connsiteX109" fmla="*/ 1395413 w 1519238"/>
              <a:gd name="connsiteY109" fmla="*/ 1162361 h 3650868"/>
              <a:gd name="connsiteX110" fmla="*/ 1338263 w 1519238"/>
              <a:gd name="connsiteY110" fmla="*/ 1148073 h 3650868"/>
              <a:gd name="connsiteX111" fmla="*/ 1314450 w 1519238"/>
              <a:gd name="connsiteY111" fmla="*/ 1143311 h 3650868"/>
              <a:gd name="connsiteX112" fmla="*/ 1285875 w 1519238"/>
              <a:gd name="connsiteY112" fmla="*/ 1133786 h 3650868"/>
              <a:gd name="connsiteX113" fmla="*/ 1223963 w 1519238"/>
              <a:gd name="connsiteY113" fmla="*/ 1138548 h 3650868"/>
              <a:gd name="connsiteX114" fmla="*/ 1214438 w 1519238"/>
              <a:gd name="connsiteY114" fmla="*/ 1167123 h 3650868"/>
              <a:gd name="connsiteX115" fmla="*/ 1204913 w 1519238"/>
              <a:gd name="connsiteY115" fmla="*/ 1186173 h 3650868"/>
              <a:gd name="connsiteX116" fmla="*/ 1195388 w 1519238"/>
              <a:gd name="connsiteY116" fmla="*/ 1214748 h 3650868"/>
              <a:gd name="connsiteX117" fmla="*/ 1190625 w 1519238"/>
              <a:gd name="connsiteY117" fmla="*/ 1281423 h 3650868"/>
              <a:gd name="connsiteX118" fmla="*/ 1176338 w 1519238"/>
              <a:gd name="connsiteY118" fmla="*/ 1300473 h 3650868"/>
              <a:gd name="connsiteX119" fmla="*/ 1190625 w 1519238"/>
              <a:gd name="connsiteY119" fmla="*/ 1333811 h 3650868"/>
              <a:gd name="connsiteX120" fmla="*/ 1200150 w 1519238"/>
              <a:gd name="connsiteY120" fmla="*/ 1348098 h 3650868"/>
              <a:gd name="connsiteX121" fmla="*/ 1209675 w 1519238"/>
              <a:gd name="connsiteY121" fmla="*/ 1381436 h 3650868"/>
              <a:gd name="connsiteX122" fmla="*/ 1219200 w 1519238"/>
              <a:gd name="connsiteY122" fmla="*/ 1400486 h 3650868"/>
              <a:gd name="connsiteX123" fmla="*/ 1223963 w 1519238"/>
              <a:gd name="connsiteY123" fmla="*/ 1467161 h 3650868"/>
              <a:gd name="connsiteX124" fmla="*/ 1228725 w 1519238"/>
              <a:gd name="connsiteY124" fmla="*/ 1486211 h 3650868"/>
              <a:gd name="connsiteX125" fmla="*/ 1233488 w 1519238"/>
              <a:gd name="connsiteY125" fmla="*/ 1510023 h 3650868"/>
              <a:gd name="connsiteX126" fmla="*/ 1228725 w 1519238"/>
              <a:gd name="connsiteY126" fmla="*/ 1557648 h 3650868"/>
              <a:gd name="connsiteX127" fmla="*/ 1209675 w 1519238"/>
              <a:gd name="connsiteY127" fmla="*/ 1605273 h 3650868"/>
              <a:gd name="connsiteX128" fmla="*/ 1204913 w 1519238"/>
              <a:gd name="connsiteY128" fmla="*/ 1676711 h 3650868"/>
              <a:gd name="connsiteX129" fmla="*/ 1195388 w 1519238"/>
              <a:gd name="connsiteY129" fmla="*/ 1710048 h 3650868"/>
              <a:gd name="connsiteX130" fmla="*/ 1185863 w 1519238"/>
              <a:gd name="connsiteY130" fmla="*/ 1748148 h 3650868"/>
              <a:gd name="connsiteX131" fmla="*/ 1190625 w 1519238"/>
              <a:gd name="connsiteY131" fmla="*/ 1833873 h 3650868"/>
              <a:gd name="connsiteX132" fmla="*/ 1200150 w 1519238"/>
              <a:gd name="connsiteY132" fmla="*/ 1867211 h 3650868"/>
              <a:gd name="connsiteX133" fmla="*/ 1204913 w 1519238"/>
              <a:gd name="connsiteY133" fmla="*/ 1886261 h 3650868"/>
              <a:gd name="connsiteX134" fmla="*/ 1219200 w 1519238"/>
              <a:gd name="connsiteY134" fmla="*/ 1933886 h 3650868"/>
              <a:gd name="connsiteX135" fmla="*/ 1223963 w 1519238"/>
              <a:gd name="connsiteY135" fmla="*/ 2124386 h 3650868"/>
              <a:gd name="connsiteX136" fmla="*/ 1233488 w 1519238"/>
              <a:gd name="connsiteY136" fmla="*/ 2186298 h 3650868"/>
              <a:gd name="connsiteX137" fmla="*/ 1243013 w 1519238"/>
              <a:gd name="connsiteY137" fmla="*/ 2200586 h 3650868"/>
              <a:gd name="connsiteX138" fmla="*/ 1247775 w 1519238"/>
              <a:gd name="connsiteY138" fmla="*/ 2214873 h 3650868"/>
              <a:gd name="connsiteX139" fmla="*/ 1257300 w 1519238"/>
              <a:gd name="connsiteY139" fmla="*/ 2233923 h 3650868"/>
              <a:gd name="connsiteX140" fmla="*/ 1271588 w 1519238"/>
              <a:gd name="connsiteY140" fmla="*/ 2276786 h 3650868"/>
              <a:gd name="connsiteX141" fmla="*/ 1264444 w 1519238"/>
              <a:gd name="connsiteY141" fmla="*/ 2364892 h 3650868"/>
              <a:gd name="connsiteX142" fmla="*/ 1202532 w 1519238"/>
              <a:gd name="connsiteY142" fmla="*/ 2422042 h 3650868"/>
              <a:gd name="connsiteX143" fmla="*/ 1100138 w 1519238"/>
              <a:gd name="connsiteY143" fmla="*/ 2464906 h 3650868"/>
              <a:gd name="connsiteX144" fmla="*/ 1052512 w 1519238"/>
              <a:gd name="connsiteY144" fmla="*/ 2555392 h 3650868"/>
              <a:gd name="connsiteX145" fmla="*/ 1062037 w 1519238"/>
              <a:gd name="connsiteY145" fmla="*/ 2610161 h 3650868"/>
              <a:gd name="connsiteX146" fmla="*/ 1042987 w 1519238"/>
              <a:gd name="connsiteY146" fmla="*/ 2662548 h 3650868"/>
              <a:gd name="connsiteX147" fmla="*/ 1071563 w 1519238"/>
              <a:gd name="connsiteY147" fmla="*/ 2743510 h 3650868"/>
              <a:gd name="connsiteX148" fmla="*/ 1164431 w 1519238"/>
              <a:gd name="connsiteY148" fmla="*/ 2750652 h 3650868"/>
              <a:gd name="connsiteX149" fmla="*/ 1193006 w 1519238"/>
              <a:gd name="connsiteY149" fmla="*/ 2803040 h 3650868"/>
              <a:gd name="connsiteX150" fmla="*/ 1176337 w 1519238"/>
              <a:gd name="connsiteY150" fmla="*/ 2855426 h 3650868"/>
              <a:gd name="connsiteX151" fmla="*/ 1219200 w 1519238"/>
              <a:gd name="connsiteY151" fmla="*/ 2872095 h 3650868"/>
              <a:gd name="connsiteX152" fmla="*/ 1233488 w 1519238"/>
              <a:gd name="connsiteY152" fmla="*/ 2922101 h 3650868"/>
              <a:gd name="connsiteX153" fmla="*/ 1214438 w 1519238"/>
              <a:gd name="connsiteY153" fmla="*/ 2945912 h 3650868"/>
              <a:gd name="connsiteX154" fmla="*/ 1254919 w 1519238"/>
              <a:gd name="connsiteY154" fmla="*/ 2962581 h 3650868"/>
              <a:gd name="connsiteX155" fmla="*/ 1276350 w 1519238"/>
              <a:gd name="connsiteY155" fmla="*/ 3017349 h 3650868"/>
              <a:gd name="connsiteX156" fmla="*/ 1252537 w 1519238"/>
              <a:gd name="connsiteY156" fmla="*/ 3026874 h 3650868"/>
              <a:gd name="connsiteX157" fmla="*/ 1226344 w 1519238"/>
              <a:gd name="connsiteY157" fmla="*/ 3010204 h 3650868"/>
              <a:gd name="connsiteX158" fmla="*/ 959644 w 1519238"/>
              <a:gd name="connsiteY158" fmla="*/ 3060210 h 3650868"/>
              <a:gd name="connsiteX159" fmla="*/ 966788 w 1519238"/>
              <a:gd name="connsiteY159" fmla="*/ 3095929 h 3650868"/>
              <a:gd name="connsiteX160" fmla="*/ 904875 w 1519238"/>
              <a:gd name="connsiteY160" fmla="*/ 3103072 h 3650868"/>
              <a:gd name="connsiteX161" fmla="*/ 926306 w 1519238"/>
              <a:gd name="connsiteY161" fmla="*/ 3222133 h 3650868"/>
              <a:gd name="connsiteX162" fmla="*/ 892969 w 1519238"/>
              <a:gd name="connsiteY162" fmla="*/ 3286427 h 3650868"/>
              <a:gd name="connsiteX163" fmla="*/ 919163 w 1519238"/>
              <a:gd name="connsiteY163" fmla="*/ 3376914 h 3650868"/>
              <a:gd name="connsiteX164" fmla="*/ 902494 w 1519238"/>
              <a:gd name="connsiteY164" fmla="*/ 3412631 h 3650868"/>
              <a:gd name="connsiteX165" fmla="*/ 938213 w 1519238"/>
              <a:gd name="connsiteY165" fmla="*/ 3498356 h 3650868"/>
              <a:gd name="connsiteX166" fmla="*/ 840581 w 1519238"/>
              <a:gd name="connsiteY166" fmla="*/ 3648374 h 3650868"/>
              <a:gd name="connsiteX167" fmla="*/ 904875 w 1519238"/>
              <a:gd name="connsiteY167" fmla="*/ 3595987 h 3650868"/>
              <a:gd name="connsiteX0" fmla="*/ 0 w 1519238"/>
              <a:gd name="connsiteY0" fmla="*/ 1524311 h 3595987"/>
              <a:gd name="connsiteX1" fmla="*/ 23813 w 1519238"/>
              <a:gd name="connsiteY1" fmla="*/ 1486211 h 3595987"/>
              <a:gd name="connsiteX2" fmla="*/ 28575 w 1519238"/>
              <a:gd name="connsiteY2" fmla="*/ 1471923 h 3595987"/>
              <a:gd name="connsiteX3" fmla="*/ 47625 w 1519238"/>
              <a:gd name="connsiteY3" fmla="*/ 1438586 h 3595987"/>
              <a:gd name="connsiteX4" fmla="*/ 61913 w 1519238"/>
              <a:gd name="connsiteY4" fmla="*/ 1424298 h 3595987"/>
              <a:gd name="connsiteX5" fmla="*/ 80963 w 1519238"/>
              <a:gd name="connsiteY5" fmla="*/ 1395723 h 3595987"/>
              <a:gd name="connsiteX6" fmla="*/ 85725 w 1519238"/>
              <a:gd name="connsiteY6" fmla="*/ 1371911 h 3595987"/>
              <a:gd name="connsiteX7" fmla="*/ 119063 w 1519238"/>
              <a:gd name="connsiteY7" fmla="*/ 1338573 h 3595987"/>
              <a:gd name="connsiteX8" fmla="*/ 147638 w 1519238"/>
              <a:gd name="connsiteY8" fmla="*/ 1333811 h 3595987"/>
              <a:gd name="connsiteX9" fmla="*/ 157163 w 1519238"/>
              <a:gd name="connsiteY9" fmla="*/ 1305236 h 3595987"/>
              <a:gd name="connsiteX10" fmla="*/ 166688 w 1519238"/>
              <a:gd name="connsiteY10" fmla="*/ 1252848 h 3595987"/>
              <a:gd name="connsiteX11" fmla="*/ 157163 w 1519238"/>
              <a:gd name="connsiteY11" fmla="*/ 1176648 h 3595987"/>
              <a:gd name="connsiteX12" fmla="*/ 147638 w 1519238"/>
              <a:gd name="connsiteY12" fmla="*/ 1148073 h 3595987"/>
              <a:gd name="connsiteX13" fmla="*/ 142875 w 1519238"/>
              <a:gd name="connsiteY13" fmla="*/ 1114736 h 3595987"/>
              <a:gd name="connsiteX14" fmla="*/ 133350 w 1519238"/>
              <a:gd name="connsiteY14" fmla="*/ 1095686 h 3595987"/>
              <a:gd name="connsiteX15" fmla="*/ 128588 w 1519238"/>
              <a:gd name="connsiteY15" fmla="*/ 1081398 h 3595987"/>
              <a:gd name="connsiteX16" fmla="*/ 133350 w 1519238"/>
              <a:gd name="connsiteY16" fmla="*/ 986148 h 3595987"/>
              <a:gd name="connsiteX17" fmla="*/ 138113 w 1519238"/>
              <a:gd name="connsiteY17" fmla="*/ 971861 h 3595987"/>
              <a:gd name="connsiteX18" fmla="*/ 147638 w 1519238"/>
              <a:gd name="connsiteY18" fmla="*/ 957573 h 3595987"/>
              <a:gd name="connsiteX19" fmla="*/ 161925 w 1519238"/>
              <a:gd name="connsiteY19" fmla="*/ 943286 h 3595987"/>
              <a:gd name="connsiteX20" fmla="*/ 176213 w 1519238"/>
              <a:gd name="connsiteY20" fmla="*/ 900423 h 3595987"/>
              <a:gd name="connsiteX21" fmla="*/ 180975 w 1519238"/>
              <a:gd name="connsiteY21" fmla="*/ 886136 h 3595987"/>
              <a:gd name="connsiteX22" fmla="*/ 190500 w 1519238"/>
              <a:gd name="connsiteY22" fmla="*/ 867086 h 3595987"/>
              <a:gd name="connsiteX23" fmla="*/ 204788 w 1519238"/>
              <a:gd name="connsiteY23" fmla="*/ 814698 h 3595987"/>
              <a:gd name="connsiteX24" fmla="*/ 214313 w 1519238"/>
              <a:gd name="connsiteY24" fmla="*/ 781361 h 3595987"/>
              <a:gd name="connsiteX25" fmla="*/ 223838 w 1519238"/>
              <a:gd name="connsiteY25" fmla="*/ 767073 h 3595987"/>
              <a:gd name="connsiteX26" fmla="*/ 242888 w 1519238"/>
              <a:gd name="connsiteY26" fmla="*/ 733736 h 3595987"/>
              <a:gd name="connsiteX27" fmla="*/ 280988 w 1519238"/>
              <a:gd name="connsiteY27" fmla="*/ 714686 h 3595987"/>
              <a:gd name="connsiteX28" fmla="*/ 300038 w 1519238"/>
              <a:gd name="connsiteY28" fmla="*/ 705161 h 3595987"/>
              <a:gd name="connsiteX29" fmla="*/ 314325 w 1519238"/>
              <a:gd name="connsiteY29" fmla="*/ 690873 h 3595987"/>
              <a:gd name="connsiteX30" fmla="*/ 328613 w 1519238"/>
              <a:gd name="connsiteY30" fmla="*/ 681348 h 3595987"/>
              <a:gd name="connsiteX31" fmla="*/ 333375 w 1519238"/>
              <a:gd name="connsiteY31" fmla="*/ 667061 h 3595987"/>
              <a:gd name="connsiteX32" fmla="*/ 347663 w 1519238"/>
              <a:gd name="connsiteY32" fmla="*/ 652773 h 3595987"/>
              <a:gd name="connsiteX33" fmla="*/ 357188 w 1519238"/>
              <a:gd name="connsiteY33" fmla="*/ 638486 h 3595987"/>
              <a:gd name="connsiteX34" fmla="*/ 385763 w 1519238"/>
              <a:gd name="connsiteY34" fmla="*/ 614673 h 3595987"/>
              <a:gd name="connsiteX35" fmla="*/ 395288 w 1519238"/>
              <a:gd name="connsiteY35" fmla="*/ 600386 h 3595987"/>
              <a:gd name="connsiteX36" fmla="*/ 409575 w 1519238"/>
              <a:gd name="connsiteY36" fmla="*/ 581336 h 3595987"/>
              <a:gd name="connsiteX37" fmla="*/ 433388 w 1519238"/>
              <a:gd name="connsiteY37" fmla="*/ 552761 h 3595987"/>
              <a:gd name="connsiteX38" fmla="*/ 452438 w 1519238"/>
              <a:gd name="connsiteY38" fmla="*/ 543236 h 3595987"/>
              <a:gd name="connsiteX39" fmla="*/ 481013 w 1519238"/>
              <a:gd name="connsiteY39" fmla="*/ 509898 h 3595987"/>
              <a:gd name="connsiteX40" fmla="*/ 514350 w 1519238"/>
              <a:gd name="connsiteY40" fmla="*/ 471798 h 3595987"/>
              <a:gd name="connsiteX41" fmla="*/ 557213 w 1519238"/>
              <a:gd name="connsiteY41" fmla="*/ 428936 h 3595987"/>
              <a:gd name="connsiteX42" fmla="*/ 590550 w 1519238"/>
              <a:gd name="connsiteY42" fmla="*/ 395598 h 3595987"/>
              <a:gd name="connsiteX43" fmla="*/ 609600 w 1519238"/>
              <a:gd name="connsiteY43" fmla="*/ 333686 h 3595987"/>
              <a:gd name="connsiteX44" fmla="*/ 628650 w 1519238"/>
              <a:gd name="connsiteY44" fmla="*/ 305111 h 3595987"/>
              <a:gd name="connsiteX45" fmla="*/ 652463 w 1519238"/>
              <a:gd name="connsiteY45" fmla="*/ 271773 h 3595987"/>
              <a:gd name="connsiteX46" fmla="*/ 676275 w 1519238"/>
              <a:gd name="connsiteY46" fmla="*/ 243198 h 3595987"/>
              <a:gd name="connsiteX47" fmla="*/ 690563 w 1519238"/>
              <a:gd name="connsiteY47" fmla="*/ 209861 h 3595987"/>
              <a:gd name="connsiteX48" fmla="*/ 700088 w 1519238"/>
              <a:gd name="connsiteY48" fmla="*/ 181286 h 3595987"/>
              <a:gd name="connsiteX49" fmla="*/ 714375 w 1519238"/>
              <a:gd name="connsiteY49" fmla="*/ 157473 h 3595987"/>
              <a:gd name="connsiteX50" fmla="*/ 742950 w 1519238"/>
              <a:gd name="connsiteY50" fmla="*/ 133661 h 3595987"/>
              <a:gd name="connsiteX51" fmla="*/ 747713 w 1519238"/>
              <a:gd name="connsiteY51" fmla="*/ 119373 h 3595987"/>
              <a:gd name="connsiteX52" fmla="*/ 733425 w 1519238"/>
              <a:gd name="connsiteY52" fmla="*/ 90798 h 3595987"/>
              <a:gd name="connsiteX53" fmla="*/ 728663 w 1519238"/>
              <a:gd name="connsiteY53" fmla="*/ 76511 h 3595987"/>
              <a:gd name="connsiteX54" fmla="*/ 757238 w 1519238"/>
              <a:gd name="connsiteY54" fmla="*/ 90798 h 3595987"/>
              <a:gd name="connsiteX55" fmla="*/ 766763 w 1519238"/>
              <a:gd name="connsiteY55" fmla="*/ 105086 h 3595987"/>
              <a:gd name="connsiteX56" fmla="*/ 757238 w 1519238"/>
              <a:gd name="connsiteY56" fmla="*/ 71748 h 3595987"/>
              <a:gd name="connsiteX57" fmla="*/ 747713 w 1519238"/>
              <a:gd name="connsiteY57" fmla="*/ 57461 h 3595987"/>
              <a:gd name="connsiteX58" fmla="*/ 742950 w 1519238"/>
              <a:gd name="connsiteY58" fmla="*/ 43173 h 3595987"/>
              <a:gd name="connsiteX59" fmla="*/ 733425 w 1519238"/>
              <a:gd name="connsiteY59" fmla="*/ 28886 h 3595987"/>
              <a:gd name="connsiteX60" fmla="*/ 752475 w 1519238"/>
              <a:gd name="connsiteY60" fmla="*/ 38411 h 3595987"/>
              <a:gd name="connsiteX61" fmla="*/ 766763 w 1519238"/>
              <a:gd name="connsiteY61" fmla="*/ 43173 h 3595987"/>
              <a:gd name="connsiteX62" fmla="*/ 781050 w 1519238"/>
              <a:gd name="connsiteY62" fmla="*/ 43173 h 3595987"/>
              <a:gd name="connsiteX63" fmla="*/ 766763 w 1519238"/>
              <a:gd name="connsiteY63" fmla="*/ 14598 h 3595987"/>
              <a:gd name="connsiteX64" fmla="*/ 762000 w 1519238"/>
              <a:gd name="connsiteY64" fmla="*/ 311 h 3595987"/>
              <a:gd name="connsiteX65" fmla="*/ 804863 w 1519238"/>
              <a:gd name="connsiteY65" fmla="*/ 19361 h 3595987"/>
              <a:gd name="connsiteX66" fmla="*/ 814388 w 1519238"/>
              <a:gd name="connsiteY66" fmla="*/ 33648 h 3595987"/>
              <a:gd name="connsiteX67" fmla="*/ 857250 w 1519238"/>
              <a:gd name="connsiteY67" fmla="*/ 62223 h 3595987"/>
              <a:gd name="connsiteX68" fmla="*/ 876300 w 1519238"/>
              <a:gd name="connsiteY68" fmla="*/ 71748 h 3595987"/>
              <a:gd name="connsiteX69" fmla="*/ 890588 w 1519238"/>
              <a:gd name="connsiteY69" fmla="*/ 86036 h 3595987"/>
              <a:gd name="connsiteX70" fmla="*/ 904875 w 1519238"/>
              <a:gd name="connsiteY70" fmla="*/ 90798 h 3595987"/>
              <a:gd name="connsiteX71" fmla="*/ 947738 w 1519238"/>
              <a:gd name="connsiteY71" fmla="*/ 105086 h 3595987"/>
              <a:gd name="connsiteX72" fmla="*/ 966788 w 1519238"/>
              <a:gd name="connsiteY72" fmla="*/ 114611 h 3595987"/>
              <a:gd name="connsiteX73" fmla="*/ 985838 w 1519238"/>
              <a:gd name="connsiteY73" fmla="*/ 143186 h 3595987"/>
              <a:gd name="connsiteX74" fmla="*/ 1028700 w 1519238"/>
              <a:gd name="connsiteY74" fmla="*/ 176523 h 3595987"/>
              <a:gd name="connsiteX75" fmla="*/ 1047750 w 1519238"/>
              <a:gd name="connsiteY75" fmla="*/ 205098 h 3595987"/>
              <a:gd name="connsiteX76" fmla="*/ 1090613 w 1519238"/>
              <a:gd name="connsiteY76" fmla="*/ 252723 h 3595987"/>
              <a:gd name="connsiteX77" fmla="*/ 1109663 w 1519238"/>
              <a:gd name="connsiteY77" fmla="*/ 281298 h 3595987"/>
              <a:gd name="connsiteX78" fmla="*/ 1114425 w 1519238"/>
              <a:gd name="connsiteY78" fmla="*/ 300348 h 3595987"/>
              <a:gd name="connsiteX79" fmla="*/ 1138238 w 1519238"/>
              <a:gd name="connsiteY79" fmla="*/ 343211 h 3595987"/>
              <a:gd name="connsiteX80" fmla="*/ 1166813 w 1519238"/>
              <a:gd name="connsiteY80" fmla="*/ 362261 h 3595987"/>
              <a:gd name="connsiteX81" fmla="*/ 1204913 w 1519238"/>
              <a:gd name="connsiteY81" fmla="*/ 371786 h 3595987"/>
              <a:gd name="connsiteX82" fmla="*/ 1214438 w 1519238"/>
              <a:gd name="connsiteY82" fmla="*/ 386073 h 3595987"/>
              <a:gd name="connsiteX83" fmla="*/ 1238250 w 1519238"/>
              <a:gd name="connsiteY83" fmla="*/ 414648 h 3595987"/>
              <a:gd name="connsiteX84" fmla="*/ 1247775 w 1519238"/>
              <a:gd name="connsiteY84" fmla="*/ 443223 h 3595987"/>
              <a:gd name="connsiteX85" fmla="*/ 1252538 w 1519238"/>
              <a:gd name="connsiteY85" fmla="*/ 457511 h 3595987"/>
              <a:gd name="connsiteX86" fmla="*/ 1262063 w 1519238"/>
              <a:gd name="connsiteY86" fmla="*/ 476561 h 3595987"/>
              <a:gd name="connsiteX87" fmla="*/ 1290638 w 1519238"/>
              <a:gd name="connsiteY87" fmla="*/ 519423 h 3595987"/>
              <a:gd name="connsiteX88" fmla="*/ 1300163 w 1519238"/>
              <a:gd name="connsiteY88" fmla="*/ 533711 h 3595987"/>
              <a:gd name="connsiteX89" fmla="*/ 1304925 w 1519238"/>
              <a:gd name="connsiteY89" fmla="*/ 547998 h 3595987"/>
              <a:gd name="connsiteX90" fmla="*/ 1319213 w 1519238"/>
              <a:gd name="connsiteY90" fmla="*/ 557523 h 3595987"/>
              <a:gd name="connsiteX91" fmla="*/ 1371600 w 1519238"/>
              <a:gd name="connsiteY91" fmla="*/ 581336 h 3595987"/>
              <a:gd name="connsiteX92" fmla="*/ 1390650 w 1519238"/>
              <a:gd name="connsiteY92" fmla="*/ 590861 h 3595987"/>
              <a:gd name="connsiteX93" fmla="*/ 1419225 w 1519238"/>
              <a:gd name="connsiteY93" fmla="*/ 600386 h 3595987"/>
              <a:gd name="connsiteX94" fmla="*/ 1462088 w 1519238"/>
              <a:gd name="connsiteY94" fmla="*/ 595623 h 3595987"/>
              <a:gd name="connsiteX95" fmla="*/ 1476375 w 1519238"/>
              <a:gd name="connsiteY95" fmla="*/ 590861 h 3595987"/>
              <a:gd name="connsiteX96" fmla="*/ 1485900 w 1519238"/>
              <a:gd name="connsiteY96" fmla="*/ 576573 h 3595987"/>
              <a:gd name="connsiteX97" fmla="*/ 1504950 w 1519238"/>
              <a:gd name="connsiteY97" fmla="*/ 571811 h 3595987"/>
              <a:gd name="connsiteX98" fmla="*/ 1519238 w 1519238"/>
              <a:gd name="connsiteY98" fmla="*/ 567048 h 3595987"/>
              <a:gd name="connsiteX99" fmla="*/ 1509713 w 1519238"/>
              <a:gd name="connsiteY99" fmla="*/ 705161 h 3595987"/>
              <a:gd name="connsiteX100" fmla="*/ 1504950 w 1519238"/>
              <a:gd name="connsiteY100" fmla="*/ 719448 h 3595987"/>
              <a:gd name="connsiteX101" fmla="*/ 1485900 w 1519238"/>
              <a:gd name="connsiteY101" fmla="*/ 748023 h 3595987"/>
              <a:gd name="connsiteX102" fmla="*/ 1466850 w 1519238"/>
              <a:gd name="connsiteY102" fmla="*/ 786123 h 3595987"/>
              <a:gd name="connsiteX103" fmla="*/ 1457325 w 1519238"/>
              <a:gd name="connsiteY103" fmla="*/ 824223 h 3595987"/>
              <a:gd name="connsiteX104" fmla="*/ 1447800 w 1519238"/>
              <a:gd name="connsiteY104" fmla="*/ 909948 h 3595987"/>
              <a:gd name="connsiteX105" fmla="*/ 1438275 w 1519238"/>
              <a:gd name="connsiteY105" fmla="*/ 1014723 h 3595987"/>
              <a:gd name="connsiteX106" fmla="*/ 1428750 w 1519238"/>
              <a:gd name="connsiteY106" fmla="*/ 1090923 h 3595987"/>
              <a:gd name="connsiteX107" fmla="*/ 1414463 w 1519238"/>
              <a:gd name="connsiteY107" fmla="*/ 1119498 h 3595987"/>
              <a:gd name="connsiteX108" fmla="*/ 1400175 w 1519238"/>
              <a:gd name="connsiteY108" fmla="*/ 1148073 h 3595987"/>
              <a:gd name="connsiteX109" fmla="*/ 1395413 w 1519238"/>
              <a:gd name="connsiteY109" fmla="*/ 1162361 h 3595987"/>
              <a:gd name="connsiteX110" fmla="*/ 1338263 w 1519238"/>
              <a:gd name="connsiteY110" fmla="*/ 1148073 h 3595987"/>
              <a:gd name="connsiteX111" fmla="*/ 1314450 w 1519238"/>
              <a:gd name="connsiteY111" fmla="*/ 1143311 h 3595987"/>
              <a:gd name="connsiteX112" fmla="*/ 1285875 w 1519238"/>
              <a:gd name="connsiteY112" fmla="*/ 1133786 h 3595987"/>
              <a:gd name="connsiteX113" fmla="*/ 1223963 w 1519238"/>
              <a:gd name="connsiteY113" fmla="*/ 1138548 h 3595987"/>
              <a:gd name="connsiteX114" fmla="*/ 1214438 w 1519238"/>
              <a:gd name="connsiteY114" fmla="*/ 1167123 h 3595987"/>
              <a:gd name="connsiteX115" fmla="*/ 1204913 w 1519238"/>
              <a:gd name="connsiteY115" fmla="*/ 1186173 h 3595987"/>
              <a:gd name="connsiteX116" fmla="*/ 1195388 w 1519238"/>
              <a:gd name="connsiteY116" fmla="*/ 1214748 h 3595987"/>
              <a:gd name="connsiteX117" fmla="*/ 1190625 w 1519238"/>
              <a:gd name="connsiteY117" fmla="*/ 1281423 h 3595987"/>
              <a:gd name="connsiteX118" fmla="*/ 1176338 w 1519238"/>
              <a:gd name="connsiteY118" fmla="*/ 1300473 h 3595987"/>
              <a:gd name="connsiteX119" fmla="*/ 1190625 w 1519238"/>
              <a:gd name="connsiteY119" fmla="*/ 1333811 h 3595987"/>
              <a:gd name="connsiteX120" fmla="*/ 1200150 w 1519238"/>
              <a:gd name="connsiteY120" fmla="*/ 1348098 h 3595987"/>
              <a:gd name="connsiteX121" fmla="*/ 1209675 w 1519238"/>
              <a:gd name="connsiteY121" fmla="*/ 1381436 h 3595987"/>
              <a:gd name="connsiteX122" fmla="*/ 1219200 w 1519238"/>
              <a:gd name="connsiteY122" fmla="*/ 1400486 h 3595987"/>
              <a:gd name="connsiteX123" fmla="*/ 1223963 w 1519238"/>
              <a:gd name="connsiteY123" fmla="*/ 1467161 h 3595987"/>
              <a:gd name="connsiteX124" fmla="*/ 1228725 w 1519238"/>
              <a:gd name="connsiteY124" fmla="*/ 1486211 h 3595987"/>
              <a:gd name="connsiteX125" fmla="*/ 1233488 w 1519238"/>
              <a:gd name="connsiteY125" fmla="*/ 1510023 h 3595987"/>
              <a:gd name="connsiteX126" fmla="*/ 1228725 w 1519238"/>
              <a:gd name="connsiteY126" fmla="*/ 1557648 h 3595987"/>
              <a:gd name="connsiteX127" fmla="*/ 1209675 w 1519238"/>
              <a:gd name="connsiteY127" fmla="*/ 1605273 h 3595987"/>
              <a:gd name="connsiteX128" fmla="*/ 1204913 w 1519238"/>
              <a:gd name="connsiteY128" fmla="*/ 1676711 h 3595987"/>
              <a:gd name="connsiteX129" fmla="*/ 1195388 w 1519238"/>
              <a:gd name="connsiteY129" fmla="*/ 1710048 h 3595987"/>
              <a:gd name="connsiteX130" fmla="*/ 1185863 w 1519238"/>
              <a:gd name="connsiteY130" fmla="*/ 1748148 h 3595987"/>
              <a:gd name="connsiteX131" fmla="*/ 1190625 w 1519238"/>
              <a:gd name="connsiteY131" fmla="*/ 1833873 h 3595987"/>
              <a:gd name="connsiteX132" fmla="*/ 1200150 w 1519238"/>
              <a:gd name="connsiteY132" fmla="*/ 1867211 h 3595987"/>
              <a:gd name="connsiteX133" fmla="*/ 1204913 w 1519238"/>
              <a:gd name="connsiteY133" fmla="*/ 1886261 h 3595987"/>
              <a:gd name="connsiteX134" fmla="*/ 1219200 w 1519238"/>
              <a:gd name="connsiteY134" fmla="*/ 1933886 h 3595987"/>
              <a:gd name="connsiteX135" fmla="*/ 1223963 w 1519238"/>
              <a:gd name="connsiteY135" fmla="*/ 2124386 h 3595987"/>
              <a:gd name="connsiteX136" fmla="*/ 1233488 w 1519238"/>
              <a:gd name="connsiteY136" fmla="*/ 2186298 h 3595987"/>
              <a:gd name="connsiteX137" fmla="*/ 1243013 w 1519238"/>
              <a:gd name="connsiteY137" fmla="*/ 2200586 h 3595987"/>
              <a:gd name="connsiteX138" fmla="*/ 1247775 w 1519238"/>
              <a:gd name="connsiteY138" fmla="*/ 2214873 h 3595987"/>
              <a:gd name="connsiteX139" fmla="*/ 1257300 w 1519238"/>
              <a:gd name="connsiteY139" fmla="*/ 2233923 h 3595987"/>
              <a:gd name="connsiteX140" fmla="*/ 1271588 w 1519238"/>
              <a:gd name="connsiteY140" fmla="*/ 2276786 h 3595987"/>
              <a:gd name="connsiteX141" fmla="*/ 1264444 w 1519238"/>
              <a:gd name="connsiteY141" fmla="*/ 2364892 h 3595987"/>
              <a:gd name="connsiteX142" fmla="*/ 1202532 w 1519238"/>
              <a:gd name="connsiteY142" fmla="*/ 2422042 h 3595987"/>
              <a:gd name="connsiteX143" fmla="*/ 1100138 w 1519238"/>
              <a:gd name="connsiteY143" fmla="*/ 2464906 h 3595987"/>
              <a:gd name="connsiteX144" fmla="*/ 1052512 w 1519238"/>
              <a:gd name="connsiteY144" fmla="*/ 2555392 h 3595987"/>
              <a:gd name="connsiteX145" fmla="*/ 1062037 w 1519238"/>
              <a:gd name="connsiteY145" fmla="*/ 2610161 h 3595987"/>
              <a:gd name="connsiteX146" fmla="*/ 1042987 w 1519238"/>
              <a:gd name="connsiteY146" fmla="*/ 2662548 h 3595987"/>
              <a:gd name="connsiteX147" fmla="*/ 1071563 w 1519238"/>
              <a:gd name="connsiteY147" fmla="*/ 2743510 h 3595987"/>
              <a:gd name="connsiteX148" fmla="*/ 1164431 w 1519238"/>
              <a:gd name="connsiteY148" fmla="*/ 2750652 h 3595987"/>
              <a:gd name="connsiteX149" fmla="*/ 1193006 w 1519238"/>
              <a:gd name="connsiteY149" fmla="*/ 2803040 h 3595987"/>
              <a:gd name="connsiteX150" fmla="*/ 1176337 w 1519238"/>
              <a:gd name="connsiteY150" fmla="*/ 2855426 h 3595987"/>
              <a:gd name="connsiteX151" fmla="*/ 1219200 w 1519238"/>
              <a:gd name="connsiteY151" fmla="*/ 2872095 h 3595987"/>
              <a:gd name="connsiteX152" fmla="*/ 1233488 w 1519238"/>
              <a:gd name="connsiteY152" fmla="*/ 2922101 h 3595987"/>
              <a:gd name="connsiteX153" fmla="*/ 1214438 w 1519238"/>
              <a:gd name="connsiteY153" fmla="*/ 2945912 h 3595987"/>
              <a:gd name="connsiteX154" fmla="*/ 1254919 w 1519238"/>
              <a:gd name="connsiteY154" fmla="*/ 2962581 h 3595987"/>
              <a:gd name="connsiteX155" fmla="*/ 1276350 w 1519238"/>
              <a:gd name="connsiteY155" fmla="*/ 3017349 h 3595987"/>
              <a:gd name="connsiteX156" fmla="*/ 1252537 w 1519238"/>
              <a:gd name="connsiteY156" fmla="*/ 3026874 h 3595987"/>
              <a:gd name="connsiteX157" fmla="*/ 1226344 w 1519238"/>
              <a:gd name="connsiteY157" fmla="*/ 3010204 h 3595987"/>
              <a:gd name="connsiteX158" fmla="*/ 959644 w 1519238"/>
              <a:gd name="connsiteY158" fmla="*/ 3060210 h 3595987"/>
              <a:gd name="connsiteX159" fmla="*/ 966788 w 1519238"/>
              <a:gd name="connsiteY159" fmla="*/ 3095929 h 3595987"/>
              <a:gd name="connsiteX160" fmla="*/ 904875 w 1519238"/>
              <a:gd name="connsiteY160" fmla="*/ 3103072 h 3595987"/>
              <a:gd name="connsiteX161" fmla="*/ 926306 w 1519238"/>
              <a:gd name="connsiteY161" fmla="*/ 3222133 h 3595987"/>
              <a:gd name="connsiteX162" fmla="*/ 892969 w 1519238"/>
              <a:gd name="connsiteY162" fmla="*/ 3286427 h 3595987"/>
              <a:gd name="connsiteX163" fmla="*/ 919163 w 1519238"/>
              <a:gd name="connsiteY163" fmla="*/ 3376914 h 3595987"/>
              <a:gd name="connsiteX164" fmla="*/ 902494 w 1519238"/>
              <a:gd name="connsiteY164" fmla="*/ 3412631 h 3595987"/>
              <a:gd name="connsiteX165" fmla="*/ 938213 w 1519238"/>
              <a:gd name="connsiteY165" fmla="*/ 3498356 h 3595987"/>
              <a:gd name="connsiteX166" fmla="*/ 919162 w 1519238"/>
              <a:gd name="connsiteY166" fmla="*/ 3536455 h 3595987"/>
              <a:gd name="connsiteX167" fmla="*/ 904875 w 1519238"/>
              <a:gd name="connsiteY167" fmla="*/ 3595987 h 3595987"/>
              <a:gd name="connsiteX0" fmla="*/ 0 w 1519238"/>
              <a:gd name="connsiteY0" fmla="*/ 1524311 h 3643612"/>
              <a:gd name="connsiteX1" fmla="*/ 23813 w 1519238"/>
              <a:gd name="connsiteY1" fmla="*/ 1486211 h 3643612"/>
              <a:gd name="connsiteX2" fmla="*/ 28575 w 1519238"/>
              <a:gd name="connsiteY2" fmla="*/ 1471923 h 3643612"/>
              <a:gd name="connsiteX3" fmla="*/ 47625 w 1519238"/>
              <a:gd name="connsiteY3" fmla="*/ 1438586 h 3643612"/>
              <a:gd name="connsiteX4" fmla="*/ 61913 w 1519238"/>
              <a:gd name="connsiteY4" fmla="*/ 1424298 h 3643612"/>
              <a:gd name="connsiteX5" fmla="*/ 80963 w 1519238"/>
              <a:gd name="connsiteY5" fmla="*/ 1395723 h 3643612"/>
              <a:gd name="connsiteX6" fmla="*/ 85725 w 1519238"/>
              <a:gd name="connsiteY6" fmla="*/ 1371911 h 3643612"/>
              <a:gd name="connsiteX7" fmla="*/ 119063 w 1519238"/>
              <a:gd name="connsiteY7" fmla="*/ 1338573 h 3643612"/>
              <a:gd name="connsiteX8" fmla="*/ 147638 w 1519238"/>
              <a:gd name="connsiteY8" fmla="*/ 1333811 h 3643612"/>
              <a:gd name="connsiteX9" fmla="*/ 157163 w 1519238"/>
              <a:gd name="connsiteY9" fmla="*/ 1305236 h 3643612"/>
              <a:gd name="connsiteX10" fmla="*/ 166688 w 1519238"/>
              <a:gd name="connsiteY10" fmla="*/ 1252848 h 3643612"/>
              <a:gd name="connsiteX11" fmla="*/ 157163 w 1519238"/>
              <a:gd name="connsiteY11" fmla="*/ 1176648 h 3643612"/>
              <a:gd name="connsiteX12" fmla="*/ 147638 w 1519238"/>
              <a:gd name="connsiteY12" fmla="*/ 1148073 h 3643612"/>
              <a:gd name="connsiteX13" fmla="*/ 142875 w 1519238"/>
              <a:gd name="connsiteY13" fmla="*/ 1114736 h 3643612"/>
              <a:gd name="connsiteX14" fmla="*/ 133350 w 1519238"/>
              <a:gd name="connsiteY14" fmla="*/ 1095686 h 3643612"/>
              <a:gd name="connsiteX15" fmla="*/ 128588 w 1519238"/>
              <a:gd name="connsiteY15" fmla="*/ 1081398 h 3643612"/>
              <a:gd name="connsiteX16" fmla="*/ 133350 w 1519238"/>
              <a:gd name="connsiteY16" fmla="*/ 986148 h 3643612"/>
              <a:gd name="connsiteX17" fmla="*/ 138113 w 1519238"/>
              <a:gd name="connsiteY17" fmla="*/ 971861 h 3643612"/>
              <a:gd name="connsiteX18" fmla="*/ 147638 w 1519238"/>
              <a:gd name="connsiteY18" fmla="*/ 957573 h 3643612"/>
              <a:gd name="connsiteX19" fmla="*/ 161925 w 1519238"/>
              <a:gd name="connsiteY19" fmla="*/ 943286 h 3643612"/>
              <a:gd name="connsiteX20" fmla="*/ 176213 w 1519238"/>
              <a:gd name="connsiteY20" fmla="*/ 900423 h 3643612"/>
              <a:gd name="connsiteX21" fmla="*/ 180975 w 1519238"/>
              <a:gd name="connsiteY21" fmla="*/ 886136 h 3643612"/>
              <a:gd name="connsiteX22" fmla="*/ 190500 w 1519238"/>
              <a:gd name="connsiteY22" fmla="*/ 867086 h 3643612"/>
              <a:gd name="connsiteX23" fmla="*/ 204788 w 1519238"/>
              <a:gd name="connsiteY23" fmla="*/ 814698 h 3643612"/>
              <a:gd name="connsiteX24" fmla="*/ 214313 w 1519238"/>
              <a:gd name="connsiteY24" fmla="*/ 781361 h 3643612"/>
              <a:gd name="connsiteX25" fmla="*/ 223838 w 1519238"/>
              <a:gd name="connsiteY25" fmla="*/ 767073 h 3643612"/>
              <a:gd name="connsiteX26" fmla="*/ 242888 w 1519238"/>
              <a:gd name="connsiteY26" fmla="*/ 733736 h 3643612"/>
              <a:gd name="connsiteX27" fmla="*/ 280988 w 1519238"/>
              <a:gd name="connsiteY27" fmla="*/ 714686 h 3643612"/>
              <a:gd name="connsiteX28" fmla="*/ 300038 w 1519238"/>
              <a:gd name="connsiteY28" fmla="*/ 705161 h 3643612"/>
              <a:gd name="connsiteX29" fmla="*/ 314325 w 1519238"/>
              <a:gd name="connsiteY29" fmla="*/ 690873 h 3643612"/>
              <a:gd name="connsiteX30" fmla="*/ 328613 w 1519238"/>
              <a:gd name="connsiteY30" fmla="*/ 681348 h 3643612"/>
              <a:gd name="connsiteX31" fmla="*/ 333375 w 1519238"/>
              <a:gd name="connsiteY31" fmla="*/ 667061 h 3643612"/>
              <a:gd name="connsiteX32" fmla="*/ 347663 w 1519238"/>
              <a:gd name="connsiteY32" fmla="*/ 652773 h 3643612"/>
              <a:gd name="connsiteX33" fmla="*/ 357188 w 1519238"/>
              <a:gd name="connsiteY33" fmla="*/ 638486 h 3643612"/>
              <a:gd name="connsiteX34" fmla="*/ 385763 w 1519238"/>
              <a:gd name="connsiteY34" fmla="*/ 614673 h 3643612"/>
              <a:gd name="connsiteX35" fmla="*/ 395288 w 1519238"/>
              <a:gd name="connsiteY35" fmla="*/ 600386 h 3643612"/>
              <a:gd name="connsiteX36" fmla="*/ 409575 w 1519238"/>
              <a:gd name="connsiteY36" fmla="*/ 581336 h 3643612"/>
              <a:gd name="connsiteX37" fmla="*/ 433388 w 1519238"/>
              <a:gd name="connsiteY37" fmla="*/ 552761 h 3643612"/>
              <a:gd name="connsiteX38" fmla="*/ 452438 w 1519238"/>
              <a:gd name="connsiteY38" fmla="*/ 543236 h 3643612"/>
              <a:gd name="connsiteX39" fmla="*/ 481013 w 1519238"/>
              <a:gd name="connsiteY39" fmla="*/ 509898 h 3643612"/>
              <a:gd name="connsiteX40" fmla="*/ 514350 w 1519238"/>
              <a:gd name="connsiteY40" fmla="*/ 471798 h 3643612"/>
              <a:gd name="connsiteX41" fmla="*/ 557213 w 1519238"/>
              <a:gd name="connsiteY41" fmla="*/ 428936 h 3643612"/>
              <a:gd name="connsiteX42" fmla="*/ 590550 w 1519238"/>
              <a:gd name="connsiteY42" fmla="*/ 395598 h 3643612"/>
              <a:gd name="connsiteX43" fmla="*/ 609600 w 1519238"/>
              <a:gd name="connsiteY43" fmla="*/ 333686 h 3643612"/>
              <a:gd name="connsiteX44" fmla="*/ 628650 w 1519238"/>
              <a:gd name="connsiteY44" fmla="*/ 305111 h 3643612"/>
              <a:gd name="connsiteX45" fmla="*/ 652463 w 1519238"/>
              <a:gd name="connsiteY45" fmla="*/ 271773 h 3643612"/>
              <a:gd name="connsiteX46" fmla="*/ 676275 w 1519238"/>
              <a:gd name="connsiteY46" fmla="*/ 243198 h 3643612"/>
              <a:gd name="connsiteX47" fmla="*/ 690563 w 1519238"/>
              <a:gd name="connsiteY47" fmla="*/ 209861 h 3643612"/>
              <a:gd name="connsiteX48" fmla="*/ 700088 w 1519238"/>
              <a:gd name="connsiteY48" fmla="*/ 181286 h 3643612"/>
              <a:gd name="connsiteX49" fmla="*/ 714375 w 1519238"/>
              <a:gd name="connsiteY49" fmla="*/ 157473 h 3643612"/>
              <a:gd name="connsiteX50" fmla="*/ 742950 w 1519238"/>
              <a:gd name="connsiteY50" fmla="*/ 133661 h 3643612"/>
              <a:gd name="connsiteX51" fmla="*/ 747713 w 1519238"/>
              <a:gd name="connsiteY51" fmla="*/ 119373 h 3643612"/>
              <a:gd name="connsiteX52" fmla="*/ 733425 w 1519238"/>
              <a:gd name="connsiteY52" fmla="*/ 90798 h 3643612"/>
              <a:gd name="connsiteX53" fmla="*/ 728663 w 1519238"/>
              <a:gd name="connsiteY53" fmla="*/ 76511 h 3643612"/>
              <a:gd name="connsiteX54" fmla="*/ 757238 w 1519238"/>
              <a:gd name="connsiteY54" fmla="*/ 90798 h 3643612"/>
              <a:gd name="connsiteX55" fmla="*/ 766763 w 1519238"/>
              <a:gd name="connsiteY55" fmla="*/ 105086 h 3643612"/>
              <a:gd name="connsiteX56" fmla="*/ 757238 w 1519238"/>
              <a:gd name="connsiteY56" fmla="*/ 71748 h 3643612"/>
              <a:gd name="connsiteX57" fmla="*/ 747713 w 1519238"/>
              <a:gd name="connsiteY57" fmla="*/ 57461 h 3643612"/>
              <a:gd name="connsiteX58" fmla="*/ 742950 w 1519238"/>
              <a:gd name="connsiteY58" fmla="*/ 43173 h 3643612"/>
              <a:gd name="connsiteX59" fmla="*/ 733425 w 1519238"/>
              <a:gd name="connsiteY59" fmla="*/ 28886 h 3643612"/>
              <a:gd name="connsiteX60" fmla="*/ 752475 w 1519238"/>
              <a:gd name="connsiteY60" fmla="*/ 38411 h 3643612"/>
              <a:gd name="connsiteX61" fmla="*/ 766763 w 1519238"/>
              <a:gd name="connsiteY61" fmla="*/ 43173 h 3643612"/>
              <a:gd name="connsiteX62" fmla="*/ 781050 w 1519238"/>
              <a:gd name="connsiteY62" fmla="*/ 43173 h 3643612"/>
              <a:gd name="connsiteX63" fmla="*/ 766763 w 1519238"/>
              <a:gd name="connsiteY63" fmla="*/ 14598 h 3643612"/>
              <a:gd name="connsiteX64" fmla="*/ 762000 w 1519238"/>
              <a:gd name="connsiteY64" fmla="*/ 311 h 3643612"/>
              <a:gd name="connsiteX65" fmla="*/ 804863 w 1519238"/>
              <a:gd name="connsiteY65" fmla="*/ 19361 h 3643612"/>
              <a:gd name="connsiteX66" fmla="*/ 814388 w 1519238"/>
              <a:gd name="connsiteY66" fmla="*/ 33648 h 3643612"/>
              <a:gd name="connsiteX67" fmla="*/ 857250 w 1519238"/>
              <a:gd name="connsiteY67" fmla="*/ 62223 h 3643612"/>
              <a:gd name="connsiteX68" fmla="*/ 876300 w 1519238"/>
              <a:gd name="connsiteY68" fmla="*/ 71748 h 3643612"/>
              <a:gd name="connsiteX69" fmla="*/ 890588 w 1519238"/>
              <a:gd name="connsiteY69" fmla="*/ 86036 h 3643612"/>
              <a:gd name="connsiteX70" fmla="*/ 904875 w 1519238"/>
              <a:gd name="connsiteY70" fmla="*/ 90798 h 3643612"/>
              <a:gd name="connsiteX71" fmla="*/ 947738 w 1519238"/>
              <a:gd name="connsiteY71" fmla="*/ 105086 h 3643612"/>
              <a:gd name="connsiteX72" fmla="*/ 966788 w 1519238"/>
              <a:gd name="connsiteY72" fmla="*/ 114611 h 3643612"/>
              <a:gd name="connsiteX73" fmla="*/ 985838 w 1519238"/>
              <a:gd name="connsiteY73" fmla="*/ 143186 h 3643612"/>
              <a:gd name="connsiteX74" fmla="*/ 1028700 w 1519238"/>
              <a:gd name="connsiteY74" fmla="*/ 176523 h 3643612"/>
              <a:gd name="connsiteX75" fmla="*/ 1047750 w 1519238"/>
              <a:gd name="connsiteY75" fmla="*/ 205098 h 3643612"/>
              <a:gd name="connsiteX76" fmla="*/ 1090613 w 1519238"/>
              <a:gd name="connsiteY76" fmla="*/ 252723 h 3643612"/>
              <a:gd name="connsiteX77" fmla="*/ 1109663 w 1519238"/>
              <a:gd name="connsiteY77" fmla="*/ 281298 h 3643612"/>
              <a:gd name="connsiteX78" fmla="*/ 1114425 w 1519238"/>
              <a:gd name="connsiteY78" fmla="*/ 300348 h 3643612"/>
              <a:gd name="connsiteX79" fmla="*/ 1138238 w 1519238"/>
              <a:gd name="connsiteY79" fmla="*/ 343211 h 3643612"/>
              <a:gd name="connsiteX80" fmla="*/ 1166813 w 1519238"/>
              <a:gd name="connsiteY80" fmla="*/ 362261 h 3643612"/>
              <a:gd name="connsiteX81" fmla="*/ 1204913 w 1519238"/>
              <a:gd name="connsiteY81" fmla="*/ 371786 h 3643612"/>
              <a:gd name="connsiteX82" fmla="*/ 1214438 w 1519238"/>
              <a:gd name="connsiteY82" fmla="*/ 386073 h 3643612"/>
              <a:gd name="connsiteX83" fmla="*/ 1238250 w 1519238"/>
              <a:gd name="connsiteY83" fmla="*/ 414648 h 3643612"/>
              <a:gd name="connsiteX84" fmla="*/ 1247775 w 1519238"/>
              <a:gd name="connsiteY84" fmla="*/ 443223 h 3643612"/>
              <a:gd name="connsiteX85" fmla="*/ 1252538 w 1519238"/>
              <a:gd name="connsiteY85" fmla="*/ 457511 h 3643612"/>
              <a:gd name="connsiteX86" fmla="*/ 1262063 w 1519238"/>
              <a:gd name="connsiteY86" fmla="*/ 476561 h 3643612"/>
              <a:gd name="connsiteX87" fmla="*/ 1290638 w 1519238"/>
              <a:gd name="connsiteY87" fmla="*/ 519423 h 3643612"/>
              <a:gd name="connsiteX88" fmla="*/ 1300163 w 1519238"/>
              <a:gd name="connsiteY88" fmla="*/ 533711 h 3643612"/>
              <a:gd name="connsiteX89" fmla="*/ 1304925 w 1519238"/>
              <a:gd name="connsiteY89" fmla="*/ 547998 h 3643612"/>
              <a:gd name="connsiteX90" fmla="*/ 1319213 w 1519238"/>
              <a:gd name="connsiteY90" fmla="*/ 557523 h 3643612"/>
              <a:gd name="connsiteX91" fmla="*/ 1371600 w 1519238"/>
              <a:gd name="connsiteY91" fmla="*/ 581336 h 3643612"/>
              <a:gd name="connsiteX92" fmla="*/ 1390650 w 1519238"/>
              <a:gd name="connsiteY92" fmla="*/ 590861 h 3643612"/>
              <a:gd name="connsiteX93" fmla="*/ 1419225 w 1519238"/>
              <a:gd name="connsiteY93" fmla="*/ 600386 h 3643612"/>
              <a:gd name="connsiteX94" fmla="*/ 1462088 w 1519238"/>
              <a:gd name="connsiteY94" fmla="*/ 595623 h 3643612"/>
              <a:gd name="connsiteX95" fmla="*/ 1476375 w 1519238"/>
              <a:gd name="connsiteY95" fmla="*/ 590861 h 3643612"/>
              <a:gd name="connsiteX96" fmla="*/ 1485900 w 1519238"/>
              <a:gd name="connsiteY96" fmla="*/ 576573 h 3643612"/>
              <a:gd name="connsiteX97" fmla="*/ 1504950 w 1519238"/>
              <a:gd name="connsiteY97" fmla="*/ 571811 h 3643612"/>
              <a:gd name="connsiteX98" fmla="*/ 1519238 w 1519238"/>
              <a:gd name="connsiteY98" fmla="*/ 567048 h 3643612"/>
              <a:gd name="connsiteX99" fmla="*/ 1509713 w 1519238"/>
              <a:gd name="connsiteY99" fmla="*/ 705161 h 3643612"/>
              <a:gd name="connsiteX100" fmla="*/ 1504950 w 1519238"/>
              <a:gd name="connsiteY100" fmla="*/ 719448 h 3643612"/>
              <a:gd name="connsiteX101" fmla="*/ 1485900 w 1519238"/>
              <a:gd name="connsiteY101" fmla="*/ 748023 h 3643612"/>
              <a:gd name="connsiteX102" fmla="*/ 1466850 w 1519238"/>
              <a:gd name="connsiteY102" fmla="*/ 786123 h 3643612"/>
              <a:gd name="connsiteX103" fmla="*/ 1457325 w 1519238"/>
              <a:gd name="connsiteY103" fmla="*/ 824223 h 3643612"/>
              <a:gd name="connsiteX104" fmla="*/ 1447800 w 1519238"/>
              <a:gd name="connsiteY104" fmla="*/ 909948 h 3643612"/>
              <a:gd name="connsiteX105" fmla="*/ 1438275 w 1519238"/>
              <a:gd name="connsiteY105" fmla="*/ 1014723 h 3643612"/>
              <a:gd name="connsiteX106" fmla="*/ 1428750 w 1519238"/>
              <a:gd name="connsiteY106" fmla="*/ 1090923 h 3643612"/>
              <a:gd name="connsiteX107" fmla="*/ 1414463 w 1519238"/>
              <a:gd name="connsiteY107" fmla="*/ 1119498 h 3643612"/>
              <a:gd name="connsiteX108" fmla="*/ 1400175 w 1519238"/>
              <a:gd name="connsiteY108" fmla="*/ 1148073 h 3643612"/>
              <a:gd name="connsiteX109" fmla="*/ 1395413 w 1519238"/>
              <a:gd name="connsiteY109" fmla="*/ 1162361 h 3643612"/>
              <a:gd name="connsiteX110" fmla="*/ 1338263 w 1519238"/>
              <a:gd name="connsiteY110" fmla="*/ 1148073 h 3643612"/>
              <a:gd name="connsiteX111" fmla="*/ 1314450 w 1519238"/>
              <a:gd name="connsiteY111" fmla="*/ 1143311 h 3643612"/>
              <a:gd name="connsiteX112" fmla="*/ 1285875 w 1519238"/>
              <a:gd name="connsiteY112" fmla="*/ 1133786 h 3643612"/>
              <a:gd name="connsiteX113" fmla="*/ 1223963 w 1519238"/>
              <a:gd name="connsiteY113" fmla="*/ 1138548 h 3643612"/>
              <a:gd name="connsiteX114" fmla="*/ 1214438 w 1519238"/>
              <a:gd name="connsiteY114" fmla="*/ 1167123 h 3643612"/>
              <a:gd name="connsiteX115" fmla="*/ 1204913 w 1519238"/>
              <a:gd name="connsiteY115" fmla="*/ 1186173 h 3643612"/>
              <a:gd name="connsiteX116" fmla="*/ 1195388 w 1519238"/>
              <a:gd name="connsiteY116" fmla="*/ 1214748 h 3643612"/>
              <a:gd name="connsiteX117" fmla="*/ 1190625 w 1519238"/>
              <a:gd name="connsiteY117" fmla="*/ 1281423 h 3643612"/>
              <a:gd name="connsiteX118" fmla="*/ 1176338 w 1519238"/>
              <a:gd name="connsiteY118" fmla="*/ 1300473 h 3643612"/>
              <a:gd name="connsiteX119" fmla="*/ 1190625 w 1519238"/>
              <a:gd name="connsiteY119" fmla="*/ 1333811 h 3643612"/>
              <a:gd name="connsiteX120" fmla="*/ 1200150 w 1519238"/>
              <a:gd name="connsiteY120" fmla="*/ 1348098 h 3643612"/>
              <a:gd name="connsiteX121" fmla="*/ 1209675 w 1519238"/>
              <a:gd name="connsiteY121" fmla="*/ 1381436 h 3643612"/>
              <a:gd name="connsiteX122" fmla="*/ 1219200 w 1519238"/>
              <a:gd name="connsiteY122" fmla="*/ 1400486 h 3643612"/>
              <a:gd name="connsiteX123" fmla="*/ 1223963 w 1519238"/>
              <a:gd name="connsiteY123" fmla="*/ 1467161 h 3643612"/>
              <a:gd name="connsiteX124" fmla="*/ 1228725 w 1519238"/>
              <a:gd name="connsiteY124" fmla="*/ 1486211 h 3643612"/>
              <a:gd name="connsiteX125" fmla="*/ 1233488 w 1519238"/>
              <a:gd name="connsiteY125" fmla="*/ 1510023 h 3643612"/>
              <a:gd name="connsiteX126" fmla="*/ 1228725 w 1519238"/>
              <a:gd name="connsiteY126" fmla="*/ 1557648 h 3643612"/>
              <a:gd name="connsiteX127" fmla="*/ 1209675 w 1519238"/>
              <a:gd name="connsiteY127" fmla="*/ 1605273 h 3643612"/>
              <a:gd name="connsiteX128" fmla="*/ 1204913 w 1519238"/>
              <a:gd name="connsiteY128" fmla="*/ 1676711 h 3643612"/>
              <a:gd name="connsiteX129" fmla="*/ 1195388 w 1519238"/>
              <a:gd name="connsiteY129" fmla="*/ 1710048 h 3643612"/>
              <a:gd name="connsiteX130" fmla="*/ 1185863 w 1519238"/>
              <a:gd name="connsiteY130" fmla="*/ 1748148 h 3643612"/>
              <a:gd name="connsiteX131" fmla="*/ 1190625 w 1519238"/>
              <a:gd name="connsiteY131" fmla="*/ 1833873 h 3643612"/>
              <a:gd name="connsiteX132" fmla="*/ 1200150 w 1519238"/>
              <a:gd name="connsiteY132" fmla="*/ 1867211 h 3643612"/>
              <a:gd name="connsiteX133" fmla="*/ 1204913 w 1519238"/>
              <a:gd name="connsiteY133" fmla="*/ 1886261 h 3643612"/>
              <a:gd name="connsiteX134" fmla="*/ 1219200 w 1519238"/>
              <a:gd name="connsiteY134" fmla="*/ 1933886 h 3643612"/>
              <a:gd name="connsiteX135" fmla="*/ 1223963 w 1519238"/>
              <a:gd name="connsiteY135" fmla="*/ 2124386 h 3643612"/>
              <a:gd name="connsiteX136" fmla="*/ 1233488 w 1519238"/>
              <a:gd name="connsiteY136" fmla="*/ 2186298 h 3643612"/>
              <a:gd name="connsiteX137" fmla="*/ 1243013 w 1519238"/>
              <a:gd name="connsiteY137" fmla="*/ 2200586 h 3643612"/>
              <a:gd name="connsiteX138" fmla="*/ 1247775 w 1519238"/>
              <a:gd name="connsiteY138" fmla="*/ 2214873 h 3643612"/>
              <a:gd name="connsiteX139" fmla="*/ 1257300 w 1519238"/>
              <a:gd name="connsiteY139" fmla="*/ 2233923 h 3643612"/>
              <a:gd name="connsiteX140" fmla="*/ 1271588 w 1519238"/>
              <a:gd name="connsiteY140" fmla="*/ 2276786 h 3643612"/>
              <a:gd name="connsiteX141" fmla="*/ 1264444 w 1519238"/>
              <a:gd name="connsiteY141" fmla="*/ 2364892 h 3643612"/>
              <a:gd name="connsiteX142" fmla="*/ 1202532 w 1519238"/>
              <a:gd name="connsiteY142" fmla="*/ 2422042 h 3643612"/>
              <a:gd name="connsiteX143" fmla="*/ 1100138 w 1519238"/>
              <a:gd name="connsiteY143" fmla="*/ 2464906 h 3643612"/>
              <a:gd name="connsiteX144" fmla="*/ 1052512 w 1519238"/>
              <a:gd name="connsiteY144" fmla="*/ 2555392 h 3643612"/>
              <a:gd name="connsiteX145" fmla="*/ 1062037 w 1519238"/>
              <a:gd name="connsiteY145" fmla="*/ 2610161 h 3643612"/>
              <a:gd name="connsiteX146" fmla="*/ 1042987 w 1519238"/>
              <a:gd name="connsiteY146" fmla="*/ 2662548 h 3643612"/>
              <a:gd name="connsiteX147" fmla="*/ 1071563 w 1519238"/>
              <a:gd name="connsiteY147" fmla="*/ 2743510 h 3643612"/>
              <a:gd name="connsiteX148" fmla="*/ 1164431 w 1519238"/>
              <a:gd name="connsiteY148" fmla="*/ 2750652 h 3643612"/>
              <a:gd name="connsiteX149" fmla="*/ 1193006 w 1519238"/>
              <a:gd name="connsiteY149" fmla="*/ 2803040 h 3643612"/>
              <a:gd name="connsiteX150" fmla="*/ 1176337 w 1519238"/>
              <a:gd name="connsiteY150" fmla="*/ 2855426 h 3643612"/>
              <a:gd name="connsiteX151" fmla="*/ 1219200 w 1519238"/>
              <a:gd name="connsiteY151" fmla="*/ 2872095 h 3643612"/>
              <a:gd name="connsiteX152" fmla="*/ 1233488 w 1519238"/>
              <a:gd name="connsiteY152" fmla="*/ 2922101 h 3643612"/>
              <a:gd name="connsiteX153" fmla="*/ 1214438 w 1519238"/>
              <a:gd name="connsiteY153" fmla="*/ 2945912 h 3643612"/>
              <a:gd name="connsiteX154" fmla="*/ 1254919 w 1519238"/>
              <a:gd name="connsiteY154" fmla="*/ 2962581 h 3643612"/>
              <a:gd name="connsiteX155" fmla="*/ 1276350 w 1519238"/>
              <a:gd name="connsiteY155" fmla="*/ 3017349 h 3643612"/>
              <a:gd name="connsiteX156" fmla="*/ 1252537 w 1519238"/>
              <a:gd name="connsiteY156" fmla="*/ 3026874 h 3643612"/>
              <a:gd name="connsiteX157" fmla="*/ 1226344 w 1519238"/>
              <a:gd name="connsiteY157" fmla="*/ 3010204 h 3643612"/>
              <a:gd name="connsiteX158" fmla="*/ 959644 w 1519238"/>
              <a:gd name="connsiteY158" fmla="*/ 3060210 h 3643612"/>
              <a:gd name="connsiteX159" fmla="*/ 966788 w 1519238"/>
              <a:gd name="connsiteY159" fmla="*/ 3095929 h 3643612"/>
              <a:gd name="connsiteX160" fmla="*/ 904875 w 1519238"/>
              <a:gd name="connsiteY160" fmla="*/ 3103072 h 3643612"/>
              <a:gd name="connsiteX161" fmla="*/ 926306 w 1519238"/>
              <a:gd name="connsiteY161" fmla="*/ 3222133 h 3643612"/>
              <a:gd name="connsiteX162" fmla="*/ 892969 w 1519238"/>
              <a:gd name="connsiteY162" fmla="*/ 3286427 h 3643612"/>
              <a:gd name="connsiteX163" fmla="*/ 919163 w 1519238"/>
              <a:gd name="connsiteY163" fmla="*/ 3376914 h 3643612"/>
              <a:gd name="connsiteX164" fmla="*/ 902494 w 1519238"/>
              <a:gd name="connsiteY164" fmla="*/ 3412631 h 3643612"/>
              <a:gd name="connsiteX165" fmla="*/ 938213 w 1519238"/>
              <a:gd name="connsiteY165" fmla="*/ 3498356 h 3643612"/>
              <a:gd name="connsiteX166" fmla="*/ 919162 w 1519238"/>
              <a:gd name="connsiteY166" fmla="*/ 3536455 h 3643612"/>
              <a:gd name="connsiteX167" fmla="*/ 854868 w 1519238"/>
              <a:gd name="connsiteY167" fmla="*/ 3643612 h 3643612"/>
              <a:gd name="connsiteX0" fmla="*/ 0 w 1519238"/>
              <a:gd name="connsiteY0" fmla="*/ 1524311 h 3643612"/>
              <a:gd name="connsiteX1" fmla="*/ 23813 w 1519238"/>
              <a:gd name="connsiteY1" fmla="*/ 1486211 h 3643612"/>
              <a:gd name="connsiteX2" fmla="*/ 28575 w 1519238"/>
              <a:gd name="connsiteY2" fmla="*/ 1471923 h 3643612"/>
              <a:gd name="connsiteX3" fmla="*/ 47625 w 1519238"/>
              <a:gd name="connsiteY3" fmla="*/ 1438586 h 3643612"/>
              <a:gd name="connsiteX4" fmla="*/ 61913 w 1519238"/>
              <a:gd name="connsiteY4" fmla="*/ 1424298 h 3643612"/>
              <a:gd name="connsiteX5" fmla="*/ 80963 w 1519238"/>
              <a:gd name="connsiteY5" fmla="*/ 1395723 h 3643612"/>
              <a:gd name="connsiteX6" fmla="*/ 85725 w 1519238"/>
              <a:gd name="connsiteY6" fmla="*/ 1371911 h 3643612"/>
              <a:gd name="connsiteX7" fmla="*/ 119063 w 1519238"/>
              <a:gd name="connsiteY7" fmla="*/ 1338573 h 3643612"/>
              <a:gd name="connsiteX8" fmla="*/ 147638 w 1519238"/>
              <a:gd name="connsiteY8" fmla="*/ 1333811 h 3643612"/>
              <a:gd name="connsiteX9" fmla="*/ 157163 w 1519238"/>
              <a:gd name="connsiteY9" fmla="*/ 1305236 h 3643612"/>
              <a:gd name="connsiteX10" fmla="*/ 166688 w 1519238"/>
              <a:gd name="connsiteY10" fmla="*/ 1252848 h 3643612"/>
              <a:gd name="connsiteX11" fmla="*/ 157163 w 1519238"/>
              <a:gd name="connsiteY11" fmla="*/ 1176648 h 3643612"/>
              <a:gd name="connsiteX12" fmla="*/ 147638 w 1519238"/>
              <a:gd name="connsiteY12" fmla="*/ 1148073 h 3643612"/>
              <a:gd name="connsiteX13" fmla="*/ 142875 w 1519238"/>
              <a:gd name="connsiteY13" fmla="*/ 1114736 h 3643612"/>
              <a:gd name="connsiteX14" fmla="*/ 133350 w 1519238"/>
              <a:gd name="connsiteY14" fmla="*/ 1095686 h 3643612"/>
              <a:gd name="connsiteX15" fmla="*/ 128588 w 1519238"/>
              <a:gd name="connsiteY15" fmla="*/ 1081398 h 3643612"/>
              <a:gd name="connsiteX16" fmla="*/ 133350 w 1519238"/>
              <a:gd name="connsiteY16" fmla="*/ 986148 h 3643612"/>
              <a:gd name="connsiteX17" fmla="*/ 138113 w 1519238"/>
              <a:gd name="connsiteY17" fmla="*/ 971861 h 3643612"/>
              <a:gd name="connsiteX18" fmla="*/ 147638 w 1519238"/>
              <a:gd name="connsiteY18" fmla="*/ 957573 h 3643612"/>
              <a:gd name="connsiteX19" fmla="*/ 161925 w 1519238"/>
              <a:gd name="connsiteY19" fmla="*/ 943286 h 3643612"/>
              <a:gd name="connsiteX20" fmla="*/ 176213 w 1519238"/>
              <a:gd name="connsiteY20" fmla="*/ 900423 h 3643612"/>
              <a:gd name="connsiteX21" fmla="*/ 180975 w 1519238"/>
              <a:gd name="connsiteY21" fmla="*/ 886136 h 3643612"/>
              <a:gd name="connsiteX22" fmla="*/ 190500 w 1519238"/>
              <a:gd name="connsiteY22" fmla="*/ 867086 h 3643612"/>
              <a:gd name="connsiteX23" fmla="*/ 204788 w 1519238"/>
              <a:gd name="connsiteY23" fmla="*/ 814698 h 3643612"/>
              <a:gd name="connsiteX24" fmla="*/ 214313 w 1519238"/>
              <a:gd name="connsiteY24" fmla="*/ 781361 h 3643612"/>
              <a:gd name="connsiteX25" fmla="*/ 223838 w 1519238"/>
              <a:gd name="connsiteY25" fmla="*/ 767073 h 3643612"/>
              <a:gd name="connsiteX26" fmla="*/ 242888 w 1519238"/>
              <a:gd name="connsiteY26" fmla="*/ 733736 h 3643612"/>
              <a:gd name="connsiteX27" fmla="*/ 280988 w 1519238"/>
              <a:gd name="connsiteY27" fmla="*/ 714686 h 3643612"/>
              <a:gd name="connsiteX28" fmla="*/ 300038 w 1519238"/>
              <a:gd name="connsiteY28" fmla="*/ 705161 h 3643612"/>
              <a:gd name="connsiteX29" fmla="*/ 314325 w 1519238"/>
              <a:gd name="connsiteY29" fmla="*/ 690873 h 3643612"/>
              <a:gd name="connsiteX30" fmla="*/ 328613 w 1519238"/>
              <a:gd name="connsiteY30" fmla="*/ 681348 h 3643612"/>
              <a:gd name="connsiteX31" fmla="*/ 333375 w 1519238"/>
              <a:gd name="connsiteY31" fmla="*/ 667061 h 3643612"/>
              <a:gd name="connsiteX32" fmla="*/ 347663 w 1519238"/>
              <a:gd name="connsiteY32" fmla="*/ 652773 h 3643612"/>
              <a:gd name="connsiteX33" fmla="*/ 357188 w 1519238"/>
              <a:gd name="connsiteY33" fmla="*/ 638486 h 3643612"/>
              <a:gd name="connsiteX34" fmla="*/ 385763 w 1519238"/>
              <a:gd name="connsiteY34" fmla="*/ 614673 h 3643612"/>
              <a:gd name="connsiteX35" fmla="*/ 395288 w 1519238"/>
              <a:gd name="connsiteY35" fmla="*/ 600386 h 3643612"/>
              <a:gd name="connsiteX36" fmla="*/ 409575 w 1519238"/>
              <a:gd name="connsiteY36" fmla="*/ 581336 h 3643612"/>
              <a:gd name="connsiteX37" fmla="*/ 433388 w 1519238"/>
              <a:gd name="connsiteY37" fmla="*/ 552761 h 3643612"/>
              <a:gd name="connsiteX38" fmla="*/ 452438 w 1519238"/>
              <a:gd name="connsiteY38" fmla="*/ 543236 h 3643612"/>
              <a:gd name="connsiteX39" fmla="*/ 481013 w 1519238"/>
              <a:gd name="connsiteY39" fmla="*/ 509898 h 3643612"/>
              <a:gd name="connsiteX40" fmla="*/ 514350 w 1519238"/>
              <a:gd name="connsiteY40" fmla="*/ 471798 h 3643612"/>
              <a:gd name="connsiteX41" fmla="*/ 557213 w 1519238"/>
              <a:gd name="connsiteY41" fmla="*/ 428936 h 3643612"/>
              <a:gd name="connsiteX42" fmla="*/ 590550 w 1519238"/>
              <a:gd name="connsiteY42" fmla="*/ 395598 h 3643612"/>
              <a:gd name="connsiteX43" fmla="*/ 609600 w 1519238"/>
              <a:gd name="connsiteY43" fmla="*/ 333686 h 3643612"/>
              <a:gd name="connsiteX44" fmla="*/ 628650 w 1519238"/>
              <a:gd name="connsiteY44" fmla="*/ 305111 h 3643612"/>
              <a:gd name="connsiteX45" fmla="*/ 652463 w 1519238"/>
              <a:gd name="connsiteY45" fmla="*/ 271773 h 3643612"/>
              <a:gd name="connsiteX46" fmla="*/ 676275 w 1519238"/>
              <a:gd name="connsiteY46" fmla="*/ 243198 h 3643612"/>
              <a:gd name="connsiteX47" fmla="*/ 690563 w 1519238"/>
              <a:gd name="connsiteY47" fmla="*/ 209861 h 3643612"/>
              <a:gd name="connsiteX48" fmla="*/ 700088 w 1519238"/>
              <a:gd name="connsiteY48" fmla="*/ 181286 h 3643612"/>
              <a:gd name="connsiteX49" fmla="*/ 714375 w 1519238"/>
              <a:gd name="connsiteY49" fmla="*/ 157473 h 3643612"/>
              <a:gd name="connsiteX50" fmla="*/ 742950 w 1519238"/>
              <a:gd name="connsiteY50" fmla="*/ 133661 h 3643612"/>
              <a:gd name="connsiteX51" fmla="*/ 747713 w 1519238"/>
              <a:gd name="connsiteY51" fmla="*/ 119373 h 3643612"/>
              <a:gd name="connsiteX52" fmla="*/ 733425 w 1519238"/>
              <a:gd name="connsiteY52" fmla="*/ 90798 h 3643612"/>
              <a:gd name="connsiteX53" fmla="*/ 728663 w 1519238"/>
              <a:gd name="connsiteY53" fmla="*/ 76511 h 3643612"/>
              <a:gd name="connsiteX54" fmla="*/ 757238 w 1519238"/>
              <a:gd name="connsiteY54" fmla="*/ 90798 h 3643612"/>
              <a:gd name="connsiteX55" fmla="*/ 766763 w 1519238"/>
              <a:gd name="connsiteY55" fmla="*/ 105086 h 3643612"/>
              <a:gd name="connsiteX56" fmla="*/ 757238 w 1519238"/>
              <a:gd name="connsiteY56" fmla="*/ 71748 h 3643612"/>
              <a:gd name="connsiteX57" fmla="*/ 747713 w 1519238"/>
              <a:gd name="connsiteY57" fmla="*/ 57461 h 3643612"/>
              <a:gd name="connsiteX58" fmla="*/ 742950 w 1519238"/>
              <a:gd name="connsiteY58" fmla="*/ 43173 h 3643612"/>
              <a:gd name="connsiteX59" fmla="*/ 733425 w 1519238"/>
              <a:gd name="connsiteY59" fmla="*/ 28886 h 3643612"/>
              <a:gd name="connsiteX60" fmla="*/ 752475 w 1519238"/>
              <a:gd name="connsiteY60" fmla="*/ 38411 h 3643612"/>
              <a:gd name="connsiteX61" fmla="*/ 766763 w 1519238"/>
              <a:gd name="connsiteY61" fmla="*/ 43173 h 3643612"/>
              <a:gd name="connsiteX62" fmla="*/ 781050 w 1519238"/>
              <a:gd name="connsiteY62" fmla="*/ 43173 h 3643612"/>
              <a:gd name="connsiteX63" fmla="*/ 766763 w 1519238"/>
              <a:gd name="connsiteY63" fmla="*/ 14598 h 3643612"/>
              <a:gd name="connsiteX64" fmla="*/ 762000 w 1519238"/>
              <a:gd name="connsiteY64" fmla="*/ 311 h 3643612"/>
              <a:gd name="connsiteX65" fmla="*/ 804863 w 1519238"/>
              <a:gd name="connsiteY65" fmla="*/ 19361 h 3643612"/>
              <a:gd name="connsiteX66" fmla="*/ 814388 w 1519238"/>
              <a:gd name="connsiteY66" fmla="*/ 33648 h 3643612"/>
              <a:gd name="connsiteX67" fmla="*/ 857250 w 1519238"/>
              <a:gd name="connsiteY67" fmla="*/ 62223 h 3643612"/>
              <a:gd name="connsiteX68" fmla="*/ 876300 w 1519238"/>
              <a:gd name="connsiteY68" fmla="*/ 71748 h 3643612"/>
              <a:gd name="connsiteX69" fmla="*/ 890588 w 1519238"/>
              <a:gd name="connsiteY69" fmla="*/ 86036 h 3643612"/>
              <a:gd name="connsiteX70" fmla="*/ 904875 w 1519238"/>
              <a:gd name="connsiteY70" fmla="*/ 90798 h 3643612"/>
              <a:gd name="connsiteX71" fmla="*/ 947738 w 1519238"/>
              <a:gd name="connsiteY71" fmla="*/ 105086 h 3643612"/>
              <a:gd name="connsiteX72" fmla="*/ 966788 w 1519238"/>
              <a:gd name="connsiteY72" fmla="*/ 114611 h 3643612"/>
              <a:gd name="connsiteX73" fmla="*/ 985838 w 1519238"/>
              <a:gd name="connsiteY73" fmla="*/ 143186 h 3643612"/>
              <a:gd name="connsiteX74" fmla="*/ 1028700 w 1519238"/>
              <a:gd name="connsiteY74" fmla="*/ 176523 h 3643612"/>
              <a:gd name="connsiteX75" fmla="*/ 1047750 w 1519238"/>
              <a:gd name="connsiteY75" fmla="*/ 205098 h 3643612"/>
              <a:gd name="connsiteX76" fmla="*/ 1090613 w 1519238"/>
              <a:gd name="connsiteY76" fmla="*/ 252723 h 3643612"/>
              <a:gd name="connsiteX77" fmla="*/ 1109663 w 1519238"/>
              <a:gd name="connsiteY77" fmla="*/ 281298 h 3643612"/>
              <a:gd name="connsiteX78" fmla="*/ 1114425 w 1519238"/>
              <a:gd name="connsiteY78" fmla="*/ 300348 h 3643612"/>
              <a:gd name="connsiteX79" fmla="*/ 1138238 w 1519238"/>
              <a:gd name="connsiteY79" fmla="*/ 343211 h 3643612"/>
              <a:gd name="connsiteX80" fmla="*/ 1166813 w 1519238"/>
              <a:gd name="connsiteY80" fmla="*/ 362261 h 3643612"/>
              <a:gd name="connsiteX81" fmla="*/ 1204913 w 1519238"/>
              <a:gd name="connsiteY81" fmla="*/ 371786 h 3643612"/>
              <a:gd name="connsiteX82" fmla="*/ 1214438 w 1519238"/>
              <a:gd name="connsiteY82" fmla="*/ 386073 h 3643612"/>
              <a:gd name="connsiteX83" fmla="*/ 1238250 w 1519238"/>
              <a:gd name="connsiteY83" fmla="*/ 414648 h 3643612"/>
              <a:gd name="connsiteX84" fmla="*/ 1247775 w 1519238"/>
              <a:gd name="connsiteY84" fmla="*/ 443223 h 3643612"/>
              <a:gd name="connsiteX85" fmla="*/ 1252538 w 1519238"/>
              <a:gd name="connsiteY85" fmla="*/ 457511 h 3643612"/>
              <a:gd name="connsiteX86" fmla="*/ 1262063 w 1519238"/>
              <a:gd name="connsiteY86" fmla="*/ 476561 h 3643612"/>
              <a:gd name="connsiteX87" fmla="*/ 1290638 w 1519238"/>
              <a:gd name="connsiteY87" fmla="*/ 519423 h 3643612"/>
              <a:gd name="connsiteX88" fmla="*/ 1300163 w 1519238"/>
              <a:gd name="connsiteY88" fmla="*/ 533711 h 3643612"/>
              <a:gd name="connsiteX89" fmla="*/ 1304925 w 1519238"/>
              <a:gd name="connsiteY89" fmla="*/ 547998 h 3643612"/>
              <a:gd name="connsiteX90" fmla="*/ 1319213 w 1519238"/>
              <a:gd name="connsiteY90" fmla="*/ 557523 h 3643612"/>
              <a:gd name="connsiteX91" fmla="*/ 1371600 w 1519238"/>
              <a:gd name="connsiteY91" fmla="*/ 581336 h 3643612"/>
              <a:gd name="connsiteX92" fmla="*/ 1390650 w 1519238"/>
              <a:gd name="connsiteY92" fmla="*/ 590861 h 3643612"/>
              <a:gd name="connsiteX93" fmla="*/ 1419225 w 1519238"/>
              <a:gd name="connsiteY93" fmla="*/ 600386 h 3643612"/>
              <a:gd name="connsiteX94" fmla="*/ 1462088 w 1519238"/>
              <a:gd name="connsiteY94" fmla="*/ 595623 h 3643612"/>
              <a:gd name="connsiteX95" fmla="*/ 1476375 w 1519238"/>
              <a:gd name="connsiteY95" fmla="*/ 590861 h 3643612"/>
              <a:gd name="connsiteX96" fmla="*/ 1485900 w 1519238"/>
              <a:gd name="connsiteY96" fmla="*/ 576573 h 3643612"/>
              <a:gd name="connsiteX97" fmla="*/ 1504950 w 1519238"/>
              <a:gd name="connsiteY97" fmla="*/ 571811 h 3643612"/>
              <a:gd name="connsiteX98" fmla="*/ 1519238 w 1519238"/>
              <a:gd name="connsiteY98" fmla="*/ 567048 h 3643612"/>
              <a:gd name="connsiteX99" fmla="*/ 1509713 w 1519238"/>
              <a:gd name="connsiteY99" fmla="*/ 705161 h 3643612"/>
              <a:gd name="connsiteX100" fmla="*/ 1504950 w 1519238"/>
              <a:gd name="connsiteY100" fmla="*/ 719448 h 3643612"/>
              <a:gd name="connsiteX101" fmla="*/ 1485900 w 1519238"/>
              <a:gd name="connsiteY101" fmla="*/ 748023 h 3643612"/>
              <a:gd name="connsiteX102" fmla="*/ 1466850 w 1519238"/>
              <a:gd name="connsiteY102" fmla="*/ 786123 h 3643612"/>
              <a:gd name="connsiteX103" fmla="*/ 1457325 w 1519238"/>
              <a:gd name="connsiteY103" fmla="*/ 824223 h 3643612"/>
              <a:gd name="connsiteX104" fmla="*/ 1447800 w 1519238"/>
              <a:gd name="connsiteY104" fmla="*/ 909948 h 3643612"/>
              <a:gd name="connsiteX105" fmla="*/ 1438275 w 1519238"/>
              <a:gd name="connsiteY105" fmla="*/ 1014723 h 3643612"/>
              <a:gd name="connsiteX106" fmla="*/ 1428750 w 1519238"/>
              <a:gd name="connsiteY106" fmla="*/ 1090923 h 3643612"/>
              <a:gd name="connsiteX107" fmla="*/ 1414463 w 1519238"/>
              <a:gd name="connsiteY107" fmla="*/ 1119498 h 3643612"/>
              <a:gd name="connsiteX108" fmla="*/ 1400175 w 1519238"/>
              <a:gd name="connsiteY108" fmla="*/ 1148073 h 3643612"/>
              <a:gd name="connsiteX109" fmla="*/ 1395413 w 1519238"/>
              <a:gd name="connsiteY109" fmla="*/ 1162361 h 3643612"/>
              <a:gd name="connsiteX110" fmla="*/ 1338263 w 1519238"/>
              <a:gd name="connsiteY110" fmla="*/ 1148073 h 3643612"/>
              <a:gd name="connsiteX111" fmla="*/ 1314450 w 1519238"/>
              <a:gd name="connsiteY111" fmla="*/ 1143311 h 3643612"/>
              <a:gd name="connsiteX112" fmla="*/ 1285875 w 1519238"/>
              <a:gd name="connsiteY112" fmla="*/ 1133786 h 3643612"/>
              <a:gd name="connsiteX113" fmla="*/ 1223963 w 1519238"/>
              <a:gd name="connsiteY113" fmla="*/ 1138548 h 3643612"/>
              <a:gd name="connsiteX114" fmla="*/ 1214438 w 1519238"/>
              <a:gd name="connsiteY114" fmla="*/ 1167123 h 3643612"/>
              <a:gd name="connsiteX115" fmla="*/ 1204913 w 1519238"/>
              <a:gd name="connsiteY115" fmla="*/ 1186173 h 3643612"/>
              <a:gd name="connsiteX116" fmla="*/ 1195388 w 1519238"/>
              <a:gd name="connsiteY116" fmla="*/ 1214748 h 3643612"/>
              <a:gd name="connsiteX117" fmla="*/ 1190625 w 1519238"/>
              <a:gd name="connsiteY117" fmla="*/ 1281423 h 3643612"/>
              <a:gd name="connsiteX118" fmla="*/ 1176338 w 1519238"/>
              <a:gd name="connsiteY118" fmla="*/ 1300473 h 3643612"/>
              <a:gd name="connsiteX119" fmla="*/ 1190625 w 1519238"/>
              <a:gd name="connsiteY119" fmla="*/ 1333811 h 3643612"/>
              <a:gd name="connsiteX120" fmla="*/ 1200150 w 1519238"/>
              <a:gd name="connsiteY120" fmla="*/ 1348098 h 3643612"/>
              <a:gd name="connsiteX121" fmla="*/ 1209675 w 1519238"/>
              <a:gd name="connsiteY121" fmla="*/ 1381436 h 3643612"/>
              <a:gd name="connsiteX122" fmla="*/ 1219200 w 1519238"/>
              <a:gd name="connsiteY122" fmla="*/ 1400486 h 3643612"/>
              <a:gd name="connsiteX123" fmla="*/ 1223963 w 1519238"/>
              <a:gd name="connsiteY123" fmla="*/ 1467161 h 3643612"/>
              <a:gd name="connsiteX124" fmla="*/ 1228725 w 1519238"/>
              <a:gd name="connsiteY124" fmla="*/ 1486211 h 3643612"/>
              <a:gd name="connsiteX125" fmla="*/ 1233488 w 1519238"/>
              <a:gd name="connsiteY125" fmla="*/ 1510023 h 3643612"/>
              <a:gd name="connsiteX126" fmla="*/ 1228725 w 1519238"/>
              <a:gd name="connsiteY126" fmla="*/ 1557648 h 3643612"/>
              <a:gd name="connsiteX127" fmla="*/ 1209675 w 1519238"/>
              <a:gd name="connsiteY127" fmla="*/ 1605273 h 3643612"/>
              <a:gd name="connsiteX128" fmla="*/ 1204913 w 1519238"/>
              <a:gd name="connsiteY128" fmla="*/ 1676711 h 3643612"/>
              <a:gd name="connsiteX129" fmla="*/ 1195388 w 1519238"/>
              <a:gd name="connsiteY129" fmla="*/ 1710048 h 3643612"/>
              <a:gd name="connsiteX130" fmla="*/ 1185863 w 1519238"/>
              <a:gd name="connsiteY130" fmla="*/ 1748148 h 3643612"/>
              <a:gd name="connsiteX131" fmla="*/ 1190625 w 1519238"/>
              <a:gd name="connsiteY131" fmla="*/ 1833873 h 3643612"/>
              <a:gd name="connsiteX132" fmla="*/ 1200150 w 1519238"/>
              <a:gd name="connsiteY132" fmla="*/ 1867211 h 3643612"/>
              <a:gd name="connsiteX133" fmla="*/ 1204913 w 1519238"/>
              <a:gd name="connsiteY133" fmla="*/ 1886261 h 3643612"/>
              <a:gd name="connsiteX134" fmla="*/ 1219200 w 1519238"/>
              <a:gd name="connsiteY134" fmla="*/ 1933886 h 3643612"/>
              <a:gd name="connsiteX135" fmla="*/ 1223963 w 1519238"/>
              <a:gd name="connsiteY135" fmla="*/ 2124386 h 3643612"/>
              <a:gd name="connsiteX136" fmla="*/ 1233488 w 1519238"/>
              <a:gd name="connsiteY136" fmla="*/ 2186298 h 3643612"/>
              <a:gd name="connsiteX137" fmla="*/ 1243013 w 1519238"/>
              <a:gd name="connsiteY137" fmla="*/ 2200586 h 3643612"/>
              <a:gd name="connsiteX138" fmla="*/ 1247775 w 1519238"/>
              <a:gd name="connsiteY138" fmla="*/ 2214873 h 3643612"/>
              <a:gd name="connsiteX139" fmla="*/ 1257300 w 1519238"/>
              <a:gd name="connsiteY139" fmla="*/ 2233923 h 3643612"/>
              <a:gd name="connsiteX140" fmla="*/ 1271588 w 1519238"/>
              <a:gd name="connsiteY140" fmla="*/ 2276786 h 3643612"/>
              <a:gd name="connsiteX141" fmla="*/ 1264444 w 1519238"/>
              <a:gd name="connsiteY141" fmla="*/ 2364892 h 3643612"/>
              <a:gd name="connsiteX142" fmla="*/ 1202532 w 1519238"/>
              <a:gd name="connsiteY142" fmla="*/ 2422042 h 3643612"/>
              <a:gd name="connsiteX143" fmla="*/ 1100138 w 1519238"/>
              <a:gd name="connsiteY143" fmla="*/ 2464906 h 3643612"/>
              <a:gd name="connsiteX144" fmla="*/ 1052512 w 1519238"/>
              <a:gd name="connsiteY144" fmla="*/ 2555392 h 3643612"/>
              <a:gd name="connsiteX145" fmla="*/ 1062037 w 1519238"/>
              <a:gd name="connsiteY145" fmla="*/ 2610161 h 3643612"/>
              <a:gd name="connsiteX146" fmla="*/ 1042987 w 1519238"/>
              <a:gd name="connsiteY146" fmla="*/ 2662548 h 3643612"/>
              <a:gd name="connsiteX147" fmla="*/ 1071563 w 1519238"/>
              <a:gd name="connsiteY147" fmla="*/ 2743510 h 3643612"/>
              <a:gd name="connsiteX148" fmla="*/ 1164431 w 1519238"/>
              <a:gd name="connsiteY148" fmla="*/ 2750652 h 3643612"/>
              <a:gd name="connsiteX149" fmla="*/ 1193006 w 1519238"/>
              <a:gd name="connsiteY149" fmla="*/ 2803040 h 3643612"/>
              <a:gd name="connsiteX150" fmla="*/ 1176337 w 1519238"/>
              <a:gd name="connsiteY150" fmla="*/ 2855426 h 3643612"/>
              <a:gd name="connsiteX151" fmla="*/ 1219200 w 1519238"/>
              <a:gd name="connsiteY151" fmla="*/ 2872095 h 3643612"/>
              <a:gd name="connsiteX152" fmla="*/ 1233488 w 1519238"/>
              <a:gd name="connsiteY152" fmla="*/ 2922101 h 3643612"/>
              <a:gd name="connsiteX153" fmla="*/ 1214438 w 1519238"/>
              <a:gd name="connsiteY153" fmla="*/ 2945912 h 3643612"/>
              <a:gd name="connsiteX154" fmla="*/ 1254919 w 1519238"/>
              <a:gd name="connsiteY154" fmla="*/ 2962581 h 3643612"/>
              <a:gd name="connsiteX155" fmla="*/ 1276350 w 1519238"/>
              <a:gd name="connsiteY155" fmla="*/ 3017349 h 3643612"/>
              <a:gd name="connsiteX156" fmla="*/ 1252537 w 1519238"/>
              <a:gd name="connsiteY156" fmla="*/ 3026874 h 3643612"/>
              <a:gd name="connsiteX157" fmla="*/ 1226344 w 1519238"/>
              <a:gd name="connsiteY157" fmla="*/ 3010204 h 3643612"/>
              <a:gd name="connsiteX158" fmla="*/ 959644 w 1519238"/>
              <a:gd name="connsiteY158" fmla="*/ 3060210 h 3643612"/>
              <a:gd name="connsiteX159" fmla="*/ 966788 w 1519238"/>
              <a:gd name="connsiteY159" fmla="*/ 3095929 h 3643612"/>
              <a:gd name="connsiteX160" fmla="*/ 904875 w 1519238"/>
              <a:gd name="connsiteY160" fmla="*/ 3103072 h 3643612"/>
              <a:gd name="connsiteX161" fmla="*/ 926306 w 1519238"/>
              <a:gd name="connsiteY161" fmla="*/ 3222133 h 3643612"/>
              <a:gd name="connsiteX162" fmla="*/ 892969 w 1519238"/>
              <a:gd name="connsiteY162" fmla="*/ 3286427 h 3643612"/>
              <a:gd name="connsiteX163" fmla="*/ 919163 w 1519238"/>
              <a:gd name="connsiteY163" fmla="*/ 3376914 h 3643612"/>
              <a:gd name="connsiteX164" fmla="*/ 902494 w 1519238"/>
              <a:gd name="connsiteY164" fmla="*/ 3412631 h 3643612"/>
              <a:gd name="connsiteX165" fmla="*/ 938213 w 1519238"/>
              <a:gd name="connsiteY165" fmla="*/ 3498356 h 3643612"/>
              <a:gd name="connsiteX166" fmla="*/ 912018 w 1519238"/>
              <a:gd name="connsiteY166" fmla="*/ 3574555 h 3643612"/>
              <a:gd name="connsiteX167" fmla="*/ 854868 w 1519238"/>
              <a:gd name="connsiteY167" fmla="*/ 3643612 h 3643612"/>
              <a:gd name="connsiteX0" fmla="*/ 0 w 1519238"/>
              <a:gd name="connsiteY0" fmla="*/ 1524311 h 3648375"/>
              <a:gd name="connsiteX1" fmla="*/ 23813 w 1519238"/>
              <a:gd name="connsiteY1" fmla="*/ 1486211 h 3648375"/>
              <a:gd name="connsiteX2" fmla="*/ 28575 w 1519238"/>
              <a:gd name="connsiteY2" fmla="*/ 1471923 h 3648375"/>
              <a:gd name="connsiteX3" fmla="*/ 47625 w 1519238"/>
              <a:gd name="connsiteY3" fmla="*/ 1438586 h 3648375"/>
              <a:gd name="connsiteX4" fmla="*/ 61913 w 1519238"/>
              <a:gd name="connsiteY4" fmla="*/ 1424298 h 3648375"/>
              <a:gd name="connsiteX5" fmla="*/ 80963 w 1519238"/>
              <a:gd name="connsiteY5" fmla="*/ 1395723 h 3648375"/>
              <a:gd name="connsiteX6" fmla="*/ 85725 w 1519238"/>
              <a:gd name="connsiteY6" fmla="*/ 1371911 h 3648375"/>
              <a:gd name="connsiteX7" fmla="*/ 119063 w 1519238"/>
              <a:gd name="connsiteY7" fmla="*/ 1338573 h 3648375"/>
              <a:gd name="connsiteX8" fmla="*/ 147638 w 1519238"/>
              <a:gd name="connsiteY8" fmla="*/ 1333811 h 3648375"/>
              <a:gd name="connsiteX9" fmla="*/ 157163 w 1519238"/>
              <a:gd name="connsiteY9" fmla="*/ 1305236 h 3648375"/>
              <a:gd name="connsiteX10" fmla="*/ 166688 w 1519238"/>
              <a:gd name="connsiteY10" fmla="*/ 1252848 h 3648375"/>
              <a:gd name="connsiteX11" fmla="*/ 157163 w 1519238"/>
              <a:gd name="connsiteY11" fmla="*/ 1176648 h 3648375"/>
              <a:gd name="connsiteX12" fmla="*/ 147638 w 1519238"/>
              <a:gd name="connsiteY12" fmla="*/ 1148073 h 3648375"/>
              <a:gd name="connsiteX13" fmla="*/ 142875 w 1519238"/>
              <a:gd name="connsiteY13" fmla="*/ 1114736 h 3648375"/>
              <a:gd name="connsiteX14" fmla="*/ 133350 w 1519238"/>
              <a:gd name="connsiteY14" fmla="*/ 1095686 h 3648375"/>
              <a:gd name="connsiteX15" fmla="*/ 128588 w 1519238"/>
              <a:gd name="connsiteY15" fmla="*/ 1081398 h 3648375"/>
              <a:gd name="connsiteX16" fmla="*/ 133350 w 1519238"/>
              <a:gd name="connsiteY16" fmla="*/ 986148 h 3648375"/>
              <a:gd name="connsiteX17" fmla="*/ 138113 w 1519238"/>
              <a:gd name="connsiteY17" fmla="*/ 971861 h 3648375"/>
              <a:gd name="connsiteX18" fmla="*/ 147638 w 1519238"/>
              <a:gd name="connsiteY18" fmla="*/ 957573 h 3648375"/>
              <a:gd name="connsiteX19" fmla="*/ 161925 w 1519238"/>
              <a:gd name="connsiteY19" fmla="*/ 943286 h 3648375"/>
              <a:gd name="connsiteX20" fmla="*/ 176213 w 1519238"/>
              <a:gd name="connsiteY20" fmla="*/ 900423 h 3648375"/>
              <a:gd name="connsiteX21" fmla="*/ 180975 w 1519238"/>
              <a:gd name="connsiteY21" fmla="*/ 886136 h 3648375"/>
              <a:gd name="connsiteX22" fmla="*/ 190500 w 1519238"/>
              <a:gd name="connsiteY22" fmla="*/ 867086 h 3648375"/>
              <a:gd name="connsiteX23" fmla="*/ 204788 w 1519238"/>
              <a:gd name="connsiteY23" fmla="*/ 814698 h 3648375"/>
              <a:gd name="connsiteX24" fmla="*/ 214313 w 1519238"/>
              <a:gd name="connsiteY24" fmla="*/ 781361 h 3648375"/>
              <a:gd name="connsiteX25" fmla="*/ 223838 w 1519238"/>
              <a:gd name="connsiteY25" fmla="*/ 767073 h 3648375"/>
              <a:gd name="connsiteX26" fmla="*/ 242888 w 1519238"/>
              <a:gd name="connsiteY26" fmla="*/ 733736 h 3648375"/>
              <a:gd name="connsiteX27" fmla="*/ 280988 w 1519238"/>
              <a:gd name="connsiteY27" fmla="*/ 714686 h 3648375"/>
              <a:gd name="connsiteX28" fmla="*/ 300038 w 1519238"/>
              <a:gd name="connsiteY28" fmla="*/ 705161 h 3648375"/>
              <a:gd name="connsiteX29" fmla="*/ 314325 w 1519238"/>
              <a:gd name="connsiteY29" fmla="*/ 690873 h 3648375"/>
              <a:gd name="connsiteX30" fmla="*/ 328613 w 1519238"/>
              <a:gd name="connsiteY30" fmla="*/ 681348 h 3648375"/>
              <a:gd name="connsiteX31" fmla="*/ 333375 w 1519238"/>
              <a:gd name="connsiteY31" fmla="*/ 667061 h 3648375"/>
              <a:gd name="connsiteX32" fmla="*/ 347663 w 1519238"/>
              <a:gd name="connsiteY32" fmla="*/ 652773 h 3648375"/>
              <a:gd name="connsiteX33" fmla="*/ 357188 w 1519238"/>
              <a:gd name="connsiteY33" fmla="*/ 638486 h 3648375"/>
              <a:gd name="connsiteX34" fmla="*/ 385763 w 1519238"/>
              <a:gd name="connsiteY34" fmla="*/ 614673 h 3648375"/>
              <a:gd name="connsiteX35" fmla="*/ 395288 w 1519238"/>
              <a:gd name="connsiteY35" fmla="*/ 600386 h 3648375"/>
              <a:gd name="connsiteX36" fmla="*/ 409575 w 1519238"/>
              <a:gd name="connsiteY36" fmla="*/ 581336 h 3648375"/>
              <a:gd name="connsiteX37" fmla="*/ 433388 w 1519238"/>
              <a:gd name="connsiteY37" fmla="*/ 552761 h 3648375"/>
              <a:gd name="connsiteX38" fmla="*/ 452438 w 1519238"/>
              <a:gd name="connsiteY38" fmla="*/ 543236 h 3648375"/>
              <a:gd name="connsiteX39" fmla="*/ 481013 w 1519238"/>
              <a:gd name="connsiteY39" fmla="*/ 509898 h 3648375"/>
              <a:gd name="connsiteX40" fmla="*/ 514350 w 1519238"/>
              <a:gd name="connsiteY40" fmla="*/ 471798 h 3648375"/>
              <a:gd name="connsiteX41" fmla="*/ 557213 w 1519238"/>
              <a:gd name="connsiteY41" fmla="*/ 428936 h 3648375"/>
              <a:gd name="connsiteX42" fmla="*/ 590550 w 1519238"/>
              <a:gd name="connsiteY42" fmla="*/ 395598 h 3648375"/>
              <a:gd name="connsiteX43" fmla="*/ 609600 w 1519238"/>
              <a:gd name="connsiteY43" fmla="*/ 333686 h 3648375"/>
              <a:gd name="connsiteX44" fmla="*/ 628650 w 1519238"/>
              <a:gd name="connsiteY44" fmla="*/ 305111 h 3648375"/>
              <a:gd name="connsiteX45" fmla="*/ 652463 w 1519238"/>
              <a:gd name="connsiteY45" fmla="*/ 271773 h 3648375"/>
              <a:gd name="connsiteX46" fmla="*/ 676275 w 1519238"/>
              <a:gd name="connsiteY46" fmla="*/ 243198 h 3648375"/>
              <a:gd name="connsiteX47" fmla="*/ 690563 w 1519238"/>
              <a:gd name="connsiteY47" fmla="*/ 209861 h 3648375"/>
              <a:gd name="connsiteX48" fmla="*/ 700088 w 1519238"/>
              <a:gd name="connsiteY48" fmla="*/ 181286 h 3648375"/>
              <a:gd name="connsiteX49" fmla="*/ 714375 w 1519238"/>
              <a:gd name="connsiteY49" fmla="*/ 157473 h 3648375"/>
              <a:gd name="connsiteX50" fmla="*/ 742950 w 1519238"/>
              <a:gd name="connsiteY50" fmla="*/ 133661 h 3648375"/>
              <a:gd name="connsiteX51" fmla="*/ 747713 w 1519238"/>
              <a:gd name="connsiteY51" fmla="*/ 119373 h 3648375"/>
              <a:gd name="connsiteX52" fmla="*/ 733425 w 1519238"/>
              <a:gd name="connsiteY52" fmla="*/ 90798 h 3648375"/>
              <a:gd name="connsiteX53" fmla="*/ 728663 w 1519238"/>
              <a:gd name="connsiteY53" fmla="*/ 76511 h 3648375"/>
              <a:gd name="connsiteX54" fmla="*/ 757238 w 1519238"/>
              <a:gd name="connsiteY54" fmla="*/ 90798 h 3648375"/>
              <a:gd name="connsiteX55" fmla="*/ 766763 w 1519238"/>
              <a:gd name="connsiteY55" fmla="*/ 105086 h 3648375"/>
              <a:gd name="connsiteX56" fmla="*/ 757238 w 1519238"/>
              <a:gd name="connsiteY56" fmla="*/ 71748 h 3648375"/>
              <a:gd name="connsiteX57" fmla="*/ 747713 w 1519238"/>
              <a:gd name="connsiteY57" fmla="*/ 57461 h 3648375"/>
              <a:gd name="connsiteX58" fmla="*/ 742950 w 1519238"/>
              <a:gd name="connsiteY58" fmla="*/ 43173 h 3648375"/>
              <a:gd name="connsiteX59" fmla="*/ 733425 w 1519238"/>
              <a:gd name="connsiteY59" fmla="*/ 28886 h 3648375"/>
              <a:gd name="connsiteX60" fmla="*/ 752475 w 1519238"/>
              <a:gd name="connsiteY60" fmla="*/ 38411 h 3648375"/>
              <a:gd name="connsiteX61" fmla="*/ 766763 w 1519238"/>
              <a:gd name="connsiteY61" fmla="*/ 43173 h 3648375"/>
              <a:gd name="connsiteX62" fmla="*/ 781050 w 1519238"/>
              <a:gd name="connsiteY62" fmla="*/ 43173 h 3648375"/>
              <a:gd name="connsiteX63" fmla="*/ 766763 w 1519238"/>
              <a:gd name="connsiteY63" fmla="*/ 14598 h 3648375"/>
              <a:gd name="connsiteX64" fmla="*/ 762000 w 1519238"/>
              <a:gd name="connsiteY64" fmla="*/ 311 h 3648375"/>
              <a:gd name="connsiteX65" fmla="*/ 804863 w 1519238"/>
              <a:gd name="connsiteY65" fmla="*/ 19361 h 3648375"/>
              <a:gd name="connsiteX66" fmla="*/ 814388 w 1519238"/>
              <a:gd name="connsiteY66" fmla="*/ 33648 h 3648375"/>
              <a:gd name="connsiteX67" fmla="*/ 857250 w 1519238"/>
              <a:gd name="connsiteY67" fmla="*/ 62223 h 3648375"/>
              <a:gd name="connsiteX68" fmla="*/ 876300 w 1519238"/>
              <a:gd name="connsiteY68" fmla="*/ 71748 h 3648375"/>
              <a:gd name="connsiteX69" fmla="*/ 890588 w 1519238"/>
              <a:gd name="connsiteY69" fmla="*/ 86036 h 3648375"/>
              <a:gd name="connsiteX70" fmla="*/ 904875 w 1519238"/>
              <a:gd name="connsiteY70" fmla="*/ 90798 h 3648375"/>
              <a:gd name="connsiteX71" fmla="*/ 947738 w 1519238"/>
              <a:gd name="connsiteY71" fmla="*/ 105086 h 3648375"/>
              <a:gd name="connsiteX72" fmla="*/ 966788 w 1519238"/>
              <a:gd name="connsiteY72" fmla="*/ 114611 h 3648375"/>
              <a:gd name="connsiteX73" fmla="*/ 985838 w 1519238"/>
              <a:gd name="connsiteY73" fmla="*/ 143186 h 3648375"/>
              <a:gd name="connsiteX74" fmla="*/ 1028700 w 1519238"/>
              <a:gd name="connsiteY74" fmla="*/ 176523 h 3648375"/>
              <a:gd name="connsiteX75" fmla="*/ 1047750 w 1519238"/>
              <a:gd name="connsiteY75" fmla="*/ 205098 h 3648375"/>
              <a:gd name="connsiteX76" fmla="*/ 1090613 w 1519238"/>
              <a:gd name="connsiteY76" fmla="*/ 252723 h 3648375"/>
              <a:gd name="connsiteX77" fmla="*/ 1109663 w 1519238"/>
              <a:gd name="connsiteY77" fmla="*/ 281298 h 3648375"/>
              <a:gd name="connsiteX78" fmla="*/ 1114425 w 1519238"/>
              <a:gd name="connsiteY78" fmla="*/ 300348 h 3648375"/>
              <a:gd name="connsiteX79" fmla="*/ 1138238 w 1519238"/>
              <a:gd name="connsiteY79" fmla="*/ 343211 h 3648375"/>
              <a:gd name="connsiteX80" fmla="*/ 1166813 w 1519238"/>
              <a:gd name="connsiteY80" fmla="*/ 362261 h 3648375"/>
              <a:gd name="connsiteX81" fmla="*/ 1204913 w 1519238"/>
              <a:gd name="connsiteY81" fmla="*/ 371786 h 3648375"/>
              <a:gd name="connsiteX82" fmla="*/ 1214438 w 1519238"/>
              <a:gd name="connsiteY82" fmla="*/ 386073 h 3648375"/>
              <a:gd name="connsiteX83" fmla="*/ 1238250 w 1519238"/>
              <a:gd name="connsiteY83" fmla="*/ 414648 h 3648375"/>
              <a:gd name="connsiteX84" fmla="*/ 1247775 w 1519238"/>
              <a:gd name="connsiteY84" fmla="*/ 443223 h 3648375"/>
              <a:gd name="connsiteX85" fmla="*/ 1252538 w 1519238"/>
              <a:gd name="connsiteY85" fmla="*/ 457511 h 3648375"/>
              <a:gd name="connsiteX86" fmla="*/ 1262063 w 1519238"/>
              <a:gd name="connsiteY86" fmla="*/ 476561 h 3648375"/>
              <a:gd name="connsiteX87" fmla="*/ 1290638 w 1519238"/>
              <a:gd name="connsiteY87" fmla="*/ 519423 h 3648375"/>
              <a:gd name="connsiteX88" fmla="*/ 1300163 w 1519238"/>
              <a:gd name="connsiteY88" fmla="*/ 533711 h 3648375"/>
              <a:gd name="connsiteX89" fmla="*/ 1304925 w 1519238"/>
              <a:gd name="connsiteY89" fmla="*/ 547998 h 3648375"/>
              <a:gd name="connsiteX90" fmla="*/ 1319213 w 1519238"/>
              <a:gd name="connsiteY90" fmla="*/ 557523 h 3648375"/>
              <a:gd name="connsiteX91" fmla="*/ 1371600 w 1519238"/>
              <a:gd name="connsiteY91" fmla="*/ 581336 h 3648375"/>
              <a:gd name="connsiteX92" fmla="*/ 1390650 w 1519238"/>
              <a:gd name="connsiteY92" fmla="*/ 590861 h 3648375"/>
              <a:gd name="connsiteX93" fmla="*/ 1419225 w 1519238"/>
              <a:gd name="connsiteY93" fmla="*/ 600386 h 3648375"/>
              <a:gd name="connsiteX94" fmla="*/ 1462088 w 1519238"/>
              <a:gd name="connsiteY94" fmla="*/ 595623 h 3648375"/>
              <a:gd name="connsiteX95" fmla="*/ 1476375 w 1519238"/>
              <a:gd name="connsiteY95" fmla="*/ 590861 h 3648375"/>
              <a:gd name="connsiteX96" fmla="*/ 1485900 w 1519238"/>
              <a:gd name="connsiteY96" fmla="*/ 576573 h 3648375"/>
              <a:gd name="connsiteX97" fmla="*/ 1504950 w 1519238"/>
              <a:gd name="connsiteY97" fmla="*/ 571811 h 3648375"/>
              <a:gd name="connsiteX98" fmla="*/ 1519238 w 1519238"/>
              <a:gd name="connsiteY98" fmla="*/ 567048 h 3648375"/>
              <a:gd name="connsiteX99" fmla="*/ 1509713 w 1519238"/>
              <a:gd name="connsiteY99" fmla="*/ 705161 h 3648375"/>
              <a:gd name="connsiteX100" fmla="*/ 1504950 w 1519238"/>
              <a:gd name="connsiteY100" fmla="*/ 719448 h 3648375"/>
              <a:gd name="connsiteX101" fmla="*/ 1485900 w 1519238"/>
              <a:gd name="connsiteY101" fmla="*/ 748023 h 3648375"/>
              <a:gd name="connsiteX102" fmla="*/ 1466850 w 1519238"/>
              <a:gd name="connsiteY102" fmla="*/ 786123 h 3648375"/>
              <a:gd name="connsiteX103" fmla="*/ 1457325 w 1519238"/>
              <a:gd name="connsiteY103" fmla="*/ 824223 h 3648375"/>
              <a:gd name="connsiteX104" fmla="*/ 1447800 w 1519238"/>
              <a:gd name="connsiteY104" fmla="*/ 909948 h 3648375"/>
              <a:gd name="connsiteX105" fmla="*/ 1438275 w 1519238"/>
              <a:gd name="connsiteY105" fmla="*/ 1014723 h 3648375"/>
              <a:gd name="connsiteX106" fmla="*/ 1428750 w 1519238"/>
              <a:gd name="connsiteY106" fmla="*/ 1090923 h 3648375"/>
              <a:gd name="connsiteX107" fmla="*/ 1414463 w 1519238"/>
              <a:gd name="connsiteY107" fmla="*/ 1119498 h 3648375"/>
              <a:gd name="connsiteX108" fmla="*/ 1400175 w 1519238"/>
              <a:gd name="connsiteY108" fmla="*/ 1148073 h 3648375"/>
              <a:gd name="connsiteX109" fmla="*/ 1395413 w 1519238"/>
              <a:gd name="connsiteY109" fmla="*/ 1162361 h 3648375"/>
              <a:gd name="connsiteX110" fmla="*/ 1338263 w 1519238"/>
              <a:gd name="connsiteY110" fmla="*/ 1148073 h 3648375"/>
              <a:gd name="connsiteX111" fmla="*/ 1314450 w 1519238"/>
              <a:gd name="connsiteY111" fmla="*/ 1143311 h 3648375"/>
              <a:gd name="connsiteX112" fmla="*/ 1285875 w 1519238"/>
              <a:gd name="connsiteY112" fmla="*/ 1133786 h 3648375"/>
              <a:gd name="connsiteX113" fmla="*/ 1223963 w 1519238"/>
              <a:gd name="connsiteY113" fmla="*/ 1138548 h 3648375"/>
              <a:gd name="connsiteX114" fmla="*/ 1214438 w 1519238"/>
              <a:gd name="connsiteY114" fmla="*/ 1167123 h 3648375"/>
              <a:gd name="connsiteX115" fmla="*/ 1204913 w 1519238"/>
              <a:gd name="connsiteY115" fmla="*/ 1186173 h 3648375"/>
              <a:gd name="connsiteX116" fmla="*/ 1195388 w 1519238"/>
              <a:gd name="connsiteY116" fmla="*/ 1214748 h 3648375"/>
              <a:gd name="connsiteX117" fmla="*/ 1190625 w 1519238"/>
              <a:gd name="connsiteY117" fmla="*/ 1281423 h 3648375"/>
              <a:gd name="connsiteX118" fmla="*/ 1176338 w 1519238"/>
              <a:gd name="connsiteY118" fmla="*/ 1300473 h 3648375"/>
              <a:gd name="connsiteX119" fmla="*/ 1190625 w 1519238"/>
              <a:gd name="connsiteY119" fmla="*/ 1333811 h 3648375"/>
              <a:gd name="connsiteX120" fmla="*/ 1200150 w 1519238"/>
              <a:gd name="connsiteY120" fmla="*/ 1348098 h 3648375"/>
              <a:gd name="connsiteX121" fmla="*/ 1209675 w 1519238"/>
              <a:gd name="connsiteY121" fmla="*/ 1381436 h 3648375"/>
              <a:gd name="connsiteX122" fmla="*/ 1219200 w 1519238"/>
              <a:gd name="connsiteY122" fmla="*/ 1400486 h 3648375"/>
              <a:gd name="connsiteX123" fmla="*/ 1223963 w 1519238"/>
              <a:gd name="connsiteY123" fmla="*/ 1467161 h 3648375"/>
              <a:gd name="connsiteX124" fmla="*/ 1228725 w 1519238"/>
              <a:gd name="connsiteY124" fmla="*/ 1486211 h 3648375"/>
              <a:gd name="connsiteX125" fmla="*/ 1233488 w 1519238"/>
              <a:gd name="connsiteY125" fmla="*/ 1510023 h 3648375"/>
              <a:gd name="connsiteX126" fmla="*/ 1228725 w 1519238"/>
              <a:gd name="connsiteY126" fmla="*/ 1557648 h 3648375"/>
              <a:gd name="connsiteX127" fmla="*/ 1209675 w 1519238"/>
              <a:gd name="connsiteY127" fmla="*/ 1605273 h 3648375"/>
              <a:gd name="connsiteX128" fmla="*/ 1204913 w 1519238"/>
              <a:gd name="connsiteY128" fmla="*/ 1676711 h 3648375"/>
              <a:gd name="connsiteX129" fmla="*/ 1195388 w 1519238"/>
              <a:gd name="connsiteY129" fmla="*/ 1710048 h 3648375"/>
              <a:gd name="connsiteX130" fmla="*/ 1185863 w 1519238"/>
              <a:gd name="connsiteY130" fmla="*/ 1748148 h 3648375"/>
              <a:gd name="connsiteX131" fmla="*/ 1190625 w 1519238"/>
              <a:gd name="connsiteY131" fmla="*/ 1833873 h 3648375"/>
              <a:gd name="connsiteX132" fmla="*/ 1200150 w 1519238"/>
              <a:gd name="connsiteY132" fmla="*/ 1867211 h 3648375"/>
              <a:gd name="connsiteX133" fmla="*/ 1204913 w 1519238"/>
              <a:gd name="connsiteY133" fmla="*/ 1886261 h 3648375"/>
              <a:gd name="connsiteX134" fmla="*/ 1219200 w 1519238"/>
              <a:gd name="connsiteY134" fmla="*/ 1933886 h 3648375"/>
              <a:gd name="connsiteX135" fmla="*/ 1223963 w 1519238"/>
              <a:gd name="connsiteY135" fmla="*/ 2124386 h 3648375"/>
              <a:gd name="connsiteX136" fmla="*/ 1233488 w 1519238"/>
              <a:gd name="connsiteY136" fmla="*/ 2186298 h 3648375"/>
              <a:gd name="connsiteX137" fmla="*/ 1243013 w 1519238"/>
              <a:gd name="connsiteY137" fmla="*/ 2200586 h 3648375"/>
              <a:gd name="connsiteX138" fmla="*/ 1247775 w 1519238"/>
              <a:gd name="connsiteY138" fmla="*/ 2214873 h 3648375"/>
              <a:gd name="connsiteX139" fmla="*/ 1257300 w 1519238"/>
              <a:gd name="connsiteY139" fmla="*/ 2233923 h 3648375"/>
              <a:gd name="connsiteX140" fmla="*/ 1271588 w 1519238"/>
              <a:gd name="connsiteY140" fmla="*/ 2276786 h 3648375"/>
              <a:gd name="connsiteX141" fmla="*/ 1264444 w 1519238"/>
              <a:gd name="connsiteY141" fmla="*/ 2364892 h 3648375"/>
              <a:gd name="connsiteX142" fmla="*/ 1202532 w 1519238"/>
              <a:gd name="connsiteY142" fmla="*/ 2422042 h 3648375"/>
              <a:gd name="connsiteX143" fmla="*/ 1100138 w 1519238"/>
              <a:gd name="connsiteY143" fmla="*/ 2464906 h 3648375"/>
              <a:gd name="connsiteX144" fmla="*/ 1052512 w 1519238"/>
              <a:gd name="connsiteY144" fmla="*/ 2555392 h 3648375"/>
              <a:gd name="connsiteX145" fmla="*/ 1062037 w 1519238"/>
              <a:gd name="connsiteY145" fmla="*/ 2610161 h 3648375"/>
              <a:gd name="connsiteX146" fmla="*/ 1042987 w 1519238"/>
              <a:gd name="connsiteY146" fmla="*/ 2662548 h 3648375"/>
              <a:gd name="connsiteX147" fmla="*/ 1071563 w 1519238"/>
              <a:gd name="connsiteY147" fmla="*/ 2743510 h 3648375"/>
              <a:gd name="connsiteX148" fmla="*/ 1164431 w 1519238"/>
              <a:gd name="connsiteY148" fmla="*/ 2750652 h 3648375"/>
              <a:gd name="connsiteX149" fmla="*/ 1193006 w 1519238"/>
              <a:gd name="connsiteY149" fmla="*/ 2803040 h 3648375"/>
              <a:gd name="connsiteX150" fmla="*/ 1176337 w 1519238"/>
              <a:gd name="connsiteY150" fmla="*/ 2855426 h 3648375"/>
              <a:gd name="connsiteX151" fmla="*/ 1219200 w 1519238"/>
              <a:gd name="connsiteY151" fmla="*/ 2872095 h 3648375"/>
              <a:gd name="connsiteX152" fmla="*/ 1233488 w 1519238"/>
              <a:gd name="connsiteY152" fmla="*/ 2922101 h 3648375"/>
              <a:gd name="connsiteX153" fmla="*/ 1214438 w 1519238"/>
              <a:gd name="connsiteY153" fmla="*/ 2945912 h 3648375"/>
              <a:gd name="connsiteX154" fmla="*/ 1254919 w 1519238"/>
              <a:gd name="connsiteY154" fmla="*/ 2962581 h 3648375"/>
              <a:gd name="connsiteX155" fmla="*/ 1276350 w 1519238"/>
              <a:gd name="connsiteY155" fmla="*/ 3017349 h 3648375"/>
              <a:gd name="connsiteX156" fmla="*/ 1252537 w 1519238"/>
              <a:gd name="connsiteY156" fmla="*/ 3026874 h 3648375"/>
              <a:gd name="connsiteX157" fmla="*/ 1226344 w 1519238"/>
              <a:gd name="connsiteY157" fmla="*/ 3010204 h 3648375"/>
              <a:gd name="connsiteX158" fmla="*/ 959644 w 1519238"/>
              <a:gd name="connsiteY158" fmla="*/ 3060210 h 3648375"/>
              <a:gd name="connsiteX159" fmla="*/ 966788 w 1519238"/>
              <a:gd name="connsiteY159" fmla="*/ 3095929 h 3648375"/>
              <a:gd name="connsiteX160" fmla="*/ 904875 w 1519238"/>
              <a:gd name="connsiteY160" fmla="*/ 3103072 h 3648375"/>
              <a:gd name="connsiteX161" fmla="*/ 926306 w 1519238"/>
              <a:gd name="connsiteY161" fmla="*/ 3222133 h 3648375"/>
              <a:gd name="connsiteX162" fmla="*/ 892969 w 1519238"/>
              <a:gd name="connsiteY162" fmla="*/ 3286427 h 3648375"/>
              <a:gd name="connsiteX163" fmla="*/ 919163 w 1519238"/>
              <a:gd name="connsiteY163" fmla="*/ 3376914 h 3648375"/>
              <a:gd name="connsiteX164" fmla="*/ 902494 w 1519238"/>
              <a:gd name="connsiteY164" fmla="*/ 3412631 h 3648375"/>
              <a:gd name="connsiteX165" fmla="*/ 938213 w 1519238"/>
              <a:gd name="connsiteY165" fmla="*/ 3498356 h 3648375"/>
              <a:gd name="connsiteX166" fmla="*/ 912018 w 1519238"/>
              <a:gd name="connsiteY166" fmla="*/ 3574555 h 3648375"/>
              <a:gd name="connsiteX167" fmla="*/ 842961 w 1519238"/>
              <a:gd name="connsiteY167" fmla="*/ 3648375 h 3648375"/>
              <a:gd name="connsiteX0" fmla="*/ 0 w 1519238"/>
              <a:gd name="connsiteY0" fmla="*/ 1524311 h 3655436"/>
              <a:gd name="connsiteX1" fmla="*/ 23813 w 1519238"/>
              <a:gd name="connsiteY1" fmla="*/ 1486211 h 3655436"/>
              <a:gd name="connsiteX2" fmla="*/ 28575 w 1519238"/>
              <a:gd name="connsiteY2" fmla="*/ 1471923 h 3655436"/>
              <a:gd name="connsiteX3" fmla="*/ 47625 w 1519238"/>
              <a:gd name="connsiteY3" fmla="*/ 1438586 h 3655436"/>
              <a:gd name="connsiteX4" fmla="*/ 61913 w 1519238"/>
              <a:gd name="connsiteY4" fmla="*/ 1424298 h 3655436"/>
              <a:gd name="connsiteX5" fmla="*/ 80963 w 1519238"/>
              <a:gd name="connsiteY5" fmla="*/ 1395723 h 3655436"/>
              <a:gd name="connsiteX6" fmla="*/ 85725 w 1519238"/>
              <a:gd name="connsiteY6" fmla="*/ 1371911 h 3655436"/>
              <a:gd name="connsiteX7" fmla="*/ 119063 w 1519238"/>
              <a:gd name="connsiteY7" fmla="*/ 1338573 h 3655436"/>
              <a:gd name="connsiteX8" fmla="*/ 147638 w 1519238"/>
              <a:gd name="connsiteY8" fmla="*/ 1333811 h 3655436"/>
              <a:gd name="connsiteX9" fmla="*/ 157163 w 1519238"/>
              <a:gd name="connsiteY9" fmla="*/ 1305236 h 3655436"/>
              <a:gd name="connsiteX10" fmla="*/ 166688 w 1519238"/>
              <a:gd name="connsiteY10" fmla="*/ 1252848 h 3655436"/>
              <a:gd name="connsiteX11" fmla="*/ 157163 w 1519238"/>
              <a:gd name="connsiteY11" fmla="*/ 1176648 h 3655436"/>
              <a:gd name="connsiteX12" fmla="*/ 147638 w 1519238"/>
              <a:gd name="connsiteY12" fmla="*/ 1148073 h 3655436"/>
              <a:gd name="connsiteX13" fmla="*/ 142875 w 1519238"/>
              <a:gd name="connsiteY13" fmla="*/ 1114736 h 3655436"/>
              <a:gd name="connsiteX14" fmla="*/ 133350 w 1519238"/>
              <a:gd name="connsiteY14" fmla="*/ 1095686 h 3655436"/>
              <a:gd name="connsiteX15" fmla="*/ 128588 w 1519238"/>
              <a:gd name="connsiteY15" fmla="*/ 1081398 h 3655436"/>
              <a:gd name="connsiteX16" fmla="*/ 133350 w 1519238"/>
              <a:gd name="connsiteY16" fmla="*/ 986148 h 3655436"/>
              <a:gd name="connsiteX17" fmla="*/ 138113 w 1519238"/>
              <a:gd name="connsiteY17" fmla="*/ 971861 h 3655436"/>
              <a:gd name="connsiteX18" fmla="*/ 147638 w 1519238"/>
              <a:gd name="connsiteY18" fmla="*/ 957573 h 3655436"/>
              <a:gd name="connsiteX19" fmla="*/ 161925 w 1519238"/>
              <a:gd name="connsiteY19" fmla="*/ 943286 h 3655436"/>
              <a:gd name="connsiteX20" fmla="*/ 176213 w 1519238"/>
              <a:gd name="connsiteY20" fmla="*/ 900423 h 3655436"/>
              <a:gd name="connsiteX21" fmla="*/ 180975 w 1519238"/>
              <a:gd name="connsiteY21" fmla="*/ 886136 h 3655436"/>
              <a:gd name="connsiteX22" fmla="*/ 190500 w 1519238"/>
              <a:gd name="connsiteY22" fmla="*/ 867086 h 3655436"/>
              <a:gd name="connsiteX23" fmla="*/ 204788 w 1519238"/>
              <a:gd name="connsiteY23" fmla="*/ 814698 h 3655436"/>
              <a:gd name="connsiteX24" fmla="*/ 214313 w 1519238"/>
              <a:gd name="connsiteY24" fmla="*/ 781361 h 3655436"/>
              <a:gd name="connsiteX25" fmla="*/ 223838 w 1519238"/>
              <a:gd name="connsiteY25" fmla="*/ 767073 h 3655436"/>
              <a:gd name="connsiteX26" fmla="*/ 242888 w 1519238"/>
              <a:gd name="connsiteY26" fmla="*/ 733736 h 3655436"/>
              <a:gd name="connsiteX27" fmla="*/ 280988 w 1519238"/>
              <a:gd name="connsiteY27" fmla="*/ 714686 h 3655436"/>
              <a:gd name="connsiteX28" fmla="*/ 300038 w 1519238"/>
              <a:gd name="connsiteY28" fmla="*/ 705161 h 3655436"/>
              <a:gd name="connsiteX29" fmla="*/ 314325 w 1519238"/>
              <a:gd name="connsiteY29" fmla="*/ 690873 h 3655436"/>
              <a:gd name="connsiteX30" fmla="*/ 328613 w 1519238"/>
              <a:gd name="connsiteY30" fmla="*/ 681348 h 3655436"/>
              <a:gd name="connsiteX31" fmla="*/ 333375 w 1519238"/>
              <a:gd name="connsiteY31" fmla="*/ 667061 h 3655436"/>
              <a:gd name="connsiteX32" fmla="*/ 347663 w 1519238"/>
              <a:gd name="connsiteY32" fmla="*/ 652773 h 3655436"/>
              <a:gd name="connsiteX33" fmla="*/ 357188 w 1519238"/>
              <a:gd name="connsiteY33" fmla="*/ 638486 h 3655436"/>
              <a:gd name="connsiteX34" fmla="*/ 385763 w 1519238"/>
              <a:gd name="connsiteY34" fmla="*/ 614673 h 3655436"/>
              <a:gd name="connsiteX35" fmla="*/ 395288 w 1519238"/>
              <a:gd name="connsiteY35" fmla="*/ 600386 h 3655436"/>
              <a:gd name="connsiteX36" fmla="*/ 409575 w 1519238"/>
              <a:gd name="connsiteY36" fmla="*/ 581336 h 3655436"/>
              <a:gd name="connsiteX37" fmla="*/ 433388 w 1519238"/>
              <a:gd name="connsiteY37" fmla="*/ 552761 h 3655436"/>
              <a:gd name="connsiteX38" fmla="*/ 452438 w 1519238"/>
              <a:gd name="connsiteY38" fmla="*/ 543236 h 3655436"/>
              <a:gd name="connsiteX39" fmla="*/ 481013 w 1519238"/>
              <a:gd name="connsiteY39" fmla="*/ 509898 h 3655436"/>
              <a:gd name="connsiteX40" fmla="*/ 514350 w 1519238"/>
              <a:gd name="connsiteY40" fmla="*/ 471798 h 3655436"/>
              <a:gd name="connsiteX41" fmla="*/ 557213 w 1519238"/>
              <a:gd name="connsiteY41" fmla="*/ 428936 h 3655436"/>
              <a:gd name="connsiteX42" fmla="*/ 590550 w 1519238"/>
              <a:gd name="connsiteY42" fmla="*/ 395598 h 3655436"/>
              <a:gd name="connsiteX43" fmla="*/ 609600 w 1519238"/>
              <a:gd name="connsiteY43" fmla="*/ 333686 h 3655436"/>
              <a:gd name="connsiteX44" fmla="*/ 628650 w 1519238"/>
              <a:gd name="connsiteY44" fmla="*/ 305111 h 3655436"/>
              <a:gd name="connsiteX45" fmla="*/ 652463 w 1519238"/>
              <a:gd name="connsiteY45" fmla="*/ 271773 h 3655436"/>
              <a:gd name="connsiteX46" fmla="*/ 676275 w 1519238"/>
              <a:gd name="connsiteY46" fmla="*/ 243198 h 3655436"/>
              <a:gd name="connsiteX47" fmla="*/ 690563 w 1519238"/>
              <a:gd name="connsiteY47" fmla="*/ 209861 h 3655436"/>
              <a:gd name="connsiteX48" fmla="*/ 700088 w 1519238"/>
              <a:gd name="connsiteY48" fmla="*/ 181286 h 3655436"/>
              <a:gd name="connsiteX49" fmla="*/ 714375 w 1519238"/>
              <a:gd name="connsiteY49" fmla="*/ 157473 h 3655436"/>
              <a:gd name="connsiteX50" fmla="*/ 742950 w 1519238"/>
              <a:gd name="connsiteY50" fmla="*/ 133661 h 3655436"/>
              <a:gd name="connsiteX51" fmla="*/ 747713 w 1519238"/>
              <a:gd name="connsiteY51" fmla="*/ 119373 h 3655436"/>
              <a:gd name="connsiteX52" fmla="*/ 733425 w 1519238"/>
              <a:gd name="connsiteY52" fmla="*/ 90798 h 3655436"/>
              <a:gd name="connsiteX53" fmla="*/ 728663 w 1519238"/>
              <a:gd name="connsiteY53" fmla="*/ 76511 h 3655436"/>
              <a:gd name="connsiteX54" fmla="*/ 757238 w 1519238"/>
              <a:gd name="connsiteY54" fmla="*/ 90798 h 3655436"/>
              <a:gd name="connsiteX55" fmla="*/ 766763 w 1519238"/>
              <a:gd name="connsiteY55" fmla="*/ 105086 h 3655436"/>
              <a:gd name="connsiteX56" fmla="*/ 757238 w 1519238"/>
              <a:gd name="connsiteY56" fmla="*/ 71748 h 3655436"/>
              <a:gd name="connsiteX57" fmla="*/ 747713 w 1519238"/>
              <a:gd name="connsiteY57" fmla="*/ 57461 h 3655436"/>
              <a:gd name="connsiteX58" fmla="*/ 742950 w 1519238"/>
              <a:gd name="connsiteY58" fmla="*/ 43173 h 3655436"/>
              <a:gd name="connsiteX59" fmla="*/ 733425 w 1519238"/>
              <a:gd name="connsiteY59" fmla="*/ 28886 h 3655436"/>
              <a:gd name="connsiteX60" fmla="*/ 752475 w 1519238"/>
              <a:gd name="connsiteY60" fmla="*/ 38411 h 3655436"/>
              <a:gd name="connsiteX61" fmla="*/ 766763 w 1519238"/>
              <a:gd name="connsiteY61" fmla="*/ 43173 h 3655436"/>
              <a:gd name="connsiteX62" fmla="*/ 781050 w 1519238"/>
              <a:gd name="connsiteY62" fmla="*/ 43173 h 3655436"/>
              <a:gd name="connsiteX63" fmla="*/ 766763 w 1519238"/>
              <a:gd name="connsiteY63" fmla="*/ 14598 h 3655436"/>
              <a:gd name="connsiteX64" fmla="*/ 762000 w 1519238"/>
              <a:gd name="connsiteY64" fmla="*/ 311 h 3655436"/>
              <a:gd name="connsiteX65" fmla="*/ 804863 w 1519238"/>
              <a:gd name="connsiteY65" fmla="*/ 19361 h 3655436"/>
              <a:gd name="connsiteX66" fmla="*/ 814388 w 1519238"/>
              <a:gd name="connsiteY66" fmla="*/ 33648 h 3655436"/>
              <a:gd name="connsiteX67" fmla="*/ 857250 w 1519238"/>
              <a:gd name="connsiteY67" fmla="*/ 62223 h 3655436"/>
              <a:gd name="connsiteX68" fmla="*/ 876300 w 1519238"/>
              <a:gd name="connsiteY68" fmla="*/ 71748 h 3655436"/>
              <a:gd name="connsiteX69" fmla="*/ 890588 w 1519238"/>
              <a:gd name="connsiteY69" fmla="*/ 86036 h 3655436"/>
              <a:gd name="connsiteX70" fmla="*/ 904875 w 1519238"/>
              <a:gd name="connsiteY70" fmla="*/ 90798 h 3655436"/>
              <a:gd name="connsiteX71" fmla="*/ 947738 w 1519238"/>
              <a:gd name="connsiteY71" fmla="*/ 105086 h 3655436"/>
              <a:gd name="connsiteX72" fmla="*/ 966788 w 1519238"/>
              <a:gd name="connsiteY72" fmla="*/ 114611 h 3655436"/>
              <a:gd name="connsiteX73" fmla="*/ 985838 w 1519238"/>
              <a:gd name="connsiteY73" fmla="*/ 143186 h 3655436"/>
              <a:gd name="connsiteX74" fmla="*/ 1028700 w 1519238"/>
              <a:gd name="connsiteY74" fmla="*/ 176523 h 3655436"/>
              <a:gd name="connsiteX75" fmla="*/ 1047750 w 1519238"/>
              <a:gd name="connsiteY75" fmla="*/ 205098 h 3655436"/>
              <a:gd name="connsiteX76" fmla="*/ 1090613 w 1519238"/>
              <a:gd name="connsiteY76" fmla="*/ 252723 h 3655436"/>
              <a:gd name="connsiteX77" fmla="*/ 1109663 w 1519238"/>
              <a:gd name="connsiteY77" fmla="*/ 281298 h 3655436"/>
              <a:gd name="connsiteX78" fmla="*/ 1114425 w 1519238"/>
              <a:gd name="connsiteY78" fmla="*/ 300348 h 3655436"/>
              <a:gd name="connsiteX79" fmla="*/ 1138238 w 1519238"/>
              <a:gd name="connsiteY79" fmla="*/ 343211 h 3655436"/>
              <a:gd name="connsiteX80" fmla="*/ 1166813 w 1519238"/>
              <a:gd name="connsiteY80" fmla="*/ 362261 h 3655436"/>
              <a:gd name="connsiteX81" fmla="*/ 1204913 w 1519238"/>
              <a:gd name="connsiteY81" fmla="*/ 371786 h 3655436"/>
              <a:gd name="connsiteX82" fmla="*/ 1214438 w 1519238"/>
              <a:gd name="connsiteY82" fmla="*/ 386073 h 3655436"/>
              <a:gd name="connsiteX83" fmla="*/ 1238250 w 1519238"/>
              <a:gd name="connsiteY83" fmla="*/ 414648 h 3655436"/>
              <a:gd name="connsiteX84" fmla="*/ 1247775 w 1519238"/>
              <a:gd name="connsiteY84" fmla="*/ 443223 h 3655436"/>
              <a:gd name="connsiteX85" fmla="*/ 1252538 w 1519238"/>
              <a:gd name="connsiteY85" fmla="*/ 457511 h 3655436"/>
              <a:gd name="connsiteX86" fmla="*/ 1262063 w 1519238"/>
              <a:gd name="connsiteY86" fmla="*/ 476561 h 3655436"/>
              <a:gd name="connsiteX87" fmla="*/ 1290638 w 1519238"/>
              <a:gd name="connsiteY87" fmla="*/ 519423 h 3655436"/>
              <a:gd name="connsiteX88" fmla="*/ 1300163 w 1519238"/>
              <a:gd name="connsiteY88" fmla="*/ 533711 h 3655436"/>
              <a:gd name="connsiteX89" fmla="*/ 1304925 w 1519238"/>
              <a:gd name="connsiteY89" fmla="*/ 547998 h 3655436"/>
              <a:gd name="connsiteX90" fmla="*/ 1319213 w 1519238"/>
              <a:gd name="connsiteY90" fmla="*/ 557523 h 3655436"/>
              <a:gd name="connsiteX91" fmla="*/ 1371600 w 1519238"/>
              <a:gd name="connsiteY91" fmla="*/ 581336 h 3655436"/>
              <a:gd name="connsiteX92" fmla="*/ 1390650 w 1519238"/>
              <a:gd name="connsiteY92" fmla="*/ 590861 h 3655436"/>
              <a:gd name="connsiteX93" fmla="*/ 1419225 w 1519238"/>
              <a:gd name="connsiteY93" fmla="*/ 600386 h 3655436"/>
              <a:gd name="connsiteX94" fmla="*/ 1462088 w 1519238"/>
              <a:gd name="connsiteY94" fmla="*/ 595623 h 3655436"/>
              <a:gd name="connsiteX95" fmla="*/ 1476375 w 1519238"/>
              <a:gd name="connsiteY95" fmla="*/ 590861 h 3655436"/>
              <a:gd name="connsiteX96" fmla="*/ 1485900 w 1519238"/>
              <a:gd name="connsiteY96" fmla="*/ 576573 h 3655436"/>
              <a:gd name="connsiteX97" fmla="*/ 1504950 w 1519238"/>
              <a:gd name="connsiteY97" fmla="*/ 571811 h 3655436"/>
              <a:gd name="connsiteX98" fmla="*/ 1519238 w 1519238"/>
              <a:gd name="connsiteY98" fmla="*/ 567048 h 3655436"/>
              <a:gd name="connsiteX99" fmla="*/ 1509713 w 1519238"/>
              <a:gd name="connsiteY99" fmla="*/ 705161 h 3655436"/>
              <a:gd name="connsiteX100" fmla="*/ 1504950 w 1519238"/>
              <a:gd name="connsiteY100" fmla="*/ 719448 h 3655436"/>
              <a:gd name="connsiteX101" fmla="*/ 1485900 w 1519238"/>
              <a:gd name="connsiteY101" fmla="*/ 748023 h 3655436"/>
              <a:gd name="connsiteX102" fmla="*/ 1466850 w 1519238"/>
              <a:gd name="connsiteY102" fmla="*/ 786123 h 3655436"/>
              <a:gd name="connsiteX103" fmla="*/ 1457325 w 1519238"/>
              <a:gd name="connsiteY103" fmla="*/ 824223 h 3655436"/>
              <a:gd name="connsiteX104" fmla="*/ 1447800 w 1519238"/>
              <a:gd name="connsiteY104" fmla="*/ 909948 h 3655436"/>
              <a:gd name="connsiteX105" fmla="*/ 1438275 w 1519238"/>
              <a:gd name="connsiteY105" fmla="*/ 1014723 h 3655436"/>
              <a:gd name="connsiteX106" fmla="*/ 1428750 w 1519238"/>
              <a:gd name="connsiteY106" fmla="*/ 1090923 h 3655436"/>
              <a:gd name="connsiteX107" fmla="*/ 1414463 w 1519238"/>
              <a:gd name="connsiteY107" fmla="*/ 1119498 h 3655436"/>
              <a:gd name="connsiteX108" fmla="*/ 1400175 w 1519238"/>
              <a:gd name="connsiteY108" fmla="*/ 1148073 h 3655436"/>
              <a:gd name="connsiteX109" fmla="*/ 1395413 w 1519238"/>
              <a:gd name="connsiteY109" fmla="*/ 1162361 h 3655436"/>
              <a:gd name="connsiteX110" fmla="*/ 1338263 w 1519238"/>
              <a:gd name="connsiteY110" fmla="*/ 1148073 h 3655436"/>
              <a:gd name="connsiteX111" fmla="*/ 1314450 w 1519238"/>
              <a:gd name="connsiteY111" fmla="*/ 1143311 h 3655436"/>
              <a:gd name="connsiteX112" fmla="*/ 1285875 w 1519238"/>
              <a:gd name="connsiteY112" fmla="*/ 1133786 h 3655436"/>
              <a:gd name="connsiteX113" fmla="*/ 1223963 w 1519238"/>
              <a:gd name="connsiteY113" fmla="*/ 1138548 h 3655436"/>
              <a:gd name="connsiteX114" fmla="*/ 1214438 w 1519238"/>
              <a:gd name="connsiteY114" fmla="*/ 1167123 h 3655436"/>
              <a:gd name="connsiteX115" fmla="*/ 1204913 w 1519238"/>
              <a:gd name="connsiteY115" fmla="*/ 1186173 h 3655436"/>
              <a:gd name="connsiteX116" fmla="*/ 1195388 w 1519238"/>
              <a:gd name="connsiteY116" fmla="*/ 1214748 h 3655436"/>
              <a:gd name="connsiteX117" fmla="*/ 1190625 w 1519238"/>
              <a:gd name="connsiteY117" fmla="*/ 1281423 h 3655436"/>
              <a:gd name="connsiteX118" fmla="*/ 1176338 w 1519238"/>
              <a:gd name="connsiteY118" fmla="*/ 1300473 h 3655436"/>
              <a:gd name="connsiteX119" fmla="*/ 1190625 w 1519238"/>
              <a:gd name="connsiteY119" fmla="*/ 1333811 h 3655436"/>
              <a:gd name="connsiteX120" fmla="*/ 1200150 w 1519238"/>
              <a:gd name="connsiteY120" fmla="*/ 1348098 h 3655436"/>
              <a:gd name="connsiteX121" fmla="*/ 1209675 w 1519238"/>
              <a:gd name="connsiteY121" fmla="*/ 1381436 h 3655436"/>
              <a:gd name="connsiteX122" fmla="*/ 1219200 w 1519238"/>
              <a:gd name="connsiteY122" fmla="*/ 1400486 h 3655436"/>
              <a:gd name="connsiteX123" fmla="*/ 1223963 w 1519238"/>
              <a:gd name="connsiteY123" fmla="*/ 1467161 h 3655436"/>
              <a:gd name="connsiteX124" fmla="*/ 1228725 w 1519238"/>
              <a:gd name="connsiteY124" fmla="*/ 1486211 h 3655436"/>
              <a:gd name="connsiteX125" fmla="*/ 1233488 w 1519238"/>
              <a:gd name="connsiteY125" fmla="*/ 1510023 h 3655436"/>
              <a:gd name="connsiteX126" fmla="*/ 1228725 w 1519238"/>
              <a:gd name="connsiteY126" fmla="*/ 1557648 h 3655436"/>
              <a:gd name="connsiteX127" fmla="*/ 1209675 w 1519238"/>
              <a:gd name="connsiteY127" fmla="*/ 1605273 h 3655436"/>
              <a:gd name="connsiteX128" fmla="*/ 1204913 w 1519238"/>
              <a:gd name="connsiteY128" fmla="*/ 1676711 h 3655436"/>
              <a:gd name="connsiteX129" fmla="*/ 1195388 w 1519238"/>
              <a:gd name="connsiteY129" fmla="*/ 1710048 h 3655436"/>
              <a:gd name="connsiteX130" fmla="*/ 1185863 w 1519238"/>
              <a:gd name="connsiteY130" fmla="*/ 1748148 h 3655436"/>
              <a:gd name="connsiteX131" fmla="*/ 1190625 w 1519238"/>
              <a:gd name="connsiteY131" fmla="*/ 1833873 h 3655436"/>
              <a:gd name="connsiteX132" fmla="*/ 1200150 w 1519238"/>
              <a:gd name="connsiteY132" fmla="*/ 1867211 h 3655436"/>
              <a:gd name="connsiteX133" fmla="*/ 1204913 w 1519238"/>
              <a:gd name="connsiteY133" fmla="*/ 1886261 h 3655436"/>
              <a:gd name="connsiteX134" fmla="*/ 1219200 w 1519238"/>
              <a:gd name="connsiteY134" fmla="*/ 1933886 h 3655436"/>
              <a:gd name="connsiteX135" fmla="*/ 1223963 w 1519238"/>
              <a:gd name="connsiteY135" fmla="*/ 2124386 h 3655436"/>
              <a:gd name="connsiteX136" fmla="*/ 1233488 w 1519238"/>
              <a:gd name="connsiteY136" fmla="*/ 2186298 h 3655436"/>
              <a:gd name="connsiteX137" fmla="*/ 1243013 w 1519238"/>
              <a:gd name="connsiteY137" fmla="*/ 2200586 h 3655436"/>
              <a:gd name="connsiteX138" fmla="*/ 1247775 w 1519238"/>
              <a:gd name="connsiteY138" fmla="*/ 2214873 h 3655436"/>
              <a:gd name="connsiteX139" fmla="*/ 1257300 w 1519238"/>
              <a:gd name="connsiteY139" fmla="*/ 2233923 h 3655436"/>
              <a:gd name="connsiteX140" fmla="*/ 1271588 w 1519238"/>
              <a:gd name="connsiteY140" fmla="*/ 2276786 h 3655436"/>
              <a:gd name="connsiteX141" fmla="*/ 1264444 w 1519238"/>
              <a:gd name="connsiteY141" fmla="*/ 2364892 h 3655436"/>
              <a:gd name="connsiteX142" fmla="*/ 1202532 w 1519238"/>
              <a:gd name="connsiteY142" fmla="*/ 2422042 h 3655436"/>
              <a:gd name="connsiteX143" fmla="*/ 1100138 w 1519238"/>
              <a:gd name="connsiteY143" fmla="*/ 2464906 h 3655436"/>
              <a:gd name="connsiteX144" fmla="*/ 1052512 w 1519238"/>
              <a:gd name="connsiteY144" fmla="*/ 2555392 h 3655436"/>
              <a:gd name="connsiteX145" fmla="*/ 1062037 w 1519238"/>
              <a:gd name="connsiteY145" fmla="*/ 2610161 h 3655436"/>
              <a:gd name="connsiteX146" fmla="*/ 1042987 w 1519238"/>
              <a:gd name="connsiteY146" fmla="*/ 2662548 h 3655436"/>
              <a:gd name="connsiteX147" fmla="*/ 1071563 w 1519238"/>
              <a:gd name="connsiteY147" fmla="*/ 2743510 h 3655436"/>
              <a:gd name="connsiteX148" fmla="*/ 1164431 w 1519238"/>
              <a:gd name="connsiteY148" fmla="*/ 2750652 h 3655436"/>
              <a:gd name="connsiteX149" fmla="*/ 1193006 w 1519238"/>
              <a:gd name="connsiteY149" fmla="*/ 2803040 h 3655436"/>
              <a:gd name="connsiteX150" fmla="*/ 1176337 w 1519238"/>
              <a:gd name="connsiteY150" fmla="*/ 2855426 h 3655436"/>
              <a:gd name="connsiteX151" fmla="*/ 1219200 w 1519238"/>
              <a:gd name="connsiteY151" fmla="*/ 2872095 h 3655436"/>
              <a:gd name="connsiteX152" fmla="*/ 1233488 w 1519238"/>
              <a:gd name="connsiteY152" fmla="*/ 2922101 h 3655436"/>
              <a:gd name="connsiteX153" fmla="*/ 1214438 w 1519238"/>
              <a:gd name="connsiteY153" fmla="*/ 2945912 h 3655436"/>
              <a:gd name="connsiteX154" fmla="*/ 1254919 w 1519238"/>
              <a:gd name="connsiteY154" fmla="*/ 2962581 h 3655436"/>
              <a:gd name="connsiteX155" fmla="*/ 1276350 w 1519238"/>
              <a:gd name="connsiteY155" fmla="*/ 3017349 h 3655436"/>
              <a:gd name="connsiteX156" fmla="*/ 1252537 w 1519238"/>
              <a:gd name="connsiteY156" fmla="*/ 3026874 h 3655436"/>
              <a:gd name="connsiteX157" fmla="*/ 1226344 w 1519238"/>
              <a:gd name="connsiteY157" fmla="*/ 3010204 h 3655436"/>
              <a:gd name="connsiteX158" fmla="*/ 959644 w 1519238"/>
              <a:gd name="connsiteY158" fmla="*/ 3060210 h 3655436"/>
              <a:gd name="connsiteX159" fmla="*/ 966788 w 1519238"/>
              <a:gd name="connsiteY159" fmla="*/ 3095929 h 3655436"/>
              <a:gd name="connsiteX160" fmla="*/ 904875 w 1519238"/>
              <a:gd name="connsiteY160" fmla="*/ 3103072 h 3655436"/>
              <a:gd name="connsiteX161" fmla="*/ 926306 w 1519238"/>
              <a:gd name="connsiteY161" fmla="*/ 3222133 h 3655436"/>
              <a:gd name="connsiteX162" fmla="*/ 892969 w 1519238"/>
              <a:gd name="connsiteY162" fmla="*/ 3286427 h 3655436"/>
              <a:gd name="connsiteX163" fmla="*/ 919163 w 1519238"/>
              <a:gd name="connsiteY163" fmla="*/ 3376914 h 3655436"/>
              <a:gd name="connsiteX164" fmla="*/ 902494 w 1519238"/>
              <a:gd name="connsiteY164" fmla="*/ 3412631 h 3655436"/>
              <a:gd name="connsiteX165" fmla="*/ 938213 w 1519238"/>
              <a:gd name="connsiteY165" fmla="*/ 3498356 h 3655436"/>
              <a:gd name="connsiteX166" fmla="*/ 912018 w 1519238"/>
              <a:gd name="connsiteY166" fmla="*/ 3574555 h 3655436"/>
              <a:gd name="connsiteX167" fmla="*/ 842961 w 1519238"/>
              <a:gd name="connsiteY167" fmla="*/ 3648375 h 3655436"/>
              <a:gd name="connsiteX168" fmla="*/ 840581 w 1519238"/>
              <a:gd name="connsiteY168" fmla="*/ 3653136 h 3655436"/>
              <a:gd name="connsiteX0" fmla="*/ 0 w 1519238"/>
              <a:gd name="connsiteY0" fmla="*/ 1524311 h 3652341"/>
              <a:gd name="connsiteX1" fmla="*/ 23813 w 1519238"/>
              <a:gd name="connsiteY1" fmla="*/ 1486211 h 3652341"/>
              <a:gd name="connsiteX2" fmla="*/ 28575 w 1519238"/>
              <a:gd name="connsiteY2" fmla="*/ 1471923 h 3652341"/>
              <a:gd name="connsiteX3" fmla="*/ 47625 w 1519238"/>
              <a:gd name="connsiteY3" fmla="*/ 1438586 h 3652341"/>
              <a:gd name="connsiteX4" fmla="*/ 61913 w 1519238"/>
              <a:gd name="connsiteY4" fmla="*/ 1424298 h 3652341"/>
              <a:gd name="connsiteX5" fmla="*/ 80963 w 1519238"/>
              <a:gd name="connsiteY5" fmla="*/ 1395723 h 3652341"/>
              <a:gd name="connsiteX6" fmla="*/ 85725 w 1519238"/>
              <a:gd name="connsiteY6" fmla="*/ 1371911 h 3652341"/>
              <a:gd name="connsiteX7" fmla="*/ 119063 w 1519238"/>
              <a:gd name="connsiteY7" fmla="*/ 1338573 h 3652341"/>
              <a:gd name="connsiteX8" fmla="*/ 147638 w 1519238"/>
              <a:gd name="connsiteY8" fmla="*/ 1333811 h 3652341"/>
              <a:gd name="connsiteX9" fmla="*/ 157163 w 1519238"/>
              <a:gd name="connsiteY9" fmla="*/ 1305236 h 3652341"/>
              <a:gd name="connsiteX10" fmla="*/ 166688 w 1519238"/>
              <a:gd name="connsiteY10" fmla="*/ 1252848 h 3652341"/>
              <a:gd name="connsiteX11" fmla="*/ 157163 w 1519238"/>
              <a:gd name="connsiteY11" fmla="*/ 1176648 h 3652341"/>
              <a:gd name="connsiteX12" fmla="*/ 147638 w 1519238"/>
              <a:gd name="connsiteY12" fmla="*/ 1148073 h 3652341"/>
              <a:gd name="connsiteX13" fmla="*/ 142875 w 1519238"/>
              <a:gd name="connsiteY13" fmla="*/ 1114736 h 3652341"/>
              <a:gd name="connsiteX14" fmla="*/ 133350 w 1519238"/>
              <a:gd name="connsiteY14" fmla="*/ 1095686 h 3652341"/>
              <a:gd name="connsiteX15" fmla="*/ 128588 w 1519238"/>
              <a:gd name="connsiteY15" fmla="*/ 1081398 h 3652341"/>
              <a:gd name="connsiteX16" fmla="*/ 133350 w 1519238"/>
              <a:gd name="connsiteY16" fmla="*/ 986148 h 3652341"/>
              <a:gd name="connsiteX17" fmla="*/ 138113 w 1519238"/>
              <a:gd name="connsiteY17" fmla="*/ 971861 h 3652341"/>
              <a:gd name="connsiteX18" fmla="*/ 147638 w 1519238"/>
              <a:gd name="connsiteY18" fmla="*/ 957573 h 3652341"/>
              <a:gd name="connsiteX19" fmla="*/ 161925 w 1519238"/>
              <a:gd name="connsiteY19" fmla="*/ 943286 h 3652341"/>
              <a:gd name="connsiteX20" fmla="*/ 176213 w 1519238"/>
              <a:gd name="connsiteY20" fmla="*/ 900423 h 3652341"/>
              <a:gd name="connsiteX21" fmla="*/ 180975 w 1519238"/>
              <a:gd name="connsiteY21" fmla="*/ 886136 h 3652341"/>
              <a:gd name="connsiteX22" fmla="*/ 190500 w 1519238"/>
              <a:gd name="connsiteY22" fmla="*/ 867086 h 3652341"/>
              <a:gd name="connsiteX23" fmla="*/ 204788 w 1519238"/>
              <a:gd name="connsiteY23" fmla="*/ 814698 h 3652341"/>
              <a:gd name="connsiteX24" fmla="*/ 214313 w 1519238"/>
              <a:gd name="connsiteY24" fmla="*/ 781361 h 3652341"/>
              <a:gd name="connsiteX25" fmla="*/ 223838 w 1519238"/>
              <a:gd name="connsiteY25" fmla="*/ 767073 h 3652341"/>
              <a:gd name="connsiteX26" fmla="*/ 242888 w 1519238"/>
              <a:gd name="connsiteY26" fmla="*/ 733736 h 3652341"/>
              <a:gd name="connsiteX27" fmla="*/ 280988 w 1519238"/>
              <a:gd name="connsiteY27" fmla="*/ 714686 h 3652341"/>
              <a:gd name="connsiteX28" fmla="*/ 300038 w 1519238"/>
              <a:gd name="connsiteY28" fmla="*/ 705161 h 3652341"/>
              <a:gd name="connsiteX29" fmla="*/ 314325 w 1519238"/>
              <a:gd name="connsiteY29" fmla="*/ 690873 h 3652341"/>
              <a:gd name="connsiteX30" fmla="*/ 328613 w 1519238"/>
              <a:gd name="connsiteY30" fmla="*/ 681348 h 3652341"/>
              <a:gd name="connsiteX31" fmla="*/ 333375 w 1519238"/>
              <a:gd name="connsiteY31" fmla="*/ 667061 h 3652341"/>
              <a:gd name="connsiteX32" fmla="*/ 347663 w 1519238"/>
              <a:gd name="connsiteY32" fmla="*/ 652773 h 3652341"/>
              <a:gd name="connsiteX33" fmla="*/ 357188 w 1519238"/>
              <a:gd name="connsiteY33" fmla="*/ 638486 h 3652341"/>
              <a:gd name="connsiteX34" fmla="*/ 385763 w 1519238"/>
              <a:gd name="connsiteY34" fmla="*/ 614673 h 3652341"/>
              <a:gd name="connsiteX35" fmla="*/ 395288 w 1519238"/>
              <a:gd name="connsiteY35" fmla="*/ 600386 h 3652341"/>
              <a:gd name="connsiteX36" fmla="*/ 409575 w 1519238"/>
              <a:gd name="connsiteY36" fmla="*/ 581336 h 3652341"/>
              <a:gd name="connsiteX37" fmla="*/ 433388 w 1519238"/>
              <a:gd name="connsiteY37" fmla="*/ 552761 h 3652341"/>
              <a:gd name="connsiteX38" fmla="*/ 452438 w 1519238"/>
              <a:gd name="connsiteY38" fmla="*/ 543236 h 3652341"/>
              <a:gd name="connsiteX39" fmla="*/ 481013 w 1519238"/>
              <a:gd name="connsiteY39" fmla="*/ 509898 h 3652341"/>
              <a:gd name="connsiteX40" fmla="*/ 514350 w 1519238"/>
              <a:gd name="connsiteY40" fmla="*/ 471798 h 3652341"/>
              <a:gd name="connsiteX41" fmla="*/ 557213 w 1519238"/>
              <a:gd name="connsiteY41" fmla="*/ 428936 h 3652341"/>
              <a:gd name="connsiteX42" fmla="*/ 590550 w 1519238"/>
              <a:gd name="connsiteY42" fmla="*/ 395598 h 3652341"/>
              <a:gd name="connsiteX43" fmla="*/ 609600 w 1519238"/>
              <a:gd name="connsiteY43" fmla="*/ 333686 h 3652341"/>
              <a:gd name="connsiteX44" fmla="*/ 628650 w 1519238"/>
              <a:gd name="connsiteY44" fmla="*/ 305111 h 3652341"/>
              <a:gd name="connsiteX45" fmla="*/ 652463 w 1519238"/>
              <a:gd name="connsiteY45" fmla="*/ 271773 h 3652341"/>
              <a:gd name="connsiteX46" fmla="*/ 676275 w 1519238"/>
              <a:gd name="connsiteY46" fmla="*/ 243198 h 3652341"/>
              <a:gd name="connsiteX47" fmla="*/ 690563 w 1519238"/>
              <a:gd name="connsiteY47" fmla="*/ 209861 h 3652341"/>
              <a:gd name="connsiteX48" fmla="*/ 700088 w 1519238"/>
              <a:gd name="connsiteY48" fmla="*/ 181286 h 3652341"/>
              <a:gd name="connsiteX49" fmla="*/ 714375 w 1519238"/>
              <a:gd name="connsiteY49" fmla="*/ 157473 h 3652341"/>
              <a:gd name="connsiteX50" fmla="*/ 742950 w 1519238"/>
              <a:gd name="connsiteY50" fmla="*/ 133661 h 3652341"/>
              <a:gd name="connsiteX51" fmla="*/ 747713 w 1519238"/>
              <a:gd name="connsiteY51" fmla="*/ 119373 h 3652341"/>
              <a:gd name="connsiteX52" fmla="*/ 733425 w 1519238"/>
              <a:gd name="connsiteY52" fmla="*/ 90798 h 3652341"/>
              <a:gd name="connsiteX53" fmla="*/ 728663 w 1519238"/>
              <a:gd name="connsiteY53" fmla="*/ 76511 h 3652341"/>
              <a:gd name="connsiteX54" fmla="*/ 757238 w 1519238"/>
              <a:gd name="connsiteY54" fmla="*/ 90798 h 3652341"/>
              <a:gd name="connsiteX55" fmla="*/ 766763 w 1519238"/>
              <a:gd name="connsiteY55" fmla="*/ 105086 h 3652341"/>
              <a:gd name="connsiteX56" fmla="*/ 757238 w 1519238"/>
              <a:gd name="connsiteY56" fmla="*/ 71748 h 3652341"/>
              <a:gd name="connsiteX57" fmla="*/ 747713 w 1519238"/>
              <a:gd name="connsiteY57" fmla="*/ 57461 h 3652341"/>
              <a:gd name="connsiteX58" fmla="*/ 742950 w 1519238"/>
              <a:gd name="connsiteY58" fmla="*/ 43173 h 3652341"/>
              <a:gd name="connsiteX59" fmla="*/ 733425 w 1519238"/>
              <a:gd name="connsiteY59" fmla="*/ 28886 h 3652341"/>
              <a:gd name="connsiteX60" fmla="*/ 752475 w 1519238"/>
              <a:gd name="connsiteY60" fmla="*/ 38411 h 3652341"/>
              <a:gd name="connsiteX61" fmla="*/ 766763 w 1519238"/>
              <a:gd name="connsiteY61" fmla="*/ 43173 h 3652341"/>
              <a:gd name="connsiteX62" fmla="*/ 781050 w 1519238"/>
              <a:gd name="connsiteY62" fmla="*/ 43173 h 3652341"/>
              <a:gd name="connsiteX63" fmla="*/ 766763 w 1519238"/>
              <a:gd name="connsiteY63" fmla="*/ 14598 h 3652341"/>
              <a:gd name="connsiteX64" fmla="*/ 762000 w 1519238"/>
              <a:gd name="connsiteY64" fmla="*/ 311 h 3652341"/>
              <a:gd name="connsiteX65" fmla="*/ 804863 w 1519238"/>
              <a:gd name="connsiteY65" fmla="*/ 19361 h 3652341"/>
              <a:gd name="connsiteX66" fmla="*/ 814388 w 1519238"/>
              <a:gd name="connsiteY66" fmla="*/ 33648 h 3652341"/>
              <a:gd name="connsiteX67" fmla="*/ 857250 w 1519238"/>
              <a:gd name="connsiteY67" fmla="*/ 62223 h 3652341"/>
              <a:gd name="connsiteX68" fmla="*/ 876300 w 1519238"/>
              <a:gd name="connsiteY68" fmla="*/ 71748 h 3652341"/>
              <a:gd name="connsiteX69" fmla="*/ 890588 w 1519238"/>
              <a:gd name="connsiteY69" fmla="*/ 86036 h 3652341"/>
              <a:gd name="connsiteX70" fmla="*/ 904875 w 1519238"/>
              <a:gd name="connsiteY70" fmla="*/ 90798 h 3652341"/>
              <a:gd name="connsiteX71" fmla="*/ 947738 w 1519238"/>
              <a:gd name="connsiteY71" fmla="*/ 105086 h 3652341"/>
              <a:gd name="connsiteX72" fmla="*/ 966788 w 1519238"/>
              <a:gd name="connsiteY72" fmla="*/ 114611 h 3652341"/>
              <a:gd name="connsiteX73" fmla="*/ 985838 w 1519238"/>
              <a:gd name="connsiteY73" fmla="*/ 143186 h 3652341"/>
              <a:gd name="connsiteX74" fmla="*/ 1028700 w 1519238"/>
              <a:gd name="connsiteY74" fmla="*/ 176523 h 3652341"/>
              <a:gd name="connsiteX75" fmla="*/ 1047750 w 1519238"/>
              <a:gd name="connsiteY75" fmla="*/ 205098 h 3652341"/>
              <a:gd name="connsiteX76" fmla="*/ 1090613 w 1519238"/>
              <a:gd name="connsiteY76" fmla="*/ 252723 h 3652341"/>
              <a:gd name="connsiteX77" fmla="*/ 1109663 w 1519238"/>
              <a:gd name="connsiteY77" fmla="*/ 281298 h 3652341"/>
              <a:gd name="connsiteX78" fmla="*/ 1114425 w 1519238"/>
              <a:gd name="connsiteY78" fmla="*/ 300348 h 3652341"/>
              <a:gd name="connsiteX79" fmla="*/ 1138238 w 1519238"/>
              <a:gd name="connsiteY79" fmla="*/ 343211 h 3652341"/>
              <a:gd name="connsiteX80" fmla="*/ 1166813 w 1519238"/>
              <a:gd name="connsiteY80" fmla="*/ 362261 h 3652341"/>
              <a:gd name="connsiteX81" fmla="*/ 1204913 w 1519238"/>
              <a:gd name="connsiteY81" fmla="*/ 371786 h 3652341"/>
              <a:gd name="connsiteX82" fmla="*/ 1214438 w 1519238"/>
              <a:gd name="connsiteY82" fmla="*/ 386073 h 3652341"/>
              <a:gd name="connsiteX83" fmla="*/ 1238250 w 1519238"/>
              <a:gd name="connsiteY83" fmla="*/ 414648 h 3652341"/>
              <a:gd name="connsiteX84" fmla="*/ 1247775 w 1519238"/>
              <a:gd name="connsiteY84" fmla="*/ 443223 h 3652341"/>
              <a:gd name="connsiteX85" fmla="*/ 1252538 w 1519238"/>
              <a:gd name="connsiteY85" fmla="*/ 457511 h 3652341"/>
              <a:gd name="connsiteX86" fmla="*/ 1262063 w 1519238"/>
              <a:gd name="connsiteY86" fmla="*/ 476561 h 3652341"/>
              <a:gd name="connsiteX87" fmla="*/ 1290638 w 1519238"/>
              <a:gd name="connsiteY87" fmla="*/ 519423 h 3652341"/>
              <a:gd name="connsiteX88" fmla="*/ 1300163 w 1519238"/>
              <a:gd name="connsiteY88" fmla="*/ 533711 h 3652341"/>
              <a:gd name="connsiteX89" fmla="*/ 1304925 w 1519238"/>
              <a:gd name="connsiteY89" fmla="*/ 547998 h 3652341"/>
              <a:gd name="connsiteX90" fmla="*/ 1319213 w 1519238"/>
              <a:gd name="connsiteY90" fmla="*/ 557523 h 3652341"/>
              <a:gd name="connsiteX91" fmla="*/ 1371600 w 1519238"/>
              <a:gd name="connsiteY91" fmla="*/ 581336 h 3652341"/>
              <a:gd name="connsiteX92" fmla="*/ 1390650 w 1519238"/>
              <a:gd name="connsiteY92" fmla="*/ 590861 h 3652341"/>
              <a:gd name="connsiteX93" fmla="*/ 1419225 w 1519238"/>
              <a:gd name="connsiteY93" fmla="*/ 600386 h 3652341"/>
              <a:gd name="connsiteX94" fmla="*/ 1462088 w 1519238"/>
              <a:gd name="connsiteY94" fmla="*/ 595623 h 3652341"/>
              <a:gd name="connsiteX95" fmla="*/ 1476375 w 1519238"/>
              <a:gd name="connsiteY95" fmla="*/ 590861 h 3652341"/>
              <a:gd name="connsiteX96" fmla="*/ 1485900 w 1519238"/>
              <a:gd name="connsiteY96" fmla="*/ 576573 h 3652341"/>
              <a:gd name="connsiteX97" fmla="*/ 1504950 w 1519238"/>
              <a:gd name="connsiteY97" fmla="*/ 571811 h 3652341"/>
              <a:gd name="connsiteX98" fmla="*/ 1519238 w 1519238"/>
              <a:gd name="connsiteY98" fmla="*/ 567048 h 3652341"/>
              <a:gd name="connsiteX99" fmla="*/ 1509713 w 1519238"/>
              <a:gd name="connsiteY99" fmla="*/ 705161 h 3652341"/>
              <a:gd name="connsiteX100" fmla="*/ 1504950 w 1519238"/>
              <a:gd name="connsiteY100" fmla="*/ 719448 h 3652341"/>
              <a:gd name="connsiteX101" fmla="*/ 1485900 w 1519238"/>
              <a:gd name="connsiteY101" fmla="*/ 748023 h 3652341"/>
              <a:gd name="connsiteX102" fmla="*/ 1466850 w 1519238"/>
              <a:gd name="connsiteY102" fmla="*/ 786123 h 3652341"/>
              <a:gd name="connsiteX103" fmla="*/ 1457325 w 1519238"/>
              <a:gd name="connsiteY103" fmla="*/ 824223 h 3652341"/>
              <a:gd name="connsiteX104" fmla="*/ 1447800 w 1519238"/>
              <a:gd name="connsiteY104" fmla="*/ 909948 h 3652341"/>
              <a:gd name="connsiteX105" fmla="*/ 1438275 w 1519238"/>
              <a:gd name="connsiteY105" fmla="*/ 1014723 h 3652341"/>
              <a:gd name="connsiteX106" fmla="*/ 1428750 w 1519238"/>
              <a:gd name="connsiteY106" fmla="*/ 1090923 h 3652341"/>
              <a:gd name="connsiteX107" fmla="*/ 1414463 w 1519238"/>
              <a:gd name="connsiteY107" fmla="*/ 1119498 h 3652341"/>
              <a:gd name="connsiteX108" fmla="*/ 1400175 w 1519238"/>
              <a:gd name="connsiteY108" fmla="*/ 1148073 h 3652341"/>
              <a:gd name="connsiteX109" fmla="*/ 1395413 w 1519238"/>
              <a:gd name="connsiteY109" fmla="*/ 1162361 h 3652341"/>
              <a:gd name="connsiteX110" fmla="*/ 1338263 w 1519238"/>
              <a:gd name="connsiteY110" fmla="*/ 1148073 h 3652341"/>
              <a:gd name="connsiteX111" fmla="*/ 1314450 w 1519238"/>
              <a:gd name="connsiteY111" fmla="*/ 1143311 h 3652341"/>
              <a:gd name="connsiteX112" fmla="*/ 1285875 w 1519238"/>
              <a:gd name="connsiteY112" fmla="*/ 1133786 h 3652341"/>
              <a:gd name="connsiteX113" fmla="*/ 1223963 w 1519238"/>
              <a:gd name="connsiteY113" fmla="*/ 1138548 h 3652341"/>
              <a:gd name="connsiteX114" fmla="*/ 1214438 w 1519238"/>
              <a:gd name="connsiteY114" fmla="*/ 1167123 h 3652341"/>
              <a:gd name="connsiteX115" fmla="*/ 1204913 w 1519238"/>
              <a:gd name="connsiteY115" fmla="*/ 1186173 h 3652341"/>
              <a:gd name="connsiteX116" fmla="*/ 1195388 w 1519238"/>
              <a:gd name="connsiteY116" fmla="*/ 1214748 h 3652341"/>
              <a:gd name="connsiteX117" fmla="*/ 1190625 w 1519238"/>
              <a:gd name="connsiteY117" fmla="*/ 1281423 h 3652341"/>
              <a:gd name="connsiteX118" fmla="*/ 1176338 w 1519238"/>
              <a:gd name="connsiteY118" fmla="*/ 1300473 h 3652341"/>
              <a:gd name="connsiteX119" fmla="*/ 1190625 w 1519238"/>
              <a:gd name="connsiteY119" fmla="*/ 1333811 h 3652341"/>
              <a:gd name="connsiteX120" fmla="*/ 1200150 w 1519238"/>
              <a:gd name="connsiteY120" fmla="*/ 1348098 h 3652341"/>
              <a:gd name="connsiteX121" fmla="*/ 1209675 w 1519238"/>
              <a:gd name="connsiteY121" fmla="*/ 1381436 h 3652341"/>
              <a:gd name="connsiteX122" fmla="*/ 1219200 w 1519238"/>
              <a:gd name="connsiteY122" fmla="*/ 1400486 h 3652341"/>
              <a:gd name="connsiteX123" fmla="*/ 1223963 w 1519238"/>
              <a:gd name="connsiteY123" fmla="*/ 1467161 h 3652341"/>
              <a:gd name="connsiteX124" fmla="*/ 1228725 w 1519238"/>
              <a:gd name="connsiteY124" fmla="*/ 1486211 h 3652341"/>
              <a:gd name="connsiteX125" fmla="*/ 1233488 w 1519238"/>
              <a:gd name="connsiteY125" fmla="*/ 1510023 h 3652341"/>
              <a:gd name="connsiteX126" fmla="*/ 1228725 w 1519238"/>
              <a:gd name="connsiteY126" fmla="*/ 1557648 h 3652341"/>
              <a:gd name="connsiteX127" fmla="*/ 1209675 w 1519238"/>
              <a:gd name="connsiteY127" fmla="*/ 1605273 h 3652341"/>
              <a:gd name="connsiteX128" fmla="*/ 1204913 w 1519238"/>
              <a:gd name="connsiteY128" fmla="*/ 1676711 h 3652341"/>
              <a:gd name="connsiteX129" fmla="*/ 1195388 w 1519238"/>
              <a:gd name="connsiteY129" fmla="*/ 1710048 h 3652341"/>
              <a:gd name="connsiteX130" fmla="*/ 1185863 w 1519238"/>
              <a:gd name="connsiteY130" fmla="*/ 1748148 h 3652341"/>
              <a:gd name="connsiteX131" fmla="*/ 1190625 w 1519238"/>
              <a:gd name="connsiteY131" fmla="*/ 1833873 h 3652341"/>
              <a:gd name="connsiteX132" fmla="*/ 1200150 w 1519238"/>
              <a:gd name="connsiteY132" fmla="*/ 1867211 h 3652341"/>
              <a:gd name="connsiteX133" fmla="*/ 1204913 w 1519238"/>
              <a:gd name="connsiteY133" fmla="*/ 1886261 h 3652341"/>
              <a:gd name="connsiteX134" fmla="*/ 1219200 w 1519238"/>
              <a:gd name="connsiteY134" fmla="*/ 1933886 h 3652341"/>
              <a:gd name="connsiteX135" fmla="*/ 1223963 w 1519238"/>
              <a:gd name="connsiteY135" fmla="*/ 2124386 h 3652341"/>
              <a:gd name="connsiteX136" fmla="*/ 1233488 w 1519238"/>
              <a:gd name="connsiteY136" fmla="*/ 2186298 h 3652341"/>
              <a:gd name="connsiteX137" fmla="*/ 1243013 w 1519238"/>
              <a:gd name="connsiteY137" fmla="*/ 2200586 h 3652341"/>
              <a:gd name="connsiteX138" fmla="*/ 1247775 w 1519238"/>
              <a:gd name="connsiteY138" fmla="*/ 2214873 h 3652341"/>
              <a:gd name="connsiteX139" fmla="*/ 1257300 w 1519238"/>
              <a:gd name="connsiteY139" fmla="*/ 2233923 h 3652341"/>
              <a:gd name="connsiteX140" fmla="*/ 1271588 w 1519238"/>
              <a:gd name="connsiteY140" fmla="*/ 2276786 h 3652341"/>
              <a:gd name="connsiteX141" fmla="*/ 1264444 w 1519238"/>
              <a:gd name="connsiteY141" fmla="*/ 2364892 h 3652341"/>
              <a:gd name="connsiteX142" fmla="*/ 1202532 w 1519238"/>
              <a:gd name="connsiteY142" fmla="*/ 2422042 h 3652341"/>
              <a:gd name="connsiteX143" fmla="*/ 1100138 w 1519238"/>
              <a:gd name="connsiteY143" fmla="*/ 2464906 h 3652341"/>
              <a:gd name="connsiteX144" fmla="*/ 1052512 w 1519238"/>
              <a:gd name="connsiteY144" fmla="*/ 2555392 h 3652341"/>
              <a:gd name="connsiteX145" fmla="*/ 1062037 w 1519238"/>
              <a:gd name="connsiteY145" fmla="*/ 2610161 h 3652341"/>
              <a:gd name="connsiteX146" fmla="*/ 1042987 w 1519238"/>
              <a:gd name="connsiteY146" fmla="*/ 2662548 h 3652341"/>
              <a:gd name="connsiteX147" fmla="*/ 1071563 w 1519238"/>
              <a:gd name="connsiteY147" fmla="*/ 2743510 h 3652341"/>
              <a:gd name="connsiteX148" fmla="*/ 1164431 w 1519238"/>
              <a:gd name="connsiteY148" fmla="*/ 2750652 h 3652341"/>
              <a:gd name="connsiteX149" fmla="*/ 1193006 w 1519238"/>
              <a:gd name="connsiteY149" fmla="*/ 2803040 h 3652341"/>
              <a:gd name="connsiteX150" fmla="*/ 1176337 w 1519238"/>
              <a:gd name="connsiteY150" fmla="*/ 2855426 h 3652341"/>
              <a:gd name="connsiteX151" fmla="*/ 1219200 w 1519238"/>
              <a:gd name="connsiteY151" fmla="*/ 2872095 h 3652341"/>
              <a:gd name="connsiteX152" fmla="*/ 1233488 w 1519238"/>
              <a:gd name="connsiteY152" fmla="*/ 2922101 h 3652341"/>
              <a:gd name="connsiteX153" fmla="*/ 1214438 w 1519238"/>
              <a:gd name="connsiteY153" fmla="*/ 2945912 h 3652341"/>
              <a:gd name="connsiteX154" fmla="*/ 1254919 w 1519238"/>
              <a:gd name="connsiteY154" fmla="*/ 2962581 h 3652341"/>
              <a:gd name="connsiteX155" fmla="*/ 1276350 w 1519238"/>
              <a:gd name="connsiteY155" fmla="*/ 3017349 h 3652341"/>
              <a:gd name="connsiteX156" fmla="*/ 1252537 w 1519238"/>
              <a:gd name="connsiteY156" fmla="*/ 3026874 h 3652341"/>
              <a:gd name="connsiteX157" fmla="*/ 1226344 w 1519238"/>
              <a:gd name="connsiteY157" fmla="*/ 3010204 h 3652341"/>
              <a:gd name="connsiteX158" fmla="*/ 959644 w 1519238"/>
              <a:gd name="connsiteY158" fmla="*/ 3060210 h 3652341"/>
              <a:gd name="connsiteX159" fmla="*/ 966788 w 1519238"/>
              <a:gd name="connsiteY159" fmla="*/ 3095929 h 3652341"/>
              <a:gd name="connsiteX160" fmla="*/ 904875 w 1519238"/>
              <a:gd name="connsiteY160" fmla="*/ 3103072 h 3652341"/>
              <a:gd name="connsiteX161" fmla="*/ 926306 w 1519238"/>
              <a:gd name="connsiteY161" fmla="*/ 3222133 h 3652341"/>
              <a:gd name="connsiteX162" fmla="*/ 892969 w 1519238"/>
              <a:gd name="connsiteY162" fmla="*/ 3286427 h 3652341"/>
              <a:gd name="connsiteX163" fmla="*/ 919163 w 1519238"/>
              <a:gd name="connsiteY163" fmla="*/ 3376914 h 3652341"/>
              <a:gd name="connsiteX164" fmla="*/ 902494 w 1519238"/>
              <a:gd name="connsiteY164" fmla="*/ 3412631 h 3652341"/>
              <a:gd name="connsiteX165" fmla="*/ 938213 w 1519238"/>
              <a:gd name="connsiteY165" fmla="*/ 3498356 h 3652341"/>
              <a:gd name="connsiteX166" fmla="*/ 912018 w 1519238"/>
              <a:gd name="connsiteY166" fmla="*/ 3574555 h 3652341"/>
              <a:gd name="connsiteX167" fmla="*/ 842961 w 1519238"/>
              <a:gd name="connsiteY167" fmla="*/ 3648375 h 3652341"/>
              <a:gd name="connsiteX168" fmla="*/ 750093 w 1519238"/>
              <a:gd name="connsiteY168" fmla="*/ 3638849 h 3652341"/>
              <a:gd name="connsiteX0" fmla="*/ 0 w 1519238"/>
              <a:gd name="connsiteY0" fmla="*/ 1524311 h 3652341"/>
              <a:gd name="connsiteX1" fmla="*/ 23813 w 1519238"/>
              <a:gd name="connsiteY1" fmla="*/ 1486211 h 3652341"/>
              <a:gd name="connsiteX2" fmla="*/ 28575 w 1519238"/>
              <a:gd name="connsiteY2" fmla="*/ 1471923 h 3652341"/>
              <a:gd name="connsiteX3" fmla="*/ 47625 w 1519238"/>
              <a:gd name="connsiteY3" fmla="*/ 1438586 h 3652341"/>
              <a:gd name="connsiteX4" fmla="*/ 61913 w 1519238"/>
              <a:gd name="connsiteY4" fmla="*/ 1424298 h 3652341"/>
              <a:gd name="connsiteX5" fmla="*/ 80963 w 1519238"/>
              <a:gd name="connsiteY5" fmla="*/ 1395723 h 3652341"/>
              <a:gd name="connsiteX6" fmla="*/ 85725 w 1519238"/>
              <a:gd name="connsiteY6" fmla="*/ 1371911 h 3652341"/>
              <a:gd name="connsiteX7" fmla="*/ 119063 w 1519238"/>
              <a:gd name="connsiteY7" fmla="*/ 1338573 h 3652341"/>
              <a:gd name="connsiteX8" fmla="*/ 147638 w 1519238"/>
              <a:gd name="connsiteY8" fmla="*/ 1333811 h 3652341"/>
              <a:gd name="connsiteX9" fmla="*/ 157163 w 1519238"/>
              <a:gd name="connsiteY9" fmla="*/ 1305236 h 3652341"/>
              <a:gd name="connsiteX10" fmla="*/ 166688 w 1519238"/>
              <a:gd name="connsiteY10" fmla="*/ 1252848 h 3652341"/>
              <a:gd name="connsiteX11" fmla="*/ 157163 w 1519238"/>
              <a:gd name="connsiteY11" fmla="*/ 1176648 h 3652341"/>
              <a:gd name="connsiteX12" fmla="*/ 147638 w 1519238"/>
              <a:gd name="connsiteY12" fmla="*/ 1148073 h 3652341"/>
              <a:gd name="connsiteX13" fmla="*/ 142875 w 1519238"/>
              <a:gd name="connsiteY13" fmla="*/ 1114736 h 3652341"/>
              <a:gd name="connsiteX14" fmla="*/ 133350 w 1519238"/>
              <a:gd name="connsiteY14" fmla="*/ 1095686 h 3652341"/>
              <a:gd name="connsiteX15" fmla="*/ 128588 w 1519238"/>
              <a:gd name="connsiteY15" fmla="*/ 1081398 h 3652341"/>
              <a:gd name="connsiteX16" fmla="*/ 133350 w 1519238"/>
              <a:gd name="connsiteY16" fmla="*/ 986148 h 3652341"/>
              <a:gd name="connsiteX17" fmla="*/ 138113 w 1519238"/>
              <a:gd name="connsiteY17" fmla="*/ 971861 h 3652341"/>
              <a:gd name="connsiteX18" fmla="*/ 147638 w 1519238"/>
              <a:gd name="connsiteY18" fmla="*/ 957573 h 3652341"/>
              <a:gd name="connsiteX19" fmla="*/ 161925 w 1519238"/>
              <a:gd name="connsiteY19" fmla="*/ 943286 h 3652341"/>
              <a:gd name="connsiteX20" fmla="*/ 176213 w 1519238"/>
              <a:gd name="connsiteY20" fmla="*/ 900423 h 3652341"/>
              <a:gd name="connsiteX21" fmla="*/ 180975 w 1519238"/>
              <a:gd name="connsiteY21" fmla="*/ 886136 h 3652341"/>
              <a:gd name="connsiteX22" fmla="*/ 190500 w 1519238"/>
              <a:gd name="connsiteY22" fmla="*/ 867086 h 3652341"/>
              <a:gd name="connsiteX23" fmla="*/ 204788 w 1519238"/>
              <a:gd name="connsiteY23" fmla="*/ 814698 h 3652341"/>
              <a:gd name="connsiteX24" fmla="*/ 214313 w 1519238"/>
              <a:gd name="connsiteY24" fmla="*/ 781361 h 3652341"/>
              <a:gd name="connsiteX25" fmla="*/ 223838 w 1519238"/>
              <a:gd name="connsiteY25" fmla="*/ 767073 h 3652341"/>
              <a:gd name="connsiteX26" fmla="*/ 242888 w 1519238"/>
              <a:gd name="connsiteY26" fmla="*/ 733736 h 3652341"/>
              <a:gd name="connsiteX27" fmla="*/ 280988 w 1519238"/>
              <a:gd name="connsiteY27" fmla="*/ 714686 h 3652341"/>
              <a:gd name="connsiteX28" fmla="*/ 300038 w 1519238"/>
              <a:gd name="connsiteY28" fmla="*/ 705161 h 3652341"/>
              <a:gd name="connsiteX29" fmla="*/ 314325 w 1519238"/>
              <a:gd name="connsiteY29" fmla="*/ 690873 h 3652341"/>
              <a:gd name="connsiteX30" fmla="*/ 328613 w 1519238"/>
              <a:gd name="connsiteY30" fmla="*/ 681348 h 3652341"/>
              <a:gd name="connsiteX31" fmla="*/ 333375 w 1519238"/>
              <a:gd name="connsiteY31" fmla="*/ 667061 h 3652341"/>
              <a:gd name="connsiteX32" fmla="*/ 347663 w 1519238"/>
              <a:gd name="connsiteY32" fmla="*/ 652773 h 3652341"/>
              <a:gd name="connsiteX33" fmla="*/ 357188 w 1519238"/>
              <a:gd name="connsiteY33" fmla="*/ 638486 h 3652341"/>
              <a:gd name="connsiteX34" fmla="*/ 385763 w 1519238"/>
              <a:gd name="connsiteY34" fmla="*/ 614673 h 3652341"/>
              <a:gd name="connsiteX35" fmla="*/ 395288 w 1519238"/>
              <a:gd name="connsiteY35" fmla="*/ 600386 h 3652341"/>
              <a:gd name="connsiteX36" fmla="*/ 409575 w 1519238"/>
              <a:gd name="connsiteY36" fmla="*/ 581336 h 3652341"/>
              <a:gd name="connsiteX37" fmla="*/ 433388 w 1519238"/>
              <a:gd name="connsiteY37" fmla="*/ 552761 h 3652341"/>
              <a:gd name="connsiteX38" fmla="*/ 452438 w 1519238"/>
              <a:gd name="connsiteY38" fmla="*/ 543236 h 3652341"/>
              <a:gd name="connsiteX39" fmla="*/ 481013 w 1519238"/>
              <a:gd name="connsiteY39" fmla="*/ 509898 h 3652341"/>
              <a:gd name="connsiteX40" fmla="*/ 514350 w 1519238"/>
              <a:gd name="connsiteY40" fmla="*/ 471798 h 3652341"/>
              <a:gd name="connsiteX41" fmla="*/ 557213 w 1519238"/>
              <a:gd name="connsiteY41" fmla="*/ 428936 h 3652341"/>
              <a:gd name="connsiteX42" fmla="*/ 590550 w 1519238"/>
              <a:gd name="connsiteY42" fmla="*/ 395598 h 3652341"/>
              <a:gd name="connsiteX43" fmla="*/ 609600 w 1519238"/>
              <a:gd name="connsiteY43" fmla="*/ 333686 h 3652341"/>
              <a:gd name="connsiteX44" fmla="*/ 628650 w 1519238"/>
              <a:gd name="connsiteY44" fmla="*/ 305111 h 3652341"/>
              <a:gd name="connsiteX45" fmla="*/ 652463 w 1519238"/>
              <a:gd name="connsiteY45" fmla="*/ 271773 h 3652341"/>
              <a:gd name="connsiteX46" fmla="*/ 676275 w 1519238"/>
              <a:gd name="connsiteY46" fmla="*/ 243198 h 3652341"/>
              <a:gd name="connsiteX47" fmla="*/ 690563 w 1519238"/>
              <a:gd name="connsiteY47" fmla="*/ 209861 h 3652341"/>
              <a:gd name="connsiteX48" fmla="*/ 700088 w 1519238"/>
              <a:gd name="connsiteY48" fmla="*/ 181286 h 3652341"/>
              <a:gd name="connsiteX49" fmla="*/ 714375 w 1519238"/>
              <a:gd name="connsiteY49" fmla="*/ 157473 h 3652341"/>
              <a:gd name="connsiteX50" fmla="*/ 742950 w 1519238"/>
              <a:gd name="connsiteY50" fmla="*/ 133661 h 3652341"/>
              <a:gd name="connsiteX51" fmla="*/ 747713 w 1519238"/>
              <a:gd name="connsiteY51" fmla="*/ 119373 h 3652341"/>
              <a:gd name="connsiteX52" fmla="*/ 733425 w 1519238"/>
              <a:gd name="connsiteY52" fmla="*/ 90798 h 3652341"/>
              <a:gd name="connsiteX53" fmla="*/ 728663 w 1519238"/>
              <a:gd name="connsiteY53" fmla="*/ 76511 h 3652341"/>
              <a:gd name="connsiteX54" fmla="*/ 757238 w 1519238"/>
              <a:gd name="connsiteY54" fmla="*/ 90798 h 3652341"/>
              <a:gd name="connsiteX55" fmla="*/ 766763 w 1519238"/>
              <a:gd name="connsiteY55" fmla="*/ 105086 h 3652341"/>
              <a:gd name="connsiteX56" fmla="*/ 757238 w 1519238"/>
              <a:gd name="connsiteY56" fmla="*/ 71748 h 3652341"/>
              <a:gd name="connsiteX57" fmla="*/ 747713 w 1519238"/>
              <a:gd name="connsiteY57" fmla="*/ 57461 h 3652341"/>
              <a:gd name="connsiteX58" fmla="*/ 742950 w 1519238"/>
              <a:gd name="connsiteY58" fmla="*/ 43173 h 3652341"/>
              <a:gd name="connsiteX59" fmla="*/ 733425 w 1519238"/>
              <a:gd name="connsiteY59" fmla="*/ 28886 h 3652341"/>
              <a:gd name="connsiteX60" fmla="*/ 752475 w 1519238"/>
              <a:gd name="connsiteY60" fmla="*/ 38411 h 3652341"/>
              <a:gd name="connsiteX61" fmla="*/ 766763 w 1519238"/>
              <a:gd name="connsiteY61" fmla="*/ 43173 h 3652341"/>
              <a:gd name="connsiteX62" fmla="*/ 781050 w 1519238"/>
              <a:gd name="connsiteY62" fmla="*/ 43173 h 3652341"/>
              <a:gd name="connsiteX63" fmla="*/ 766763 w 1519238"/>
              <a:gd name="connsiteY63" fmla="*/ 14598 h 3652341"/>
              <a:gd name="connsiteX64" fmla="*/ 762000 w 1519238"/>
              <a:gd name="connsiteY64" fmla="*/ 311 h 3652341"/>
              <a:gd name="connsiteX65" fmla="*/ 804863 w 1519238"/>
              <a:gd name="connsiteY65" fmla="*/ 19361 h 3652341"/>
              <a:gd name="connsiteX66" fmla="*/ 814388 w 1519238"/>
              <a:gd name="connsiteY66" fmla="*/ 33648 h 3652341"/>
              <a:gd name="connsiteX67" fmla="*/ 857250 w 1519238"/>
              <a:gd name="connsiteY67" fmla="*/ 62223 h 3652341"/>
              <a:gd name="connsiteX68" fmla="*/ 876300 w 1519238"/>
              <a:gd name="connsiteY68" fmla="*/ 71748 h 3652341"/>
              <a:gd name="connsiteX69" fmla="*/ 890588 w 1519238"/>
              <a:gd name="connsiteY69" fmla="*/ 86036 h 3652341"/>
              <a:gd name="connsiteX70" fmla="*/ 904875 w 1519238"/>
              <a:gd name="connsiteY70" fmla="*/ 90798 h 3652341"/>
              <a:gd name="connsiteX71" fmla="*/ 947738 w 1519238"/>
              <a:gd name="connsiteY71" fmla="*/ 105086 h 3652341"/>
              <a:gd name="connsiteX72" fmla="*/ 966788 w 1519238"/>
              <a:gd name="connsiteY72" fmla="*/ 114611 h 3652341"/>
              <a:gd name="connsiteX73" fmla="*/ 985838 w 1519238"/>
              <a:gd name="connsiteY73" fmla="*/ 143186 h 3652341"/>
              <a:gd name="connsiteX74" fmla="*/ 1028700 w 1519238"/>
              <a:gd name="connsiteY74" fmla="*/ 176523 h 3652341"/>
              <a:gd name="connsiteX75" fmla="*/ 1047750 w 1519238"/>
              <a:gd name="connsiteY75" fmla="*/ 205098 h 3652341"/>
              <a:gd name="connsiteX76" fmla="*/ 1090613 w 1519238"/>
              <a:gd name="connsiteY76" fmla="*/ 252723 h 3652341"/>
              <a:gd name="connsiteX77" fmla="*/ 1109663 w 1519238"/>
              <a:gd name="connsiteY77" fmla="*/ 281298 h 3652341"/>
              <a:gd name="connsiteX78" fmla="*/ 1114425 w 1519238"/>
              <a:gd name="connsiteY78" fmla="*/ 300348 h 3652341"/>
              <a:gd name="connsiteX79" fmla="*/ 1138238 w 1519238"/>
              <a:gd name="connsiteY79" fmla="*/ 343211 h 3652341"/>
              <a:gd name="connsiteX80" fmla="*/ 1166813 w 1519238"/>
              <a:gd name="connsiteY80" fmla="*/ 362261 h 3652341"/>
              <a:gd name="connsiteX81" fmla="*/ 1204913 w 1519238"/>
              <a:gd name="connsiteY81" fmla="*/ 371786 h 3652341"/>
              <a:gd name="connsiteX82" fmla="*/ 1214438 w 1519238"/>
              <a:gd name="connsiteY82" fmla="*/ 386073 h 3652341"/>
              <a:gd name="connsiteX83" fmla="*/ 1238250 w 1519238"/>
              <a:gd name="connsiteY83" fmla="*/ 414648 h 3652341"/>
              <a:gd name="connsiteX84" fmla="*/ 1247775 w 1519238"/>
              <a:gd name="connsiteY84" fmla="*/ 443223 h 3652341"/>
              <a:gd name="connsiteX85" fmla="*/ 1252538 w 1519238"/>
              <a:gd name="connsiteY85" fmla="*/ 457511 h 3652341"/>
              <a:gd name="connsiteX86" fmla="*/ 1262063 w 1519238"/>
              <a:gd name="connsiteY86" fmla="*/ 476561 h 3652341"/>
              <a:gd name="connsiteX87" fmla="*/ 1290638 w 1519238"/>
              <a:gd name="connsiteY87" fmla="*/ 519423 h 3652341"/>
              <a:gd name="connsiteX88" fmla="*/ 1300163 w 1519238"/>
              <a:gd name="connsiteY88" fmla="*/ 533711 h 3652341"/>
              <a:gd name="connsiteX89" fmla="*/ 1304925 w 1519238"/>
              <a:gd name="connsiteY89" fmla="*/ 547998 h 3652341"/>
              <a:gd name="connsiteX90" fmla="*/ 1319213 w 1519238"/>
              <a:gd name="connsiteY90" fmla="*/ 557523 h 3652341"/>
              <a:gd name="connsiteX91" fmla="*/ 1371600 w 1519238"/>
              <a:gd name="connsiteY91" fmla="*/ 581336 h 3652341"/>
              <a:gd name="connsiteX92" fmla="*/ 1390650 w 1519238"/>
              <a:gd name="connsiteY92" fmla="*/ 590861 h 3652341"/>
              <a:gd name="connsiteX93" fmla="*/ 1419225 w 1519238"/>
              <a:gd name="connsiteY93" fmla="*/ 600386 h 3652341"/>
              <a:gd name="connsiteX94" fmla="*/ 1462088 w 1519238"/>
              <a:gd name="connsiteY94" fmla="*/ 595623 h 3652341"/>
              <a:gd name="connsiteX95" fmla="*/ 1476375 w 1519238"/>
              <a:gd name="connsiteY95" fmla="*/ 590861 h 3652341"/>
              <a:gd name="connsiteX96" fmla="*/ 1485900 w 1519238"/>
              <a:gd name="connsiteY96" fmla="*/ 576573 h 3652341"/>
              <a:gd name="connsiteX97" fmla="*/ 1504950 w 1519238"/>
              <a:gd name="connsiteY97" fmla="*/ 571811 h 3652341"/>
              <a:gd name="connsiteX98" fmla="*/ 1519238 w 1519238"/>
              <a:gd name="connsiteY98" fmla="*/ 567048 h 3652341"/>
              <a:gd name="connsiteX99" fmla="*/ 1509713 w 1519238"/>
              <a:gd name="connsiteY99" fmla="*/ 705161 h 3652341"/>
              <a:gd name="connsiteX100" fmla="*/ 1504950 w 1519238"/>
              <a:gd name="connsiteY100" fmla="*/ 719448 h 3652341"/>
              <a:gd name="connsiteX101" fmla="*/ 1485900 w 1519238"/>
              <a:gd name="connsiteY101" fmla="*/ 748023 h 3652341"/>
              <a:gd name="connsiteX102" fmla="*/ 1466850 w 1519238"/>
              <a:gd name="connsiteY102" fmla="*/ 786123 h 3652341"/>
              <a:gd name="connsiteX103" fmla="*/ 1457325 w 1519238"/>
              <a:gd name="connsiteY103" fmla="*/ 824223 h 3652341"/>
              <a:gd name="connsiteX104" fmla="*/ 1447800 w 1519238"/>
              <a:gd name="connsiteY104" fmla="*/ 909948 h 3652341"/>
              <a:gd name="connsiteX105" fmla="*/ 1438275 w 1519238"/>
              <a:gd name="connsiteY105" fmla="*/ 1014723 h 3652341"/>
              <a:gd name="connsiteX106" fmla="*/ 1428750 w 1519238"/>
              <a:gd name="connsiteY106" fmla="*/ 1090923 h 3652341"/>
              <a:gd name="connsiteX107" fmla="*/ 1414463 w 1519238"/>
              <a:gd name="connsiteY107" fmla="*/ 1119498 h 3652341"/>
              <a:gd name="connsiteX108" fmla="*/ 1400175 w 1519238"/>
              <a:gd name="connsiteY108" fmla="*/ 1148073 h 3652341"/>
              <a:gd name="connsiteX109" fmla="*/ 1395413 w 1519238"/>
              <a:gd name="connsiteY109" fmla="*/ 1162361 h 3652341"/>
              <a:gd name="connsiteX110" fmla="*/ 1338263 w 1519238"/>
              <a:gd name="connsiteY110" fmla="*/ 1148073 h 3652341"/>
              <a:gd name="connsiteX111" fmla="*/ 1314450 w 1519238"/>
              <a:gd name="connsiteY111" fmla="*/ 1143311 h 3652341"/>
              <a:gd name="connsiteX112" fmla="*/ 1285875 w 1519238"/>
              <a:gd name="connsiteY112" fmla="*/ 1133786 h 3652341"/>
              <a:gd name="connsiteX113" fmla="*/ 1223963 w 1519238"/>
              <a:gd name="connsiteY113" fmla="*/ 1138548 h 3652341"/>
              <a:gd name="connsiteX114" fmla="*/ 1214438 w 1519238"/>
              <a:gd name="connsiteY114" fmla="*/ 1167123 h 3652341"/>
              <a:gd name="connsiteX115" fmla="*/ 1204913 w 1519238"/>
              <a:gd name="connsiteY115" fmla="*/ 1186173 h 3652341"/>
              <a:gd name="connsiteX116" fmla="*/ 1195388 w 1519238"/>
              <a:gd name="connsiteY116" fmla="*/ 1214748 h 3652341"/>
              <a:gd name="connsiteX117" fmla="*/ 1190625 w 1519238"/>
              <a:gd name="connsiteY117" fmla="*/ 1281423 h 3652341"/>
              <a:gd name="connsiteX118" fmla="*/ 1176338 w 1519238"/>
              <a:gd name="connsiteY118" fmla="*/ 1300473 h 3652341"/>
              <a:gd name="connsiteX119" fmla="*/ 1190625 w 1519238"/>
              <a:gd name="connsiteY119" fmla="*/ 1333811 h 3652341"/>
              <a:gd name="connsiteX120" fmla="*/ 1200150 w 1519238"/>
              <a:gd name="connsiteY120" fmla="*/ 1348098 h 3652341"/>
              <a:gd name="connsiteX121" fmla="*/ 1209675 w 1519238"/>
              <a:gd name="connsiteY121" fmla="*/ 1381436 h 3652341"/>
              <a:gd name="connsiteX122" fmla="*/ 1219200 w 1519238"/>
              <a:gd name="connsiteY122" fmla="*/ 1400486 h 3652341"/>
              <a:gd name="connsiteX123" fmla="*/ 1223963 w 1519238"/>
              <a:gd name="connsiteY123" fmla="*/ 1467161 h 3652341"/>
              <a:gd name="connsiteX124" fmla="*/ 1228725 w 1519238"/>
              <a:gd name="connsiteY124" fmla="*/ 1486211 h 3652341"/>
              <a:gd name="connsiteX125" fmla="*/ 1233488 w 1519238"/>
              <a:gd name="connsiteY125" fmla="*/ 1510023 h 3652341"/>
              <a:gd name="connsiteX126" fmla="*/ 1228725 w 1519238"/>
              <a:gd name="connsiteY126" fmla="*/ 1557648 h 3652341"/>
              <a:gd name="connsiteX127" fmla="*/ 1209675 w 1519238"/>
              <a:gd name="connsiteY127" fmla="*/ 1605273 h 3652341"/>
              <a:gd name="connsiteX128" fmla="*/ 1204913 w 1519238"/>
              <a:gd name="connsiteY128" fmla="*/ 1676711 h 3652341"/>
              <a:gd name="connsiteX129" fmla="*/ 1195388 w 1519238"/>
              <a:gd name="connsiteY129" fmla="*/ 1710048 h 3652341"/>
              <a:gd name="connsiteX130" fmla="*/ 1185863 w 1519238"/>
              <a:gd name="connsiteY130" fmla="*/ 1748148 h 3652341"/>
              <a:gd name="connsiteX131" fmla="*/ 1190625 w 1519238"/>
              <a:gd name="connsiteY131" fmla="*/ 1833873 h 3652341"/>
              <a:gd name="connsiteX132" fmla="*/ 1200150 w 1519238"/>
              <a:gd name="connsiteY132" fmla="*/ 1867211 h 3652341"/>
              <a:gd name="connsiteX133" fmla="*/ 1204913 w 1519238"/>
              <a:gd name="connsiteY133" fmla="*/ 1886261 h 3652341"/>
              <a:gd name="connsiteX134" fmla="*/ 1219200 w 1519238"/>
              <a:gd name="connsiteY134" fmla="*/ 1933886 h 3652341"/>
              <a:gd name="connsiteX135" fmla="*/ 1223963 w 1519238"/>
              <a:gd name="connsiteY135" fmla="*/ 2124386 h 3652341"/>
              <a:gd name="connsiteX136" fmla="*/ 1233488 w 1519238"/>
              <a:gd name="connsiteY136" fmla="*/ 2186298 h 3652341"/>
              <a:gd name="connsiteX137" fmla="*/ 1243013 w 1519238"/>
              <a:gd name="connsiteY137" fmla="*/ 2200586 h 3652341"/>
              <a:gd name="connsiteX138" fmla="*/ 1247775 w 1519238"/>
              <a:gd name="connsiteY138" fmla="*/ 2214873 h 3652341"/>
              <a:gd name="connsiteX139" fmla="*/ 1257300 w 1519238"/>
              <a:gd name="connsiteY139" fmla="*/ 2233923 h 3652341"/>
              <a:gd name="connsiteX140" fmla="*/ 1271588 w 1519238"/>
              <a:gd name="connsiteY140" fmla="*/ 2276786 h 3652341"/>
              <a:gd name="connsiteX141" fmla="*/ 1264444 w 1519238"/>
              <a:gd name="connsiteY141" fmla="*/ 2364892 h 3652341"/>
              <a:gd name="connsiteX142" fmla="*/ 1202532 w 1519238"/>
              <a:gd name="connsiteY142" fmla="*/ 2422042 h 3652341"/>
              <a:gd name="connsiteX143" fmla="*/ 1100138 w 1519238"/>
              <a:gd name="connsiteY143" fmla="*/ 2464906 h 3652341"/>
              <a:gd name="connsiteX144" fmla="*/ 1052512 w 1519238"/>
              <a:gd name="connsiteY144" fmla="*/ 2555392 h 3652341"/>
              <a:gd name="connsiteX145" fmla="*/ 1062037 w 1519238"/>
              <a:gd name="connsiteY145" fmla="*/ 2610161 h 3652341"/>
              <a:gd name="connsiteX146" fmla="*/ 1042987 w 1519238"/>
              <a:gd name="connsiteY146" fmla="*/ 2662548 h 3652341"/>
              <a:gd name="connsiteX147" fmla="*/ 1071563 w 1519238"/>
              <a:gd name="connsiteY147" fmla="*/ 2743510 h 3652341"/>
              <a:gd name="connsiteX148" fmla="*/ 1164431 w 1519238"/>
              <a:gd name="connsiteY148" fmla="*/ 2750652 h 3652341"/>
              <a:gd name="connsiteX149" fmla="*/ 1193006 w 1519238"/>
              <a:gd name="connsiteY149" fmla="*/ 2803040 h 3652341"/>
              <a:gd name="connsiteX150" fmla="*/ 1176337 w 1519238"/>
              <a:gd name="connsiteY150" fmla="*/ 2855426 h 3652341"/>
              <a:gd name="connsiteX151" fmla="*/ 1219200 w 1519238"/>
              <a:gd name="connsiteY151" fmla="*/ 2872095 h 3652341"/>
              <a:gd name="connsiteX152" fmla="*/ 1233488 w 1519238"/>
              <a:gd name="connsiteY152" fmla="*/ 2922101 h 3652341"/>
              <a:gd name="connsiteX153" fmla="*/ 1214438 w 1519238"/>
              <a:gd name="connsiteY153" fmla="*/ 2945912 h 3652341"/>
              <a:gd name="connsiteX154" fmla="*/ 1254919 w 1519238"/>
              <a:gd name="connsiteY154" fmla="*/ 2962581 h 3652341"/>
              <a:gd name="connsiteX155" fmla="*/ 1276350 w 1519238"/>
              <a:gd name="connsiteY155" fmla="*/ 3017349 h 3652341"/>
              <a:gd name="connsiteX156" fmla="*/ 1252537 w 1519238"/>
              <a:gd name="connsiteY156" fmla="*/ 3026874 h 3652341"/>
              <a:gd name="connsiteX157" fmla="*/ 1226344 w 1519238"/>
              <a:gd name="connsiteY157" fmla="*/ 3010204 h 3652341"/>
              <a:gd name="connsiteX158" fmla="*/ 959644 w 1519238"/>
              <a:gd name="connsiteY158" fmla="*/ 3060210 h 3652341"/>
              <a:gd name="connsiteX159" fmla="*/ 966788 w 1519238"/>
              <a:gd name="connsiteY159" fmla="*/ 3095929 h 3652341"/>
              <a:gd name="connsiteX160" fmla="*/ 904875 w 1519238"/>
              <a:gd name="connsiteY160" fmla="*/ 3103072 h 3652341"/>
              <a:gd name="connsiteX161" fmla="*/ 926306 w 1519238"/>
              <a:gd name="connsiteY161" fmla="*/ 3222133 h 3652341"/>
              <a:gd name="connsiteX162" fmla="*/ 892969 w 1519238"/>
              <a:gd name="connsiteY162" fmla="*/ 3286427 h 3652341"/>
              <a:gd name="connsiteX163" fmla="*/ 919163 w 1519238"/>
              <a:gd name="connsiteY163" fmla="*/ 3376914 h 3652341"/>
              <a:gd name="connsiteX164" fmla="*/ 902494 w 1519238"/>
              <a:gd name="connsiteY164" fmla="*/ 3412631 h 3652341"/>
              <a:gd name="connsiteX165" fmla="*/ 938213 w 1519238"/>
              <a:gd name="connsiteY165" fmla="*/ 3498356 h 3652341"/>
              <a:gd name="connsiteX166" fmla="*/ 912018 w 1519238"/>
              <a:gd name="connsiteY166" fmla="*/ 3574555 h 3652341"/>
              <a:gd name="connsiteX167" fmla="*/ 842961 w 1519238"/>
              <a:gd name="connsiteY167" fmla="*/ 3648375 h 3652341"/>
              <a:gd name="connsiteX168" fmla="*/ 750093 w 1519238"/>
              <a:gd name="connsiteY168" fmla="*/ 3638849 h 3652341"/>
              <a:gd name="connsiteX169" fmla="*/ 747713 w 1519238"/>
              <a:gd name="connsiteY169" fmla="*/ 3641230 h 3652341"/>
              <a:gd name="connsiteX0" fmla="*/ 0 w 1519238"/>
              <a:gd name="connsiteY0" fmla="*/ 1524311 h 3753148"/>
              <a:gd name="connsiteX1" fmla="*/ 23813 w 1519238"/>
              <a:gd name="connsiteY1" fmla="*/ 1486211 h 3753148"/>
              <a:gd name="connsiteX2" fmla="*/ 28575 w 1519238"/>
              <a:gd name="connsiteY2" fmla="*/ 1471923 h 3753148"/>
              <a:gd name="connsiteX3" fmla="*/ 47625 w 1519238"/>
              <a:gd name="connsiteY3" fmla="*/ 1438586 h 3753148"/>
              <a:gd name="connsiteX4" fmla="*/ 61913 w 1519238"/>
              <a:gd name="connsiteY4" fmla="*/ 1424298 h 3753148"/>
              <a:gd name="connsiteX5" fmla="*/ 80963 w 1519238"/>
              <a:gd name="connsiteY5" fmla="*/ 1395723 h 3753148"/>
              <a:gd name="connsiteX6" fmla="*/ 85725 w 1519238"/>
              <a:gd name="connsiteY6" fmla="*/ 1371911 h 3753148"/>
              <a:gd name="connsiteX7" fmla="*/ 119063 w 1519238"/>
              <a:gd name="connsiteY7" fmla="*/ 1338573 h 3753148"/>
              <a:gd name="connsiteX8" fmla="*/ 147638 w 1519238"/>
              <a:gd name="connsiteY8" fmla="*/ 1333811 h 3753148"/>
              <a:gd name="connsiteX9" fmla="*/ 157163 w 1519238"/>
              <a:gd name="connsiteY9" fmla="*/ 1305236 h 3753148"/>
              <a:gd name="connsiteX10" fmla="*/ 166688 w 1519238"/>
              <a:gd name="connsiteY10" fmla="*/ 1252848 h 3753148"/>
              <a:gd name="connsiteX11" fmla="*/ 157163 w 1519238"/>
              <a:gd name="connsiteY11" fmla="*/ 1176648 h 3753148"/>
              <a:gd name="connsiteX12" fmla="*/ 147638 w 1519238"/>
              <a:gd name="connsiteY12" fmla="*/ 1148073 h 3753148"/>
              <a:gd name="connsiteX13" fmla="*/ 142875 w 1519238"/>
              <a:gd name="connsiteY13" fmla="*/ 1114736 h 3753148"/>
              <a:gd name="connsiteX14" fmla="*/ 133350 w 1519238"/>
              <a:gd name="connsiteY14" fmla="*/ 1095686 h 3753148"/>
              <a:gd name="connsiteX15" fmla="*/ 128588 w 1519238"/>
              <a:gd name="connsiteY15" fmla="*/ 1081398 h 3753148"/>
              <a:gd name="connsiteX16" fmla="*/ 133350 w 1519238"/>
              <a:gd name="connsiteY16" fmla="*/ 986148 h 3753148"/>
              <a:gd name="connsiteX17" fmla="*/ 138113 w 1519238"/>
              <a:gd name="connsiteY17" fmla="*/ 971861 h 3753148"/>
              <a:gd name="connsiteX18" fmla="*/ 147638 w 1519238"/>
              <a:gd name="connsiteY18" fmla="*/ 957573 h 3753148"/>
              <a:gd name="connsiteX19" fmla="*/ 161925 w 1519238"/>
              <a:gd name="connsiteY19" fmla="*/ 943286 h 3753148"/>
              <a:gd name="connsiteX20" fmla="*/ 176213 w 1519238"/>
              <a:gd name="connsiteY20" fmla="*/ 900423 h 3753148"/>
              <a:gd name="connsiteX21" fmla="*/ 180975 w 1519238"/>
              <a:gd name="connsiteY21" fmla="*/ 886136 h 3753148"/>
              <a:gd name="connsiteX22" fmla="*/ 190500 w 1519238"/>
              <a:gd name="connsiteY22" fmla="*/ 867086 h 3753148"/>
              <a:gd name="connsiteX23" fmla="*/ 204788 w 1519238"/>
              <a:gd name="connsiteY23" fmla="*/ 814698 h 3753148"/>
              <a:gd name="connsiteX24" fmla="*/ 214313 w 1519238"/>
              <a:gd name="connsiteY24" fmla="*/ 781361 h 3753148"/>
              <a:gd name="connsiteX25" fmla="*/ 223838 w 1519238"/>
              <a:gd name="connsiteY25" fmla="*/ 767073 h 3753148"/>
              <a:gd name="connsiteX26" fmla="*/ 242888 w 1519238"/>
              <a:gd name="connsiteY26" fmla="*/ 733736 h 3753148"/>
              <a:gd name="connsiteX27" fmla="*/ 280988 w 1519238"/>
              <a:gd name="connsiteY27" fmla="*/ 714686 h 3753148"/>
              <a:gd name="connsiteX28" fmla="*/ 300038 w 1519238"/>
              <a:gd name="connsiteY28" fmla="*/ 705161 h 3753148"/>
              <a:gd name="connsiteX29" fmla="*/ 314325 w 1519238"/>
              <a:gd name="connsiteY29" fmla="*/ 690873 h 3753148"/>
              <a:gd name="connsiteX30" fmla="*/ 328613 w 1519238"/>
              <a:gd name="connsiteY30" fmla="*/ 681348 h 3753148"/>
              <a:gd name="connsiteX31" fmla="*/ 333375 w 1519238"/>
              <a:gd name="connsiteY31" fmla="*/ 667061 h 3753148"/>
              <a:gd name="connsiteX32" fmla="*/ 347663 w 1519238"/>
              <a:gd name="connsiteY32" fmla="*/ 652773 h 3753148"/>
              <a:gd name="connsiteX33" fmla="*/ 357188 w 1519238"/>
              <a:gd name="connsiteY33" fmla="*/ 638486 h 3753148"/>
              <a:gd name="connsiteX34" fmla="*/ 385763 w 1519238"/>
              <a:gd name="connsiteY34" fmla="*/ 614673 h 3753148"/>
              <a:gd name="connsiteX35" fmla="*/ 395288 w 1519238"/>
              <a:gd name="connsiteY35" fmla="*/ 600386 h 3753148"/>
              <a:gd name="connsiteX36" fmla="*/ 409575 w 1519238"/>
              <a:gd name="connsiteY36" fmla="*/ 581336 h 3753148"/>
              <a:gd name="connsiteX37" fmla="*/ 433388 w 1519238"/>
              <a:gd name="connsiteY37" fmla="*/ 552761 h 3753148"/>
              <a:gd name="connsiteX38" fmla="*/ 452438 w 1519238"/>
              <a:gd name="connsiteY38" fmla="*/ 543236 h 3753148"/>
              <a:gd name="connsiteX39" fmla="*/ 481013 w 1519238"/>
              <a:gd name="connsiteY39" fmla="*/ 509898 h 3753148"/>
              <a:gd name="connsiteX40" fmla="*/ 514350 w 1519238"/>
              <a:gd name="connsiteY40" fmla="*/ 471798 h 3753148"/>
              <a:gd name="connsiteX41" fmla="*/ 557213 w 1519238"/>
              <a:gd name="connsiteY41" fmla="*/ 428936 h 3753148"/>
              <a:gd name="connsiteX42" fmla="*/ 590550 w 1519238"/>
              <a:gd name="connsiteY42" fmla="*/ 395598 h 3753148"/>
              <a:gd name="connsiteX43" fmla="*/ 609600 w 1519238"/>
              <a:gd name="connsiteY43" fmla="*/ 333686 h 3753148"/>
              <a:gd name="connsiteX44" fmla="*/ 628650 w 1519238"/>
              <a:gd name="connsiteY44" fmla="*/ 305111 h 3753148"/>
              <a:gd name="connsiteX45" fmla="*/ 652463 w 1519238"/>
              <a:gd name="connsiteY45" fmla="*/ 271773 h 3753148"/>
              <a:gd name="connsiteX46" fmla="*/ 676275 w 1519238"/>
              <a:gd name="connsiteY46" fmla="*/ 243198 h 3753148"/>
              <a:gd name="connsiteX47" fmla="*/ 690563 w 1519238"/>
              <a:gd name="connsiteY47" fmla="*/ 209861 h 3753148"/>
              <a:gd name="connsiteX48" fmla="*/ 700088 w 1519238"/>
              <a:gd name="connsiteY48" fmla="*/ 181286 h 3753148"/>
              <a:gd name="connsiteX49" fmla="*/ 714375 w 1519238"/>
              <a:gd name="connsiteY49" fmla="*/ 157473 h 3753148"/>
              <a:gd name="connsiteX50" fmla="*/ 742950 w 1519238"/>
              <a:gd name="connsiteY50" fmla="*/ 133661 h 3753148"/>
              <a:gd name="connsiteX51" fmla="*/ 747713 w 1519238"/>
              <a:gd name="connsiteY51" fmla="*/ 119373 h 3753148"/>
              <a:gd name="connsiteX52" fmla="*/ 733425 w 1519238"/>
              <a:gd name="connsiteY52" fmla="*/ 90798 h 3753148"/>
              <a:gd name="connsiteX53" fmla="*/ 728663 w 1519238"/>
              <a:gd name="connsiteY53" fmla="*/ 76511 h 3753148"/>
              <a:gd name="connsiteX54" fmla="*/ 757238 w 1519238"/>
              <a:gd name="connsiteY54" fmla="*/ 90798 h 3753148"/>
              <a:gd name="connsiteX55" fmla="*/ 766763 w 1519238"/>
              <a:gd name="connsiteY55" fmla="*/ 105086 h 3753148"/>
              <a:gd name="connsiteX56" fmla="*/ 757238 w 1519238"/>
              <a:gd name="connsiteY56" fmla="*/ 71748 h 3753148"/>
              <a:gd name="connsiteX57" fmla="*/ 747713 w 1519238"/>
              <a:gd name="connsiteY57" fmla="*/ 57461 h 3753148"/>
              <a:gd name="connsiteX58" fmla="*/ 742950 w 1519238"/>
              <a:gd name="connsiteY58" fmla="*/ 43173 h 3753148"/>
              <a:gd name="connsiteX59" fmla="*/ 733425 w 1519238"/>
              <a:gd name="connsiteY59" fmla="*/ 28886 h 3753148"/>
              <a:gd name="connsiteX60" fmla="*/ 752475 w 1519238"/>
              <a:gd name="connsiteY60" fmla="*/ 38411 h 3753148"/>
              <a:gd name="connsiteX61" fmla="*/ 766763 w 1519238"/>
              <a:gd name="connsiteY61" fmla="*/ 43173 h 3753148"/>
              <a:gd name="connsiteX62" fmla="*/ 781050 w 1519238"/>
              <a:gd name="connsiteY62" fmla="*/ 43173 h 3753148"/>
              <a:gd name="connsiteX63" fmla="*/ 766763 w 1519238"/>
              <a:gd name="connsiteY63" fmla="*/ 14598 h 3753148"/>
              <a:gd name="connsiteX64" fmla="*/ 762000 w 1519238"/>
              <a:gd name="connsiteY64" fmla="*/ 311 h 3753148"/>
              <a:gd name="connsiteX65" fmla="*/ 804863 w 1519238"/>
              <a:gd name="connsiteY65" fmla="*/ 19361 h 3753148"/>
              <a:gd name="connsiteX66" fmla="*/ 814388 w 1519238"/>
              <a:gd name="connsiteY66" fmla="*/ 33648 h 3753148"/>
              <a:gd name="connsiteX67" fmla="*/ 857250 w 1519238"/>
              <a:gd name="connsiteY67" fmla="*/ 62223 h 3753148"/>
              <a:gd name="connsiteX68" fmla="*/ 876300 w 1519238"/>
              <a:gd name="connsiteY68" fmla="*/ 71748 h 3753148"/>
              <a:gd name="connsiteX69" fmla="*/ 890588 w 1519238"/>
              <a:gd name="connsiteY69" fmla="*/ 86036 h 3753148"/>
              <a:gd name="connsiteX70" fmla="*/ 904875 w 1519238"/>
              <a:gd name="connsiteY70" fmla="*/ 90798 h 3753148"/>
              <a:gd name="connsiteX71" fmla="*/ 947738 w 1519238"/>
              <a:gd name="connsiteY71" fmla="*/ 105086 h 3753148"/>
              <a:gd name="connsiteX72" fmla="*/ 966788 w 1519238"/>
              <a:gd name="connsiteY72" fmla="*/ 114611 h 3753148"/>
              <a:gd name="connsiteX73" fmla="*/ 985838 w 1519238"/>
              <a:gd name="connsiteY73" fmla="*/ 143186 h 3753148"/>
              <a:gd name="connsiteX74" fmla="*/ 1028700 w 1519238"/>
              <a:gd name="connsiteY74" fmla="*/ 176523 h 3753148"/>
              <a:gd name="connsiteX75" fmla="*/ 1047750 w 1519238"/>
              <a:gd name="connsiteY75" fmla="*/ 205098 h 3753148"/>
              <a:gd name="connsiteX76" fmla="*/ 1090613 w 1519238"/>
              <a:gd name="connsiteY76" fmla="*/ 252723 h 3753148"/>
              <a:gd name="connsiteX77" fmla="*/ 1109663 w 1519238"/>
              <a:gd name="connsiteY77" fmla="*/ 281298 h 3753148"/>
              <a:gd name="connsiteX78" fmla="*/ 1114425 w 1519238"/>
              <a:gd name="connsiteY78" fmla="*/ 300348 h 3753148"/>
              <a:gd name="connsiteX79" fmla="*/ 1138238 w 1519238"/>
              <a:gd name="connsiteY79" fmla="*/ 343211 h 3753148"/>
              <a:gd name="connsiteX80" fmla="*/ 1166813 w 1519238"/>
              <a:gd name="connsiteY80" fmla="*/ 362261 h 3753148"/>
              <a:gd name="connsiteX81" fmla="*/ 1204913 w 1519238"/>
              <a:gd name="connsiteY81" fmla="*/ 371786 h 3753148"/>
              <a:gd name="connsiteX82" fmla="*/ 1214438 w 1519238"/>
              <a:gd name="connsiteY82" fmla="*/ 386073 h 3753148"/>
              <a:gd name="connsiteX83" fmla="*/ 1238250 w 1519238"/>
              <a:gd name="connsiteY83" fmla="*/ 414648 h 3753148"/>
              <a:gd name="connsiteX84" fmla="*/ 1247775 w 1519238"/>
              <a:gd name="connsiteY84" fmla="*/ 443223 h 3753148"/>
              <a:gd name="connsiteX85" fmla="*/ 1252538 w 1519238"/>
              <a:gd name="connsiteY85" fmla="*/ 457511 h 3753148"/>
              <a:gd name="connsiteX86" fmla="*/ 1262063 w 1519238"/>
              <a:gd name="connsiteY86" fmla="*/ 476561 h 3753148"/>
              <a:gd name="connsiteX87" fmla="*/ 1290638 w 1519238"/>
              <a:gd name="connsiteY87" fmla="*/ 519423 h 3753148"/>
              <a:gd name="connsiteX88" fmla="*/ 1300163 w 1519238"/>
              <a:gd name="connsiteY88" fmla="*/ 533711 h 3753148"/>
              <a:gd name="connsiteX89" fmla="*/ 1304925 w 1519238"/>
              <a:gd name="connsiteY89" fmla="*/ 547998 h 3753148"/>
              <a:gd name="connsiteX90" fmla="*/ 1319213 w 1519238"/>
              <a:gd name="connsiteY90" fmla="*/ 557523 h 3753148"/>
              <a:gd name="connsiteX91" fmla="*/ 1371600 w 1519238"/>
              <a:gd name="connsiteY91" fmla="*/ 581336 h 3753148"/>
              <a:gd name="connsiteX92" fmla="*/ 1390650 w 1519238"/>
              <a:gd name="connsiteY92" fmla="*/ 590861 h 3753148"/>
              <a:gd name="connsiteX93" fmla="*/ 1419225 w 1519238"/>
              <a:gd name="connsiteY93" fmla="*/ 600386 h 3753148"/>
              <a:gd name="connsiteX94" fmla="*/ 1462088 w 1519238"/>
              <a:gd name="connsiteY94" fmla="*/ 595623 h 3753148"/>
              <a:gd name="connsiteX95" fmla="*/ 1476375 w 1519238"/>
              <a:gd name="connsiteY95" fmla="*/ 590861 h 3753148"/>
              <a:gd name="connsiteX96" fmla="*/ 1485900 w 1519238"/>
              <a:gd name="connsiteY96" fmla="*/ 576573 h 3753148"/>
              <a:gd name="connsiteX97" fmla="*/ 1504950 w 1519238"/>
              <a:gd name="connsiteY97" fmla="*/ 571811 h 3753148"/>
              <a:gd name="connsiteX98" fmla="*/ 1519238 w 1519238"/>
              <a:gd name="connsiteY98" fmla="*/ 567048 h 3753148"/>
              <a:gd name="connsiteX99" fmla="*/ 1509713 w 1519238"/>
              <a:gd name="connsiteY99" fmla="*/ 705161 h 3753148"/>
              <a:gd name="connsiteX100" fmla="*/ 1504950 w 1519238"/>
              <a:gd name="connsiteY100" fmla="*/ 719448 h 3753148"/>
              <a:gd name="connsiteX101" fmla="*/ 1485900 w 1519238"/>
              <a:gd name="connsiteY101" fmla="*/ 748023 h 3753148"/>
              <a:gd name="connsiteX102" fmla="*/ 1466850 w 1519238"/>
              <a:gd name="connsiteY102" fmla="*/ 786123 h 3753148"/>
              <a:gd name="connsiteX103" fmla="*/ 1457325 w 1519238"/>
              <a:gd name="connsiteY103" fmla="*/ 824223 h 3753148"/>
              <a:gd name="connsiteX104" fmla="*/ 1447800 w 1519238"/>
              <a:gd name="connsiteY104" fmla="*/ 909948 h 3753148"/>
              <a:gd name="connsiteX105" fmla="*/ 1438275 w 1519238"/>
              <a:gd name="connsiteY105" fmla="*/ 1014723 h 3753148"/>
              <a:gd name="connsiteX106" fmla="*/ 1428750 w 1519238"/>
              <a:gd name="connsiteY106" fmla="*/ 1090923 h 3753148"/>
              <a:gd name="connsiteX107" fmla="*/ 1414463 w 1519238"/>
              <a:gd name="connsiteY107" fmla="*/ 1119498 h 3753148"/>
              <a:gd name="connsiteX108" fmla="*/ 1400175 w 1519238"/>
              <a:gd name="connsiteY108" fmla="*/ 1148073 h 3753148"/>
              <a:gd name="connsiteX109" fmla="*/ 1395413 w 1519238"/>
              <a:gd name="connsiteY109" fmla="*/ 1162361 h 3753148"/>
              <a:gd name="connsiteX110" fmla="*/ 1338263 w 1519238"/>
              <a:gd name="connsiteY110" fmla="*/ 1148073 h 3753148"/>
              <a:gd name="connsiteX111" fmla="*/ 1314450 w 1519238"/>
              <a:gd name="connsiteY111" fmla="*/ 1143311 h 3753148"/>
              <a:gd name="connsiteX112" fmla="*/ 1285875 w 1519238"/>
              <a:gd name="connsiteY112" fmla="*/ 1133786 h 3753148"/>
              <a:gd name="connsiteX113" fmla="*/ 1223963 w 1519238"/>
              <a:gd name="connsiteY113" fmla="*/ 1138548 h 3753148"/>
              <a:gd name="connsiteX114" fmla="*/ 1214438 w 1519238"/>
              <a:gd name="connsiteY114" fmla="*/ 1167123 h 3753148"/>
              <a:gd name="connsiteX115" fmla="*/ 1204913 w 1519238"/>
              <a:gd name="connsiteY115" fmla="*/ 1186173 h 3753148"/>
              <a:gd name="connsiteX116" fmla="*/ 1195388 w 1519238"/>
              <a:gd name="connsiteY116" fmla="*/ 1214748 h 3753148"/>
              <a:gd name="connsiteX117" fmla="*/ 1190625 w 1519238"/>
              <a:gd name="connsiteY117" fmla="*/ 1281423 h 3753148"/>
              <a:gd name="connsiteX118" fmla="*/ 1176338 w 1519238"/>
              <a:gd name="connsiteY118" fmla="*/ 1300473 h 3753148"/>
              <a:gd name="connsiteX119" fmla="*/ 1190625 w 1519238"/>
              <a:gd name="connsiteY119" fmla="*/ 1333811 h 3753148"/>
              <a:gd name="connsiteX120" fmla="*/ 1200150 w 1519238"/>
              <a:gd name="connsiteY120" fmla="*/ 1348098 h 3753148"/>
              <a:gd name="connsiteX121" fmla="*/ 1209675 w 1519238"/>
              <a:gd name="connsiteY121" fmla="*/ 1381436 h 3753148"/>
              <a:gd name="connsiteX122" fmla="*/ 1219200 w 1519238"/>
              <a:gd name="connsiteY122" fmla="*/ 1400486 h 3753148"/>
              <a:gd name="connsiteX123" fmla="*/ 1223963 w 1519238"/>
              <a:gd name="connsiteY123" fmla="*/ 1467161 h 3753148"/>
              <a:gd name="connsiteX124" fmla="*/ 1228725 w 1519238"/>
              <a:gd name="connsiteY124" fmla="*/ 1486211 h 3753148"/>
              <a:gd name="connsiteX125" fmla="*/ 1233488 w 1519238"/>
              <a:gd name="connsiteY125" fmla="*/ 1510023 h 3753148"/>
              <a:gd name="connsiteX126" fmla="*/ 1228725 w 1519238"/>
              <a:gd name="connsiteY126" fmla="*/ 1557648 h 3753148"/>
              <a:gd name="connsiteX127" fmla="*/ 1209675 w 1519238"/>
              <a:gd name="connsiteY127" fmla="*/ 1605273 h 3753148"/>
              <a:gd name="connsiteX128" fmla="*/ 1204913 w 1519238"/>
              <a:gd name="connsiteY128" fmla="*/ 1676711 h 3753148"/>
              <a:gd name="connsiteX129" fmla="*/ 1195388 w 1519238"/>
              <a:gd name="connsiteY129" fmla="*/ 1710048 h 3753148"/>
              <a:gd name="connsiteX130" fmla="*/ 1185863 w 1519238"/>
              <a:gd name="connsiteY130" fmla="*/ 1748148 h 3753148"/>
              <a:gd name="connsiteX131" fmla="*/ 1190625 w 1519238"/>
              <a:gd name="connsiteY131" fmla="*/ 1833873 h 3753148"/>
              <a:gd name="connsiteX132" fmla="*/ 1200150 w 1519238"/>
              <a:gd name="connsiteY132" fmla="*/ 1867211 h 3753148"/>
              <a:gd name="connsiteX133" fmla="*/ 1204913 w 1519238"/>
              <a:gd name="connsiteY133" fmla="*/ 1886261 h 3753148"/>
              <a:gd name="connsiteX134" fmla="*/ 1219200 w 1519238"/>
              <a:gd name="connsiteY134" fmla="*/ 1933886 h 3753148"/>
              <a:gd name="connsiteX135" fmla="*/ 1223963 w 1519238"/>
              <a:gd name="connsiteY135" fmla="*/ 2124386 h 3753148"/>
              <a:gd name="connsiteX136" fmla="*/ 1233488 w 1519238"/>
              <a:gd name="connsiteY136" fmla="*/ 2186298 h 3753148"/>
              <a:gd name="connsiteX137" fmla="*/ 1243013 w 1519238"/>
              <a:gd name="connsiteY137" fmla="*/ 2200586 h 3753148"/>
              <a:gd name="connsiteX138" fmla="*/ 1247775 w 1519238"/>
              <a:gd name="connsiteY138" fmla="*/ 2214873 h 3753148"/>
              <a:gd name="connsiteX139" fmla="*/ 1257300 w 1519238"/>
              <a:gd name="connsiteY139" fmla="*/ 2233923 h 3753148"/>
              <a:gd name="connsiteX140" fmla="*/ 1271588 w 1519238"/>
              <a:gd name="connsiteY140" fmla="*/ 2276786 h 3753148"/>
              <a:gd name="connsiteX141" fmla="*/ 1264444 w 1519238"/>
              <a:gd name="connsiteY141" fmla="*/ 2364892 h 3753148"/>
              <a:gd name="connsiteX142" fmla="*/ 1202532 w 1519238"/>
              <a:gd name="connsiteY142" fmla="*/ 2422042 h 3753148"/>
              <a:gd name="connsiteX143" fmla="*/ 1100138 w 1519238"/>
              <a:gd name="connsiteY143" fmla="*/ 2464906 h 3753148"/>
              <a:gd name="connsiteX144" fmla="*/ 1052512 w 1519238"/>
              <a:gd name="connsiteY144" fmla="*/ 2555392 h 3753148"/>
              <a:gd name="connsiteX145" fmla="*/ 1062037 w 1519238"/>
              <a:gd name="connsiteY145" fmla="*/ 2610161 h 3753148"/>
              <a:gd name="connsiteX146" fmla="*/ 1042987 w 1519238"/>
              <a:gd name="connsiteY146" fmla="*/ 2662548 h 3753148"/>
              <a:gd name="connsiteX147" fmla="*/ 1071563 w 1519238"/>
              <a:gd name="connsiteY147" fmla="*/ 2743510 h 3753148"/>
              <a:gd name="connsiteX148" fmla="*/ 1164431 w 1519238"/>
              <a:gd name="connsiteY148" fmla="*/ 2750652 h 3753148"/>
              <a:gd name="connsiteX149" fmla="*/ 1193006 w 1519238"/>
              <a:gd name="connsiteY149" fmla="*/ 2803040 h 3753148"/>
              <a:gd name="connsiteX150" fmla="*/ 1176337 w 1519238"/>
              <a:gd name="connsiteY150" fmla="*/ 2855426 h 3753148"/>
              <a:gd name="connsiteX151" fmla="*/ 1219200 w 1519238"/>
              <a:gd name="connsiteY151" fmla="*/ 2872095 h 3753148"/>
              <a:gd name="connsiteX152" fmla="*/ 1233488 w 1519238"/>
              <a:gd name="connsiteY152" fmla="*/ 2922101 h 3753148"/>
              <a:gd name="connsiteX153" fmla="*/ 1214438 w 1519238"/>
              <a:gd name="connsiteY153" fmla="*/ 2945912 h 3753148"/>
              <a:gd name="connsiteX154" fmla="*/ 1254919 w 1519238"/>
              <a:gd name="connsiteY154" fmla="*/ 2962581 h 3753148"/>
              <a:gd name="connsiteX155" fmla="*/ 1276350 w 1519238"/>
              <a:gd name="connsiteY155" fmla="*/ 3017349 h 3753148"/>
              <a:gd name="connsiteX156" fmla="*/ 1252537 w 1519238"/>
              <a:gd name="connsiteY156" fmla="*/ 3026874 h 3753148"/>
              <a:gd name="connsiteX157" fmla="*/ 1226344 w 1519238"/>
              <a:gd name="connsiteY157" fmla="*/ 3010204 h 3753148"/>
              <a:gd name="connsiteX158" fmla="*/ 959644 w 1519238"/>
              <a:gd name="connsiteY158" fmla="*/ 3060210 h 3753148"/>
              <a:gd name="connsiteX159" fmla="*/ 966788 w 1519238"/>
              <a:gd name="connsiteY159" fmla="*/ 3095929 h 3753148"/>
              <a:gd name="connsiteX160" fmla="*/ 904875 w 1519238"/>
              <a:gd name="connsiteY160" fmla="*/ 3103072 h 3753148"/>
              <a:gd name="connsiteX161" fmla="*/ 926306 w 1519238"/>
              <a:gd name="connsiteY161" fmla="*/ 3222133 h 3753148"/>
              <a:gd name="connsiteX162" fmla="*/ 892969 w 1519238"/>
              <a:gd name="connsiteY162" fmla="*/ 3286427 h 3753148"/>
              <a:gd name="connsiteX163" fmla="*/ 919163 w 1519238"/>
              <a:gd name="connsiteY163" fmla="*/ 3376914 h 3753148"/>
              <a:gd name="connsiteX164" fmla="*/ 902494 w 1519238"/>
              <a:gd name="connsiteY164" fmla="*/ 3412631 h 3753148"/>
              <a:gd name="connsiteX165" fmla="*/ 938213 w 1519238"/>
              <a:gd name="connsiteY165" fmla="*/ 3498356 h 3753148"/>
              <a:gd name="connsiteX166" fmla="*/ 912018 w 1519238"/>
              <a:gd name="connsiteY166" fmla="*/ 3574555 h 3753148"/>
              <a:gd name="connsiteX167" fmla="*/ 842961 w 1519238"/>
              <a:gd name="connsiteY167" fmla="*/ 3648375 h 3753148"/>
              <a:gd name="connsiteX168" fmla="*/ 750093 w 1519238"/>
              <a:gd name="connsiteY168" fmla="*/ 3638849 h 3753148"/>
              <a:gd name="connsiteX169" fmla="*/ 478631 w 1519238"/>
              <a:gd name="connsiteY169" fmla="*/ 3753148 h 3753148"/>
              <a:gd name="connsiteX0" fmla="*/ 0 w 1519238"/>
              <a:gd name="connsiteY0" fmla="*/ 1524311 h 3760960"/>
              <a:gd name="connsiteX1" fmla="*/ 23813 w 1519238"/>
              <a:gd name="connsiteY1" fmla="*/ 1486211 h 3760960"/>
              <a:gd name="connsiteX2" fmla="*/ 28575 w 1519238"/>
              <a:gd name="connsiteY2" fmla="*/ 1471923 h 3760960"/>
              <a:gd name="connsiteX3" fmla="*/ 47625 w 1519238"/>
              <a:gd name="connsiteY3" fmla="*/ 1438586 h 3760960"/>
              <a:gd name="connsiteX4" fmla="*/ 61913 w 1519238"/>
              <a:gd name="connsiteY4" fmla="*/ 1424298 h 3760960"/>
              <a:gd name="connsiteX5" fmla="*/ 80963 w 1519238"/>
              <a:gd name="connsiteY5" fmla="*/ 1395723 h 3760960"/>
              <a:gd name="connsiteX6" fmla="*/ 85725 w 1519238"/>
              <a:gd name="connsiteY6" fmla="*/ 1371911 h 3760960"/>
              <a:gd name="connsiteX7" fmla="*/ 119063 w 1519238"/>
              <a:gd name="connsiteY7" fmla="*/ 1338573 h 3760960"/>
              <a:gd name="connsiteX8" fmla="*/ 147638 w 1519238"/>
              <a:gd name="connsiteY8" fmla="*/ 1333811 h 3760960"/>
              <a:gd name="connsiteX9" fmla="*/ 157163 w 1519238"/>
              <a:gd name="connsiteY9" fmla="*/ 1305236 h 3760960"/>
              <a:gd name="connsiteX10" fmla="*/ 166688 w 1519238"/>
              <a:gd name="connsiteY10" fmla="*/ 1252848 h 3760960"/>
              <a:gd name="connsiteX11" fmla="*/ 157163 w 1519238"/>
              <a:gd name="connsiteY11" fmla="*/ 1176648 h 3760960"/>
              <a:gd name="connsiteX12" fmla="*/ 147638 w 1519238"/>
              <a:gd name="connsiteY12" fmla="*/ 1148073 h 3760960"/>
              <a:gd name="connsiteX13" fmla="*/ 142875 w 1519238"/>
              <a:gd name="connsiteY13" fmla="*/ 1114736 h 3760960"/>
              <a:gd name="connsiteX14" fmla="*/ 133350 w 1519238"/>
              <a:gd name="connsiteY14" fmla="*/ 1095686 h 3760960"/>
              <a:gd name="connsiteX15" fmla="*/ 128588 w 1519238"/>
              <a:gd name="connsiteY15" fmla="*/ 1081398 h 3760960"/>
              <a:gd name="connsiteX16" fmla="*/ 133350 w 1519238"/>
              <a:gd name="connsiteY16" fmla="*/ 986148 h 3760960"/>
              <a:gd name="connsiteX17" fmla="*/ 138113 w 1519238"/>
              <a:gd name="connsiteY17" fmla="*/ 971861 h 3760960"/>
              <a:gd name="connsiteX18" fmla="*/ 147638 w 1519238"/>
              <a:gd name="connsiteY18" fmla="*/ 957573 h 3760960"/>
              <a:gd name="connsiteX19" fmla="*/ 161925 w 1519238"/>
              <a:gd name="connsiteY19" fmla="*/ 943286 h 3760960"/>
              <a:gd name="connsiteX20" fmla="*/ 176213 w 1519238"/>
              <a:gd name="connsiteY20" fmla="*/ 900423 h 3760960"/>
              <a:gd name="connsiteX21" fmla="*/ 180975 w 1519238"/>
              <a:gd name="connsiteY21" fmla="*/ 886136 h 3760960"/>
              <a:gd name="connsiteX22" fmla="*/ 190500 w 1519238"/>
              <a:gd name="connsiteY22" fmla="*/ 867086 h 3760960"/>
              <a:gd name="connsiteX23" fmla="*/ 204788 w 1519238"/>
              <a:gd name="connsiteY23" fmla="*/ 814698 h 3760960"/>
              <a:gd name="connsiteX24" fmla="*/ 214313 w 1519238"/>
              <a:gd name="connsiteY24" fmla="*/ 781361 h 3760960"/>
              <a:gd name="connsiteX25" fmla="*/ 223838 w 1519238"/>
              <a:gd name="connsiteY25" fmla="*/ 767073 h 3760960"/>
              <a:gd name="connsiteX26" fmla="*/ 242888 w 1519238"/>
              <a:gd name="connsiteY26" fmla="*/ 733736 h 3760960"/>
              <a:gd name="connsiteX27" fmla="*/ 280988 w 1519238"/>
              <a:gd name="connsiteY27" fmla="*/ 714686 h 3760960"/>
              <a:gd name="connsiteX28" fmla="*/ 300038 w 1519238"/>
              <a:gd name="connsiteY28" fmla="*/ 705161 h 3760960"/>
              <a:gd name="connsiteX29" fmla="*/ 314325 w 1519238"/>
              <a:gd name="connsiteY29" fmla="*/ 690873 h 3760960"/>
              <a:gd name="connsiteX30" fmla="*/ 328613 w 1519238"/>
              <a:gd name="connsiteY30" fmla="*/ 681348 h 3760960"/>
              <a:gd name="connsiteX31" fmla="*/ 333375 w 1519238"/>
              <a:gd name="connsiteY31" fmla="*/ 667061 h 3760960"/>
              <a:gd name="connsiteX32" fmla="*/ 347663 w 1519238"/>
              <a:gd name="connsiteY32" fmla="*/ 652773 h 3760960"/>
              <a:gd name="connsiteX33" fmla="*/ 357188 w 1519238"/>
              <a:gd name="connsiteY33" fmla="*/ 638486 h 3760960"/>
              <a:gd name="connsiteX34" fmla="*/ 385763 w 1519238"/>
              <a:gd name="connsiteY34" fmla="*/ 614673 h 3760960"/>
              <a:gd name="connsiteX35" fmla="*/ 395288 w 1519238"/>
              <a:gd name="connsiteY35" fmla="*/ 600386 h 3760960"/>
              <a:gd name="connsiteX36" fmla="*/ 409575 w 1519238"/>
              <a:gd name="connsiteY36" fmla="*/ 581336 h 3760960"/>
              <a:gd name="connsiteX37" fmla="*/ 433388 w 1519238"/>
              <a:gd name="connsiteY37" fmla="*/ 552761 h 3760960"/>
              <a:gd name="connsiteX38" fmla="*/ 452438 w 1519238"/>
              <a:gd name="connsiteY38" fmla="*/ 543236 h 3760960"/>
              <a:gd name="connsiteX39" fmla="*/ 481013 w 1519238"/>
              <a:gd name="connsiteY39" fmla="*/ 509898 h 3760960"/>
              <a:gd name="connsiteX40" fmla="*/ 514350 w 1519238"/>
              <a:gd name="connsiteY40" fmla="*/ 471798 h 3760960"/>
              <a:gd name="connsiteX41" fmla="*/ 557213 w 1519238"/>
              <a:gd name="connsiteY41" fmla="*/ 428936 h 3760960"/>
              <a:gd name="connsiteX42" fmla="*/ 590550 w 1519238"/>
              <a:gd name="connsiteY42" fmla="*/ 395598 h 3760960"/>
              <a:gd name="connsiteX43" fmla="*/ 609600 w 1519238"/>
              <a:gd name="connsiteY43" fmla="*/ 333686 h 3760960"/>
              <a:gd name="connsiteX44" fmla="*/ 628650 w 1519238"/>
              <a:gd name="connsiteY44" fmla="*/ 305111 h 3760960"/>
              <a:gd name="connsiteX45" fmla="*/ 652463 w 1519238"/>
              <a:gd name="connsiteY45" fmla="*/ 271773 h 3760960"/>
              <a:gd name="connsiteX46" fmla="*/ 676275 w 1519238"/>
              <a:gd name="connsiteY46" fmla="*/ 243198 h 3760960"/>
              <a:gd name="connsiteX47" fmla="*/ 690563 w 1519238"/>
              <a:gd name="connsiteY47" fmla="*/ 209861 h 3760960"/>
              <a:gd name="connsiteX48" fmla="*/ 700088 w 1519238"/>
              <a:gd name="connsiteY48" fmla="*/ 181286 h 3760960"/>
              <a:gd name="connsiteX49" fmla="*/ 714375 w 1519238"/>
              <a:gd name="connsiteY49" fmla="*/ 157473 h 3760960"/>
              <a:gd name="connsiteX50" fmla="*/ 742950 w 1519238"/>
              <a:gd name="connsiteY50" fmla="*/ 133661 h 3760960"/>
              <a:gd name="connsiteX51" fmla="*/ 747713 w 1519238"/>
              <a:gd name="connsiteY51" fmla="*/ 119373 h 3760960"/>
              <a:gd name="connsiteX52" fmla="*/ 733425 w 1519238"/>
              <a:gd name="connsiteY52" fmla="*/ 90798 h 3760960"/>
              <a:gd name="connsiteX53" fmla="*/ 728663 w 1519238"/>
              <a:gd name="connsiteY53" fmla="*/ 76511 h 3760960"/>
              <a:gd name="connsiteX54" fmla="*/ 757238 w 1519238"/>
              <a:gd name="connsiteY54" fmla="*/ 90798 h 3760960"/>
              <a:gd name="connsiteX55" fmla="*/ 766763 w 1519238"/>
              <a:gd name="connsiteY55" fmla="*/ 105086 h 3760960"/>
              <a:gd name="connsiteX56" fmla="*/ 757238 w 1519238"/>
              <a:gd name="connsiteY56" fmla="*/ 71748 h 3760960"/>
              <a:gd name="connsiteX57" fmla="*/ 747713 w 1519238"/>
              <a:gd name="connsiteY57" fmla="*/ 57461 h 3760960"/>
              <a:gd name="connsiteX58" fmla="*/ 742950 w 1519238"/>
              <a:gd name="connsiteY58" fmla="*/ 43173 h 3760960"/>
              <a:gd name="connsiteX59" fmla="*/ 733425 w 1519238"/>
              <a:gd name="connsiteY59" fmla="*/ 28886 h 3760960"/>
              <a:gd name="connsiteX60" fmla="*/ 752475 w 1519238"/>
              <a:gd name="connsiteY60" fmla="*/ 38411 h 3760960"/>
              <a:gd name="connsiteX61" fmla="*/ 766763 w 1519238"/>
              <a:gd name="connsiteY61" fmla="*/ 43173 h 3760960"/>
              <a:gd name="connsiteX62" fmla="*/ 781050 w 1519238"/>
              <a:gd name="connsiteY62" fmla="*/ 43173 h 3760960"/>
              <a:gd name="connsiteX63" fmla="*/ 766763 w 1519238"/>
              <a:gd name="connsiteY63" fmla="*/ 14598 h 3760960"/>
              <a:gd name="connsiteX64" fmla="*/ 762000 w 1519238"/>
              <a:gd name="connsiteY64" fmla="*/ 311 h 3760960"/>
              <a:gd name="connsiteX65" fmla="*/ 804863 w 1519238"/>
              <a:gd name="connsiteY65" fmla="*/ 19361 h 3760960"/>
              <a:gd name="connsiteX66" fmla="*/ 814388 w 1519238"/>
              <a:gd name="connsiteY66" fmla="*/ 33648 h 3760960"/>
              <a:gd name="connsiteX67" fmla="*/ 857250 w 1519238"/>
              <a:gd name="connsiteY67" fmla="*/ 62223 h 3760960"/>
              <a:gd name="connsiteX68" fmla="*/ 876300 w 1519238"/>
              <a:gd name="connsiteY68" fmla="*/ 71748 h 3760960"/>
              <a:gd name="connsiteX69" fmla="*/ 890588 w 1519238"/>
              <a:gd name="connsiteY69" fmla="*/ 86036 h 3760960"/>
              <a:gd name="connsiteX70" fmla="*/ 904875 w 1519238"/>
              <a:gd name="connsiteY70" fmla="*/ 90798 h 3760960"/>
              <a:gd name="connsiteX71" fmla="*/ 947738 w 1519238"/>
              <a:gd name="connsiteY71" fmla="*/ 105086 h 3760960"/>
              <a:gd name="connsiteX72" fmla="*/ 966788 w 1519238"/>
              <a:gd name="connsiteY72" fmla="*/ 114611 h 3760960"/>
              <a:gd name="connsiteX73" fmla="*/ 985838 w 1519238"/>
              <a:gd name="connsiteY73" fmla="*/ 143186 h 3760960"/>
              <a:gd name="connsiteX74" fmla="*/ 1028700 w 1519238"/>
              <a:gd name="connsiteY74" fmla="*/ 176523 h 3760960"/>
              <a:gd name="connsiteX75" fmla="*/ 1047750 w 1519238"/>
              <a:gd name="connsiteY75" fmla="*/ 205098 h 3760960"/>
              <a:gd name="connsiteX76" fmla="*/ 1090613 w 1519238"/>
              <a:gd name="connsiteY76" fmla="*/ 252723 h 3760960"/>
              <a:gd name="connsiteX77" fmla="*/ 1109663 w 1519238"/>
              <a:gd name="connsiteY77" fmla="*/ 281298 h 3760960"/>
              <a:gd name="connsiteX78" fmla="*/ 1114425 w 1519238"/>
              <a:gd name="connsiteY78" fmla="*/ 300348 h 3760960"/>
              <a:gd name="connsiteX79" fmla="*/ 1138238 w 1519238"/>
              <a:gd name="connsiteY79" fmla="*/ 343211 h 3760960"/>
              <a:gd name="connsiteX80" fmla="*/ 1166813 w 1519238"/>
              <a:gd name="connsiteY80" fmla="*/ 362261 h 3760960"/>
              <a:gd name="connsiteX81" fmla="*/ 1204913 w 1519238"/>
              <a:gd name="connsiteY81" fmla="*/ 371786 h 3760960"/>
              <a:gd name="connsiteX82" fmla="*/ 1214438 w 1519238"/>
              <a:gd name="connsiteY82" fmla="*/ 386073 h 3760960"/>
              <a:gd name="connsiteX83" fmla="*/ 1238250 w 1519238"/>
              <a:gd name="connsiteY83" fmla="*/ 414648 h 3760960"/>
              <a:gd name="connsiteX84" fmla="*/ 1247775 w 1519238"/>
              <a:gd name="connsiteY84" fmla="*/ 443223 h 3760960"/>
              <a:gd name="connsiteX85" fmla="*/ 1252538 w 1519238"/>
              <a:gd name="connsiteY85" fmla="*/ 457511 h 3760960"/>
              <a:gd name="connsiteX86" fmla="*/ 1262063 w 1519238"/>
              <a:gd name="connsiteY86" fmla="*/ 476561 h 3760960"/>
              <a:gd name="connsiteX87" fmla="*/ 1290638 w 1519238"/>
              <a:gd name="connsiteY87" fmla="*/ 519423 h 3760960"/>
              <a:gd name="connsiteX88" fmla="*/ 1300163 w 1519238"/>
              <a:gd name="connsiteY88" fmla="*/ 533711 h 3760960"/>
              <a:gd name="connsiteX89" fmla="*/ 1304925 w 1519238"/>
              <a:gd name="connsiteY89" fmla="*/ 547998 h 3760960"/>
              <a:gd name="connsiteX90" fmla="*/ 1319213 w 1519238"/>
              <a:gd name="connsiteY90" fmla="*/ 557523 h 3760960"/>
              <a:gd name="connsiteX91" fmla="*/ 1371600 w 1519238"/>
              <a:gd name="connsiteY91" fmla="*/ 581336 h 3760960"/>
              <a:gd name="connsiteX92" fmla="*/ 1390650 w 1519238"/>
              <a:gd name="connsiteY92" fmla="*/ 590861 h 3760960"/>
              <a:gd name="connsiteX93" fmla="*/ 1419225 w 1519238"/>
              <a:gd name="connsiteY93" fmla="*/ 600386 h 3760960"/>
              <a:gd name="connsiteX94" fmla="*/ 1462088 w 1519238"/>
              <a:gd name="connsiteY94" fmla="*/ 595623 h 3760960"/>
              <a:gd name="connsiteX95" fmla="*/ 1476375 w 1519238"/>
              <a:gd name="connsiteY95" fmla="*/ 590861 h 3760960"/>
              <a:gd name="connsiteX96" fmla="*/ 1485900 w 1519238"/>
              <a:gd name="connsiteY96" fmla="*/ 576573 h 3760960"/>
              <a:gd name="connsiteX97" fmla="*/ 1504950 w 1519238"/>
              <a:gd name="connsiteY97" fmla="*/ 571811 h 3760960"/>
              <a:gd name="connsiteX98" fmla="*/ 1519238 w 1519238"/>
              <a:gd name="connsiteY98" fmla="*/ 567048 h 3760960"/>
              <a:gd name="connsiteX99" fmla="*/ 1509713 w 1519238"/>
              <a:gd name="connsiteY99" fmla="*/ 705161 h 3760960"/>
              <a:gd name="connsiteX100" fmla="*/ 1504950 w 1519238"/>
              <a:gd name="connsiteY100" fmla="*/ 719448 h 3760960"/>
              <a:gd name="connsiteX101" fmla="*/ 1485900 w 1519238"/>
              <a:gd name="connsiteY101" fmla="*/ 748023 h 3760960"/>
              <a:gd name="connsiteX102" fmla="*/ 1466850 w 1519238"/>
              <a:gd name="connsiteY102" fmla="*/ 786123 h 3760960"/>
              <a:gd name="connsiteX103" fmla="*/ 1457325 w 1519238"/>
              <a:gd name="connsiteY103" fmla="*/ 824223 h 3760960"/>
              <a:gd name="connsiteX104" fmla="*/ 1447800 w 1519238"/>
              <a:gd name="connsiteY104" fmla="*/ 909948 h 3760960"/>
              <a:gd name="connsiteX105" fmla="*/ 1438275 w 1519238"/>
              <a:gd name="connsiteY105" fmla="*/ 1014723 h 3760960"/>
              <a:gd name="connsiteX106" fmla="*/ 1428750 w 1519238"/>
              <a:gd name="connsiteY106" fmla="*/ 1090923 h 3760960"/>
              <a:gd name="connsiteX107" fmla="*/ 1414463 w 1519238"/>
              <a:gd name="connsiteY107" fmla="*/ 1119498 h 3760960"/>
              <a:gd name="connsiteX108" fmla="*/ 1400175 w 1519238"/>
              <a:gd name="connsiteY108" fmla="*/ 1148073 h 3760960"/>
              <a:gd name="connsiteX109" fmla="*/ 1395413 w 1519238"/>
              <a:gd name="connsiteY109" fmla="*/ 1162361 h 3760960"/>
              <a:gd name="connsiteX110" fmla="*/ 1338263 w 1519238"/>
              <a:gd name="connsiteY110" fmla="*/ 1148073 h 3760960"/>
              <a:gd name="connsiteX111" fmla="*/ 1314450 w 1519238"/>
              <a:gd name="connsiteY111" fmla="*/ 1143311 h 3760960"/>
              <a:gd name="connsiteX112" fmla="*/ 1285875 w 1519238"/>
              <a:gd name="connsiteY112" fmla="*/ 1133786 h 3760960"/>
              <a:gd name="connsiteX113" fmla="*/ 1223963 w 1519238"/>
              <a:gd name="connsiteY113" fmla="*/ 1138548 h 3760960"/>
              <a:gd name="connsiteX114" fmla="*/ 1214438 w 1519238"/>
              <a:gd name="connsiteY114" fmla="*/ 1167123 h 3760960"/>
              <a:gd name="connsiteX115" fmla="*/ 1204913 w 1519238"/>
              <a:gd name="connsiteY115" fmla="*/ 1186173 h 3760960"/>
              <a:gd name="connsiteX116" fmla="*/ 1195388 w 1519238"/>
              <a:gd name="connsiteY116" fmla="*/ 1214748 h 3760960"/>
              <a:gd name="connsiteX117" fmla="*/ 1190625 w 1519238"/>
              <a:gd name="connsiteY117" fmla="*/ 1281423 h 3760960"/>
              <a:gd name="connsiteX118" fmla="*/ 1176338 w 1519238"/>
              <a:gd name="connsiteY118" fmla="*/ 1300473 h 3760960"/>
              <a:gd name="connsiteX119" fmla="*/ 1190625 w 1519238"/>
              <a:gd name="connsiteY119" fmla="*/ 1333811 h 3760960"/>
              <a:gd name="connsiteX120" fmla="*/ 1200150 w 1519238"/>
              <a:gd name="connsiteY120" fmla="*/ 1348098 h 3760960"/>
              <a:gd name="connsiteX121" fmla="*/ 1209675 w 1519238"/>
              <a:gd name="connsiteY121" fmla="*/ 1381436 h 3760960"/>
              <a:gd name="connsiteX122" fmla="*/ 1219200 w 1519238"/>
              <a:gd name="connsiteY122" fmla="*/ 1400486 h 3760960"/>
              <a:gd name="connsiteX123" fmla="*/ 1223963 w 1519238"/>
              <a:gd name="connsiteY123" fmla="*/ 1467161 h 3760960"/>
              <a:gd name="connsiteX124" fmla="*/ 1228725 w 1519238"/>
              <a:gd name="connsiteY124" fmla="*/ 1486211 h 3760960"/>
              <a:gd name="connsiteX125" fmla="*/ 1233488 w 1519238"/>
              <a:gd name="connsiteY125" fmla="*/ 1510023 h 3760960"/>
              <a:gd name="connsiteX126" fmla="*/ 1228725 w 1519238"/>
              <a:gd name="connsiteY126" fmla="*/ 1557648 h 3760960"/>
              <a:gd name="connsiteX127" fmla="*/ 1209675 w 1519238"/>
              <a:gd name="connsiteY127" fmla="*/ 1605273 h 3760960"/>
              <a:gd name="connsiteX128" fmla="*/ 1204913 w 1519238"/>
              <a:gd name="connsiteY128" fmla="*/ 1676711 h 3760960"/>
              <a:gd name="connsiteX129" fmla="*/ 1195388 w 1519238"/>
              <a:gd name="connsiteY129" fmla="*/ 1710048 h 3760960"/>
              <a:gd name="connsiteX130" fmla="*/ 1185863 w 1519238"/>
              <a:gd name="connsiteY130" fmla="*/ 1748148 h 3760960"/>
              <a:gd name="connsiteX131" fmla="*/ 1190625 w 1519238"/>
              <a:gd name="connsiteY131" fmla="*/ 1833873 h 3760960"/>
              <a:gd name="connsiteX132" fmla="*/ 1200150 w 1519238"/>
              <a:gd name="connsiteY132" fmla="*/ 1867211 h 3760960"/>
              <a:gd name="connsiteX133" fmla="*/ 1204913 w 1519238"/>
              <a:gd name="connsiteY133" fmla="*/ 1886261 h 3760960"/>
              <a:gd name="connsiteX134" fmla="*/ 1219200 w 1519238"/>
              <a:gd name="connsiteY134" fmla="*/ 1933886 h 3760960"/>
              <a:gd name="connsiteX135" fmla="*/ 1223963 w 1519238"/>
              <a:gd name="connsiteY135" fmla="*/ 2124386 h 3760960"/>
              <a:gd name="connsiteX136" fmla="*/ 1233488 w 1519238"/>
              <a:gd name="connsiteY136" fmla="*/ 2186298 h 3760960"/>
              <a:gd name="connsiteX137" fmla="*/ 1243013 w 1519238"/>
              <a:gd name="connsiteY137" fmla="*/ 2200586 h 3760960"/>
              <a:gd name="connsiteX138" fmla="*/ 1247775 w 1519238"/>
              <a:gd name="connsiteY138" fmla="*/ 2214873 h 3760960"/>
              <a:gd name="connsiteX139" fmla="*/ 1257300 w 1519238"/>
              <a:gd name="connsiteY139" fmla="*/ 2233923 h 3760960"/>
              <a:gd name="connsiteX140" fmla="*/ 1271588 w 1519238"/>
              <a:gd name="connsiteY140" fmla="*/ 2276786 h 3760960"/>
              <a:gd name="connsiteX141" fmla="*/ 1264444 w 1519238"/>
              <a:gd name="connsiteY141" fmla="*/ 2364892 h 3760960"/>
              <a:gd name="connsiteX142" fmla="*/ 1202532 w 1519238"/>
              <a:gd name="connsiteY142" fmla="*/ 2422042 h 3760960"/>
              <a:gd name="connsiteX143" fmla="*/ 1100138 w 1519238"/>
              <a:gd name="connsiteY143" fmla="*/ 2464906 h 3760960"/>
              <a:gd name="connsiteX144" fmla="*/ 1052512 w 1519238"/>
              <a:gd name="connsiteY144" fmla="*/ 2555392 h 3760960"/>
              <a:gd name="connsiteX145" fmla="*/ 1062037 w 1519238"/>
              <a:gd name="connsiteY145" fmla="*/ 2610161 h 3760960"/>
              <a:gd name="connsiteX146" fmla="*/ 1042987 w 1519238"/>
              <a:gd name="connsiteY146" fmla="*/ 2662548 h 3760960"/>
              <a:gd name="connsiteX147" fmla="*/ 1071563 w 1519238"/>
              <a:gd name="connsiteY147" fmla="*/ 2743510 h 3760960"/>
              <a:gd name="connsiteX148" fmla="*/ 1164431 w 1519238"/>
              <a:gd name="connsiteY148" fmla="*/ 2750652 h 3760960"/>
              <a:gd name="connsiteX149" fmla="*/ 1193006 w 1519238"/>
              <a:gd name="connsiteY149" fmla="*/ 2803040 h 3760960"/>
              <a:gd name="connsiteX150" fmla="*/ 1176337 w 1519238"/>
              <a:gd name="connsiteY150" fmla="*/ 2855426 h 3760960"/>
              <a:gd name="connsiteX151" fmla="*/ 1219200 w 1519238"/>
              <a:gd name="connsiteY151" fmla="*/ 2872095 h 3760960"/>
              <a:gd name="connsiteX152" fmla="*/ 1233488 w 1519238"/>
              <a:gd name="connsiteY152" fmla="*/ 2922101 h 3760960"/>
              <a:gd name="connsiteX153" fmla="*/ 1214438 w 1519238"/>
              <a:gd name="connsiteY153" fmla="*/ 2945912 h 3760960"/>
              <a:gd name="connsiteX154" fmla="*/ 1254919 w 1519238"/>
              <a:gd name="connsiteY154" fmla="*/ 2962581 h 3760960"/>
              <a:gd name="connsiteX155" fmla="*/ 1276350 w 1519238"/>
              <a:gd name="connsiteY155" fmla="*/ 3017349 h 3760960"/>
              <a:gd name="connsiteX156" fmla="*/ 1252537 w 1519238"/>
              <a:gd name="connsiteY156" fmla="*/ 3026874 h 3760960"/>
              <a:gd name="connsiteX157" fmla="*/ 1226344 w 1519238"/>
              <a:gd name="connsiteY157" fmla="*/ 3010204 h 3760960"/>
              <a:gd name="connsiteX158" fmla="*/ 959644 w 1519238"/>
              <a:gd name="connsiteY158" fmla="*/ 3060210 h 3760960"/>
              <a:gd name="connsiteX159" fmla="*/ 966788 w 1519238"/>
              <a:gd name="connsiteY159" fmla="*/ 3095929 h 3760960"/>
              <a:gd name="connsiteX160" fmla="*/ 904875 w 1519238"/>
              <a:gd name="connsiteY160" fmla="*/ 3103072 h 3760960"/>
              <a:gd name="connsiteX161" fmla="*/ 926306 w 1519238"/>
              <a:gd name="connsiteY161" fmla="*/ 3222133 h 3760960"/>
              <a:gd name="connsiteX162" fmla="*/ 892969 w 1519238"/>
              <a:gd name="connsiteY162" fmla="*/ 3286427 h 3760960"/>
              <a:gd name="connsiteX163" fmla="*/ 919163 w 1519238"/>
              <a:gd name="connsiteY163" fmla="*/ 3376914 h 3760960"/>
              <a:gd name="connsiteX164" fmla="*/ 902494 w 1519238"/>
              <a:gd name="connsiteY164" fmla="*/ 3412631 h 3760960"/>
              <a:gd name="connsiteX165" fmla="*/ 938213 w 1519238"/>
              <a:gd name="connsiteY165" fmla="*/ 3498356 h 3760960"/>
              <a:gd name="connsiteX166" fmla="*/ 912018 w 1519238"/>
              <a:gd name="connsiteY166" fmla="*/ 3574555 h 3760960"/>
              <a:gd name="connsiteX167" fmla="*/ 842961 w 1519238"/>
              <a:gd name="connsiteY167" fmla="*/ 3648375 h 3760960"/>
              <a:gd name="connsiteX168" fmla="*/ 750093 w 1519238"/>
              <a:gd name="connsiteY168" fmla="*/ 3638849 h 3760960"/>
              <a:gd name="connsiteX169" fmla="*/ 478631 w 1519238"/>
              <a:gd name="connsiteY169" fmla="*/ 3753148 h 3760960"/>
              <a:gd name="connsiteX170" fmla="*/ 478631 w 1519238"/>
              <a:gd name="connsiteY170" fmla="*/ 3750766 h 376096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357188 w 1519238"/>
              <a:gd name="connsiteY171" fmla="*/ 3757910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02394 w 1519238"/>
              <a:gd name="connsiteY171" fmla="*/ 3600748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02394 w 1519238"/>
              <a:gd name="connsiteY171" fmla="*/ 3600748 h 3762230"/>
              <a:gd name="connsiteX172" fmla="*/ 102394 w 1519238"/>
              <a:gd name="connsiteY172" fmla="*/ 3603129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02394 w 1519238"/>
              <a:gd name="connsiteY171" fmla="*/ 3600748 h 3762230"/>
              <a:gd name="connsiteX172" fmla="*/ 88106 w 1519238"/>
              <a:gd name="connsiteY172" fmla="*/ 3522166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88106 w 1519238"/>
              <a:gd name="connsiteY173" fmla="*/ 3524548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174" fmla="*/ 35719 w 1519238"/>
              <a:gd name="connsiteY174" fmla="*/ 3465016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174" fmla="*/ 35719 w 1519238"/>
              <a:gd name="connsiteY174" fmla="*/ 3436441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174" fmla="*/ 35719 w 1519238"/>
              <a:gd name="connsiteY174" fmla="*/ 3436441 h 3762230"/>
              <a:gd name="connsiteX175" fmla="*/ 40481 w 1519238"/>
              <a:gd name="connsiteY175" fmla="*/ 3436441 h 3762230"/>
              <a:gd name="connsiteX0" fmla="*/ 97636 w 1616874"/>
              <a:gd name="connsiteY0" fmla="*/ 1524311 h 3762230"/>
              <a:gd name="connsiteX1" fmla="*/ 121449 w 1616874"/>
              <a:gd name="connsiteY1" fmla="*/ 1486211 h 3762230"/>
              <a:gd name="connsiteX2" fmla="*/ 126211 w 1616874"/>
              <a:gd name="connsiteY2" fmla="*/ 1471923 h 3762230"/>
              <a:gd name="connsiteX3" fmla="*/ 145261 w 1616874"/>
              <a:gd name="connsiteY3" fmla="*/ 1438586 h 3762230"/>
              <a:gd name="connsiteX4" fmla="*/ 159549 w 1616874"/>
              <a:gd name="connsiteY4" fmla="*/ 1424298 h 3762230"/>
              <a:gd name="connsiteX5" fmla="*/ 178599 w 1616874"/>
              <a:gd name="connsiteY5" fmla="*/ 1395723 h 3762230"/>
              <a:gd name="connsiteX6" fmla="*/ 183361 w 1616874"/>
              <a:gd name="connsiteY6" fmla="*/ 1371911 h 3762230"/>
              <a:gd name="connsiteX7" fmla="*/ 216699 w 1616874"/>
              <a:gd name="connsiteY7" fmla="*/ 1338573 h 3762230"/>
              <a:gd name="connsiteX8" fmla="*/ 245274 w 1616874"/>
              <a:gd name="connsiteY8" fmla="*/ 1333811 h 3762230"/>
              <a:gd name="connsiteX9" fmla="*/ 254799 w 1616874"/>
              <a:gd name="connsiteY9" fmla="*/ 1305236 h 3762230"/>
              <a:gd name="connsiteX10" fmla="*/ 264324 w 1616874"/>
              <a:gd name="connsiteY10" fmla="*/ 1252848 h 3762230"/>
              <a:gd name="connsiteX11" fmla="*/ 254799 w 1616874"/>
              <a:gd name="connsiteY11" fmla="*/ 1176648 h 3762230"/>
              <a:gd name="connsiteX12" fmla="*/ 245274 w 1616874"/>
              <a:gd name="connsiteY12" fmla="*/ 1148073 h 3762230"/>
              <a:gd name="connsiteX13" fmla="*/ 240511 w 1616874"/>
              <a:gd name="connsiteY13" fmla="*/ 1114736 h 3762230"/>
              <a:gd name="connsiteX14" fmla="*/ 230986 w 1616874"/>
              <a:gd name="connsiteY14" fmla="*/ 1095686 h 3762230"/>
              <a:gd name="connsiteX15" fmla="*/ 226224 w 1616874"/>
              <a:gd name="connsiteY15" fmla="*/ 1081398 h 3762230"/>
              <a:gd name="connsiteX16" fmla="*/ 230986 w 1616874"/>
              <a:gd name="connsiteY16" fmla="*/ 986148 h 3762230"/>
              <a:gd name="connsiteX17" fmla="*/ 235749 w 1616874"/>
              <a:gd name="connsiteY17" fmla="*/ 971861 h 3762230"/>
              <a:gd name="connsiteX18" fmla="*/ 245274 w 1616874"/>
              <a:gd name="connsiteY18" fmla="*/ 957573 h 3762230"/>
              <a:gd name="connsiteX19" fmla="*/ 259561 w 1616874"/>
              <a:gd name="connsiteY19" fmla="*/ 943286 h 3762230"/>
              <a:gd name="connsiteX20" fmla="*/ 273849 w 1616874"/>
              <a:gd name="connsiteY20" fmla="*/ 900423 h 3762230"/>
              <a:gd name="connsiteX21" fmla="*/ 278611 w 1616874"/>
              <a:gd name="connsiteY21" fmla="*/ 886136 h 3762230"/>
              <a:gd name="connsiteX22" fmla="*/ 288136 w 1616874"/>
              <a:gd name="connsiteY22" fmla="*/ 867086 h 3762230"/>
              <a:gd name="connsiteX23" fmla="*/ 302424 w 1616874"/>
              <a:gd name="connsiteY23" fmla="*/ 814698 h 3762230"/>
              <a:gd name="connsiteX24" fmla="*/ 311949 w 1616874"/>
              <a:gd name="connsiteY24" fmla="*/ 781361 h 3762230"/>
              <a:gd name="connsiteX25" fmla="*/ 321474 w 1616874"/>
              <a:gd name="connsiteY25" fmla="*/ 767073 h 3762230"/>
              <a:gd name="connsiteX26" fmla="*/ 340524 w 1616874"/>
              <a:gd name="connsiteY26" fmla="*/ 733736 h 3762230"/>
              <a:gd name="connsiteX27" fmla="*/ 378624 w 1616874"/>
              <a:gd name="connsiteY27" fmla="*/ 714686 h 3762230"/>
              <a:gd name="connsiteX28" fmla="*/ 397674 w 1616874"/>
              <a:gd name="connsiteY28" fmla="*/ 705161 h 3762230"/>
              <a:gd name="connsiteX29" fmla="*/ 411961 w 1616874"/>
              <a:gd name="connsiteY29" fmla="*/ 690873 h 3762230"/>
              <a:gd name="connsiteX30" fmla="*/ 426249 w 1616874"/>
              <a:gd name="connsiteY30" fmla="*/ 681348 h 3762230"/>
              <a:gd name="connsiteX31" fmla="*/ 431011 w 1616874"/>
              <a:gd name="connsiteY31" fmla="*/ 667061 h 3762230"/>
              <a:gd name="connsiteX32" fmla="*/ 445299 w 1616874"/>
              <a:gd name="connsiteY32" fmla="*/ 652773 h 3762230"/>
              <a:gd name="connsiteX33" fmla="*/ 454824 w 1616874"/>
              <a:gd name="connsiteY33" fmla="*/ 638486 h 3762230"/>
              <a:gd name="connsiteX34" fmla="*/ 483399 w 1616874"/>
              <a:gd name="connsiteY34" fmla="*/ 614673 h 3762230"/>
              <a:gd name="connsiteX35" fmla="*/ 492924 w 1616874"/>
              <a:gd name="connsiteY35" fmla="*/ 600386 h 3762230"/>
              <a:gd name="connsiteX36" fmla="*/ 507211 w 1616874"/>
              <a:gd name="connsiteY36" fmla="*/ 581336 h 3762230"/>
              <a:gd name="connsiteX37" fmla="*/ 531024 w 1616874"/>
              <a:gd name="connsiteY37" fmla="*/ 552761 h 3762230"/>
              <a:gd name="connsiteX38" fmla="*/ 550074 w 1616874"/>
              <a:gd name="connsiteY38" fmla="*/ 543236 h 3762230"/>
              <a:gd name="connsiteX39" fmla="*/ 578649 w 1616874"/>
              <a:gd name="connsiteY39" fmla="*/ 509898 h 3762230"/>
              <a:gd name="connsiteX40" fmla="*/ 611986 w 1616874"/>
              <a:gd name="connsiteY40" fmla="*/ 471798 h 3762230"/>
              <a:gd name="connsiteX41" fmla="*/ 654849 w 1616874"/>
              <a:gd name="connsiteY41" fmla="*/ 428936 h 3762230"/>
              <a:gd name="connsiteX42" fmla="*/ 688186 w 1616874"/>
              <a:gd name="connsiteY42" fmla="*/ 395598 h 3762230"/>
              <a:gd name="connsiteX43" fmla="*/ 707236 w 1616874"/>
              <a:gd name="connsiteY43" fmla="*/ 333686 h 3762230"/>
              <a:gd name="connsiteX44" fmla="*/ 726286 w 1616874"/>
              <a:gd name="connsiteY44" fmla="*/ 305111 h 3762230"/>
              <a:gd name="connsiteX45" fmla="*/ 750099 w 1616874"/>
              <a:gd name="connsiteY45" fmla="*/ 271773 h 3762230"/>
              <a:gd name="connsiteX46" fmla="*/ 773911 w 1616874"/>
              <a:gd name="connsiteY46" fmla="*/ 243198 h 3762230"/>
              <a:gd name="connsiteX47" fmla="*/ 788199 w 1616874"/>
              <a:gd name="connsiteY47" fmla="*/ 209861 h 3762230"/>
              <a:gd name="connsiteX48" fmla="*/ 797724 w 1616874"/>
              <a:gd name="connsiteY48" fmla="*/ 181286 h 3762230"/>
              <a:gd name="connsiteX49" fmla="*/ 812011 w 1616874"/>
              <a:gd name="connsiteY49" fmla="*/ 157473 h 3762230"/>
              <a:gd name="connsiteX50" fmla="*/ 840586 w 1616874"/>
              <a:gd name="connsiteY50" fmla="*/ 133661 h 3762230"/>
              <a:gd name="connsiteX51" fmla="*/ 845349 w 1616874"/>
              <a:gd name="connsiteY51" fmla="*/ 119373 h 3762230"/>
              <a:gd name="connsiteX52" fmla="*/ 831061 w 1616874"/>
              <a:gd name="connsiteY52" fmla="*/ 90798 h 3762230"/>
              <a:gd name="connsiteX53" fmla="*/ 826299 w 1616874"/>
              <a:gd name="connsiteY53" fmla="*/ 76511 h 3762230"/>
              <a:gd name="connsiteX54" fmla="*/ 854874 w 1616874"/>
              <a:gd name="connsiteY54" fmla="*/ 90798 h 3762230"/>
              <a:gd name="connsiteX55" fmla="*/ 864399 w 1616874"/>
              <a:gd name="connsiteY55" fmla="*/ 105086 h 3762230"/>
              <a:gd name="connsiteX56" fmla="*/ 854874 w 1616874"/>
              <a:gd name="connsiteY56" fmla="*/ 71748 h 3762230"/>
              <a:gd name="connsiteX57" fmla="*/ 845349 w 1616874"/>
              <a:gd name="connsiteY57" fmla="*/ 57461 h 3762230"/>
              <a:gd name="connsiteX58" fmla="*/ 840586 w 1616874"/>
              <a:gd name="connsiteY58" fmla="*/ 43173 h 3762230"/>
              <a:gd name="connsiteX59" fmla="*/ 831061 w 1616874"/>
              <a:gd name="connsiteY59" fmla="*/ 28886 h 3762230"/>
              <a:gd name="connsiteX60" fmla="*/ 850111 w 1616874"/>
              <a:gd name="connsiteY60" fmla="*/ 38411 h 3762230"/>
              <a:gd name="connsiteX61" fmla="*/ 864399 w 1616874"/>
              <a:gd name="connsiteY61" fmla="*/ 43173 h 3762230"/>
              <a:gd name="connsiteX62" fmla="*/ 878686 w 1616874"/>
              <a:gd name="connsiteY62" fmla="*/ 43173 h 3762230"/>
              <a:gd name="connsiteX63" fmla="*/ 864399 w 1616874"/>
              <a:gd name="connsiteY63" fmla="*/ 14598 h 3762230"/>
              <a:gd name="connsiteX64" fmla="*/ 859636 w 1616874"/>
              <a:gd name="connsiteY64" fmla="*/ 311 h 3762230"/>
              <a:gd name="connsiteX65" fmla="*/ 902499 w 1616874"/>
              <a:gd name="connsiteY65" fmla="*/ 19361 h 3762230"/>
              <a:gd name="connsiteX66" fmla="*/ 912024 w 1616874"/>
              <a:gd name="connsiteY66" fmla="*/ 33648 h 3762230"/>
              <a:gd name="connsiteX67" fmla="*/ 954886 w 1616874"/>
              <a:gd name="connsiteY67" fmla="*/ 62223 h 3762230"/>
              <a:gd name="connsiteX68" fmla="*/ 973936 w 1616874"/>
              <a:gd name="connsiteY68" fmla="*/ 71748 h 3762230"/>
              <a:gd name="connsiteX69" fmla="*/ 988224 w 1616874"/>
              <a:gd name="connsiteY69" fmla="*/ 86036 h 3762230"/>
              <a:gd name="connsiteX70" fmla="*/ 1002511 w 1616874"/>
              <a:gd name="connsiteY70" fmla="*/ 90798 h 3762230"/>
              <a:gd name="connsiteX71" fmla="*/ 1045374 w 1616874"/>
              <a:gd name="connsiteY71" fmla="*/ 105086 h 3762230"/>
              <a:gd name="connsiteX72" fmla="*/ 1064424 w 1616874"/>
              <a:gd name="connsiteY72" fmla="*/ 114611 h 3762230"/>
              <a:gd name="connsiteX73" fmla="*/ 1083474 w 1616874"/>
              <a:gd name="connsiteY73" fmla="*/ 143186 h 3762230"/>
              <a:gd name="connsiteX74" fmla="*/ 1126336 w 1616874"/>
              <a:gd name="connsiteY74" fmla="*/ 176523 h 3762230"/>
              <a:gd name="connsiteX75" fmla="*/ 1145386 w 1616874"/>
              <a:gd name="connsiteY75" fmla="*/ 205098 h 3762230"/>
              <a:gd name="connsiteX76" fmla="*/ 1188249 w 1616874"/>
              <a:gd name="connsiteY76" fmla="*/ 252723 h 3762230"/>
              <a:gd name="connsiteX77" fmla="*/ 1207299 w 1616874"/>
              <a:gd name="connsiteY77" fmla="*/ 281298 h 3762230"/>
              <a:gd name="connsiteX78" fmla="*/ 1212061 w 1616874"/>
              <a:gd name="connsiteY78" fmla="*/ 300348 h 3762230"/>
              <a:gd name="connsiteX79" fmla="*/ 1235874 w 1616874"/>
              <a:gd name="connsiteY79" fmla="*/ 343211 h 3762230"/>
              <a:gd name="connsiteX80" fmla="*/ 1264449 w 1616874"/>
              <a:gd name="connsiteY80" fmla="*/ 362261 h 3762230"/>
              <a:gd name="connsiteX81" fmla="*/ 1302549 w 1616874"/>
              <a:gd name="connsiteY81" fmla="*/ 371786 h 3762230"/>
              <a:gd name="connsiteX82" fmla="*/ 1312074 w 1616874"/>
              <a:gd name="connsiteY82" fmla="*/ 386073 h 3762230"/>
              <a:gd name="connsiteX83" fmla="*/ 1335886 w 1616874"/>
              <a:gd name="connsiteY83" fmla="*/ 414648 h 3762230"/>
              <a:gd name="connsiteX84" fmla="*/ 1345411 w 1616874"/>
              <a:gd name="connsiteY84" fmla="*/ 443223 h 3762230"/>
              <a:gd name="connsiteX85" fmla="*/ 1350174 w 1616874"/>
              <a:gd name="connsiteY85" fmla="*/ 457511 h 3762230"/>
              <a:gd name="connsiteX86" fmla="*/ 1359699 w 1616874"/>
              <a:gd name="connsiteY86" fmla="*/ 476561 h 3762230"/>
              <a:gd name="connsiteX87" fmla="*/ 1388274 w 1616874"/>
              <a:gd name="connsiteY87" fmla="*/ 519423 h 3762230"/>
              <a:gd name="connsiteX88" fmla="*/ 1397799 w 1616874"/>
              <a:gd name="connsiteY88" fmla="*/ 533711 h 3762230"/>
              <a:gd name="connsiteX89" fmla="*/ 1402561 w 1616874"/>
              <a:gd name="connsiteY89" fmla="*/ 547998 h 3762230"/>
              <a:gd name="connsiteX90" fmla="*/ 1416849 w 1616874"/>
              <a:gd name="connsiteY90" fmla="*/ 557523 h 3762230"/>
              <a:gd name="connsiteX91" fmla="*/ 1469236 w 1616874"/>
              <a:gd name="connsiteY91" fmla="*/ 581336 h 3762230"/>
              <a:gd name="connsiteX92" fmla="*/ 1488286 w 1616874"/>
              <a:gd name="connsiteY92" fmla="*/ 590861 h 3762230"/>
              <a:gd name="connsiteX93" fmla="*/ 1516861 w 1616874"/>
              <a:gd name="connsiteY93" fmla="*/ 600386 h 3762230"/>
              <a:gd name="connsiteX94" fmla="*/ 1559724 w 1616874"/>
              <a:gd name="connsiteY94" fmla="*/ 595623 h 3762230"/>
              <a:gd name="connsiteX95" fmla="*/ 1574011 w 1616874"/>
              <a:gd name="connsiteY95" fmla="*/ 590861 h 3762230"/>
              <a:gd name="connsiteX96" fmla="*/ 1583536 w 1616874"/>
              <a:gd name="connsiteY96" fmla="*/ 576573 h 3762230"/>
              <a:gd name="connsiteX97" fmla="*/ 1602586 w 1616874"/>
              <a:gd name="connsiteY97" fmla="*/ 571811 h 3762230"/>
              <a:gd name="connsiteX98" fmla="*/ 1616874 w 1616874"/>
              <a:gd name="connsiteY98" fmla="*/ 567048 h 3762230"/>
              <a:gd name="connsiteX99" fmla="*/ 1607349 w 1616874"/>
              <a:gd name="connsiteY99" fmla="*/ 705161 h 3762230"/>
              <a:gd name="connsiteX100" fmla="*/ 1602586 w 1616874"/>
              <a:gd name="connsiteY100" fmla="*/ 719448 h 3762230"/>
              <a:gd name="connsiteX101" fmla="*/ 1583536 w 1616874"/>
              <a:gd name="connsiteY101" fmla="*/ 748023 h 3762230"/>
              <a:gd name="connsiteX102" fmla="*/ 1564486 w 1616874"/>
              <a:gd name="connsiteY102" fmla="*/ 786123 h 3762230"/>
              <a:gd name="connsiteX103" fmla="*/ 1554961 w 1616874"/>
              <a:gd name="connsiteY103" fmla="*/ 824223 h 3762230"/>
              <a:gd name="connsiteX104" fmla="*/ 1545436 w 1616874"/>
              <a:gd name="connsiteY104" fmla="*/ 909948 h 3762230"/>
              <a:gd name="connsiteX105" fmla="*/ 1535911 w 1616874"/>
              <a:gd name="connsiteY105" fmla="*/ 1014723 h 3762230"/>
              <a:gd name="connsiteX106" fmla="*/ 1526386 w 1616874"/>
              <a:gd name="connsiteY106" fmla="*/ 1090923 h 3762230"/>
              <a:gd name="connsiteX107" fmla="*/ 1512099 w 1616874"/>
              <a:gd name="connsiteY107" fmla="*/ 1119498 h 3762230"/>
              <a:gd name="connsiteX108" fmla="*/ 1497811 w 1616874"/>
              <a:gd name="connsiteY108" fmla="*/ 1148073 h 3762230"/>
              <a:gd name="connsiteX109" fmla="*/ 1493049 w 1616874"/>
              <a:gd name="connsiteY109" fmla="*/ 1162361 h 3762230"/>
              <a:gd name="connsiteX110" fmla="*/ 1435899 w 1616874"/>
              <a:gd name="connsiteY110" fmla="*/ 1148073 h 3762230"/>
              <a:gd name="connsiteX111" fmla="*/ 1412086 w 1616874"/>
              <a:gd name="connsiteY111" fmla="*/ 1143311 h 3762230"/>
              <a:gd name="connsiteX112" fmla="*/ 1383511 w 1616874"/>
              <a:gd name="connsiteY112" fmla="*/ 1133786 h 3762230"/>
              <a:gd name="connsiteX113" fmla="*/ 1321599 w 1616874"/>
              <a:gd name="connsiteY113" fmla="*/ 1138548 h 3762230"/>
              <a:gd name="connsiteX114" fmla="*/ 1312074 w 1616874"/>
              <a:gd name="connsiteY114" fmla="*/ 1167123 h 3762230"/>
              <a:gd name="connsiteX115" fmla="*/ 1302549 w 1616874"/>
              <a:gd name="connsiteY115" fmla="*/ 1186173 h 3762230"/>
              <a:gd name="connsiteX116" fmla="*/ 1293024 w 1616874"/>
              <a:gd name="connsiteY116" fmla="*/ 1214748 h 3762230"/>
              <a:gd name="connsiteX117" fmla="*/ 1288261 w 1616874"/>
              <a:gd name="connsiteY117" fmla="*/ 1281423 h 3762230"/>
              <a:gd name="connsiteX118" fmla="*/ 1273974 w 1616874"/>
              <a:gd name="connsiteY118" fmla="*/ 1300473 h 3762230"/>
              <a:gd name="connsiteX119" fmla="*/ 1288261 w 1616874"/>
              <a:gd name="connsiteY119" fmla="*/ 1333811 h 3762230"/>
              <a:gd name="connsiteX120" fmla="*/ 1297786 w 1616874"/>
              <a:gd name="connsiteY120" fmla="*/ 1348098 h 3762230"/>
              <a:gd name="connsiteX121" fmla="*/ 1307311 w 1616874"/>
              <a:gd name="connsiteY121" fmla="*/ 1381436 h 3762230"/>
              <a:gd name="connsiteX122" fmla="*/ 1316836 w 1616874"/>
              <a:gd name="connsiteY122" fmla="*/ 1400486 h 3762230"/>
              <a:gd name="connsiteX123" fmla="*/ 1321599 w 1616874"/>
              <a:gd name="connsiteY123" fmla="*/ 1467161 h 3762230"/>
              <a:gd name="connsiteX124" fmla="*/ 1326361 w 1616874"/>
              <a:gd name="connsiteY124" fmla="*/ 1486211 h 3762230"/>
              <a:gd name="connsiteX125" fmla="*/ 1331124 w 1616874"/>
              <a:gd name="connsiteY125" fmla="*/ 1510023 h 3762230"/>
              <a:gd name="connsiteX126" fmla="*/ 1326361 w 1616874"/>
              <a:gd name="connsiteY126" fmla="*/ 1557648 h 3762230"/>
              <a:gd name="connsiteX127" fmla="*/ 1307311 w 1616874"/>
              <a:gd name="connsiteY127" fmla="*/ 1605273 h 3762230"/>
              <a:gd name="connsiteX128" fmla="*/ 1302549 w 1616874"/>
              <a:gd name="connsiteY128" fmla="*/ 1676711 h 3762230"/>
              <a:gd name="connsiteX129" fmla="*/ 1293024 w 1616874"/>
              <a:gd name="connsiteY129" fmla="*/ 1710048 h 3762230"/>
              <a:gd name="connsiteX130" fmla="*/ 1283499 w 1616874"/>
              <a:gd name="connsiteY130" fmla="*/ 1748148 h 3762230"/>
              <a:gd name="connsiteX131" fmla="*/ 1288261 w 1616874"/>
              <a:gd name="connsiteY131" fmla="*/ 1833873 h 3762230"/>
              <a:gd name="connsiteX132" fmla="*/ 1297786 w 1616874"/>
              <a:gd name="connsiteY132" fmla="*/ 1867211 h 3762230"/>
              <a:gd name="connsiteX133" fmla="*/ 1302549 w 1616874"/>
              <a:gd name="connsiteY133" fmla="*/ 1886261 h 3762230"/>
              <a:gd name="connsiteX134" fmla="*/ 1316836 w 1616874"/>
              <a:gd name="connsiteY134" fmla="*/ 1933886 h 3762230"/>
              <a:gd name="connsiteX135" fmla="*/ 1321599 w 1616874"/>
              <a:gd name="connsiteY135" fmla="*/ 2124386 h 3762230"/>
              <a:gd name="connsiteX136" fmla="*/ 1331124 w 1616874"/>
              <a:gd name="connsiteY136" fmla="*/ 2186298 h 3762230"/>
              <a:gd name="connsiteX137" fmla="*/ 1340649 w 1616874"/>
              <a:gd name="connsiteY137" fmla="*/ 2200586 h 3762230"/>
              <a:gd name="connsiteX138" fmla="*/ 1345411 w 1616874"/>
              <a:gd name="connsiteY138" fmla="*/ 2214873 h 3762230"/>
              <a:gd name="connsiteX139" fmla="*/ 1354936 w 1616874"/>
              <a:gd name="connsiteY139" fmla="*/ 2233923 h 3762230"/>
              <a:gd name="connsiteX140" fmla="*/ 1369224 w 1616874"/>
              <a:gd name="connsiteY140" fmla="*/ 2276786 h 3762230"/>
              <a:gd name="connsiteX141" fmla="*/ 1362080 w 1616874"/>
              <a:gd name="connsiteY141" fmla="*/ 2364892 h 3762230"/>
              <a:gd name="connsiteX142" fmla="*/ 1300168 w 1616874"/>
              <a:gd name="connsiteY142" fmla="*/ 2422042 h 3762230"/>
              <a:gd name="connsiteX143" fmla="*/ 1197774 w 1616874"/>
              <a:gd name="connsiteY143" fmla="*/ 2464906 h 3762230"/>
              <a:gd name="connsiteX144" fmla="*/ 1150148 w 1616874"/>
              <a:gd name="connsiteY144" fmla="*/ 2555392 h 3762230"/>
              <a:gd name="connsiteX145" fmla="*/ 1159673 w 1616874"/>
              <a:gd name="connsiteY145" fmla="*/ 2610161 h 3762230"/>
              <a:gd name="connsiteX146" fmla="*/ 1140623 w 1616874"/>
              <a:gd name="connsiteY146" fmla="*/ 2662548 h 3762230"/>
              <a:gd name="connsiteX147" fmla="*/ 1169199 w 1616874"/>
              <a:gd name="connsiteY147" fmla="*/ 2743510 h 3762230"/>
              <a:gd name="connsiteX148" fmla="*/ 1262067 w 1616874"/>
              <a:gd name="connsiteY148" fmla="*/ 2750652 h 3762230"/>
              <a:gd name="connsiteX149" fmla="*/ 1290642 w 1616874"/>
              <a:gd name="connsiteY149" fmla="*/ 2803040 h 3762230"/>
              <a:gd name="connsiteX150" fmla="*/ 1273973 w 1616874"/>
              <a:gd name="connsiteY150" fmla="*/ 2855426 h 3762230"/>
              <a:gd name="connsiteX151" fmla="*/ 1316836 w 1616874"/>
              <a:gd name="connsiteY151" fmla="*/ 2872095 h 3762230"/>
              <a:gd name="connsiteX152" fmla="*/ 1331124 w 1616874"/>
              <a:gd name="connsiteY152" fmla="*/ 2922101 h 3762230"/>
              <a:gd name="connsiteX153" fmla="*/ 1312074 w 1616874"/>
              <a:gd name="connsiteY153" fmla="*/ 2945912 h 3762230"/>
              <a:gd name="connsiteX154" fmla="*/ 1352555 w 1616874"/>
              <a:gd name="connsiteY154" fmla="*/ 2962581 h 3762230"/>
              <a:gd name="connsiteX155" fmla="*/ 1373986 w 1616874"/>
              <a:gd name="connsiteY155" fmla="*/ 3017349 h 3762230"/>
              <a:gd name="connsiteX156" fmla="*/ 1350173 w 1616874"/>
              <a:gd name="connsiteY156" fmla="*/ 3026874 h 3762230"/>
              <a:gd name="connsiteX157" fmla="*/ 1323980 w 1616874"/>
              <a:gd name="connsiteY157" fmla="*/ 3010204 h 3762230"/>
              <a:gd name="connsiteX158" fmla="*/ 1057280 w 1616874"/>
              <a:gd name="connsiteY158" fmla="*/ 3060210 h 3762230"/>
              <a:gd name="connsiteX159" fmla="*/ 1064424 w 1616874"/>
              <a:gd name="connsiteY159" fmla="*/ 3095929 h 3762230"/>
              <a:gd name="connsiteX160" fmla="*/ 1002511 w 1616874"/>
              <a:gd name="connsiteY160" fmla="*/ 3103072 h 3762230"/>
              <a:gd name="connsiteX161" fmla="*/ 1023942 w 1616874"/>
              <a:gd name="connsiteY161" fmla="*/ 3222133 h 3762230"/>
              <a:gd name="connsiteX162" fmla="*/ 990605 w 1616874"/>
              <a:gd name="connsiteY162" fmla="*/ 3286427 h 3762230"/>
              <a:gd name="connsiteX163" fmla="*/ 1016799 w 1616874"/>
              <a:gd name="connsiteY163" fmla="*/ 3376914 h 3762230"/>
              <a:gd name="connsiteX164" fmla="*/ 1000130 w 1616874"/>
              <a:gd name="connsiteY164" fmla="*/ 3412631 h 3762230"/>
              <a:gd name="connsiteX165" fmla="*/ 1035849 w 1616874"/>
              <a:gd name="connsiteY165" fmla="*/ 3498356 h 3762230"/>
              <a:gd name="connsiteX166" fmla="*/ 1009654 w 1616874"/>
              <a:gd name="connsiteY166" fmla="*/ 3574555 h 3762230"/>
              <a:gd name="connsiteX167" fmla="*/ 940597 w 1616874"/>
              <a:gd name="connsiteY167" fmla="*/ 3648375 h 3762230"/>
              <a:gd name="connsiteX168" fmla="*/ 847729 w 1616874"/>
              <a:gd name="connsiteY168" fmla="*/ 3638849 h 3762230"/>
              <a:gd name="connsiteX169" fmla="*/ 576267 w 1616874"/>
              <a:gd name="connsiteY169" fmla="*/ 3753148 h 3762230"/>
              <a:gd name="connsiteX170" fmla="*/ 452442 w 1616874"/>
              <a:gd name="connsiteY170" fmla="*/ 3755529 h 3762230"/>
              <a:gd name="connsiteX171" fmla="*/ 223843 w 1616874"/>
              <a:gd name="connsiteY171" fmla="*/ 3610273 h 3762230"/>
              <a:gd name="connsiteX172" fmla="*/ 185742 w 1616874"/>
              <a:gd name="connsiteY172" fmla="*/ 3522166 h 3762230"/>
              <a:gd name="connsiteX173" fmla="*/ 130973 w 1616874"/>
              <a:gd name="connsiteY173" fmla="*/ 3467398 h 3762230"/>
              <a:gd name="connsiteX174" fmla="*/ 133355 w 1616874"/>
              <a:gd name="connsiteY174" fmla="*/ 3436441 h 3762230"/>
              <a:gd name="connsiteX175" fmla="*/ 5 w 1616874"/>
              <a:gd name="connsiteY175" fmla="*/ 3376909 h 3762230"/>
              <a:gd name="connsiteX0" fmla="*/ 107508 w 1626746"/>
              <a:gd name="connsiteY0" fmla="*/ 1524311 h 3762230"/>
              <a:gd name="connsiteX1" fmla="*/ 131321 w 1626746"/>
              <a:gd name="connsiteY1" fmla="*/ 1486211 h 3762230"/>
              <a:gd name="connsiteX2" fmla="*/ 136083 w 1626746"/>
              <a:gd name="connsiteY2" fmla="*/ 1471923 h 3762230"/>
              <a:gd name="connsiteX3" fmla="*/ 155133 w 1626746"/>
              <a:gd name="connsiteY3" fmla="*/ 1438586 h 3762230"/>
              <a:gd name="connsiteX4" fmla="*/ 169421 w 1626746"/>
              <a:gd name="connsiteY4" fmla="*/ 1424298 h 3762230"/>
              <a:gd name="connsiteX5" fmla="*/ 188471 w 1626746"/>
              <a:gd name="connsiteY5" fmla="*/ 1395723 h 3762230"/>
              <a:gd name="connsiteX6" fmla="*/ 193233 w 1626746"/>
              <a:gd name="connsiteY6" fmla="*/ 1371911 h 3762230"/>
              <a:gd name="connsiteX7" fmla="*/ 226571 w 1626746"/>
              <a:gd name="connsiteY7" fmla="*/ 1338573 h 3762230"/>
              <a:gd name="connsiteX8" fmla="*/ 255146 w 1626746"/>
              <a:gd name="connsiteY8" fmla="*/ 1333811 h 3762230"/>
              <a:gd name="connsiteX9" fmla="*/ 264671 w 1626746"/>
              <a:gd name="connsiteY9" fmla="*/ 1305236 h 3762230"/>
              <a:gd name="connsiteX10" fmla="*/ 274196 w 1626746"/>
              <a:gd name="connsiteY10" fmla="*/ 1252848 h 3762230"/>
              <a:gd name="connsiteX11" fmla="*/ 264671 w 1626746"/>
              <a:gd name="connsiteY11" fmla="*/ 1176648 h 3762230"/>
              <a:gd name="connsiteX12" fmla="*/ 255146 w 1626746"/>
              <a:gd name="connsiteY12" fmla="*/ 1148073 h 3762230"/>
              <a:gd name="connsiteX13" fmla="*/ 250383 w 1626746"/>
              <a:gd name="connsiteY13" fmla="*/ 1114736 h 3762230"/>
              <a:gd name="connsiteX14" fmla="*/ 240858 w 1626746"/>
              <a:gd name="connsiteY14" fmla="*/ 1095686 h 3762230"/>
              <a:gd name="connsiteX15" fmla="*/ 236096 w 1626746"/>
              <a:gd name="connsiteY15" fmla="*/ 1081398 h 3762230"/>
              <a:gd name="connsiteX16" fmla="*/ 240858 w 1626746"/>
              <a:gd name="connsiteY16" fmla="*/ 986148 h 3762230"/>
              <a:gd name="connsiteX17" fmla="*/ 245621 w 1626746"/>
              <a:gd name="connsiteY17" fmla="*/ 971861 h 3762230"/>
              <a:gd name="connsiteX18" fmla="*/ 255146 w 1626746"/>
              <a:gd name="connsiteY18" fmla="*/ 957573 h 3762230"/>
              <a:gd name="connsiteX19" fmla="*/ 269433 w 1626746"/>
              <a:gd name="connsiteY19" fmla="*/ 943286 h 3762230"/>
              <a:gd name="connsiteX20" fmla="*/ 283721 w 1626746"/>
              <a:gd name="connsiteY20" fmla="*/ 900423 h 3762230"/>
              <a:gd name="connsiteX21" fmla="*/ 288483 w 1626746"/>
              <a:gd name="connsiteY21" fmla="*/ 886136 h 3762230"/>
              <a:gd name="connsiteX22" fmla="*/ 298008 w 1626746"/>
              <a:gd name="connsiteY22" fmla="*/ 867086 h 3762230"/>
              <a:gd name="connsiteX23" fmla="*/ 312296 w 1626746"/>
              <a:gd name="connsiteY23" fmla="*/ 814698 h 3762230"/>
              <a:gd name="connsiteX24" fmla="*/ 321821 w 1626746"/>
              <a:gd name="connsiteY24" fmla="*/ 781361 h 3762230"/>
              <a:gd name="connsiteX25" fmla="*/ 331346 w 1626746"/>
              <a:gd name="connsiteY25" fmla="*/ 767073 h 3762230"/>
              <a:gd name="connsiteX26" fmla="*/ 350396 w 1626746"/>
              <a:gd name="connsiteY26" fmla="*/ 733736 h 3762230"/>
              <a:gd name="connsiteX27" fmla="*/ 388496 w 1626746"/>
              <a:gd name="connsiteY27" fmla="*/ 714686 h 3762230"/>
              <a:gd name="connsiteX28" fmla="*/ 407546 w 1626746"/>
              <a:gd name="connsiteY28" fmla="*/ 705161 h 3762230"/>
              <a:gd name="connsiteX29" fmla="*/ 421833 w 1626746"/>
              <a:gd name="connsiteY29" fmla="*/ 690873 h 3762230"/>
              <a:gd name="connsiteX30" fmla="*/ 436121 w 1626746"/>
              <a:gd name="connsiteY30" fmla="*/ 681348 h 3762230"/>
              <a:gd name="connsiteX31" fmla="*/ 440883 w 1626746"/>
              <a:gd name="connsiteY31" fmla="*/ 667061 h 3762230"/>
              <a:gd name="connsiteX32" fmla="*/ 455171 w 1626746"/>
              <a:gd name="connsiteY32" fmla="*/ 652773 h 3762230"/>
              <a:gd name="connsiteX33" fmla="*/ 464696 w 1626746"/>
              <a:gd name="connsiteY33" fmla="*/ 638486 h 3762230"/>
              <a:gd name="connsiteX34" fmla="*/ 493271 w 1626746"/>
              <a:gd name="connsiteY34" fmla="*/ 614673 h 3762230"/>
              <a:gd name="connsiteX35" fmla="*/ 502796 w 1626746"/>
              <a:gd name="connsiteY35" fmla="*/ 600386 h 3762230"/>
              <a:gd name="connsiteX36" fmla="*/ 517083 w 1626746"/>
              <a:gd name="connsiteY36" fmla="*/ 581336 h 3762230"/>
              <a:gd name="connsiteX37" fmla="*/ 540896 w 1626746"/>
              <a:gd name="connsiteY37" fmla="*/ 552761 h 3762230"/>
              <a:gd name="connsiteX38" fmla="*/ 559946 w 1626746"/>
              <a:gd name="connsiteY38" fmla="*/ 543236 h 3762230"/>
              <a:gd name="connsiteX39" fmla="*/ 588521 w 1626746"/>
              <a:gd name="connsiteY39" fmla="*/ 509898 h 3762230"/>
              <a:gd name="connsiteX40" fmla="*/ 621858 w 1626746"/>
              <a:gd name="connsiteY40" fmla="*/ 471798 h 3762230"/>
              <a:gd name="connsiteX41" fmla="*/ 664721 w 1626746"/>
              <a:gd name="connsiteY41" fmla="*/ 428936 h 3762230"/>
              <a:gd name="connsiteX42" fmla="*/ 698058 w 1626746"/>
              <a:gd name="connsiteY42" fmla="*/ 395598 h 3762230"/>
              <a:gd name="connsiteX43" fmla="*/ 717108 w 1626746"/>
              <a:gd name="connsiteY43" fmla="*/ 333686 h 3762230"/>
              <a:gd name="connsiteX44" fmla="*/ 736158 w 1626746"/>
              <a:gd name="connsiteY44" fmla="*/ 305111 h 3762230"/>
              <a:gd name="connsiteX45" fmla="*/ 759971 w 1626746"/>
              <a:gd name="connsiteY45" fmla="*/ 271773 h 3762230"/>
              <a:gd name="connsiteX46" fmla="*/ 783783 w 1626746"/>
              <a:gd name="connsiteY46" fmla="*/ 243198 h 3762230"/>
              <a:gd name="connsiteX47" fmla="*/ 798071 w 1626746"/>
              <a:gd name="connsiteY47" fmla="*/ 209861 h 3762230"/>
              <a:gd name="connsiteX48" fmla="*/ 807596 w 1626746"/>
              <a:gd name="connsiteY48" fmla="*/ 181286 h 3762230"/>
              <a:gd name="connsiteX49" fmla="*/ 821883 w 1626746"/>
              <a:gd name="connsiteY49" fmla="*/ 157473 h 3762230"/>
              <a:gd name="connsiteX50" fmla="*/ 850458 w 1626746"/>
              <a:gd name="connsiteY50" fmla="*/ 133661 h 3762230"/>
              <a:gd name="connsiteX51" fmla="*/ 855221 w 1626746"/>
              <a:gd name="connsiteY51" fmla="*/ 119373 h 3762230"/>
              <a:gd name="connsiteX52" fmla="*/ 840933 w 1626746"/>
              <a:gd name="connsiteY52" fmla="*/ 90798 h 3762230"/>
              <a:gd name="connsiteX53" fmla="*/ 836171 w 1626746"/>
              <a:gd name="connsiteY53" fmla="*/ 76511 h 3762230"/>
              <a:gd name="connsiteX54" fmla="*/ 864746 w 1626746"/>
              <a:gd name="connsiteY54" fmla="*/ 90798 h 3762230"/>
              <a:gd name="connsiteX55" fmla="*/ 874271 w 1626746"/>
              <a:gd name="connsiteY55" fmla="*/ 105086 h 3762230"/>
              <a:gd name="connsiteX56" fmla="*/ 864746 w 1626746"/>
              <a:gd name="connsiteY56" fmla="*/ 71748 h 3762230"/>
              <a:gd name="connsiteX57" fmla="*/ 855221 w 1626746"/>
              <a:gd name="connsiteY57" fmla="*/ 57461 h 3762230"/>
              <a:gd name="connsiteX58" fmla="*/ 850458 w 1626746"/>
              <a:gd name="connsiteY58" fmla="*/ 43173 h 3762230"/>
              <a:gd name="connsiteX59" fmla="*/ 840933 w 1626746"/>
              <a:gd name="connsiteY59" fmla="*/ 28886 h 3762230"/>
              <a:gd name="connsiteX60" fmla="*/ 859983 w 1626746"/>
              <a:gd name="connsiteY60" fmla="*/ 38411 h 3762230"/>
              <a:gd name="connsiteX61" fmla="*/ 874271 w 1626746"/>
              <a:gd name="connsiteY61" fmla="*/ 43173 h 3762230"/>
              <a:gd name="connsiteX62" fmla="*/ 888558 w 1626746"/>
              <a:gd name="connsiteY62" fmla="*/ 43173 h 3762230"/>
              <a:gd name="connsiteX63" fmla="*/ 874271 w 1626746"/>
              <a:gd name="connsiteY63" fmla="*/ 14598 h 3762230"/>
              <a:gd name="connsiteX64" fmla="*/ 869508 w 1626746"/>
              <a:gd name="connsiteY64" fmla="*/ 311 h 3762230"/>
              <a:gd name="connsiteX65" fmla="*/ 912371 w 1626746"/>
              <a:gd name="connsiteY65" fmla="*/ 19361 h 3762230"/>
              <a:gd name="connsiteX66" fmla="*/ 921896 w 1626746"/>
              <a:gd name="connsiteY66" fmla="*/ 33648 h 3762230"/>
              <a:gd name="connsiteX67" fmla="*/ 964758 w 1626746"/>
              <a:gd name="connsiteY67" fmla="*/ 62223 h 3762230"/>
              <a:gd name="connsiteX68" fmla="*/ 983808 w 1626746"/>
              <a:gd name="connsiteY68" fmla="*/ 71748 h 3762230"/>
              <a:gd name="connsiteX69" fmla="*/ 998096 w 1626746"/>
              <a:gd name="connsiteY69" fmla="*/ 86036 h 3762230"/>
              <a:gd name="connsiteX70" fmla="*/ 1012383 w 1626746"/>
              <a:gd name="connsiteY70" fmla="*/ 90798 h 3762230"/>
              <a:gd name="connsiteX71" fmla="*/ 1055246 w 1626746"/>
              <a:gd name="connsiteY71" fmla="*/ 105086 h 3762230"/>
              <a:gd name="connsiteX72" fmla="*/ 1074296 w 1626746"/>
              <a:gd name="connsiteY72" fmla="*/ 114611 h 3762230"/>
              <a:gd name="connsiteX73" fmla="*/ 1093346 w 1626746"/>
              <a:gd name="connsiteY73" fmla="*/ 143186 h 3762230"/>
              <a:gd name="connsiteX74" fmla="*/ 1136208 w 1626746"/>
              <a:gd name="connsiteY74" fmla="*/ 176523 h 3762230"/>
              <a:gd name="connsiteX75" fmla="*/ 1155258 w 1626746"/>
              <a:gd name="connsiteY75" fmla="*/ 205098 h 3762230"/>
              <a:gd name="connsiteX76" fmla="*/ 1198121 w 1626746"/>
              <a:gd name="connsiteY76" fmla="*/ 252723 h 3762230"/>
              <a:gd name="connsiteX77" fmla="*/ 1217171 w 1626746"/>
              <a:gd name="connsiteY77" fmla="*/ 281298 h 3762230"/>
              <a:gd name="connsiteX78" fmla="*/ 1221933 w 1626746"/>
              <a:gd name="connsiteY78" fmla="*/ 300348 h 3762230"/>
              <a:gd name="connsiteX79" fmla="*/ 1245746 w 1626746"/>
              <a:gd name="connsiteY79" fmla="*/ 343211 h 3762230"/>
              <a:gd name="connsiteX80" fmla="*/ 1274321 w 1626746"/>
              <a:gd name="connsiteY80" fmla="*/ 362261 h 3762230"/>
              <a:gd name="connsiteX81" fmla="*/ 1312421 w 1626746"/>
              <a:gd name="connsiteY81" fmla="*/ 371786 h 3762230"/>
              <a:gd name="connsiteX82" fmla="*/ 1321946 w 1626746"/>
              <a:gd name="connsiteY82" fmla="*/ 386073 h 3762230"/>
              <a:gd name="connsiteX83" fmla="*/ 1345758 w 1626746"/>
              <a:gd name="connsiteY83" fmla="*/ 414648 h 3762230"/>
              <a:gd name="connsiteX84" fmla="*/ 1355283 w 1626746"/>
              <a:gd name="connsiteY84" fmla="*/ 443223 h 3762230"/>
              <a:gd name="connsiteX85" fmla="*/ 1360046 w 1626746"/>
              <a:gd name="connsiteY85" fmla="*/ 457511 h 3762230"/>
              <a:gd name="connsiteX86" fmla="*/ 1369571 w 1626746"/>
              <a:gd name="connsiteY86" fmla="*/ 476561 h 3762230"/>
              <a:gd name="connsiteX87" fmla="*/ 1398146 w 1626746"/>
              <a:gd name="connsiteY87" fmla="*/ 519423 h 3762230"/>
              <a:gd name="connsiteX88" fmla="*/ 1407671 w 1626746"/>
              <a:gd name="connsiteY88" fmla="*/ 533711 h 3762230"/>
              <a:gd name="connsiteX89" fmla="*/ 1412433 w 1626746"/>
              <a:gd name="connsiteY89" fmla="*/ 547998 h 3762230"/>
              <a:gd name="connsiteX90" fmla="*/ 1426721 w 1626746"/>
              <a:gd name="connsiteY90" fmla="*/ 557523 h 3762230"/>
              <a:gd name="connsiteX91" fmla="*/ 1479108 w 1626746"/>
              <a:gd name="connsiteY91" fmla="*/ 581336 h 3762230"/>
              <a:gd name="connsiteX92" fmla="*/ 1498158 w 1626746"/>
              <a:gd name="connsiteY92" fmla="*/ 590861 h 3762230"/>
              <a:gd name="connsiteX93" fmla="*/ 1526733 w 1626746"/>
              <a:gd name="connsiteY93" fmla="*/ 600386 h 3762230"/>
              <a:gd name="connsiteX94" fmla="*/ 1569596 w 1626746"/>
              <a:gd name="connsiteY94" fmla="*/ 595623 h 3762230"/>
              <a:gd name="connsiteX95" fmla="*/ 1583883 w 1626746"/>
              <a:gd name="connsiteY95" fmla="*/ 590861 h 3762230"/>
              <a:gd name="connsiteX96" fmla="*/ 1593408 w 1626746"/>
              <a:gd name="connsiteY96" fmla="*/ 576573 h 3762230"/>
              <a:gd name="connsiteX97" fmla="*/ 1612458 w 1626746"/>
              <a:gd name="connsiteY97" fmla="*/ 571811 h 3762230"/>
              <a:gd name="connsiteX98" fmla="*/ 1626746 w 1626746"/>
              <a:gd name="connsiteY98" fmla="*/ 567048 h 3762230"/>
              <a:gd name="connsiteX99" fmla="*/ 1617221 w 1626746"/>
              <a:gd name="connsiteY99" fmla="*/ 705161 h 3762230"/>
              <a:gd name="connsiteX100" fmla="*/ 1612458 w 1626746"/>
              <a:gd name="connsiteY100" fmla="*/ 719448 h 3762230"/>
              <a:gd name="connsiteX101" fmla="*/ 1593408 w 1626746"/>
              <a:gd name="connsiteY101" fmla="*/ 748023 h 3762230"/>
              <a:gd name="connsiteX102" fmla="*/ 1574358 w 1626746"/>
              <a:gd name="connsiteY102" fmla="*/ 786123 h 3762230"/>
              <a:gd name="connsiteX103" fmla="*/ 1564833 w 1626746"/>
              <a:gd name="connsiteY103" fmla="*/ 824223 h 3762230"/>
              <a:gd name="connsiteX104" fmla="*/ 1555308 w 1626746"/>
              <a:gd name="connsiteY104" fmla="*/ 909948 h 3762230"/>
              <a:gd name="connsiteX105" fmla="*/ 1545783 w 1626746"/>
              <a:gd name="connsiteY105" fmla="*/ 1014723 h 3762230"/>
              <a:gd name="connsiteX106" fmla="*/ 1536258 w 1626746"/>
              <a:gd name="connsiteY106" fmla="*/ 1090923 h 3762230"/>
              <a:gd name="connsiteX107" fmla="*/ 1521971 w 1626746"/>
              <a:gd name="connsiteY107" fmla="*/ 1119498 h 3762230"/>
              <a:gd name="connsiteX108" fmla="*/ 1507683 w 1626746"/>
              <a:gd name="connsiteY108" fmla="*/ 1148073 h 3762230"/>
              <a:gd name="connsiteX109" fmla="*/ 1502921 w 1626746"/>
              <a:gd name="connsiteY109" fmla="*/ 1162361 h 3762230"/>
              <a:gd name="connsiteX110" fmla="*/ 1445771 w 1626746"/>
              <a:gd name="connsiteY110" fmla="*/ 1148073 h 3762230"/>
              <a:gd name="connsiteX111" fmla="*/ 1421958 w 1626746"/>
              <a:gd name="connsiteY111" fmla="*/ 1143311 h 3762230"/>
              <a:gd name="connsiteX112" fmla="*/ 1393383 w 1626746"/>
              <a:gd name="connsiteY112" fmla="*/ 1133786 h 3762230"/>
              <a:gd name="connsiteX113" fmla="*/ 1331471 w 1626746"/>
              <a:gd name="connsiteY113" fmla="*/ 1138548 h 3762230"/>
              <a:gd name="connsiteX114" fmla="*/ 1321946 w 1626746"/>
              <a:gd name="connsiteY114" fmla="*/ 1167123 h 3762230"/>
              <a:gd name="connsiteX115" fmla="*/ 1312421 w 1626746"/>
              <a:gd name="connsiteY115" fmla="*/ 1186173 h 3762230"/>
              <a:gd name="connsiteX116" fmla="*/ 1302896 w 1626746"/>
              <a:gd name="connsiteY116" fmla="*/ 1214748 h 3762230"/>
              <a:gd name="connsiteX117" fmla="*/ 1298133 w 1626746"/>
              <a:gd name="connsiteY117" fmla="*/ 1281423 h 3762230"/>
              <a:gd name="connsiteX118" fmla="*/ 1283846 w 1626746"/>
              <a:gd name="connsiteY118" fmla="*/ 1300473 h 3762230"/>
              <a:gd name="connsiteX119" fmla="*/ 1298133 w 1626746"/>
              <a:gd name="connsiteY119" fmla="*/ 1333811 h 3762230"/>
              <a:gd name="connsiteX120" fmla="*/ 1307658 w 1626746"/>
              <a:gd name="connsiteY120" fmla="*/ 1348098 h 3762230"/>
              <a:gd name="connsiteX121" fmla="*/ 1317183 w 1626746"/>
              <a:gd name="connsiteY121" fmla="*/ 1381436 h 3762230"/>
              <a:gd name="connsiteX122" fmla="*/ 1326708 w 1626746"/>
              <a:gd name="connsiteY122" fmla="*/ 1400486 h 3762230"/>
              <a:gd name="connsiteX123" fmla="*/ 1331471 w 1626746"/>
              <a:gd name="connsiteY123" fmla="*/ 1467161 h 3762230"/>
              <a:gd name="connsiteX124" fmla="*/ 1336233 w 1626746"/>
              <a:gd name="connsiteY124" fmla="*/ 1486211 h 3762230"/>
              <a:gd name="connsiteX125" fmla="*/ 1340996 w 1626746"/>
              <a:gd name="connsiteY125" fmla="*/ 1510023 h 3762230"/>
              <a:gd name="connsiteX126" fmla="*/ 1336233 w 1626746"/>
              <a:gd name="connsiteY126" fmla="*/ 1557648 h 3762230"/>
              <a:gd name="connsiteX127" fmla="*/ 1317183 w 1626746"/>
              <a:gd name="connsiteY127" fmla="*/ 1605273 h 3762230"/>
              <a:gd name="connsiteX128" fmla="*/ 1312421 w 1626746"/>
              <a:gd name="connsiteY128" fmla="*/ 1676711 h 3762230"/>
              <a:gd name="connsiteX129" fmla="*/ 1302896 w 1626746"/>
              <a:gd name="connsiteY129" fmla="*/ 1710048 h 3762230"/>
              <a:gd name="connsiteX130" fmla="*/ 1293371 w 1626746"/>
              <a:gd name="connsiteY130" fmla="*/ 1748148 h 3762230"/>
              <a:gd name="connsiteX131" fmla="*/ 1298133 w 1626746"/>
              <a:gd name="connsiteY131" fmla="*/ 1833873 h 3762230"/>
              <a:gd name="connsiteX132" fmla="*/ 1307658 w 1626746"/>
              <a:gd name="connsiteY132" fmla="*/ 1867211 h 3762230"/>
              <a:gd name="connsiteX133" fmla="*/ 1312421 w 1626746"/>
              <a:gd name="connsiteY133" fmla="*/ 1886261 h 3762230"/>
              <a:gd name="connsiteX134" fmla="*/ 1326708 w 1626746"/>
              <a:gd name="connsiteY134" fmla="*/ 1933886 h 3762230"/>
              <a:gd name="connsiteX135" fmla="*/ 1331471 w 1626746"/>
              <a:gd name="connsiteY135" fmla="*/ 2124386 h 3762230"/>
              <a:gd name="connsiteX136" fmla="*/ 1340996 w 1626746"/>
              <a:gd name="connsiteY136" fmla="*/ 2186298 h 3762230"/>
              <a:gd name="connsiteX137" fmla="*/ 1350521 w 1626746"/>
              <a:gd name="connsiteY137" fmla="*/ 2200586 h 3762230"/>
              <a:gd name="connsiteX138" fmla="*/ 1355283 w 1626746"/>
              <a:gd name="connsiteY138" fmla="*/ 2214873 h 3762230"/>
              <a:gd name="connsiteX139" fmla="*/ 1364808 w 1626746"/>
              <a:gd name="connsiteY139" fmla="*/ 2233923 h 3762230"/>
              <a:gd name="connsiteX140" fmla="*/ 1379096 w 1626746"/>
              <a:gd name="connsiteY140" fmla="*/ 2276786 h 3762230"/>
              <a:gd name="connsiteX141" fmla="*/ 1371952 w 1626746"/>
              <a:gd name="connsiteY141" fmla="*/ 2364892 h 3762230"/>
              <a:gd name="connsiteX142" fmla="*/ 1310040 w 1626746"/>
              <a:gd name="connsiteY142" fmla="*/ 2422042 h 3762230"/>
              <a:gd name="connsiteX143" fmla="*/ 1207646 w 1626746"/>
              <a:gd name="connsiteY143" fmla="*/ 2464906 h 3762230"/>
              <a:gd name="connsiteX144" fmla="*/ 1160020 w 1626746"/>
              <a:gd name="connsiteY144" fmla="*/ 2555392 h 3762230"/>
              <a:gd name="connsiteX145" fmla="*/ 1169545 w 1626746"/>
              <a:gd name="connsiteY145" fmla="*/ 2610161 h 3762230"/>
              <a:gd name="connsiteX146" fmla="*/ 1150495 w 1626746"/>
              <a:gd name="connsiteY146" fmla="*/ 2662548 h 3762230"/>
              <a:gd name="connsiteX147" fmla="*/ 1179071 w 1626746"/>
              <a:gd name="connsiteY147" fmla="*/ 2743510 h 3762230"/>
              <a:gd name="connsiteX148" fmla="*/ 1271939 w 1626746"/>
              <a:gd name="connsiteY148" fmla="*/ 2750652 h 3762230"/>
              <a:gd name="connsiteX149" fmla="*/ 1300514 w 1626746"/>
              <a:gd name="connsiteY149" fmla="*/ 2803040 h 3762230"/>
              <a:gd name="connsiteX150" fmla="*/ 1283845 w 1626746"/>
              <a:gd name="connsiteY150" fmla="*/ 2855426 h 3762230"/>
              <a:gd name="connsiteX151" fmla="*/ 1326708 w 1626746"/>
              <a:gd name="connsiteY151" fmla="*/ 2872095 h 3762230"/>
              <a:gd name="connsiteX152" fmla="*/ 1340996 w 1626746"/>
              <a:gd name="connsiteY152" fmla="*/ 2922101 h 3762230"/>
              <a:gd name="connsiteX153" fmla="*/ 1321946 w 1626746"/>
              <a:gd name="connsiteY153" fmla="*/ 2945912 h 3762230"/>
              <a:gd name="connsiteX154" fmla="*/ 1362427 w 1626746"/>
              <a:gd name="connsiteY154" fmla="*/ 2962581 h 3762230"/>
              <a:gd name="connsiteX155" fmla="*/ 1383858 w 1626746"/>
              <a:gd name="connsiteY155" fmla="*/ 3017349 h 3762230"/>
              <a:gd name="connsiteX156" fmla="*/ 1360045 w 1626746"/>
              <a:gd name="connsiteY156" fmla="*/ 3026874 h 3762230"/>
              <a:gd name="connsiteX157" fmla="*/ 1333852 w 1626746"/>
              <a:gd name="connsiteY157" fmla="*/ 3010204 h 3762230"/>
              <a:gd name="connsiteX158" fmla="*/ 1067152 w 1626746"/>
              <a:gd name="connsiteY158" fmla="*/ 3060210 h 3762230"/>
              <a:gd name="connsiteX159" fmla="*/ 1074296 w 1626746"/>
              <a:gd name="connsiteY159" fmla="*/ 3095929 h 3762230"/>
              <a:gd name="connsiteX160" fmla="*/ 1012383 w 1626746"/>
              <a:gd name="connsiteY160" fmla="*/ 3103072 h 3762230"/>
              <a:gd name="connsiteX161" fmla="*/ 1033814 w 1626746"/>
              <a:gd name="connsiteY161" fmla="*/ 3222133 h 3762230"/>
              <a:gd name="connsiteX162" fmla="*/ 1000477 w 1626746"/>
              <a:gd name="connsiteY162" fmla="*/ 3286427 h 3762230"/>
              <a:gd name="connsiteX163" fmla="*/ 1026671 w 1626746"/>
              <a:gd name="connsiteY163" fmla="*/ 3376914 h 3762230"/>
              <a:gd name="connsiteX164" fmla="*/ 1010002 w 1626746"/>
              <a:gd name="connsiteY164" fmla="*/ 3412631 h 3762230"/>
              <a:gd name="connsiteX165" fmla="*/ 1045721 w 1626746"/>
              <a:gd name="connsiteY165" fmla="*/ 3498356 h 3762230"/>
              <a:gd name="connsiteX166" fmla="*/ 1019526 w 1626746"/>
              <a:gd name="connsiteY166" fmla="*/ 3574555 h 3762230"/>
              <a:gd name="connsiteX167" fmla="*/ 950469 w 1626746"/>
              <a:gd name="connsiteY167" fmla="*/ 3648375 h 3762230"/>
              <a:gd name="connsiteX168" fmla="*/ 857601 w 1626746"/>
              <a:gd name="connsiteY168" fmla="*/ 3638849 h 3762230"/>
              <a:gd name="connsiteX169" fmla="*/ 586139 w 1626746"/>
              <a:gd name="connsiteY169" fmla="*/ 3753148 h 3762230"/>
              <a:gd name="connsiteX170" fmla="*/ 462314 w 1626746"/>
              <a:gd name="connsiteY170" fmla="*/ 3755529 h 3762230"/>
              <a:gd name="connsiteX171" fmla="*/ 233715 w 1626746"/>
              <a:gd name="connsiteY171" fmla="*/ 3610273 h 3762230"/>
              <a:gd name="connsiteX172" fmla="*/ 195614 w 1626746"/>
              <a:gd name="connsiteY172" fmla="*/ 3522166 h 3762230"/>
              <a:gd name="connsiteX173" fmla="*/ 140845 w 1626746"/>
              <a:gd name="connsiteY173" fmla="*/ 3467398 h 3762230"/>
              <a:gd name="connsiteX174" fmla="*/ 143227 w 1626746"/>
              <a:gd name="connsiteY174" fmla="*/ 3436441 h 3762230"/>
              <a:gd name="connsiteX175" fmla="*/ 9877 w 1626746"/>
              <a:gd name="connsiteY175" fmla="*/ 3376909 h 3762230"/>
              <a:gd name="connsiteX176" fmla="*/ 9877 w 1626746"/>
              <a:gd name="connsiteY176" fmla="*/ 3379291 h 3762230"/>
              <a:gd name="connsiteX0" fmla="*/ 111929 w 1631167"/>
              <a:gd name="connsiteY0" fmla="*/ 1524311 h 3762230"/>
              <a:gd name="connsiteX1" fmla="*/ 135742 w 1631167"/>
              <a:gd name="connsiteY1" fmla="*/ 1486211 h 3762230"/>
              <a:gd name="connsiteX2" fmla="*/ 140504 w 1631167"/>
              <a:gd name="connsiteY2" fmla="*/ 1471923 h 3762230"/>
              <a:gd name="connsiteX3" fmla="*/ 159554 w 1631167"/>
              <a:gd name="connsiteY3" fmla="*/ 1438586 h 3762230"/>
              <a:gd name="connsiteX4" fmla="*/ 173842 w 1631167"/>
              <a:gd name="connsiteY4" fmla="*/ 1424298 h 3762230"/>
              <a:gd name="connsiteX5" fmla="*/ 192892 w 1631167"/>
              <a:gd name="connsiteY5" fmla="*/ 1395723 h 3762230"/>
              <a:gd name="connsiteX6" fmla="*/ 197654 w 1631167"/>
              <a:gd name="connsiteY6" fmla="*/ 1371911 h 3762230"/>
              <a:gd name="connsiteX7" fmla="*/ 230992 w 1631167"/>
              <a:gd name="connsiteY7" fmla="*/ 1338573 h 3762230"/>
              <a:gd name="connsiteX8" fmla="*/ 259567 w 1631167"/>
              <a:gd name="connsiteY8" fmla="*/ 1333811 h 3762230"/>
              <a:gd name="connsiteX9" fmla="*/ 269092 w 1631167"/>
              <a:gd name="connsiteY9" fmla="*/ 1305236 h 3762230"/>
              <a:gd name="connsiteX10" fmla="*/ 278617 w 1631167"/>
              <a:gd name="connsiteY10" fmla="*/ 1252848 h 3762230"/>
              <a:gd name="connsiteX11" fmla="*/ 269092 w 1631167"/>
              <a:gd name="connsiteY11" fmla="*/ 1176648 h 3762230"/>
              <a:gd name="connsiteX12" fmla="*/ 259567 w 1631167"/>
              <a:gd name="connsiteY12" fmla="*/ 1148073 h 3762230"/>
              <a:gd name="connsiteX13" fmla="*/ 254804 w 1631167"/>
              <a:gd name="connsiteY13" fmla="*/ 1114736 h 3762230"/>
              <a:gd name="connsiteX14" fmla="*/ 245279 w 1631167"/>
              <a:gd name="connsiteY14" fmla="*/ 1095686 h 3762230"/>
              <a:gd name="connsiteX15" fmla="*/ 240517 w 1631167"/>
              <a:gd name="connsiteY15" fmla="*/ 1081398 h 3762230"/>
              <a:gd name="connsiteX16" fmla="*/ 245279 w 1631167"/>
              <a:gd name="connsiteY16" fmla="*/ 986148 h 3762230"/>
              <a:gd name="connsiteX17" fmla="*/ 250042 w 1631167"/>
              <a:gd name="connsiteY17" fmla="*/ 971861 h 3762230"/>
              <a:gd name="connsiteX18" fmla="*/ 259567 w 1631167"/>
              <a:gd name="connsiteY18" fmla="*/ 957573 h 3762230"/>
              <a:gd name="connsiteX19" fmla="*/ 273854 w 1631167"/>
              <a:gd name="connsiteY19" fmla="*/ 943286 h 3762230"/>
              <a:gd name="connsiteX20" fmla="*/ 288142 w 1631167"/>
              <a:gd name="connsiteY20" fmla="*/ 900423 h 3762230"/>
              <a:gd name="connsiteX21" fmla="*/ 292904 w 1631167"/>
              <a:gd name="connsiteY21" fmla="*/ 886136 h 3762230"/>
              <a:gd name="connsiteX22" fmla="*/ 302429 w 1631167"/>
              <a:gd name="connsiteY22" fmla="*/ 867086 h 3762230"/>
              <a:gd name="connsiteX23" fmla="*/ 316717 w 1631167"/>
              <a:gd name="connsiteY23" fmla="*/ 814698 h 3762230"/>
              <a:gd name="connsiteX24" fmla="*/ 326242 w 1631167"/>
              <a:gd name="connsiteY24" fmla="*/ 781361 h 3762230"/>
              <a:gd name="connsiteX25" fmla="*/ 335767 w 1631167"/>
              <a:gd name="connsiteY25" fmla="*/ 767073 h 3762230"/>
              <a:gd name="connsiteX26" fmla="*/ 354817 w 1631167"/>
              <a:gd name="connsiteY26" fmla="*/ 733736 h 3762230"/>
              <a:gd name="connsiteX27" fmla="*/ 392917 w 1631167"/>
              <a:gd name="connsiteY27" fmla="*/ 714686 h 3762230"/>
              <a:gd name="connsiteX28" fmla="*/ 411967 w 1631167"/>
              <a:gd name="connsiteY28" fmla="*/ 705161 h 3762230"/>
              <a:gd name="connsiteX29" fmla="*/ 426254 w 1631167"/>
              <a:gd name="connsiteY29" fmla="*/ 690873 h 3762230"/>
              <a:gd name="connsiteX30" fmla="*/ 440542 w 1631167"/>
              <a:gd name="connsiteY30" fmla="*/ 681348 h 3762230"/>
              <a:gd name="connsiteX31" fmla="*/ 445304 w 1631167"/>
              <a:gd name="connsiteY31" fmla="*/ 667061 h 3762230"/>
              <a:gd name="connsiteX32" fmla="*/ 459592 w 1631167"/>
              <a:gd name="connsiteY32" fmla="*/ 652773 h 3762230"/>
              <a:gd name="connsiteX33" fmla="*/ 469117 w 1631167"/>
              <a:gd name="connsiteY33" fmla="*/ 638486 h 3762230"/>
              <a:gd name="connsiteX34" fmla="*/ 497692 w 1631167"/>
              <a:gd name="connsiteY34" fmla="*/ 614673 h 3762230"/>
              <a:gd name="connsiteX35" fmla="*/ 507217 w 1631167"/>
              <a:gd name="connsiteY35" fmla="*/ 600386 h 3762230"/>
              <a:gd name="connsiteX36" fmla="*/ 521504 w 1631167"/>
              <a:gd name="connsiteY36" fmla="*/ 581336 h 3762230"/>
              <a:gd name="connsiteX37" fmla="*/ 545317 w 1631167"/>
              <a:gd name="connsiteY37" fmla="*/ 552761 h 3762230"/>
              <a:gd name="connsiteX38" fmla="*/ 564367 w 1631167"/>
              <a:gd name="connsiteY38" fmla="*/ 543236 h 3762230"/>
              <a:gd name="connsiteX39" fmla="*/ 592942 w 1631167"/>
              <a:gd name="connsiteY39" fmla="*/ 509898 h 3762230"/>
              <a:gd name="connsiteX40" fmla="*/ 626279 w 1631167"/>
              <a:gd name="connsiteY40" fmla="*/ 471798 h 3762230"/>
              <a:gd name="connsiteX41" fmla="*/ 669142 w 1631167"/>
              <a:gd name="connsiteY41" fmla="*/ 428936 h 3762230"/>
              <a:gd name="connsiteX42" fmla="*/ 702479 w 1631167"/>
              <a:gd name="connsiteY42" fmla="*/ 395598 h 3762230"/>
              <a:gd name="connsiteX43" fmla="*/ 721529 w 1631167"/>
              <a:gd name="connsiteY43" fmla="*/ 333686 h 3762230"/>
              <a:gd name="connsiteX44" fmla="*/ 740579 w 1631167"/>
              <a:gd name="connsiteY44" fmla="*/ 305111 h 3762230"/>
              <a:gd name="connsiteX45" fmla="*/ 764392 w 1631167"/>
              <a:gd name="connsiteY45" fmla="*/ 271773 h 3762230"/>
              <a:gd name="connsiteX46" fmla="*/ 788204 w 1631167"/>
              <a:gd name="connsiteY46" fmla="*/ 243198 h 3762230"/>
              <a:gd name="connsiteX47" fmla="*/ 802492 w 1631167"/>
              <a:gd name="connsiteY47" fmla="*/ 209861 h 3762230"/>
              <a:gd name="connsiteX48" fmla="*/ 812017 w 1631167"/>
              <a:gd name="connsiteY48" fmla="*/ 181286 h 3762230"/>
              <a:gd name="connsiteX49" fmla="*/ 826304 w 1631167"/>
              <a:gd name="connsiteY49" fmla="*/ 157473 h 3762230"/>
              <a:gd name="connsiteX50" fmla="*/ 854879 w 1631167"/>
              <a:gd name="connsiteY50" fmla="*/ 133661 h 3762230"/>
              <a:gd name="connsiteX51" fmla="*/ 859642 w 1631167"/>
              <a:gd name="connsiteY51" fmla="*/ 119373 h 3762230"/>
              <a:gd name="connsiteX52" fmla="*/ 845354 w 1631167"/>
              <a:gd name="connsiteY52" fmla="*/ 90798 h 3762230"/>
              <a:gd name="connsiteX53" fmla="*/ 840592 w 1631167"/>
              <a:gd name="connsiteY53" fmla="*/ 76511 h 3762230"/>
              <a:gd name="connsiteX54" fmla="*/ 869167 w 1631167"/>
              <a:gd name="connsiteY54" fmla="*/ 90798 h 3762230"/>
              <a:gd name="connsiteX55" fmla="*/ 878692 w 1631167"/>
              <a:gd name="connsiteY55" fmla="*/ 105086 h 3762230"/>
              <a:gd name="connsiteX56" fmla="*/ 869167 w 1631167"/>
              <a:gd name="connsiteY56" fmla="*/ 71748 h 3762230"/>
              <a:gd name="connsiteX57" fmla="*/ 859642 w 1631167"/>
              <a:gd name="connsiteY57" fmla="*/ 57461 h 3762230"/>
              <a:gd name="connsiteX58" fmla="*/ 854879 w 1631167"/>
              <a:gd name="connsiteY58" fmla="*/ 43173 h 3762230"/>
              <a:gd name="connsiteX59" fmla="*/ 845354 w 1631167"/>
              <a:gd name="connsiteY59" fmla="*/ 28886 h 3762230"/>
              <a:gd name="connsiteX60" fmla="*/ 864404 w 1631167"/>
              <a:gd name="connsiteY60" fmla="*/ 38411 h 3762230"/>
              <a:gd name="connsiteX61" fmla="*/ 878692 w 1631167"/>
              <a:gd name="connsiteY61" fmla="*/ 43173 h 3762230"/>
              <a:gd name="connsiteX62" fmla="*/ 892979 w 1631167"/>
              <a:gd name="connsiteY62" fmla="*/ 43173 h 3762230"/>
              <a:gd name="connsiteX63" fmla="*/ 878692 w 1631167"/>
              <a:gd name="connsiteY63" fmla="*/ 14598 h 3762230"/>
              <a:gd name="connsiteX64" fmla="*/ 873929 w 1631167"/>
              <a:gd name="connsiteY64" fmla="*/ 311 h 3762230"/>
              <a:gd name="connsiteX65" fmla="*/ 916792 w 1631167"/>
              <a:gd name="connsiteY65" fmla="*/ 19361 h 3762230"/>
              <a:gd name="connsiteX66" fmla="*/ 926317 w 1631167"/>
              <a:gd name="connsiteY66" fmla="*/ 33648 h 3762230"/>
              <a:gd name="connsiteX67" fmla="*/ 969179 w 1631167"/>
              <a:gd name="connsiteY67" fmla="*/ 62223 h 3762230"/>
              <a:gd name="connsiteX68" fmla="*/ 988229 w 1631167"/>
              <a:gd name="connsiteY68" fmla="*/ 71748 h 3762230"/>
              <a:gd name="connsiteX69" fmla="*/ 1002517 w 1631167"/>
              <a:gd name="connsiteY69" fmla="*/ 86036 h 3762230"/>
              <a:gd name="connsiteX70" fmla="*/ 1016804 w 1631167"/>
              <a:gd name="connsiteY70" fmla="*/ 90798 h 3762230"/>
              <a:gd name="connsiteX71" fmla="*/ 1059667 w 1631167"/>
              <a:gd name="connsiteY71" fmla="*/ 105086 h 3762230"/>
              <a:gd name="connsiteX72" fmla="*/ 1078717 w 1631167"/>
              <a:gd name="connsiteY72" fmla="*/ 114611 h 3762230"/>
              <a:gd name="connsiteX73" fmla="*/ 1097767 w 1631167"/>
              <a:gd name="connsiteY73" fmla="*/ 143186 h 3762230"/>
              <a:gd name="connsiteX74" fmla="*/ 1140629 w 1631167"/>
              <a:gd name="connsiteY74" fmla="*/ 176523 h 3762230"/>
              <a:gd name="connsiteX75" fmla="*/ 1159679 w 1631167"/>
              <a:gd name="connsiteY75" fmla="*/ 205098 h 3762230"/>
              <a:gd name="connsiteX76" fmla="*/ 1202542 w 1631167"/>
              <a:gd name="connsiteY76" fmla="*/ 252723 h 3762230"/>
              <a:gd name="connsiteX77" fmla="*/ 1221592 w 1631167"/>
              <a:gd name="connsiteY77" fmla="*/ 281298 h 3762230"/>
              <a:gd name="connsiteX78" fmla="*/ 1226354 w 1631167"/>
              <a:gd name="connsiteY78" fmla="*/ 300348 h 3762230"/>
              <a:gd name="connsiteX79" fmla="*/ 1250167 w 1631167"/>
              <a:gd name="connsiteY79" fmla="*/ 343211 h 3762230"/>
              <a:gd name="connsiteX80" fmla="*/ 1278742 w 1631167"/>
              <a:gd name="connsiteY80" fmla="*/ 362261 h 3762230"/>
              <a:gd name="connsiteX81" fmla="*/ 1316842 w 1631167"/>
              <a:gd name="connsiteY81" fmla="*/ 371786 h 3762230"/>
              <a:gd name="connsiteX82" fmla="*/ 1326367 w 1631167"/>
              <a:gd name="connsiteY82" fmla="*/ 386073 h 3762230"/>
              <a:gd name="connsiteX83" fmla="*/ 1350179 w 1631167"/>
              <a:gd name="connsiteY83" fmla="*/ 414648 h 3762230"/>
              <a:gd name="connsiteX84" fmla="*/ 1359704 w 1631167"/>
              <a:gd name="connsiteY84" fmla="*/ 443223 h 3762230"/>
              <a:gd name="connsiteX85" fmla="*/ 1364467 w 1631167"/>
              <a:gd name="connsiteY85" fmla="*/ 457511 h 3762230"/>
              <a:gd name="connsiteX86" fmla="*/ 1373992 w 1631167"/>
              <a:gd name="connsiteY86" fmla="*/ 476561 h 3762230"/>
              <a:gd name="connsiteX87" fmla="*/ 1402567 w 1631167"/>
              <a:gd name="connsiteY87" fmla="*/ 519423 h 3762230"/>
              <a:gd name="connsiteX88" fmla="*/ 1412092 w 1631167"/>
              <a:gd name="connsiteY88" fmla="*/ 533711 h 3762230"/>
              <a:gd name="connsiteX89" fmla="*/ 1416854 w 1631167"/>
              <a:gd name="connsiteY89" fmla="*/ 547998 h 3762230"/>
              <a:gd name="connsiteX90" fmla="*/ 1431142 w 1631167"/>
              <a:gd name="connsiteY90" fmla="*/ 557523 h 3762230"/>
              <a:gd name="connsiteX91" fmla="*/ 1483529 w 1631167"/>
              <a:gd name="connsiteY91" fmla="*/ 581336 h 3762230"/>
              <a:gd name="connsiteX92" fmla="*/ 1502579 w 1631167"/>
              <a:gd name="connsiteY92" fmla="*/ 590861 h 3762230"/>
              <a:gd name="connsiteX93" fmla="*/ 1531154 w 1631167"/>
              <a:gd name="connsiteY93" fmla="*/ 600386 h 3762230"/>
              <a:gd name="connsiteX94" fmla="*/ 1574017 w 1631167"/>
              <a:gd name="connsiteY94" fmla="*/ 595623 h 3762230"/>
              <a:gd name="connsiteX95" fmla="*/ 1588304 w 1631167"/>
              <a:gd name="connsiteY95" fmla="*/ 590861 h 3762230"/>
              <a:gd name="connsiteX96" fmla="*/ 1597829 w 1631167"/>
              <a:gd name="connsiteY96" fmla="*/ 576573 h 3762230"/>
              <a:gd name="connsiteX97" fmla="*/ 1616879 w 1631167"/>
              <a:gd name="connsiteY97" fmla="*/ 571811 h 3762230"/>
              <a:gd name="connsiteX98" fmla="*/ 1631167 w 1631167"/>
              <a:gd name="connsiteY98" fmla="*/ 567048 h 3762230"/>
              <a:gd name="connsiteX99" fmla="*/ 1621642 w 1631167"/>
              <a:gd name="connsiteY99" fmla="*/ 705161 h 3762230"/>
              <a:gd name="connsiteX100" fmla="*/ 1616879 w 1631167"/>
              <a:gd name="connsiteY100" fmla="*/ 719448 h 3762230"/>
              <a:gd name="connsiteX101" fmla="*/ 1597829 w 1631167"/>
              <a:gd name="connsiteY101" fmla="*/ 748023 h 3762230"/>
              <a:gd name="connsiteX102" fmla="*/ 1578779 w 1631167"/>
              <a:gd name="connsiteY102" fmla="*/ 786123 h 3762230"/>
              <a:gd name="connsiteX103" fmla="*/ 1569254 w 1631167"/>
              <a:gd name="connsiteY103" fmla="*/ 824223 h 3762230"/>
              <a:gd name="connsiteX104" fmla="*/ 1559729 w 1631167"/>
              <a:gd name="connsiteY104" fmla="*/ 909948 h 3762230"/>
              <a:gd name="connsiteX105" fmla="*/ 1550204 w 1631167"/>
              <a:gd name="connsiteY105" fmla="*/ 1014723 h 3762230"/>
              <a:gd name="connsiteX106" fmla="*/ 1540679 w 1631167"/>
              <a:gd name="connsiteY106" fmla="*/ 1090923 h 3762230"/>
              <a:gd name="connsiteX107" fmla="*/ 1526392 w 1631167"/>
              <a:gd name="connsiteY107" fmla="*/ 1119498 h 3762230"/>
              <a:gd name="connsiteX108" fmla="*/ 1512104 w 1631167"/>
              <a:gd name="connsiteY108" fmla="*/ 1148073 h 3762230"/>
              <a:gd name="connsiteX109" fmla="*/ 1507342 w 1631167"/>
              <a:gd name="connsiteY109" fmla="*/ 1162361 h 3762230"/>
              <a:gd name="connsiteX110" fmla="*/ 1450192 w 1631167"/>
              <a:gd name="connsiteY110" fmla="*/ 1148073 h 3762230"/>
              <a:gd name="connsiteX111" fmla="*/ 1426379 w 1631167"/>
              <a:gd name="connsiteY111" fmla="*/ 1143311 h 3762230"/>
              <a:gd name="connsiteX112" fmla="*/ 1397804 w 1631167"/>
              <a:gd name="connsiteY112" fmla="*/ 1133786 h 3762230"/>
              <a:gd name="connsiteX113" fmla="*/ 1335892 w 1631167"/>
              <a:gd name="connsiteY113" fmla="*/ 1138548 h 3762230"/>
              <a:gd name="connsiteX114" fmla="*/ 1326367 w 1631167"/>
              <a:gd name="connsiteY114" fmla="*/ 1167123 h 3762230"/>
              <a:gd name="connsiteX115" fmla="*/ 1316842 w 1631167"/>
              <a:gd name="connsiteY115" fmla="*/ 1186173 h 3762230"/>
              <a:gd name="connsiteX116" fmla="*/ 1307317 w 1631167"/>
              <a:gd name="connsiteY116" fmla="*/ 1214748 h 3762230"/>
              <a:gd name="connsiteX117" fmla="*/ 1302554 w 1631167"/>
              <a:gd name="connsiteY117" fmla="*/ 1281423 h 3762230"/>
              <a:gd name="connsiteX118" fmla="*/ 1288267 w 1631167"/>
              <a:gd name="connsiteY118" fmla="*/ 1300473 h 3762230"/>
              <a:gd name="connsiteX119" fmla="*/ 1302554 w 1631167"/>
              <a:gd name="connsiteY119" fmla="*/ 1333811 h 3762230"/>
              <a:gd name="connsiteX120" fmla="*/ 1312079 w 1631167"/>
              <a:gd name="connsiteY120" fmla="*/ 1348098 h 3762230"/>
              <a:gd name="connsiteX121" fmla="*/ 1321604 w 1631167"/>
              <a:gd name="connsiteY121" fmla="*/ 1381436 h 3762230"/>
              <a:gd name="connsiteX122" fmla="*/ 1331129 w 1631167"/>
              <a:gd name="connsiteY122" fmla="*/ 1400486 h 3762230"/>
              <a:gd name="connsiteX123" fmla="*/ 1335892 w 1631167"/>
              <a:gd name="connsiteY123" fmla="*/ 1467161 h 3762230"/>
              <a:gd name="connsiteX124" fmla="*/ 1340654 w 1631167"/>
              <a:gd name="connsiteY124" fmla="*/ 1486211 h 3762230"/>
              <a:gd name="connsiteX125" fmla="*/ 1345417 w 1631167"/>
              <a:gd name="connsiteY125" fmla="*/ 1510023 h 3762230"/>
              <a:gd name="connsiteX126" fmla="*/ 1340654 w 1631167"/>
              <a:gd name="connsiteY126" fmla="*/ 1557648 h 3762230"/>
              <a:gd name="connsiteX127" fmla="*/ 1321604 w 1631167"/>
              <a:gd name="connsiteY127" fmla="*/ 1605273 h 3762230"/>
              <a:gd name="connsiteX128" fmla="*/ 1316842 w 1631167"/>
              <a:gd name="connsiteY128" fmla="*/ 1676711 h 3762230"/>
              <a:gd name="connsiteX129" fmla="*/ 1307317 w 1631167"/>
              <a:gd name="connsiteY129" fmla="*/ 1710048 h 3762230"/>
              <a:gd name="connsiteX130" fmla="*/ 1297792 w 1631167"/>
              <a:gd name="connsiteY130" fmla="*/ 1748148 h 3762230"/>
              <a:gd name="connsiteX131" fmla="*/ 1302554 w 1631167"/>
              <a:gd name="connsiteY131" fmla="*/ 1833873 h 3762230"/>
              <a:gd name="connsiteX132" fmla="*/ 1312079 w 1631167"/>
              <a:gd name="connsiteY132" fmla="*/ 1867211 h 3762230"/>
              <a:gd name="connsiteX133" fmla="*/ 1316842 w 1631167"/>
              <a:gd name="connsiteY133" fmla="*/ 1886261 h 3762230"/>
              <a:gd name="connsiteX134" fmla="*/ 1331129 w 1631167"/>
              <a:gd name="connsiteY134" fmla="*/ 1933886 h 3762230"/>
              <a:gd name="connsiteX135" fmla="*/ 1335892 w 1631167"/>
              <a:gd name="connsiteY135" fmla="*/ 2124386 h 3762230"/>
              <a:gd name="connsiteX136" fmla="*/ 1345417 w 1631167"/>
              <a:gd name="connsiteY136" fmla="*/ 2186298 h 3762230"/>
              <a:gd name="connsiteX137" fmla="*/ 1354942 w 1631167"/>
              <a:gd name="connsiteY137" fmla="*/ 2200586 h 3762230"/>
              <a:gd name="connsiteX138" fmla="*/ 1359704 w 1631167"/>
              <a:gd name="connsiteY138" fmla="*/ 2214873 h 3762230"/>
              <a:gd name="connsiteX139" fmla="*/ 1369229 w 1631167"/>
              <a:gd name="connsiteY139" fmla="*/ 2233923 h 3762230"/>
              <a:gd name="connsiteX140" fmla="*/ 1383517 w 1631167"/>
              <a:gd name="connsiteY140" fmla="*/ 2276786 h 3762230"/>
              <a:gd name="connsiteX141" fmla="*/ 1376373 w 1631167"/>
              <a:gd name="connsiteY141" fmla="*/ 2364892 h 3762230"/>
              <a:gd name="connsiteX142" fmla="*/ 1314461 w 1631167"/>
              <a:gd name="connsiteY142" fmla="*/ 2422042 h 3762230"/>
              <a:gd name="connsiteX143" fmla="*/ 1212067 w 1631167"/>
              <a:gd name="connsiteY143" fmla="*/ 2464906 h 3762230"/>
              <a:gd name="connsiteX144" fmla="*/ 1164441 w 1631167"/>
              <a:gd name="connsiteY144" fmla="*/ 2555392 h 3762230"/>
              <a:gd name="connsiteX145" fmla="*/ 1173966 w 1631167"/>
              <a:gd name="connsiteY145" fmla="*/ 2610161 h 3762230"/>
              <a:gd name="connsiteX146" fmla="*/ 1154916 w 1631167"/>
              <a:gd name="connsiteY146" fmla="*/ 2662548 h 3762230"/>
              <a:gd name="connsiteX147" fmla="*/ 1183492 w 1631167"/>
              <a:gd name="connsiteY147" fmla="*/ 2743510 h 3762230"/>
              <a:gd name="connsiteX148" fmla="*/ 1276360 w 1631167"/>
              <a:gd name="connsiteY148" fmla="*/ 2750652 h 3762230"/>
              <a:gd name="connsiteX149" fmla="*/ 1304935 w 1631167"/>
              <a:gd name="connsiteY149" fmla="*/ 2803040 h 3762230"/>
              <a:gd name="connsiteX150" fmla="*/ 1288266 w 1631167"/>
              <a:gd name="connsiteY150" fmla="*/ 2855426 h 3762230"/>
              <a:gd name="connsiteX151" fmla="*/ 1331129 w 1631167"/>
              <a:gd name="connsiteY151" fmla="*/ 2872095 h 3762230"/>
              <a:gd name="connsiteX152" fmla="*/ 1345417 w 1631167"/>
              <a:gd name="connsiteY152" fmla="*/ 2922101 h 3762230"/>
              <a:gd name="connsiteX153" fmla="*/ 1326367 w 1631167"/>
              <a:gd name="connsiteY153" fmla="*/ 2945912 h 3762230"/>
              <a:gd name="connsiteX154" fmla="*/ 1366848 w 1631167"/>
              <a:gd name="connsiteY154" fmla="*/ 2962581 h 3762230"/>
              <a:gd name="connsiteX155" fmla="*/ 1388279 w 1631167"/>
              <a:gd name="connsiteY155" fmla="*/ 3017349 h 3762230"/>
              <a:gd name="connsiteX156" fmla="*/ 1364466 w 1631167"/>
              <a:gd name="connsiteY156" fmla="*/ 3026874 h 3762230"/>
              <a:gd name="connsiteX157" fmla="*/ 1338273 w 1631167"/>
              <a:gd name="connsiteY157" fmla="*/ 3010204 h 3762230"/>
              <a:gd name="connsiteX158" fmla="*/ 1071573 w 1631167"/>
              <a:gd name="connsiteY158" fmla="*/ 3060210 h 3762230"/>
              <a:gd name="connsiteX159" fmla="*/ 1078717 w 1631167"/>
              <a:gd name="connsiteY159" fmla="*/ 3095929 h 3762230"/>
              <a:gd name="connsiteX160" fmla="*/ 1016804 w 1631167"/>
              <a:gd name="connsiteY160" fmla="*/ 3103072 h 3762230"/>
              <a:gd name="connsiteX161" fmla="*/ 1038235 w 1631167"/>
              <a:gd name="connsiteY161" fmla="*/ 3222133 h 3762230"/>
              <a:gd name="connsiteX162" fmla="*/ 1004898 w 1631167"/>
              <a:gd name="connsiteY162" fmla="*/ 3286427 h 3762230"/>
              <a:gd name="connsiteX163" fmla="*/ 1031092 w 1631167"/>
              <a:gd name="connsiteY163" fmla="*/ 3376914 h 3762230"/>
              <a:gd name="connsiteX164" fmla="*/ 1014423 w 1631167"/>
              <a:gd name="connsiteY164" fmla="*/ 3412631 h 3762230"/>
              <a:gd name="connsiteX165" fmla="*/ 1050142 w 1631167"/>
              <a:gd name="connsiteY165" fmla="*/ 3498356 h 3762230"/>
              <a:gd name="connsiteX166" fmla="*/ 1023947 w 1631167"/>
              <a:gd name="connsiteY166" fmla="*/ 3574555 h 3762230"/>
              <a:gd name="connsiteX167" fmla="*/ 954890 w 1631167"/>
              <a:gd name="connsiteY167" fmla="*/ 3648375 h 3762230"/>
              <a:gd name="connsiteX168" fmla="*/ 862022 w 1631167"/>
              <a:gd name="connsiteY168" fmla="*/ 3638849 h 3762230"/>
              <a:gd name="connsiteX169" fmla="*/ 590560 w 1631167"/>
              <a:gd name="connsiteY169" fmla="*/ 3753148 h 3762230"/>
              <a:gd name="connsiteX170" fmla="*/ 466735 w 1631167"/>
              <a:gd name="connsiteY170" fmla="*/ 3755529 h 3762230"/>
              <a:gd name="connsiteX171" fmla="*/ 238136 w 1631167"/>
              <a:gd name="connsiteY171" fmla="*/ 3610273 h 3762230"/>
              <a:gd name="connsiteX172" fmla="*/ 200035 w 1631167"/>
              <a:gd name="connsiteY172" fmla="*/ 3522166 h 3762230"/>
              <a:gd name="connsiteX173" fmla="*/ 145266 w 1631167"/>
              <a:gd name="connsiteY173" fmla="*/ 3467398 h 3762230"/>
              <a:gd name="connsiteX174" fmla="*/ 147648 w 1631167"/>
              <a:gd name="connsiteY174" fmla="*/ 3436441 h 3762230"/>
              <a:gd name="connsiteX175" fmla="*/ 14298 w 1631167"/>
              <a:gd name="connsiteY175" fmla="*/ 3376909 h 3762230"/>
              <a:gd name="connsiteX176" fmla="*/ 2392 w 1631167"/>
              <a:gd name="connsiteY176" fmla="*/ 3298329 h 3762230"/>
              <a:gd name="connsiteX0" fmla="*/ 114299 w 1633537"/>
              <a:gd name="connsiteY0" fmla="*/ 1524311 h 3762230"/>
              <a:gd name="connsiteX1" fmla="*/ 138112 w 1633537"/>
              <a:gd name="connsiteY1" fmla="*/ 1486211 h 3762230"/>
              <a:gd name="connsiteX2" fmla="*/ 142874 w 1633537"/>
              <a:gd name="connsiteY2" fmla="*/ 1471923 h 3762230"/>
              <a:gd name="connsiteX3" fmla="*/ 161924 w 1633537"/>
              <a:gd name="connsiteY3" fmla="*/ 1438586 h 3762230"/>
              <a:gd name="connsiteX4" fmla="*/ 176212 w 1633537"/>
              <a:gd name="connsiteY4" fmla="*/ 1424298 h 3762230"/>
              <a:gd name="connsiteX5" fmla="*/ 195262 w 1633537"/>
              <a:gd name="connsiteY5" fmla="*/ 1395723 h 3762230"/>
              <a:gd name="connsiteX6" fmla="*/ 200024 w 1633537"/>
              <a:gd name="connsiteY6" fmla="*/ 1371911 h 3762230"/>
              <a:gd name="connsiteX7" fmla="*/ 233362 w 1633537"/>
              <a:gd name="connsiteY7" fmla="*/ 1338573 h 3762230"/>
              <a:gd name="connsiteX8" fmla="*/ 261937 w 1633537"/>
              <a:gd name="connsiteY8" fmla="*/ 1333811 h 3762230"/>
              <a:gd name="connsiteX9" fmla="*/ 271462 w 1633537"/>
              <a:gd name="connsiteY9" fmla="*/ 1305236 h 3762230"/>
              <a:gd name="connsiteX10" fmla="*/ 280987 w 1633537"/>
              <a:gd name="connsiteY10" fmla="*/ 1252848 h 3762230"/>
              <a:gd name="connsiteX11" fmla="*/ 271462 w 1633537"/>
              <a:gd name="connsiteY11" fmla="*/ 1176648 h 3762230"/>
              <a:gd name="connsiteX12" fmla="*/ 261937 w 1633537"/>
              <a:gd name="connsiteY12" fmla="*/ 1148073 h 3762230"/>
              <a:gd name="connsiteX13" fmla="*/ 257174 w 1633537"/>
              <a:gd name="connsiteY13" fmla="*/ 1114736 h 3762230"/>
              <a:gd name="connsiteX14" fmla="*/ 247649 w 1633537"/>
              <a:gd name="connsiteY14" fmla="*/ 1095686 h 3762230"/>
              <a:gd name="connsiteX15" fmla="*/ 242887 w 1633537"/>
              <a:gd name="connsiteY15" fmla="*/ 1081398 h 3762230"/>
              <a:gd name="connsiteX16" fmla="*/ 247649 w 1633537"/>
              <a:gd name="connsiteY16" fmla="*/ 986148 h 3762230"/>
              <a:gd name="connsiteX17" fmla="*/ 252412 w 1633537"/>
              <a:gd name="connsiteY17" fmla="*/ 971861 h 3762230"/>
              <a:gd name="connsiteX18" fmla="*/ 261937 w 1633537"/>
              <a:gd name="connsiteY18" fmla="*/ 957573 h 3762230"/>
              <a:gd name="connsiteX19" fmla="*/ 276224 w 1633537"/>
              <a:gd name="connsiteY19" fmla="*/ 943286 h 3762230"/>
              <a:gd name="connsiteX20" fmla="*/ 290512 w 1633537"/>
              <a:gd name="connsiteY20" fmla="*/ 900423 h 3762230"/>
              <a:gd name="connsiteX21" fmla="*/ 295274 w 1633537"/>
              <a:gd name="connsiteY21" fmla="*/ 886136 h 3762230"/>
              <a:gd name="connsiteX22" fmla="*/ 304799 w 1633537"/>
              <a:gd name="connsiteY22" fmla="*/ 867086 h 3762230"/>
              <a:gd name="connsiteX23" fmla="*/ 319087 w 1633537"/>
              <a:gd name="connsiteY23" fmla="*/ 814698 h 3762230"/>
              <a:gd name="connsiteX24" fmla="*/ 328612 w 1633537"/>
              <a:gd name="connsiteY24" fmla="*/ 781361 h 3762230"/>
              <a:gd name="connsiteX25" fmla="*/ 338137 w 1633537"/>
              <a:gd name="connsiteY25" fmla="*/ 767073 h 3762230"/>
              <a:gd name="connsiteX26" fmla="*/ 357187 w 1633537"/>
              <a:gd name="connsiteY26" fmla="*/ 733736 h 3762230"/>
              <a:gd name="connsiteX27" fmla="*/ 395287 w 1633537"/>
              <a:gd name="connsiteY27" fmla="*/ 714686 h 3762230"/>
              <a:gd name="connsiteX28" fmla="*/ 414337 w 1633537"/>
              <a:gd name="connsiteY28" fmla="*/ 705161 h 3762230"/>
              <a:gd name="connsiteX29" fmla="*/ 428624 w 1633537"/>
              <a:gd name="connsiteY29" fmla="*/ 690873 h 3762230"/>
              <a:gd name="connsiteX30" fmla="*/ 442912 w 1633537"/>
              <a:gd name="connsiteY30" fmla="*/ 681348 h 3762230"/>
              <a:gd name="connsiteX31" fmla="*/ 447674 w 1633537"/>
              <a:gd name="connsiteY31" fmla="*/ 667061 h 3762230"/>
              <a:gd name="connsiteX32" fmla="*/ 461962 w 1633537"/>
              <a:gd name="connsiteY32" fmla="*/ 652773 h 3762230"/>
              <a:gd name="connsiteX33" fmla="*/ 471487 w 1633537"/>
              <a:gd name="connsiteY33" fmla="*/ 638486 h 3762230"/>
              <a:gd name="connsiteX34" fmla="*/ 500062 w 1633537"/>
              <a:gd name="connsiteY34" fmla="*/ 614673 h 3762230"/>
              <a:gd name="connsiteX35" fmla="*/ 509587 w 1633537"/>
              <a:gd name="connsiteY35" fmla="*/ 600386 h 3762230"/>
              <a:gd name="connsiteX36" fmla="*/ 523874 w 1633537"/>
              <a:gd name="connsiteY36" fmla="*/ 581336 h 3762230"/>
              <a:gd name="connsiteX37" fmla="*/ 547687 w 1633537"/>
              <a:gd name="connsiteY37" fmla="*/ 552761 h 3762230"/>
              <a:gd name="connsiteX38" fmla="*/ 566737 w 1633537"/>
              <a:gd name="connsiteY38" fmla="*/ 543236 h 3762230"/>
              <a:gd name="connsiteX39" fmla="*/ 595312 w 1633537"/>
              <a:gd name="connsiteY39" fmla="*/ 509898 h 3762230"/>
              <a:gd name="connsiteX40" fmla="*/ 628649 w 1633537"/>
              <a:gd name="connsiteY40" fmla="*/ 471798 h 3762230"/>
              <a:gd name="connsiteX41" fmla="*/ 671512 w 1633537"/>
              <a:gd name="connsiteY41" fmla="*/ 428936 h 3762230"/>
              <a:gd name="connsiteX42" fmla="*/ 704849 w 1633537"/>
              <a:gd name="connsiteY42" fmla="*/ 395598 h 3762230"/>
              <a:gd name="connsiteX43" fmla="*/ 723899 w 1633537"/>
              <a:gd name="connsiteY43" fmla="*/ 333686 h 3762230"/>
              <a:gd name="connsiteX44" fmla="*/ 742949 w 1633537"/>
              <a:gd name="connsiteY44" fmla="*/ 305111 h 3762230"/>
              <a:gd name="connsiteX45" fmla="*/ 766762 w 1633537"/>
              <a:gd name="connsiteY45" fmla="*/ 271773 h 3762230"/>
              <a:gd name="connsiteX46" fmla="*/ 790574 w 1633537"/>
              <a:gd name="connsiteY46" fmla="*/ 243198 h 3762230"/>
              <a:gd name="connsiteX47" fmla="*/ 804862 w 1633537"/>
              <a:gd name="connsiteY47" fmla="*/ 209861 h 3762230"/>
              <a:gd name="connsiteX48" fmla="*/ 814387 w 1633537"/>
              <a:gd name="connsiteY48" fmla="*/ 181286 h 3762230"/>
              <a:gd name="connsiteX49" fmla="*/ 828674 w 1633537"/>
              <a:gd name="connsiteY49" fmla="*/ 157473 h 3762230"/>
              <a:gd name="connsiteX50" fmla="*/ 857249 w 1633537"/>
              <a:gd name="connsiteY50" fmla="*/ 133661 h 3762230"/>
              <a:gd name="connsiteX51" fmla="*/ 862012 w 1633537"/>
              <a:gd name="connsiteY51" fmla="*/ 119373 h 3762230"/>
              <a:gd name="connsiteX52" fmla="*/ 847724 w 1633537"/>
              <a:gd name="connsiteY52" fmla="*/ 90798 h 3762230"/>
              <a:gd name="connsiteX53" fmla="*/ 842962 w 1633537"/>
              <a:gd name="connsiteY53" fmla="*/ 76511 h 3762230"/>
              <a:gd name="connsiteX54" fmla="*/ 871537 w 1633537"/>
              <a:gd name="connsiteY54" fmla="*/ 90798 h 3762230"/>
              <a:gd name="connsiteX55" fmla="*/ 881062 w 1633537"/>
              <a:gd name="connsiteY55" fmla="*/ 105086 h 3762230"/>
              <a:gd name="connsiteX56" fmla="*/ 871537 w 1633537"/>
              <a:gd name="connsiteY56" fmla="*/ 71748 h 3762230"/>
              <a:gd name="connsiteX57" fmla="*/ 862012 w 1633537"/>
              <a:gd name="connsiteY57" fmla="*/ 57461 h 3762230"/>
              <a:gd name="connsiteX58" fmla="*/ 857249 w 1633537"/>
              <a:gd name="connsiteY58" fmla="*/ 43173 h 3762230"/>
              <a:gd name="connsiteX59" fmla="*/ 847724 w 1633537"/>
              <a:gd name="connsiteY59" fmla="*/ 28886 h 3762230"/>
              <a:gd name="connsiteX60" fmla="*/ 866774 w 1633537"/>
              <a:gd name="connsiteY60" fmla="*/ 38411 h 3762230"/>
              <a:gd name="connsiteX61" fmla="*/ 881062 w 1633537"/>
              <a:gd name="connsiteY61" fmla="*/ 43173 h 3762230"/>
              <a:gd name="connsiteX62" fmla="*/ 895349 w 1633537"/>
              <a:gd name="connsiteY62" fmla="*/ 43173 h 3762230"/>
              <a:gd name="connsiteX63" fmla="*/ 881062 w 1633537"/>
              <a:gd name="connsiteY63" fmla="*/ 14598 h 3762230"/>
              <a:gd name="connsiteX64" fmla="*/ 876299 w 1633537"/>
              <a:gd name="connsiteY64" fmla="*/ 311 h 3762230"/>
              <a:gd name="connsiteX65" fmla="*/ 919162 w 1633537"/>
              <a:gd name="connsiteY65" fmla="*/ 19361 h 3762230"/>
              <a:gd name="connsiteX66" fmla="*/ 928687 w 1633537"/>
              <a:gd name="connsiteY66" fmla="*/ 33648 h 3762230"/>
              <a:gd name="connsiteX67" fmla="*/ 971549 w 1633537"/>
              <a:gd name="connsiteY67" fmla="*/ 62223 h 3762230"/>
              <a:gd name="connsiteX68" fmla="*/ 990599 w 1633537"/>
              <a:gd name="connsiteY68" fmla="*/ 71748 h 3762230"/>
              <a:gd name="connsiteX69" fmla="*/ 1004887 w 1633537"/>
              <a:gd name="connsiteY69" fmla="*/ 86036 h 3762230"/>
              <a:gd name="connsiteX70" fmla="*/ 1019174 w 1633537"/>
              <a:gd name="connsiteY70" fmla="*/ 90798 h 3762230"/>
              <a:gd name="connsiteX71" fmla="*/ 1062037 w 1633537"/>
              <a:gd name="connsiteY71" fmla="*/ 105086 h 3762230"/>
              <a:gd name="connsiteX72" fmla="*/ 1081087 w 1633537"/>
              <a:gd name="connsiteY72" fmla="*/ 114611 h 3762230"/>
              <a:gd name="connsiteX73" fmla="*/ 1100137 w 1633537"/>
              <a:gd name="connsiteY73" fmla="*/ 143186 h 3762230"/>
              <a:gd name="connsiteX74" fmla="*/ 1142999 w 1633537"/>
              <a:gd name="connsiteY74" fmla="*/ 176523 h 3762230"/>
              <a:gd name="connsiteX75" fmla="*/ 1162049 w 1633537"/>
              <a:gd name="connsiteY75" fmla="*/ 205098 h 3762230"/>
              <a:gd name="connsiteX76" fmla="*/ 1204912 w 1633537"/>
              <a:gd name="connsiteY76" fmla="*/ 252723 h 3762230"/>
              <a:gd name="connsiteX77" fmla="*/ 1223962 w 1633537"/>
              <a:gd name="connsiteY77" fmla="*/ 281298 h 3762230"/>
              <a:gd name="connsiteX78" fmla="*/ 1228724 w 1633537"/>
              <a:gd name="connsiteY78" fmla="*/ 300348 h 3762230"/>
              <a:gd name="connsiteX79" fmla="*/ 1252537 w 1633537"/>
              <a:gd name="connsiteY79" fmla="*/ 343211 h 3762230"/>
              <a:gd name="connsiteX80" fmla="*/ 1281112 w 1633537"/>
              <a:gd name="connsiteY80" fmla="*/ 362261 h 3762230"/>
              <a:gd name="connsiteX81" fmla="*/ 1319212 w 1633537"/>
              <a:gd name="connsiteY81" fmla="*/ 371786 h 3762230"/>
              <a:gd name="connsiteX82" fmla="*/ 1328737 w 1633537"/>
              <a:gd name="connsiteY82" fmla="*/ 386073 h 3762230"/>
              <a:gd name="connsiteX83" fmla="*/ 1352549 w 1633537"/>
              <a:gd name="connsiteY83" fmla="*/ 414648 h 3762230"/>
              <a:gd name="connsiteX84" fmla="*/ 1362074 w 1633537"/>
              <a:gd name="connsiteY84" fmla="*/ 443223 h 3762230"/>
              <a:gd name="connsiteX85" fmla="*/ 1366837 w 1633537"/>
              <a:gd name="connsiteY85" fmla="*/ 457511 h 3762230"/>
              <a:gd name="connsiteX86" fmla="*/ 1376362 w 1633537"/>
              <a:gd name="connsiteY86" fmla="*/ 476561 h 3762230"/>
              <a:gd name="connsiteX87" fmla="*/ 1404937 w 1633537"/>
              <a:gd name="connsiteY87" fmla="*/ 519423 h 3762230"/>
              <a:gd name="connsiteX88" fmla="*/ 1414462 w 1633537"/>
              <a:gd name="connsiteY88" fmla="*/ 533711 h 3762230"/>
              <a:gd name="connsiteX89" fmla="*/ 1419224 w 1633537"/>
              <a:gd name="connsiteY89" fmla="*/ 547998 h 3762230"/>
              <a:gd name="connsiteX90" fmla="*/ 1433512 w 1633537"/>
              <a:gd name="connsiteY90" fmla="*/ 557523 h 3762230"/>
              <a:gd name="connsiteX91" fmla="*/ 1485899 w 1633537"/>
              <a:gd name="connsiteY91" fmla="*/ 581336 h 3762230"/>
              <a:gd name="connsiteX92" fmla="*/ 1504949 w 1633537"/>
              <a:gd name="connsiteY92" fmla="*/ 590861 h 3762230"/>
              <a:gd name="connsiteX93" fmla="*/ 1533524 w 1633537"/>
              <a:gd name="connsiteY93" fmla="*/ 600386 h 3762230"/>
              <a:gd name="connsiteX94" fmla="*/ 1576387 w 1633537"/>
              <a:gd name="connsiteY94" fmla="*/ 595623 h 3762230"/>
              <a:gd name="connsiteX95" fmla="*/ 1590674 w 1633537"/>
              <a:gd name="connsiteY95" fmla="*/ 590861 h 3762230"/>
              <a:gd name="connsiteX96" fmla="*/ 1600199 w 1633537"/>
              <a:gd name="connsiteY96" fmla="*/ 576573 h 3762230"/>
              <a:gd name="connsiteX97" fmla="*/ 1619249 w 1633537"/>
              <a:gd name="connsiteY97" fmla="*/ 571811 h 3762230"/>
              <a:gd name="connsiteX98" fmla="*/ 1633537 w 1633537"/>
              <a:gd name="connsiteY98" fmla="*/ 567048 h 3762230"/>
              <a:gd name="connsiteX99" fmla="*/ 1624012 w 1633537"/>
              <a:gd name="connsiteY99" fmla="*/ 705161 h 3762230"/>
              <a:gd name="connsiteX100" fmla="*/ 1619249 w 1633537"/>
              <a:gd name="connsiteY100" fmla="*/ 719448 h 3762230"/>
              <a:gd name="connsiteX101" fmla="*/ 1600199 w 1633537"/>
              <a:gd name="connsiteY101" fmla="*/ 748023 h 3762230"/>
              <a:gd name="connsiteX102" fmla="*/ 1581149 w 1633537"/>
              <a:gd name="connsiteY102" fmla="*/ 786123 h 3762230"/>
              <a:gd name="connsiteX103" fmla="*/ 1571624 w 1633537"/>
              <a:gd name="connsiteY103" fmla="*/ 824223 h 3762230"/>
              <a:gd name="connsiteX104" fmla="*/ 1562099 w 1633537"/>
              <a:gd name="connsiteY104" fmla="*/ 909948 h 3762230"/>
              <a:gd name="connsiteX105" fmla="*/ 1552574 w 1633537"/>
              <a:gd name="connsiteY105" fmla="*/ 1014723 h 3762230"/>
              <a:gd name="connsiteX106" fmla="*/ 1543049 w 1633537"/>
              <a:gd name="connsiteY106" fmla="*/ 1090923 h 3762230"/>
              <a:gd name="connsiteX107" fmla="*/ 1528762 w 1633537"/>
              <a:gd name="connsiteY107" fmla="*/ 1119498 h 3762230"/>
              <a:gd name="connsiteX108" fmla="*/ 1514474 w 1633537"/>
              <a:gd name="connsiteY108" fmla="*/ 1148073 h 3762230"/>
              <a:gd name="connsiteX109" fmla="*/ 1509712 w 1633537"/>
              <a:gd name="connsiteY109" fmla="*/ 1162361 h 3762230"/>
              <a:gd name="connsiteX110" fmla="*/ 1452562 w 1633537"/>
              <a:gd name="connsiteY110" fmla="*/ 1148073 h 3762230"/>
              <a:gd name="connsiteX111" fmla="*/ 1428749 w 1633537"/>
              <a:gd name="connsiteY111" fmla="*/ 1143311 h 3762230"/>
              <a:gd name="connsiteX112" fmla="*/ 1400174 w 1633537"/>
              <a:gd name="connsiteY112" fmla="*/ 1133786 h 3762230"/>
              <a:gd name="connsiteX113" fmla="*/ 1338262 w 1633537"/>
              <a:gd name="connsiteY113" fmla="*/ 1138548 h 3762230"/>
              <a:gd name="connsiteX114" fmla="*/ 1328737 w 1633537"/>
              <a:gd name="connsiteY114" fmla="*/ 1167123 h 3762230"/>
              <a:gd name="connsiteX115" fmla="*/ 1319212 w 1633537"/>
              <a:gd name="connsiteY115" fmla="*/ 1186173 h 3762230"/>
              <a:gd name="connsiteX116" fmla="*/ 1309687 w 1633537"/>
              <a:gd name="connsiteY116" fmla="*/ 1214748 h 3762230"/>
              <a:gd name="connsiteX117" fmla="*/ 1304924 w 1633537"/>
              <a:gd name="connsiteY117" fmla="*/ 1281423 h 3762230"/>
              <a:gd name="connsiteX118" fmla="*/ 1290637 w 1633537"/>
              <a:gd name="connsiteY118" fmla="*/ 1300473 h 3762230"/>
              <a:gd name="connsiteX119" fmla="*/ 1304924 w 1633537"/>
              <a:gd name="connsiteY119" fmla="*/ 1333811 h 3762230"/>
              <a:gd name="connsiteX120" fmla="*/ 1314449 w 1633537"/>
              <a:gd name="connsiteY120" fmla="*/ 1348098 h 3762230"/>
              <a:gd name="connsiteX121" fmla="*/ 1323974 w 1633537"/>
              <a:gd name="connsiteY121" fmla="*/ 1381436 h 3762230"/>
              <a:gd name="connsiteX122" fmla="*/ 1333499 w 1633537"/>
              <a:gd name="connsiteY122" fmla="*/ 1400486 h 3762230"/>
              <a:gd name="connsiteX123" fmla="*/ 1338262 w 1633537"/>
              <a:gd name="connsiteY123" fmla="*/ 1467161 h 3762230"/>
              <a:gd name="connsiteX124" fmla="*/ 1343024 w 1633537"/>
              <a:gd name="connsiteY124" fmla="*/ 1486211 h 3762230"/>
              <a:gd name="connsiteX125" fmla="*/ 1347787 w 1633537"/>
              <a:gd name="connsiteY125" fmla="*/ 1510023 h 3762230"/>
              <a:gd name="connsiteX126" fmla="*/ 1343024 w 1633537"/>
              <a:gd name="connsiteY126" fmla="*/ 1557648 h 3762230"/>
              <a:gd name="connsiteX127" fmla="*/ 1323974 w 1633537"/>
              <a:gd name="connsiteY127" fmla="*/ 1605273 h 3762230"/>
              <a:gd name="connsiteX128" fmla="*/ 1319212 w 1633537"/>
              <a:gd name="connsiteY128" fmla="*/ 1676711 h 3762230"/>
              <a:gd name="connsiteX129" fmla="*/ 1309687 w 1633537"/>
              <a:gd name="connsiteY129" fmla="*/ 1710048 h 3762230"/>
              <a:gd name="connsiteX130" fmla="*/ 1300162 w 1633537"/>
              <a:gd name="connsiteY130" fmla="*/ 1748148 h 3762230"/>
              <a:gd name="connsiteX131" fmla="*/ 1304924 w 1633537"/>
              <a:gd name="connsiteY131" fmla="*/ 1833873 h 3762230"/>
              <a:gd name="connsiteX132" fmla="*/ 1314449 w 1633537"/>
              <a:gd name="connsiteY132" fmla="*/ 1867211 h 3762230"/>
              <a:gd name="connsiteX133" fmla="*/ 1319212 w 1633537"/>
              <a:gd name="connsiteY133" fmla="*/ 1886261 h 3762230"/>
              <a:gd name="connsiteX134" fmla="*/ 1333499 w 1633537"/>
              <a:gd name="connsiteY134" fmla="*/ 1933886 h 3762230"/>
              <a:gd name="connsiteX135" fmla="*/ 1338262 w 1633537"/>
              <a:gd name="connsiteY135" fmla="*/ 2124386 h 3762230"/>
              <a:gd name="connsiteX136" fmla="*/ 1347787 w 1633537"/>
              <a:gd name="connsiteY136" fmla="*/ 2186298 h 3762230"/>
              <a:gd name="connsiteX137" fmla="*/ 1357312 w 1633537"/>
              <a:gd name="connsiteY137" fmla="*/ 2200586 h 3762230"/>
              <a:gd name="connsiteX138" fmla="*/ 1362074 w 1633537"/>
              <a:gd name="connsiteY138" fmla="*/ 2214873 h 3762230"/>
              <a:gd name="connsiteX139" fmla="*/ 1371599 w 1633537"/>
              <a:gd name="connsiteY139" fmla="*/ 2233923 h 3762230"/>
              <a:gd name="connsiteX140" fmla="*/ 1385887 w 1633537"/>
              <a:gd name="connsiteY140" fmla="*/ 2276786 h 3762230"/>
              <a:gd name="connsiteX141" fmla="*/ 1378743 w 1633537"/>
              <a:gd name="connsiteY141" fmla="*/ 2364892 h 3762230"/>
              <a:gd name="connsiteX142" fmla="*/ 1316831 w 1633537"/>
              <a:gd name="connsiteY142" fmla="*/ 2422042 h 3762230"/>
              <a:gd name="connsiteX143" fmla="*/ 1214437 w 1633537"/>
              <a:gd name="connsiteY143" fmla="*/ 2464906 h 3762230"/>
              <a:gd name="connsiteX144" fmla="*/ 1166811 w 1633537"/>
              <a:gd name="connsiteY144" fmla="*/ 2555392 h 3762230"/>
              <a:gd name="connsiteX145" fmla="*/ 1176336 w 1633537"/>
              <a:gd name="connsiteY145" fmla="*/ 2610161 h 3762230"/>
              <a:gd name="connsiteX146" fmla="*/ 1157286 w 1633537"/>
              <a:gd name="connsiteY146" fmla="*/ 2662548 h 3762230"/>
              <a:gd name="connsiteX147" fmla="*/ 1185862 w 1633537"/>
              <a:gd name="connsiteY147" fmla="*/ 2743510 h 3762230"/>
              <a:gd name="connsiteX148" fmla="*/ 1278730 w 1633537"/>
              <a:gd name="connsiteY148" fmla="*/ 2750652 h 3762230"/>
              <a:gd name="connsiteX149" fmla="*/ 1307305 w 1633537"/>
              <a:gd name="connsiteY149" fmla="*/ 2803040 h 3762230"/>
              <a:gd name="connsiteX150" fmla="*/ 1290636 w 1633537"/>
              <a:gd name="connsiteY150" fmla="*/ 2855426 h 3762230"/>
              <a:gd name="connsiteX151" fmla="*/ 1333499 w 1633537"/>
              <a:gd name="connsiteY151" fmla="*/ 2872095 h 3762230"/>
              <a:gd name="connsiteX152" fmla="*/ 1347787 w 1633537"/>
              <a:gd name="connsiteY152" fmla="*/ 2922101 h 3762230"/>
              <a:gd name="connsiteX153" fmla="*/ 1328737 w 1633537"/>
              <a:gd name="connsiteY153" fmla="*/ 2945912 h 3762230"/>
              <a:gd name="connsiteX154" fmla="*/ 1369218 w 1633537"/>
              <a:gd name="connsiteY154" fmla="*/ 2962581 h 3762230"/>
              <a:gd name="connsiteX155" fmla="*/ 1390649 w 1633537"/>
              <a:gd name="connsiteY155" fmla="*/ 3017349 h 3762230"/>
              <a:gd name="connsiteX156" fmla="*/ 1366836 w 1633537"/>
              <a:gd name="connsiteY156" fmla="*/ 3026874 h 3762230"/>
              <a:gd name="connsiteX157" fmla="*/ 1340643 w 1633537"/>
              <a:gd name="connsiteY157" fmla="*/ 3010204 h 3762230"/>
              <a:gd name="connsiteX158" fmla="*/ 1073943 w 1633537"/>
              <a:gd name="connsiteY158" fmla="*/ 3060210 h 3762230"/>
              <a:gd name="connsiteX159" fmla="*/ 1081087 w 1633537"/>
              <a:gd name="connsiteY159" fmla="*/ 3095929 h 3762230"/>
              <a:gd name="connsiteX160" fmla="*/ 1019174 w 1633537"/>
              <a:gd name="connsiteY160" fmla="*/ 3103072 h 3762230"/>
              <a:gd name="connsiteX161" fmla="*/ 1040605 w 1633537"/>
              <a:gd name="connsiteY161" fmla="*/ 3222133 h 3762230"/>
              <a:gd name="connsiteX162" fmla="*/ 1007268 w 1633537"/>
              <a:gd name="connsiteY162" fmla="*/ 3286427 h 3762230"/>
              <a:gd name="connsiteX163" fmla="*/ 1033462 w 1633537"/>
              <a:gd name="connsiteY163" fmla="*/ 3376914 h 3762230"/>
              <a:gd name="connsiteX164" fmla="*/ 1016793 w 1633537"/>
              <a:gd name="connsiteY164" fmla="*/ 3412631 h 3762230"/>
              <a:gd name="connsiteX165" fmla="*/ 1052512 w 1633537"/>
              <a:gd name="connsiteY165" fmla="*/ 3498356 h 3762230"/>
              <a:gd name="connsiteX166" fmla="*/ 1026317 w 1633537"/>
              <a:gd name="connsiteY166" fmla="*/ 3574555 h 3762230"/>
              <a:gd name="connsiteX167" fmla="*/ 957260 w 1633537"/>
              <a:gd name="connsiteY167" fmla="*/ 3648375 h 3762230"/>
              <a:gd name="connsiteX168" fmla="*/ 864392 w 1633537"/>
              <a:gd name="connsiteY168" fmla="*/ 3638849 h 3762230"/>
              <a:gd name="connsiteX169" fmla="*/ 592930 w 1633537"/>
              <a:gd name="connsiteY169" fmla="*/ 3753148 h 3762230"/>
              <a:gd name="connsiteX170" fmla="*/ 469105 w 1633537"/>
              <a:gd name="connsiteY170" fmla="*/ 3755529 h 3762230"/>
              <a:gd name="connsiteX171" fmla="*/ 240506 w 1633537"/>
              <a:gd name="connsiteY171" fmla="*/ 3610273 h 3762230"/>
              <a:gd name="connsiteX172" fmla="*/ 202405 w 1633537"/>
              <a:gd name="connsiteY172" fmla="*/ 3522166 h 3762230"/>
              <a:gd name="connsiteX173" fmla="*/ 147636 w 1633537"/>
              <a:gd name="connsiteY173" fmla="*/ 3467398 h 3762230"/>
              <a:gd name="connsiteX174" fmla="*/ 150018 w 1633537"/>
              <a:gd name="connsiteY174" fmla="*/ 3436441 h 3762230"/>
              <a:gd name="connsiteX175" fmla="*/ 16668 w 1633537"/>
              <a:gd name="connsiteY175" fmla="*/ 3376909 h 3762230"/>
              <a:gd name="connsiteX176" fmla="*/ 4762 w 1633537"/>
              <a:gd name="connsiteY176" fmla="*/ 3298329 h 3762230"/>
              <a:gd name="connsiteX177" fmla="*/ 0 w 1633537"/>
              <a:gd name="connsiteY177" fmla="*/ 3303091 h 3762230"/>
              <a:gd name="connsiteX0" fmla="*/ 178675 w 1697913"/>
              <a:gd name="connsiteY0" fmla="*/ 1524311 h 3762230"/>
              <a:gd name="connsiteX1" fmla="*/ 202488 w 1697913"/>
              <a:gd name="connsiteY1" fmla="*/ 1486211 h 3762230"/>
              <a:gd name="connsiteX2" fmla="*/ 207250 w 1697913"/>
              <a:gd name="connsiteY2" fmla="*/ 1471923 h 3762230"/>
              <a:gd name="connsiteX3" fmla="*/ 226300 w 1697913"/>
              <a:gd name="connsiteY3" fmla="*/ 1438586 h 3762230"/>
              <a:gd name="connsiteX4" fmla="*/ 240588 w 1697913"/>
              <a:gd name="connsiteY4" fmla="*/ 1424298 h 3762230"/>
              <a:gd name="connsiteX5" fmla="*/ 259638 w 1697913"/>
              <a:gd name="connsiteY5" fmla="*/ 1395723 h 3762230"/>
              <a:gd name="connsiteX6" fmla="*/ 264400 w 1697913"/>
              <a:gd name="connsiteY6" fmla="*/ 1371911 h 3762230"/>
              <a:gd name="connsiteX7" fmla="*/ 297738 w 1697913"/>
              <a:gd name="connsiteY7" fmla="*/ 1338573 h 3762230"/>
              <a:gd name="connsiteX8" fmla="*/ 326313 w 1697913"/>
              <a:gd name="connsiteY8" fmla="*/ 1333811 h 3762230"/>
              <a:gd name="connsiteX9" fmla="*/ 335838 w 1697913"/>
              <a:gd name="connsiteY9" fmla="*/ 1305236 h 3762230"/>
              <a:gd name="connsiteX10" fmla="*/ 345363 w 1697913"/>
              <a:gd name="connsiteY10" fmla="*/ 1252848 h 3762230"/>
              <a:gd name="connsiteX11" fmla="*/ 335838 w 1697913"/>
              <a:gd name="connsiteY11" fmla="*/ 1176648 h 3762230"/>
              <a:gd name="connsiteX12" fmla="*/ 326313 w 1697913"/>
              <a:gd name="connsiteY12" fmla="*/ 1148073 h 3762230"/>
              <a:gd name="connsiteX13" fmla="*/ 321550 w 1697913"/>
              <a:gd name="connsiteY13" fmla="*/ 1114736 h 3762230"/>
              <a:gd name="connsiteX14" fmla="*/ 312025 w 1697913"/>
              <a:gd name="connsiteY14" fmla="*/ 1095686 h 3762230"/>
              <a:gd name="connsiteX15" fmla="*/ 307263 w 1697913"/>
              <a:gd name="connsiteY15" fmla="*/ 1081398 h 3762230"/>
              <a:gd name="connsiteX16" fmla="*/ 312025 w 1697913"/>
              <a:gd name="connsiteY16" fmla="*/ 986148 h 3762230"/>
              <a:gd name="connsiteX17" fmla="*/ 316788 w 1697913"/>
              <a:gd name="connsiteY17" fmla="*/ 971861 h 3762230"/>
              <a:gd name="connsiteX18" fmla="*/ 326313 w 1697913"/>
              <a:gd name="connsiteY18" fmla="*/ 957573 h 3762230"/>
              <a:gd name="connsiteX19" fmla="*/ 340600 w 1697913"/>
              <a:gd name="connsiteY19" fmla="*/ 943286 h 3762230"/>
              <a:gd name="connsiteX20" fmla="*/ 354888 w 1697913"/>
              <a:gd name="connsiteY20" fmla="*/ 900423 h 3762230"/>
              <a:gd name="connsiteX21" fmla="*/ 359650 w 1697913"/>
              <a:gd name="connsiteY21" fmla="*/ 886136 h 3762230"/>
              <a:gd name="connsiteX22" fmla="*/ 369175 w 1697913"/>
              <a:gd name="connsiteY22" fmla="*/ 867086 h 3762230"/>
              <a:gd name="connsiteX23" fmla="*/ 383463 w 1697913"/>
              <a:gd name="connsiteY23" fmla="*/ 814698 h 3762230"/>
              <a:gd name="connsiteX24" fmla="*/ 392988 w 1697913"/>
              <a:gd name="connsiteY24" fmla="*/ 781361 h 3762230"/>
              <a:gd name="connsiteX25" fmla="*/ 402513 w 1697913"/>
              <a:gd name="connsiteY25" fmla="*/ 767073 h 3762230"/>
              <a:gd name="connsiteX26" fmla="*/ 421563 w 1697913"/>
              <a:gd name="connsiteY26" fmla="*/ 733736 h 3762230"/>
              <a:gd name="connsiteX27" fmla="*/ 459663 w 1697913"/>
              <a:gd name="connsiteY27" fmla="*/ 714686 h 3762230"/>
              <a:gd name="connsiteX28" fmla="*/ 478713 w 1697913"/>
              <a:gd name="connsiteY28" fmla="*/ 705161 h 3762230"/>
              <a:gd name="connsiteX29" fmla="*/ 493000 w 1697913"/>
              <a:gd name="connsiteY29" fmla="*/ 690873 h 3762230"/>
              <a:gd name="connsiteX30" fmla="*/ 507288 w 1697913"/>
              <a:gd name="connsiteY30" fmla="*/ 681348 h 3762230"/>
              <a:gd name="connsiteX31" fmla="*/ 512050 w 1697913"/>
              <a:gd name="connsiteY31" fmla="*/ 667061 h 3762230"/>
              <a:gd name="connsiteX32" fmla="*/ 526338 w 1697913"/>
              <a:gd name="connsiteY32" fmla="*/ 652773 h 3762230"/>
              <a:gd name="connsiteX33" fmla="*/ 535863 w 1697913"/>
              <a:gd name="connsiteY33" fmla="*/ 638486 h 3762230"/>
              <a:gd name="connsiteX34" fmla="*/ 564438 w 1697913"/>
              <a:gd name="connsiteY34" fmla="*/ 614673 h 3762230"/>
              <a:gd name="connsiteX35" fmla="*/ 573963 w 1697913"/>
              <a:gd name="connsiteY35" fmla="*/ 600386 h 3762230"/>
              <a:gd name="connsiteX36" fmla="*/ 588250 w 1697913"/>
              <a:gd name="connsiteY36" fmla="*/ 581336 h 3762230"/>
              <a:gd name="connsiteX37" fmla="*/ 612063 w 1697913"/>
              <a:gd name="connsiteY37" fmla="*/ 552761 h 3762230"/>
              <a:gd name="connsiteX38" fmla="*/ 631113 w 1697913"/>
              <a:gd name="connsiteY38" fmla="*/ 543236 h 3762230"/>
              <a:gd name="connsiteX39" fmla="*/ 659688 w 1697913"/>
              <a:gd name="connsiteY39" fmla="*/ 509898 h 3762230"/>
              <a:gd name="connsiteX40" fmla="*/ 693025 w 1697913"/>
              <a:gd name="connsiteY40" fmla="*/ 471798 h 3762230"/>
              <a:gd name="connsiteX41" fmla="*/ 735888 w 1697913"/>
              <a:gd name="connsiteY41" fmla="*/ 428936 h 3762230"/>
              <a:gd name="connsiteX42" fmla="*/ 769225 w 1697913"/>
              <a:gd name="connsiteY42" fmla="*/ 395598 h 3762230"/>
              <a:gd name="connsiteX43" fmla="*/ 788275 w 1697913"/>
              <a:gd name="connsiteY43" fmla="*/ 333686 h 3762230"/>
              <a:gd name="connsiteX44" fmla="*/ 807325 w 1697913"/>
              <a:gd name="connsiteY44" fmla="*/ 305111 h 3762230"/>
              <a:gd name="connsiteX45" fmla="*/ 831138 w 1697913"/>
              <a:gd name="connsiteY45" fmla="*/ 271773 h 3762230"/>
              <a:gd name="connsiteX46" fmla="*/ 854950 w 1697913"/>
              <a:gd name="connsiteY46" fmla="*/ 243198 h 3762230"/>
              <a:gd name="connsiteX47" fmla="*/ 869238 w 1697913"/>
              <a:gd name="connsiteY47" fmla="*/ 209861 h 3762230"/>
              <a:gd name="connsiteX48" fmla="*/ 878763 w 1697913"/>
              <a:gd name="connsiteY48" fmla="*/ 181286 h 3762230"/>
              <a:gd name="connsiteX49" fmla="*/ 893050 w 1697913"/>
              <a:gd name="connsiteY49" fmla="*/ 157473 h 3762230"/>
              <a:gd name="connsiteX50" fmla="*/ 921625 w 1697913"/>
              <a:gd name="connsiteY50" fmla="*/ 133661 h 3762230"/>
              <a:gd name="connsiteX51" fmla="*/ 926388 w 1697913"/>
              <a:gd name="connsiteY51" fmla="*/ 119373 h 3762230"/>
              <a:gd name="connsiteX52" fmla="*/ 912100 w 1697913"/>
              <a:gd name="connsiteY52" fmla="*/ 90798 h 3762230"/>
              <a:gd name="connsiteX53" fmla="*/ 907338 w 1697913"/>
              <a:gd name="connsiteY53" fmla="*/ 76511 h 3762230"/>
              <a:gd name="connsiteX54" fmla="*/ 935913 w 1697913"/>
              <a:gd name="connsiteY54" fmla="*/ 90798 h 3762230"/>
              <a:gd name="connsiteX55" fmla="*/ 945438 w 1697913"/>
              <a:gd name="connsiteY55" fmla="*/ 105086 h 3762230"/>
              <a:gd name="connsiteX56" fmla="*/ 935913 w 1697913"/>
              <a:gd name="connsiteY56" fmla="*/ 71748 h 3762230"/>
              <a:gd name="connsiteX57" fmla="*/ 926388 w 1697913"/>
              <a:gd name="connsiteY57" fmla="*/ 57461 h 3762230"/>
              <a:gd name="connsiteX58" fmla="*/ 921625 w 1697913"/>
              <a:gd name="connsiteY58" fmla="*/ 43173 h 3762230"/>
              <a:gd name="connsiteX59" fmla="*/ 912100 w 1697913"/>
              <a:gd name="connsiteY59" fmla="*/ 28886 h 3762230"/>
              <a:gd name="connsiteX60" fmla="*/ 931150 w 1697913"/>
              <a:gd name="connsiteY60" fmla="*/ 38411 h 3762230"/>
              <a:gd name="connsiteX61" fmla="*/ 945438 w 1697913"/>
              <a:gd name="connsiteY61" fmla="*/ 43173 h 3762230"/>
              <a:gd name="connsiteX62" fmla="*/ 959725 w 1697913"/>
              <a:gd name="connsiteY62" fmla="*/ 43173 h 3762230"/>
              <a:gd name="connsiteX63" fmla="*/ 945438 w 1697913"/>
              <a:gd name="connsiteY63" fmla="*/ 14598 h 3762230"/>
              <a:gd name="connsiteX64" fmla="*/ 940675 w 1697913"/>
              <a:gd name="connsiteY64" fmla="*/ 311 h 3762230"/>
              <a:gd name="connsiteX65" fmla="*/ 983538 w 1697913"/>
              <a:gd name="connsiteY65" fmla="*/ 19361 h 3762230"/>
              <a:gd name="connsiteX66" fmla="*/ 993063 w 1697913"/>
              <a:gd name="connsiteY66" fmla="*/ 33648 h 3762230"/>
              <a:gd name="connsiteX67" fmla="*/ 1035925 w 1697913"/>
              <a:gd name="connsiteY67" fmla="*/ 62223 h 3762230"/>
              <a:gd name="connsiteX68" fmla="*/ 1054975 w 1697913"/>
              <a:gd name="connsiteY68" fmla="*/ 71748 h 3762230"/>
              <a:gd name="connsiteX69" fmla="*/ 1069263 w 1697913"/>
              <a:gd name="connsiteY69" fmla="*/ 86036 h 3762230"/>
              <a:gd name="connsiteX70" fmla="*/ 1083550 w 1697913"/>
              <a:gd name="connsiteY70" fmla="*/ 90798 h 3762230"/>
              <a:gd name="connsiteX71" fmla="*/ 1126413 w 1697913"/>
              <a:gd name="connsiteY71" fmla="*/ 105086 h 3762230"/>
              <a:gd name="connsiteX72" fmla="*/ 1145463 w 1697913"/>
              <a:gd name="connsiteY72" fmla="*/ 114611 h 3762230"/>
              <a:gd name="connsiteX73" fmla="*/ 1164513 w 1697913"/>
              <a:gd name="connsiteY73" fmla="*/ 143186 h 3762230"/>
              <a:gd name="connsiteX74" fmla="*/ 1207375 w 1697913"/>
              <a:gd name="connsiteY74" fmla="*/ 176523 h 3762230"/>
              <a:gd name="connsiteX75" fmla="*/ 1226425 w 1697913"/>
              <a:gd name="connsiteY75" fmla="*/ 205098 h 3762230"/>
              <a:gd name="connsiteX76" fmla="*/ 1269288 w 1697913"/>
              <a:gd name="connsiteY76" fmla="*/ 252723 h 3762230"/>
              <a:gd name="connsiteX77" fmla="*/ 1288338 w 1697913"/>
              <a:gd name="connsiteY77" fmla="*/ 281298 h 3762230"/>
              <a:gd name="connsiteX78" fmla="*/ 1293100 w 1697913"/>
              <a:gd name="connsiteY78" fmla="*/ 300348 h 3762230"/>
              <a:gd name="connsiteX79" fmla="*/ 1316913 w 1697913"/>
              <a:gd name="connsiteY79" fmla="*/ 343211 h 3762230"/>
              <a:gd name="connsiteX80" fmla="*/ 1345488 w 1697913"/>
              <a:gd name="connsiteY80" fmla="*/ 362261 h 3762230"/>
              <a:gd name="connsiteX81" fmla="*/ 1383588 w 1697913"/>
              <a:gd name="connsiteY81" fmla="*/ 371786 h 3762230"/>
              <a:gd name="connsiteX82" fmla="*/ 1393113 w 1697913"/>
              <a:gd name="connsiteY82" fmla="*/ 386073 h 3762230"/>
              <a:gd name="connsiteX83" fmla="*/ 1416925 w 1697913"/>
              <a:gd name="connsiteY83" fmla="*/ 414648 h 3762230"/>
              <a:gd name="connsiteX84" fmla="*/ 1426450 w 1697913"/>
              <a:gd name="connsiteY84" fmla="*/ 443223 h 3762230"/>
              <a:gd name="connsiteX85" fmla="*/ 1431213 w 1697913"/>
              <a:gd name="connsiteY85" fmla="*/ 457511 h 3762230"/>
              <a:gd name="connsiteX86" fmla="*/ 1440738 w 1697913"/>
              <a:gd name="connsiteY86" fmla="*/ 476561 h 3762230"/>
              <a:gd name="connsiteX87" fmla="*/ 1469313 w 1697913"/>
              <a:gd name="connsiteY87" fmla="*/ 519423 h 3762230"/>
              <a:gd name="connsiteX88" fmla="*/ 1478838 w 1697913"/>
              <a:gd name="connsiteY88" fmla="*/ 533711 h 3762230"/>
              <a:gd name="connsiteX89" fmla="*/ 1483600 w 1697913"/>
              <a:gd name="connsiteY89" fmla="*/ 547998 h 3762230"/>
              <a:gd name="connsiteX90" fmla="*/ 1497888 w 1697913"/>
              <a:gd name="connsiteY90" fmla="*/ 557523 h 3762230"/>
              <a:gd name="connsiteX91" fmla="*/ 1550275 w 1697913"/>
              <a:gd name="connsiteY91" fmla="*/ 581336 h 3762230"/>
              <a:gd name="connsiteX92" fmla="*/ 1569325 w 1697913"/>
              <a:gd name="connsiteY92" fmla="*/ 590861 h 3762230"/>
              <a:gd name="connsiteX93" fmla="*/ 1597900 w 1697913"/>
              <a:gd name="connsiteY93" fmla="*/ 600386 h 3762230"/>
              <a:gd name="connsiteX94" fmla="*/ 1640763 w 1697913"/>
              <a:gd name="connsiteY94" fmla="*/ 595623 h 3762230"/>
              <a:gd name="connsiteX95" fmla="*/ 1655050 w 1697913"/>
              <a:gd name="connsiteY95" fmla="*/ 590861 h 3762230"/>
              <a:gd name="connsiteX96" fmla="*/ 1664575 w 1697913"/>
              <a:gd name="connsiteY96" fmla="*/ 576573 h 3762230"/>
              <a:gd name="connsiteX97" fmla="*/ 1683625 w 1697913"/>
              <a:gd name="connsiteY97" fmla="*/ 571811 h 3762230"/>
              <a:gd name="connsiteX98" fmla="*/ 1697913 w 1697913"/>
              <a:gd name="connsiteY98" fmla="*/ 567048 h 3762230"/>
              <a:gd name="connsiteX99" fmla="*/ 1688388 w 1697913"/>
              <a:gd name="connsiteY99" fmla="*/ 705161 h 3762230"/>
              <a:gd name="connsiteX100" fmla="*/ 1683625 w 1697913"/>
              <a:gd name="connsiteY100" fmla="*/ 719448 h 3762230"/>
              <a:gd name="connsiteX101" fmla="*/ 1664575 w 1697913"/>
              <a:gd name="connsiteY101" fmla="*/ 748023 h 3762230"/>
              <a:gd name="connsiteX102" fmla="*/ 1645525 w 1697913"/>
              <a:gd name="connsiteY102" fmla="*/ 786123 h 3762230"/>
              <a:gd name="connsiteX103" fmla="*/ 1636000 w 1697913"/>
              <a:gd name="connsiteY103" fmla="*/ 824223 h 3762230"/>
              <a:gd name="connsiteX104" fmla="*/ 1626475 w 1697913"/>
              <a:gd name="connsiteY104" fmla="*/ 909948 h 3762230"/>
              <a:gd name="connsiteX105" fmla="*/ 1616950 w 1697913"/>
              <a:gd name="connsiteY105" fmla="*/ 1014723 h 3762230"/>
              <a:gd name="connsiteX106" fmla="*/ 1607425 w 1697913"/>
              <a:gd name="connsiteY106" fmla="*/ 1090923 h 3762230"/>
              <a:gd name="connsiteX107" fmla="*/ 1593138 w 1697913"/>
              <a:gd name="connsiteY107" fmla="*/ 1119498 h 3762230"/>
              <a:gd name="connsiteX108" fmla="*/ 1578850 w 1697913"/>
              <a:gd name="connsiteY108" fmla="*/ 1148073 h 3762230"/>
              <a:gd name="connsiteX109" fmla="*/ 1574088 w 1697913"/>
              <a:gd name="connsiteY109" fmla="*/ 1162361 h 3762230"/>
              <a:gd name="connsiteX110" fmla="*/ 1516938 w 1697913"/>
              <a:gd name="connsiteY110" fmla="*/ 1148073 h 3762230"/>
              <a:gd name="connsiteX111" fmla="*/ 1493125 w 1697913"/>
              <a:gd name="connsiteY111" fmla="*/ 1143311 h 3762230"/>
              <a:gd name="connsiteX112" fmla="*/ 1464550 w 1697913"/>
              <a:gd name="connsiteY112" fmla="*/ 1133786 h 3762230"/>
              <a:gd name="connsiteX113" fmla="*/ 1402638 w 1697913"/>
              <a:gd name="connsiteY113" fmla="*/ 1138548 h 3762230"/>
              <a:gd name="connsiteX114" fmla="*/ 1393113 w 1697913"/>
              <a:gd name="connsiteY114" fmla="*/ 1167123 h 3762230"/>
              <a:gd name="connsiteX115" fmla="*/ 1383588 w 1697913"/>
              <a:gd name="connsiteY115" fmla="*/ 1186173 h 3762230"/>
              <a:gd name="connsiteX116" fmla="*/ 1374063 w 1697913"/>
              <a:gd name="connsiteY116" fmla="*/ 1214748 h 3762230"/>
              <a:gd name="connsiteX117" fmla="*/ 1369300 w 1697913"/>
              <a:gd name="connsiteY117" fmla="*/ 1281423 h 3762230"/>
              <a:gd name="connsiteX118" fmla="*/ 1355013 w 1697913"/>
              <a:gd name="connsiteY118" fmla="*/ 1300473 h 3762230"/>
              <a:gd name="connsiteX119" fmla="*/ 1369300 w 1697913"/>
              <a:gd name="connsiteY119" fmla="*/ 1333811 h 3762230"/>
              <a:gd name="connsiteX120" fmla="*/ 1378825 w 1697913"/>
              <a:gd name="connsiteY120" fmla="*/ 1348098 h 3762230"/>
              <a:gd name="connsiteX121" fmla="*/ 1388350 w 1697913"/>
              <a:gd name="connsiteY121" fmla="*/ 1381436 h 3762230"/>
              <a:gd name="connsiteX122" fmla="*/ 1397875 w 1697913"/>
              <a:gd name="connsiteY122" fmla="*/ 1400486 h 3762230"/>
              <a:gd name="connsiteX123" fmla="*/ 1402638 w 1697913"/>
              <a:gd name="connsiteY123" fmla="*/ 1467161 h 3762230"/>
              <a:gd name="connsiteX124" fmla="*/ 1407400 w 1697913"/>
              <a:gd name="connsiteY124" fmla="*/ 1486211 h 3762230"/>
              <a:gd name="connsiteX125" fmla="*/ 1412163 w 1697913"/>
              <a:gd name="connsiteY125" fmla="*/ 1510023 h 3762230"/>
              <a:gd name="connsiteX126" fmla="*/ 1407400 w 1697913"/>
              <a:gd name="connsiteY126" fmla="*/ 1557648 h 3762230"/>
              <a:gd name="connsiteX127" fmla="*/ 1388350 w 1697913"/>
              <a:gd name="connsiteY127" fmla="*/ 1605273 h 3762230"/>
              <a:gd name="connsiteX128" fmla="*/ 1383588 w 1697913"/>
              <a:gd name="connsiteY128" fmla="*/ 1676711 h 3762230"/>
              <a:gd name="connsiteX129" fmla="*/ 1374063 w 1697913"/>
              <a:gd name="connsiteY129" fmla="*/ 1710048 h 3762230"/>
              <a:gd name="connsiteX130" fmla="*/ 1364538 w 1697913"/>
              <a:gd name="connsiteY130" fmla="*/ 1748148 h 3762230"/>
              <a:gd name="connsiteX131" fmla="*/ 1369300 w 1697913"/>
              <a:gd name="connsiteY131" fmla="*/ 1833873 h 3762230"/>
              <a:gd name="connsiteX132" fmla="*/ 1378825 w 1697913"/>
              <a:gd name="connsiteY132" fmla="*/ 1867211 h 3762230"/>
              <a:gd name="connsiteX133" fmla="*/ 1383588 w 1697913"/>
              <a:gd name="connsiteY133" fmla="*/ 1886261 h 3762230"/>
              <a:gd name="connsiteX134" fmla="*/ 1397875 w 1697913"/>
              <a:gd name="connsiteY134" fmla="*/ 1933886 h 3762230"/>
              <a:gd name="connsiteX135" fmla="*/ 1402638 w 1697913"/>
              <a:gd name="connsiteY135" fmla="*/ 2124386 h 3762230"/>
              <a:gd name="connsiteX136" fmla="*/ 1412163 w 1697913"/>
              <a:gd name="connsiteY136" fmla="*/ 2186298 h 3762230"/>
              <a:gd name="connsiteX137" fmla="*/ 1421688 w 1697913"/>
              <a:gd name="connsiteY137" fmla="*/ 2200586 h 3762230"/>
              <a:gd name="connsiteX138" fmla="*/ 1426450 w 1697913"/>
              <a:gd name="connsiteY138" fmla="*/ 2214873 h 3762230"/>
              <a:gd name="connsiteX139" fmla="*/ 1435975 w 1697913"/>
              <a:gd name="connsiteY139" fmla="*/ 2233923 h 3762230"/>
              <a:gd name="connsiteX140" fmla="*/ 1450263 w 1697913"/>
              <a:gd name="connsiteY140" fmla="*/ 2276786 h 3762230"/>
              <a:gd name="connsiteX141" fmla="*/ 1443119 w 1697913"/>
              <a:gd name="connsiteY141" fmla="*/ 2364892 h 3762230"/>
              <a:gd name="connsiteX142" fmla="*/ 1381207 w 1697913"/>
              <a:gd name="connsiteY142" fmla="*/ 2422042 h 3762230"/>
              <a:gd name="connsiteX143" fmla="*/ 1278813 w 1697913"/>
              <a:gd name="connsiteY143" fmla="*/ 2464906 h 3762230"/>
              <a:gd name="connsiteX144" fmla="*/ 1231187 w 1697913"/>
              <a:gd name="connsiteY144" fmla="*/ 2555392 h 3762230"/>
              <a:gd name="connsiteX145" fmla="*/ 1240712 w 1697913"/>
              <a:gd name="connsiteY145" fmla="*/ 2610161 h 3762230"/>
              <a:gd name="connsiteX146" fmla="*/ 1221662 w 1697913"/>
              <a:gd name="connsiteY146" fmla="*/ 2662548 h 3762230"/>
              <a:gd name="connsiteX147" fmla="*/ 1250238 w 1697913"/>
              <a:gd name="connsiteY147" fmla="*/ 2743510 h 3762230"/>
              <a:gd name="connsiteX148" fmla="*/ 1343106 w 1697913"/>
              <a:gd name="connsiteY148" fmla="*/ 2750652 h 3762230"/>
              <a:gd name="connsiteX149" fmla="*/ 1371681 w 1697913"/>
              <a:gd name="connsiteY149" fmla="*/ 2803040 h 3762230"/>
              <a:gd name="connsiteX150" fmla="*/ 1355012 w 1697913"/>
              <a:gd name="connsiteY150" fmla="*/ 2855426 h 3762230"/>
              <a:gd name="connsiteX151" fmla="*/ 1397875 w 1697913"/>
              <a:gd name="connsiteY151" fmla="*/ 2872095 h 3762230"/>
              <a:gd name="connsiteX152" fmla="*/ 1412163 w 1697913"/>
              <a:gd name="connsiteY152" fmla="*/ 2922101 h 3762230"/>
              <a:gd name="connsiteX153" fmla="*/ 1393113 w 1697913"/>
              <a:gd name="connsiteY153" fmla="*/ 2945912 h 3762230"/>
              <a:gd name="connsiteX154" fmla="*/ 1433594 w 1697913"/>
              <a:gd name="connsiteY154" fmla="*/ 2962581 h 3762230"/>
              <a:gd name="connsiteX155" fmla="*/ 1455025 w 1697913"/>
              <a:gd name="connsiteY155" fmla="*/ 3017349 h 3762230"/>
              <a:gd name="connsiteX156" fmla="*/ 1431212 w 1697913"/>
              <a:gd name="connsiteY156" fmla="*/ 3026874 h 3762230"/>
              <a:gd name="connsiteX157" fmla="*/ 1405019 w 1697913"/>
              <a:gd name="connsiteY157" fmla="*/ 3010204 h 3762230"/>
              <a:gd name="connsiteX158" fmla="*/ 1138319 w 1697913"/>
              <a:gd name="connsiteY158" fmla="*/ 3060210 h 3762230"/>
              <a:gd name="connsiteX159" fmla="*/ 1145463 w 1697913"/>
              <a:gd name="connsiteY159" fmla="*/ 3095929 h 3762230"/>
              <a:gd name="connsiteX160" fmla="*/ 1083550 w 1697913"/>
              <a:gd name="connsiteY160" fmla="*/ 3103072 h 3762230"/>
              <a:gd name="connsiteX161" fmla="*/ 1104981 w 1697913"/>
              <a:gd name="connsiteY161" fmla="*/ 3222133 h 3762230"/>
              <a:gd name="connsiteX162" fmla="*/ 1071644 w 1697913"/>
              <a:gd name="connsiteY162" fmla="*/ 3286427 h 3762230"/>
              <a:gd name="connsiteX163" fmla="*/ 1097838 w 1697913"/>
              <a:gd name="connsiteY163" fmla="*/ 3376914 h 3762230"/>
              <a:gd name="connsiteX164" fmla="*/ 1081169 w 1697913"/>
              <a:gd name="connsiteY164" fmla="*/ 3412631 h 3762230"/>
              <a:gd name="connsiteX165" fmla="*/ 1116888 w 1697913"/>
              <a:gd name="connsiteY165" fmla="*/ 3498356 h 3762230"/>
              <a:gd name="connsiteX166" fmla="*/ 1090693 w 1697913"/>
              <a:gd name="connsiteY166" fmla="*/ 3574555 h 3762230"/>
              <a:gd name="connsiteX167" fmla="*/ 1021636 w 1697913"/>
              <a:gd name="connsiteY167" fmla="*/ 3648375 h 3762230"/>
              <a:gd name="connsiteX168" fmla="*/ 928768 w 1697913"/>
              <a:gd name="connsiteY168" fmla="*/ 3638849 h 3762230"/>
              <a:gd name="connsiteX169" fmla="*/ 657306 w 1697913"/>
              <a:gd name="connsiteY169" fmla="*/ 3753148 h 3762230"/>
              <a:gd name="connsiteX170" fmla="*/ 533481 w 1697913"/>
              <a:gd name="connsiteY170" fmla="*/ 3755529 h 3762230"/>
              <a:gd name="connsiteX171" fmla="*/ 304882 w 1697913"/>
              <a:gd name="connsiteY171" fmla="*/ 3610273 h 3762230"/>
              <a:gd name="connsiteX172" fmla="*/ 266781 w 1697913"/>
              <a:gd name="connsiteY172" fmla="*/ 3522166 h 3762230"/>
              <a:gd name="connsiteX173" fmla="*/ 212012 w 1697913"/>
              <a:gd name="connsiteY173" fmla="*/ 3467398 h 3762230"/>
              <a:gd name="connsiteX174" fmla="*/ 214394 w 1697913"/>
              <a:gd name="connsiteY174" fmla="*/ 3436441 h 3762230"/>
              <a:gd name="connsiteX175" fmla="*/ 81044 w 1697913"/>
              <a:gd name="connsiteY175" fmla="*/ 3376909 h 3762230"/>
              <a:gd name="connsiteX176" fmla="*/ 82 w 1697913"/>
              <a:gd name="connsiteY176" fmla="*/ 3217366 h 3762230"/>
              <a:gd name="connsiteX177" fmla="*/ 64376 w 1697913"/>
              <a:gd name="connsiteY177" fmla="*/ 3303091 h 3762230"/>
              <a:gd name="connsiteX0" fmla="*/ 202405 w 1721643"/>
              <a:gd name="connsiteY0" fmla="*/ 1524311 h 3762230"/>
              <a:gd name="connsiteX1" fmla="*/ 226218 w 1721643"/>
              <a:gd name="connsiteY1" fmla="*/ 1486211 h 3762230"/>
              <a:gd name="connsiteX2" fmla="*/ 230980 w 1721643"/>
              <a:gd name="connsiteY2" fmla="*/ 1471923 h 3762230"/>
              <a:gd name="connsiteX3" fmla="*/ 250030 w 1721643"/>
              <a:gd name="connsiteY3" fmla="*/ 1438586 h 3762230"/>
              <a:gd name="connsiteX4" fmla="*/ 264318 w 1721643"/>
              <a:gd name="connsiteY4" fmla="*/ 1424298 h 3762230"/>
              <a:gd name="connsiteX5" fmla="*/ 283368 w 1721643"/>
              <a:gd name="connsiteY5" fmla="*/ 1395723 h 3762230"/>
              <a:gd name="connsiteX6" fmla="*/ 288130 w 1721643"/>
              <a:gd name="connsiteY6" fmla="*/ 1371911 h 3762230"/>
              <a:gd name="connsiteX7" fmla="*/ 321468 w 1721643"/>
              <a:gd name="connsiteY7" fmla="*/ 1338573 h 3762230"/>
              <a:gd name="connsiteX8" fmla="*/ 350043 w 1721643"/>
              <a:gd name="connsiteY8" fmla="*/ 1333811 h 3762230"/>
              <a:gd name="connsiteX9" fmla="*/ 359568 w 1721643"/>
              <a:gd name="connsiteY9" fmla="*/ 1305236 h 3762230"/>
              <a:gd name="connsiteX10" fmla="*/ 369093 w 1721643"/>
              <a:gd name="connsiteY10" fmla="*/ 1252848 h 3762230"/>
              <a:gd name="connsiteX11" fmla="*/ 359568 w 1721643"/>
              <a:gd name="connsiteY11" fmla="*/ 1176648 h 3762230"/>
              <a:gd name="connsiteX12" fmla="*/ 350043 w 1721643"/>
              <a:gd name="connsiteY12" fmla="*/ 1148073 h 3762230"/>
              <a:gd name="connsiteX13" fmla="*/ 345280 w 1721643"/>
              <a:gd name="connsiteY13" fmla="*/ 1114736 h 3762230"/>
              <a:gd name="connsiteX14" fmla="*/ 335755 w 1721643"/>
              <a:gd name="connsiteY14" fmla="*/ 1095686 h 3762230"/>
              <a:gd name="connsiteX15" fmla="*/ 330993 w 1721643"/>
              <a:gd name="connsiteY15" fmla="*/ 1081398 h 3762230"/>
              <a:gd name="connsiteX16" fmla="*/ 335755 w 1721643"/>
              <a:gd name="connsiteY16" fmla="*/ 986148 h 3762230"/>
              <a:gd name="connsiteX17" fmla="*/ 340518 w 1721643"/>
              <a:gd name="connsiteY17" fmla="*/ 971861 h 3762230"/>
              <a:gd name="connsiteX18" fmla="*/ 350043 w 1721643"/>
              <a:gd name="connsiteY18" fmla="*/ 957573 h 3762230"/>
              <a:gd name="connsiteX19" fmla="*/ 364330 w 1721643"/>
              <a:gd name="connsiteY19" fmla="*/ 943286 h 3762230"/>
              <a:gd name="connsiteX20" fmla="*/ 378618 w 1721643"/>
              <a:gd name="connsiteY20" fmla="*/ 900423 h 3762230"/>
              <a:gd name="connsiteX21" fmla="*/ 383380 w 1721643"/>
              <a:gd name="connsiteY21" fmla="*/ 886136 h 3762230"/>
              <a:gd name="connsiteX22" fmla="*/ 392905 w 1721643"/>
              <a:gd name="connsiteY22" fmla="*/ 867086 h 3762230"/>
              <a:gd name="connsiteX23" fmla="*/ 407193 w 1721643"/>
              <a:gd name="connsiteY23" fmla="*/ 814698 h 3762230"/>
              <a:gd name="connsiteX24" fmla="*/ 416718 w 1721643"/>
              <a:gd name="connsiteY24" fmla="*/ 781361 h 3762230"/>
              <a:gd name="connsiteX25" fmla="*/ 426243 w 1721643"/>
              <a:gd name="connsiteY25" fmla="*/ 767073 h 3762230"/>
              <a:gd name="connsiteX26" fmla="*/ 445293 w 1721643"/>
              <a:gd name="connsiteY26" fmla="*/ 733736 h 3762230"/>
              <a:gd name="connsiteX27" fmla="*/ 483393 w 1721643"/>
              <a:gd name="connsiteY27" fmla="*/ 714686 h 3762230"/>
              <a:gd name="connsiteX28" fmla="*/ 502443 w 1721643"/>
              <a:gd name="connsiteY28" fmla="*/ 705161 h 3762230"/>
              <a:gd name="connsiteX29" fmla="*/ 516730 w 1721643"/>
              <a:gd name="connsiteY29" fmla="*/ 690873 h 3762230"/>
              <a:gd name="connsiteX30" fmla="*/ 531018 w 1721643"/>
              <a:gd name="connsiteY30" fmla="*/ 681348 h 3762230"/>
              <a:gd name="connsiteX31" fmla="*/ 535780 w 1721643"/>
              <a:gd name="connsiteY31" fmla="*/ 667061 h 3762230"/>
              <a:gd name="connsiteX32" fmla="*/ 550068 w 1721643"/>
              <a:gd name="connsiteY32" fmla="*/ 652773 h 3762230"/>
              <a:gd name="connsiteX33" fmla="*/ 559593 w 1721643"/>
              <a:gd name="connsiteY33" fmla="*/ 638486 h 3762230"/>
              <a:gd name="connsiteX34" fmla="*/ 588168 w 1721643"/>
              <a:gd name="connsiteY34" fmla="*/ 614673 h 3762230"/>
              <a:gd name="connsiteX35" fmla="*/ 597693 w 1721643"/>
              <a:gd name="connsiteY35" fmla="*/ 600386 h 3762230"/>
              <a:gd name="connsiteX36" fmla="*/ 611980 w 1721643"/>
              <a:gd name="connsiteY36" fmla="*/ 581336 h 3762230"/>
              <a:gd name="connsiteX37" fmla="*/ 635793 w 1721643"/>
              <a:gd name="connsiteY37" fmla="*/ 552761 h 3762230"/>
              <a:gd name="connsiteX38" fmla="*/ 654843 w 1721643"/>
              <a:gd name="connsiteY38" fmla="*/ 543236 h 3762230"/>
              <a:gd name="connsiteX39" fmla="*/ 683418 w 1721643"/>
              <a:gd name="connsiteY39" fmla="*/ 509898 h 3762230"/>
              <a:gd name="connsiteX40" fmla="*/ 716755 w 1721643"/>
              <a:gd name="connsiteY40" fmla="*/ 471798 h 3762230"/>
              <a:gd name="connsiteX41" fmla="*/ 759618 w 1721643"/>
              <a:gd name="connsiteY41" fmla="*/ 428936 h 3762230"/>
              <a:gd name="connsiteX42" fmla="*/ 792955 w 1721643"/>
              <a:gd name="connsiteY42" fmla="*/ 395598 h 3762230"/>
              <a:gd name="connsiteX43" fmla="*/ 812005 w 1721643"/>
              <a:gd name="connsiteY43" fmla="*/ 333686 h 3762230"/>
              <a:gd name="connsiteX44" fmla="*/ 831055 w 1721643"/>
              <a:gd name="connsiteY44" fmla="*/ 305111 h 3762230"/>
              <a:gd name="connsiteX45" fmla="*/ 854868 w 1721643"/>
              <a:gd name="connsiteY45" fmla="*/ 271773 h 3762230"/>
              <a:gd name="connsiteX46" fmla="*/ 878680 w 1721643"/>
              <a:gd name="connsiteY46" fmla="*/ 243198 h 3762230"/>
              <a:gd name="connsiteX47" fmla="*/ 892968 w 1721643"/>
              <a:gd name="connsiteY47" fmla="*/ 209861 h 3762230"/>
              <a:gd name="connsiteX48" fmla="*/ 902493 w 1721643"/>
              <a:gd name="connsiteY48" fmla="*/ 181286 h 3762230"/>
              <a:gd name="connsiteX49" fmla="*/ 916780 w 1721643"/>
              <a:gd name="connsiteY49" fmla="*/ 157473 h 3762230"/>
              <a:gd name="connsiteX50" fmla="*/ 945355 w 1721643"/>
              <a:gd name="connsiteY50" fmla="*/ 133661 h 3762230"/>
              <a:gd name="connsiteX51" fmla="*/ 950118 w 1721643"/>
              <a:gd name="connsiteY51" fmla="*/ 119373 h 3762230"/>
              <a:gd name="connsiteX52" fmla="*/ 935830 w 1721643"/>
              <a:gd name="connsiteY52" fmla="*/ 90798 h 3762230"/>
              <a:gd name="connsiteX53" fmla="*/ 931068 w 1721643"/>
              <a:gd name="connsiteY53" fmla="*/ 76511 h 3762230"/>
              <a:gd name="connsiteX54" fmla="*/ 959643 w 1721643"/>
              <a:gd name="connsiteY54" fmla="*/ 90798 h 3762230"/>
              <a:gd name="connsiteX55" fmla="*/ 969168 w 1721643"/>
              <a:gd name="connsiteY55" fmla="*/ 105086 h 3762230"/>
              <a:gd name="connsiteX56" fmla="*/ 959643 w 1721643"/>
              <a:gd name="connsiteY56" fmla="*/ 71748 h 3762230"/>
              <a:gd name="connsiteX57" fmla="*/ 950118 w 1721643"/>
              <a:gd name="connsiteY57" fmla="*/ 57461 h 3762230"/>
              <a:gd name="connsiteX58" fmla="*/ 945355 w 1721643"/>
              <a:gd name="connsiteY58" fmla="*/ 43173 h 3762230"/>
              <a:gd name="connsiteX59" fmla="*/ 935830 w 1721643"/>
              <a:gd name="connsiteY59" fmla="*/ 28886 h 3762230"/>
              <a:gd name="connsiteX60" fmla="*/ 954880 w 1721643"/>
              <a:gd name="connsiteY60" fmla="*/ 38411 h 3762230"/>
              <a:gd name="connsiteX61" fmla="*/ 969168 w 1721643"/>
              <a:gd name="connsiteY61" fmla="*/ 43173 h 3762230"/>
              <a:gd name="connsiteX62" fmla="*/ 983455 w 1721643"/>
              <a:gd name="connsiteY62" fmla="*/ 43173 h 3762230"/>
              <a:gd name="connsiteX63" fmla="*/ 969168 w 1721643"/>
              <a:gd name="connsiteY63" fmla="*/ 14598 h 3762230"/>
              <a:gd name="connsiteX64" fmla="*/ 964405 w 1721643"/>
              <a:gd name="connsiteY64" fmla="*/ 311 h 3762230"/>
              <a:gd name="connsiteX65" fmla="*/ 1007268 w 1721643"/>
              <a:gd name="connsiteY65" fmla="*/ 19361 h 3762230"/>
              <a:gd name="connsiteX66" fmla="*/ 1016793 w 1721643"/>
              <a:gd name="connsiteY66" fmla="*/ 33648 h 3762230"/>
              <a:gd name="connsiteX67" fmla="*/ 1059655 w 1721643"/>
              <a:gd name="connsiteY67" fmla="*/ 62223 h 3762230"/>
              <a:gd name="connsiteX68" fmla="*/ 1078705 w 1721643"/>
              <a:gd name="connsiteY68" fmla="*/ 71748 h 3762230"/>
              <a:gd name="connsiteX69" fmla="*/ 1092993 w 1721643"/>
              <a:gd name="connsiteY69" fmla="*/ 86036 h 3762230"/>
              <a:gd name="connsiteX70" fmla="*/ 1107280 w 1721643"/>
              <a:gd name="connsiteY70" fmla="*/ 90798 h 3762230"/>
              <a:gd name="connsiteX71" fmla="*/ 1150143 w 1721643"/>
              <a:gd name="connsiteY71" fmla="*/ 105086 h 3762230"/>
              <a:gd name="connsiteX72" fmla="*/ 1169193 w 1721643"/>
              <a:gd name="connsiteY72" fmla="*/ 114611 h 3762230"/>
              <a:gd name="connsiteX73" fmla="*/ 1188243 w 1721643"/>
              <a:gd name="connsiteY73" fmla="*/ 143186 h 3762230"/>
              <a:gd name="connsiteX74" fmla="*/ 1231105 w 1721643"/>
              <a:gd name="connsiteY74" fmla="*/ 176523 h 3762230"/>
              <a:gd name="connsiteX75" fmla="*/ 1250155 w 1721643"/>
              <a:gd name="connsiteY75" fmla="*/ 205098 h 3762230"/>
              <a:gd name="connsiteX76" fmla="*/ 1293018 w 1721643"/>
              <a:gd name="connsiteY76" fmla="*/ 252723 h 3762230"/>
              <a:gd name="connsiteX77" fmla="*/ 1312068 w 1721643"/>
              <a:gd name="connsiteY77" fmla="*/ 281298 h 3762230"/>
              <a:gd name="connsiteX78" fmla="*/ 1316830 w 1721643"/>
              <a:gd name="connsiteY78" fmla="*/ 300348 h 3762230"/>
              <a:gd name="connsiteX79" fmla="*/ 1340643 w 1721643"/>
              <a:gd name="connsiteY79" fmla="*/ 343211 h 3762230"/>
              <a:gd name="connsiteX80" fmla="*/ 1369218 w 1721643"/>
              <a:gd name="connsiteY80" fmla="*/ 362261 h 3762230"/>
              <a:gd name="connsiteX81" fmla="*/ 1407318 w 1721643"/>
              <a:gd name="connsiteY81" fmla="*/ 371786 h 3762230"/>
              <a:gd name="connsiteX82" fmla="*/ 1416843 w 1721643"/>
              <a:gd name="connsiteY82" fmla="*/ 386073 h 3762230"/>
              <a:gd name="connsiteX83" fmla="*/ 1440655 w 1721643"/>
              <a:gd name="connsiteY83" fmla="*/ 414648 h 3762230"/>
              <a:gd name="connsiteX84" fmla="*/ 1450180 w 1721643"/>
              <a:gd name="connsiteY84" fmla="*/ 443223 h 3762230"/>
              <a:gd name="connsiteX85" fmla="*/ 1454943 w 1721643"/>
              <a:gd name="connsiteY85" fmla="*/ 457511 h 3762230"/>
              <a:gd name="connsiteX86" fmla="*/ 1464468 w 1721643"/>
              <a:gd name="connsiteY86" fmla="*/ 476561 h 3762230"/>
              <a:gd name="connsiteX87" fmla="*/ 1493043 w 1721643"/>
              <a:gd name="connsiteY87" fmla="*/ 519423 h 3762230"/>
              <a:gd name="connsiteX88" fmla="*/ 1502568 w 1721643"/>
              <a:gd name="connsiteY88" fmla="*/ 533711 h 3762230"/>
              <a:gd name="connsiteX89" fmla="*/ 1507330 w 1721643"/>
              <a:gd name="connsiteY89" fmla="*/ 547998 h 3762230"/>
              <a:gd name="connsiteX90" fmla="*/ 1521618 w 1721643"/>
              <a:gd name="connsiteY90" fmla="*/ 557523 h 3762230"/>
              <a:gd name="connsiteX91" fmla="*/ 1574005 w 1721643"/>
              <a:gd name="connsiteY91" fmla="*/ 581336 h 3762230"/>
              <a:gd name="connsiteX92" fmla="*/ 1593055 w 1721643"/>
              <a:gd name="connsiteY92" fmla="*/ 590861 h 3762230"/>
              <a:gd name="connsiteX93" fmla="*/ 1621630 w 1721643"/>
              <a:gd name="connsiteY93" fmla="*/ 600386 h 3762230"/>
              <a:gd name="connsiteX94" fmla="*/ 1664493 w 1721643"/>
              <a:gd name="connsiteY94" fmla="*/ 595623 h 3762230"/>
              <a:gd name="connsiteX95" fmla="*/ 1678780 w 1721643"/>
              <a:gd name="connsiteY95" fmla="*/ 590861 h 3762230"/>
              <a:gd name="connsiteX96" fmla="*/ 1688305 w 1721643"/>
              <a:gd name="connsiteY96" fmla="*/ 576573 h 3762230"/>
              <a:gd name="connsiteX97" fmla="*/ 1707355 w 1721643"/>
              <a:gd name="connsiteY97" fmla="*/ 571811 h 3762230"/>
              <a:gd name="connsiteX98" fmla="*/ 1721643 w 1721643"/>
              <a:gd name="connsiteY98" fmla="*/ 567048 h 3762230"/>
              <a:gd name="connsiteX99" fmla="*/ 1712118 w 1721643"/>
              <a:gd name="connsiteY99" fmla="*/ 705161 h 3762230"/>
              <a:gd name="connsiteX100" fmla="*/ 1707355 w 1721643"/>
              <a:gd name="connsiteY100" fmla="*/ 719448 h 3762230"/>
              <a:gd name="connsiteX101" fmla="*/ 1688305 w 1721643"/>
              <a:gd name="connsiteY101" fmla="*/ 748023 h 3762230"/>
              <a:gd name="connsiteX102" fmla="*/ 1669255 w 1721643"/>
              <a:gd name="connsiteY102" fmla="*/ 786123 h 3762230"/>
              <a:gd name="connsiteX103" fmla="*/ 1659730 w 1721643"/>
              <a:gd name="connsiteY103" fmla="*/ 824223 h 3762230"/>
              <a:gd name="connsiteX104" fmla="*/ 1650205 w 1721643"/>
              <a:gd name="connsiteY104" fmla="*/ 909948 h 3762230"/>
              <a:gd name="connsiteX105" fmla="*/ 1640680 w 1721643"/>
              <a:gd name="connsiteY105" fmla="*/ 1014723 h 3762230"/>
              <a:gd name="connsiteX106" fmla="*/ 1631155 w 1721643"/>
              <a:gd name="connsiteY106" fmla="*/ 1090923 h 3762230"/>
              <a:gd name="connsiteX107" fmla="*/ 1616868 w 1721643"/>
              <a:gd name="connsiteY107" fmla="*/ 1119498 h 3762230"/>
              <a:gd name="connsiteX108" fmla="*/ 1602580 w 1721643"/>
              <a:gd name="connsiteY108" fmla="*/ 1148073 h 3762230"/>
              <a:gd name="connsiteX109" fmla="*/ 1597818 w 1721643"/>
              <a:gd name="connsiteY109" fmla="*/ 1162361 h 3762230"/>
              <a:gd name="connsiteX110" fmla="*/ 1540668 w 1721643"/>
              <a:gd name="connsiteY110" fmla="*/ 1148073 h 3762230"/>
              <a:gd name="connsiteX111" fmla="*/ 1516855 w 1721643"/>
              <a:gd name="connsiteY111" fmla="*/ 1143311 h 3762230"/>
              <a:gd name="connsiteX112" fmla="*/ 1488280 w 1721643"/>
              <a:gd name="connsiteY112" fmla="*/ 1133786 h 3762230"/>
              <a:gd name="connsiteX113" fmla="*/ 1426368 w 1721643"/>
              <a:gd name="connsiteY113" fmla="*/ 1138548 h 3762230"/>
              <a:gd name="connsiteX114" fmla="*/ 1416843 w 1721643"/>
              <a:gd name="connsiteY114" fmla="*/ 1167123 h 3762230"/>
              <a:gd name="connsiteX115" fmla="*/ 1407318 w 1721643"/>
              <a:gd name="connsiteY115" fmla="*/ 1186173 h 3762230"/>
              <a:gd name="connsiteX116" fmla="*/ 1397793 w 1721643"/>
              <a:gd name="connsiteY116" fmla="*/ 1214748 h 3762230"/>
              <a:gd name="connsiteX117" fmla="*/ 1393030 w 1721643"/>
              <a:gd name="connsiteY117" fmla="*/ 1281423 h 3762230"/>
              <a:gd name="connsiteX118" fmla="*/ 1378743 w 1721643"/>
              <a:gd name="connsiteY118" fmla="*/ 1300473 h 3762230"/>
              <a:gd name="connsiteX119" fmla="*/ 1393030 w 1721643"/>
              <a:gd name="connsiteY119" fmla="*/ 1333811 h 3762230"/>
              <a:gd name="connsiteX120" fmla="*/ 1402555 w 1721643"/>
              <a:gd name="connsiteY120" fmla="*/ 1348098 h 3762230"/>
              <a:gd name="connsiteX121" fmla="*/ 1412080 w 1721643"/>
              <a:gd name="connsiteY121" fmla="*/ 1381436 h 3762230"/>
              <a:gd name="connsiteX122" fmla="*/ 1421605 w 1721643"/>
              <a:gd name="connsiteY122" fmla="*/ 1400486 h 3762230"/>
              <a:gd name="connsiteX123" fmla="*/ 1426368 w 1721643"/>
              <a:gd name="connsiteY123" fmla="*/ 1467161 h 3762230"/>
              <a:gd name="connsiteX124" fmla="*/ 1431130 w 1721643"/>
              <a:gd name="connsiteY124" fmla="*/ 1486211 h 3762230"/>
              <a:gd name="connsiteX125" fmla="*/ 1435893 w 1721643"/>
              <a:gd name="connsiteY125" fmla="*/ 1510023 h 3762230"/>
              <a:gd name="connsiteX126" fmla="*/ 1431130 w 1721643"/>
              <a:gd name="connsiteY126" fmla="*/ 1557648 h 3762230"/>
              <a:gd name="connsiteX127" fmla="*/ 1412080 w 1721643"/>
              <a:gd name="connsiteY127" fmla="*/ 1605273 h 3762230"/>
              <a:gd name="connsiteX128" fmla="*/ 1407318 w 1721643"/>
              <a:gd name="connsiteY128" fmla="*/ 1676711 h 3762230"/>
              <a:gd name="connsiteX129" fmla="*/ 1397793 w 1721643"/>
              <a:gd name="connsiteY129" fmla="*/ 1710048 h 3762230"/>
              <a:gd name="connsiteX130" fmla="*/ 1388268 w 1721643"/>
              <a:gd name="connsiteY130" fmla="*/ 1748148 h 3762230"/>
              <a:gd name="connsiteX131" fmla="*/ 1393030 w 1721643"/>
              <a:gd name="connsiteY131" fmla="*/ 1833873 h 3762230"/>
              <a:gd name="connsiteX132" fmla="*/ 1402555 w 1721643"/>
              <a:gd name="connsiteY132" fmla="*/ 1867211 h 3762230"/>
              <a:gd name="connsiteX133" fmla="*/ 1407318 w 1721643"/>
              <a:gd name="connsiteY133" fmla="*/ 1886261 h 3762230"/>
              <a:gd name="connsiteX134" fmla="*/ 1421605 w 1721643"/>
              <a:gd name="connsiteY134" fmla="*/ 1933886 h 3762230"/>
              <a:gd name="connsiteX135" fmla="*/ 1426368 w 1721643"/>
              <a:gd name="connsiteY135" fmla="*/ 2124386 h 3762230"/>
              <a:gd name="connsiteX136" fmla="*/ 1435893 w 1721643"/>
              <a:gd name="connsiteY136" fmla="*/ 2186298 h 3762230"/>
              <a:gd name="connsiteX137" fmla="*/ 1445418 w 1721643"/>
              <a:gd name="connsiteY137" fmla="*/ 2200586 h 3762230"/>
              <a:gd name="connsiteX138" fmla="*/ 1450180 w 1721643"/>
              <a:gd name="connsiteY138" fmla="*/ 2214873 h 3762230"/>
              <a:gd name="connsiteX139" fmla="*/ 1459705 w 1721643"/>
              <a:gd name="connsiteY139" fmla="*/ 2233923 h 3762230"/>
              <a:gd name="connsiteX140" fmla="*/ 1473993 w 1721643"/>
              <a:gd name="connsiteY140" fmla="*/ 2276786 h 3762230"/>
              <a:gd name="connsiteX141" fmla="*/ 1466849 w 1721643"/>
              <a:gd name="connsiteY141" fmla="*/ 2364892 h 3762230"/>
              <a:gd name="connsiteX142" fmla="*/ 1404937 w 1721643"/>
              <a:gd name="connsiteY142" fmla="*/ 2422042 h 3762230"/>
              <a:gd name="connsiteX143" fmla="*/ 1302543 w 1721643"/>
              <a:gd name="connsiteY143" fmla="*/ 2464906 h 3762230"/>
              <a:gd name="connsiteX144" fmla="*/ 1254917 w 1721643"/>
              <a:gd name="connsiteY144" fmla="*/ 2555392 h 3762230"/>
              <a:gd name="connsiteX145" fmla="*/ 1264442 w 1721643"/>
              <a:gd name="connsiteY145" fmla="*/ 2610161 h 3762230"/>
              <a:gd name="connsiteX146" fmla="*/ 1245392 w 1721643"/>
              <a:gd name="connsiteY146" fmla="*/ 2662548 h 3762230"/>
              <a:gd name="connsiteX147" fmla="*/ 1273968 w 1721643"/>
              <a:gd name="connsiteY147" fmla="*/ 2743510 h 3762230"/>
              <a:gd name="connsiteX148" fmla="*/ 1366836 w 1721643"/>
              <a:gd name="connsiteY148" fmla="*/ 2750652 h 3762230"/>
              <a:gd name="connsiteX149" fmla="*/ 1395411 w 1721643"/>
              <a:gd name="connsiteY149" fmla="*/ 2803040 h 3762230"/>
              <a:gd name="connsiteX150" fmla="*/ 1378742 w 1721643"/>
              <a:gd name="connsiteY150" fmla="*/ 2855426 h 3762230"/>
              <a:gd name="connsiteX151" fmla="*/ 1421605 w 1721643"/>
              <a:gd name="connsiteY151" fmla="*/ 2872095 h 3762230"/>
              <a:gd name="connsiteX152" fmla="*/ 1435893 w 1721643"/>
              <a:gd name="connsiteY152" fmla="*/ 2922101 h 3762230"/>
              <a:gd name="connsiteX153" fmla="*/ 1416843 w 1721643"/>
              <a:gd name="connsiteY153" fmla="*/ 2945912 h 3762230"/>
              <a:gd name="connsiteX154" fmla="*/ 1457324 w 1721643"/>
              <a:gd name="connsiteY154" fmla="*/ 2962581 h 3762230"/>
              <a:gd name="connsiteX155" fmla="*/ 1478755 w 1721643"/>
              <a:gd name="connsiteY155" fmla="*/ 3017349 h 3762230"/>
              <a:gd name="connsiteX156" fmla="*/ 1454942 w 1721643"/>
              <a:gd name="connsiteY156" fmla="*/ 3026874 h 3762230"/>
              <a:gd name="connsiteX157" fmla="*/ 1428749 w 1721643"/>
              <a:gd name="connsiteY157" fmla="*/ 3010204 h 3762230"/>
              <a:gd name="connsiteX158" fmla="*/ 1162049 w 1721643"/>
              <a:gd name="connsiteY158" fmla="*/ 3060210 h 3762230"/>
              <a:gd name="connsiteX159" fmla="*/ 1169193 w 1721643"/>
              <a:gd name="connsiteY159" fmla="*/ 3095929 h 3762230"/>
              <a:gd name="connsiteX160" fmla="*/ 1107280 w 1721643"/>
              <a:gd name="connsiteY160" fmla="*/ 3103072 h 3762230"/>
              <a:gd name="connsiteX161" fmla="*/ 1128711 w 1721643"/>
              <a:gd name="connsiteY161" fmla="*/ 3222133 h 3762230"/>
              <a:gd name="connsiteX162" fmla="*/ 1095374 w 1721643"/>
              <a:gd name="connsiteY162" fmla="*/ 3286427 h 3762230"/>
              <a:gd name="connsiteX163" fmla="*/ 1121568 w 1721643"/>
              <a:gd name="connsiteY163" fmla="*/ 3376914 h 3762230"/>
              <a:gd name="connsiteX164" fmla="*/ 1104899 w 1721643"/>
              <a:gd name="connsiteY164" fmla="*/ 3412631 h 3762230"/>
              <a:gd name="connsiteX165" fmla="*/ 1140618 w 1721643"/>
              <a:gd name="connsiteY165" fmla="*/ 3498356 h 3762230"/>
              <a:gd name="connsiteX166" fmla="*/ 1114423 w 1721643"/>
              <a:gd name="connsiteY166" fmla="*/ 3574555 h 3762230"/>
              <a:gd name="connsiteX167" fmla="*/ 1045366 w 1721643"/>
              <a:gd name="connsiteY167" fmla="*/ 3648375 h 3762230"/>
              <a:gd name="connsiteX168" fmla="*/ 952498 w 1721643"/>
              <a:gd name="connsiteY168" fmla="*/ 3638849 h 3762230"/>
              <a:gd name="connsiteX169" fmla="*/ 681036 w 1721643"/>
              <a:gd name="connsiteY169" fmla="*/ 3753148 h 3762230"/>
              <a:gd name="connsiteX170" fmla="*/ 557211 w 1721643"/>
              <a:gd name="connsiteY170" fmla="*/ 3755529 h 3762230"/>
              <a:gd name="connsiteX171" fmla="*/ 328612 w 1721643"/>
              <a:gd name="connsiteY171" fmla="*/ 3610273 h 3762230"/>
              <a:gd name="connsiteX172" fmla="*/ 290511 w 1721643"/>
              <a:gd name="connsiteY172" fmla="*/ 3522166 h 3762230"/>
              <a:gd name="connsiteX173" fmla="*/ 235742 w 1721643"/>
              <a:gd name="connsiteY173" fmla="*/ 3467398 h 3762230"/>
              <a:gd name="connsiteX174" fmla="*/ 238124 w 1721643"/>
              <a:gd name="connsiteY174" fmla="*/ 3436441 h 3762230"/>
              <a:gd name="connsiteX175" fmla="*/ 104774 w 1721643"/>
              <a:gd name="connsiteY175" fmla="*/ 3376909 h 3762230"/>
              <a:gd name="connsiteX176" fmla="*/ 23812 w 1721643"/>
              <a:gd name="connsiteY176" fmla="*/ 3217366 h 3762230"/>
              <a:gd name="connsiteX177" fmla="*/ 0 w 1721643"/>
              <a:gd name="connsiteY177" fmla="*/ 3143548 h 3762230"/>
              <a:gd name="connsiteX0" fmla="*/ 202405 w 1721643"/>
              <a:gd name="connsiteY0" fmla="*/ 1524311 h 3762230"/>
              <a:gd name="connsiteX1" fmla="*/ 226218 w 1721643"/>
              <a:gd name="connsiteY1" fmla="*/ 1486211 h 3762230"/>
              <a:gd name="connsiteX2" fmla="*/ 230980 w 1721643"/>
              <a:gd name="connsiteY2" fmla="*/ 1471923 h 3762230"/>
              <a:gd name="connsiteX3" fmla="*/ 250030 w 1721643"/>
              <a:gd name="connsiteY3" fmla="*/ 1438586 h 3762230"/>
              <a:gd name="connsiteX4" fmla="*/ 264318 w 1721643"/>
              <a:gd name="connsiteY4" fmla="*/ 1424298 h 3762230"/>
              <a:gd name="connsiteX5" fmla="*/ 283368 w 1721643"/>
              <a:gd name="connsiteY5" fmla="*/ 1395723 h 3762230"/>
              <a:gd name="connsiteX6" fmla="*/ 288130 w 1721643"/>
              <a:gd name="connsiteY6" fmla="*/ 1371911 h 3762230"/>
              <a:gd name="connsiteX7" fmla="*/ 321468 w 1721643"/>
              <a:gd name="connsiteY7" fmla="*/ 1338573 h 3762230"/>
              <a:gd name="connsiteX8" fmla="*/ 350043 w 1721643"/>
              <a:gd name="connsiteY8" fmla="*/ 1333811 h 3762230"/>
              <a:gd name="connsiteX9" fmla="*/ 359568 w 1721643"/>
              <a:gd name="connsiteY9" fmla="*/ 1305236 h 3762230"/>
              <a:gd name="connsiteX10" fmla="*/ 369093 w 1721643"/>
              <a:gd name="connsiteY10" fmla="*/ 1252848 h 3762230"/>
              <a:gd name="connsiteX11" fmla="*/ 359568 w 1721643"/>
              <a:gd name="connsiteY11" fmla="*/ 1176648 h 3762230"/>
              <a:gd name="connsiteX12" fmla="*/ 350043 w 1721643"/>
              <a:gd name="connsiteY12" fmla="*/ 1148073 h 3762230"/>
              <a:gd name="connsiteX13" fmla="*/ 345280 w 1721643"/>
              <a:gd name="connsiteY13" fmla="*/ 1114736 h 3762230"/>
              <a:gd name="connsiteX14" fmla="*/ 335755 w 1721643"/>
              <a:gd name="connsiteY14" fmla="*/ 1095686 h 3762230"/>
              <a:gd name="connsiteX15" fmla="*/ 330993 w 1721643"/>
              <a:gd name="connsiteY15" fmla="*/ 1081398 h 3762230"/>
              <a:gd name="connsiteX16" fmla="*/ 335755 w 1721643"/>
              <a:gd name="connsiteY16" fmla="*/ 986148 h 3762230"/>
              <a:gd name="connsiteX17" fmla="*/ 340518 w 1721643"/>
              <a:gd name="connsiteY17" fmla="*/ 971861 h 3762230"/>
              <a:gd name="connsiteX18" fmla="*/ 350043 w 1721643"/>
              <a:gd name="connsiteY18" fmla="*/ 957573 h 3762230"/>
              <a:gd name="connsiteX19" fmla="*/ 364330 w 1721643"/>
              <a:gd name="connsiteY19" fmla="*/ 943286 h 3762230"/>
              <a:gd name="connsiteX20" fmla="*/ 378618 w 1721643"/>
              <a:gd name="connsiteY20" fmla="*/ 900423 h 3762230"/>
              <a:gd name="connsiteX21" fmla="*/ 383380 w 1721643"/>
              <a:gd name="connsiteY21" fmla="*/ 886136 h 3762230"/>
              <a:gd name="connsiteX22" fmla="*/ 392905 w 1721643"/>
              <a:gd name="connsiteY22" fmla="*/ 867086 h 3762230"/>
              <a:gd name="connsiteX23" fmla="*/ 407193 w 1721643"/>
              <a:gd name="connsiteY23" fmla="*/ 814698 h 3762230"/>
              <a:gd name="connsiteX24" fmla="*/ 416718 w 1721643"/>
              <a:gd name="connsiteY24" fmla="*/ 781361 h 3762230"/>
              <a:gd name="connsiteX25" fmla="*/ 426243 w 1721643"/>
              <a:gd name="connsiteY25" fmla="*/ 767073 h 3762230"/>
              <a:gd name="connsiteX26" fmla="*/ 445293 w 1721643"/>
              <a:gd name="connsiteY26" fmla="*/ 733736 h 3762230"/>
              <a:gd name="connsiteX27" fmla="*/ 483393 w 1721643"/>
              <a:gd name="connsiteY27" fmla="*/ 714686 h 3762230"/>
              <a:gd name="connsiteX28" fmla="*/ 502443 w 1721643"/>
              <a:gd name="connsiteY28" fmla="*/ 705161 h 3762230"/>
              <a:gd name="connsiteX29" fmla="*/ 516730 w 1721643"/>
              <a:gd name="connsiteY29" fmla="*/ 690873 h 3762230"/>
              <a:gd name="connsiteX30" fmla="*/ 531018 w 1721643"/>
              <a:gd name="connsiteY30" fmla="*/ 681348 h 3762230"/>
              <a:gd name="connsiteX31" fmla="*/ 535780 w 1721643"/>
              <a:gd name="connsiteY31" fmla="*/ 667061 h 3762230"/>
              <a:gd name="connsiteX32" fmla="*/ 550068 w 1721643"/>
              <a:gd name="connsiteY32" fmla="*/ 652773 h 3762230"/>
              <a:gd name="connsiteX33" fmla="*/ 559593 w 1721643"/>
              <a:gd name="connsiteY33" fmla="*/ 638486 h 3762230"/>
              <a:gd name="connsiteX34" fmla="*/ 588168 w 1721643"/>
              <a:gd name="connsiteY34" fmla="*/ 614673 h 3762230"/>
              <a:gd name="connsiteX35" fmla="*/ 597693 w 1721643"/>
              <a:gd name="connsiteY35" fmla="*/ 600386 h 3762230"/>
              <a:gd name="connsiteX36" fmla="*/ 611980 w 1721643"/>
              <a:gd name="connsiteY36" fmla="*/ 581336 h 3762230"/>
              <a:gd name="connsiteX37" fmla="*/ 635793 w 1721643"/>
              <a:gd name="connsiteY37" fmla="*/ 552761 h 3762230"/>
              <a:gd name="connsiteX38" fmla="*/ 654843 w 1721643"/>
              <a:gd name="connsiteY38" fmla="*/ 543236 h 3762230"/>
              <a:gd name="connsiteX39" fmla="*/ 683418 w 1721643"/>
              <a:gd name="connsiteY39" fmla="*/ 509898 h 3762230"/>
              <a:gd name="connsiteX40" fmla="*/ 716755 w 1721643"/>
              <a:gd name="connsiteY40" fmla="*/ 471798 h 3762230"/>
              <a:gd name="connsiteX41" fmla="*/ 759618 w 1721643"/>
              <a:gd name="connsiteY41" fmla="*/ 428936 h 3762230"/>
              <a:gd name="connsiteX42" fmla="*/ 792955 w 1721643"/>
              <a:gd name="connsiteY42" fmla="*/ 395598 h 3762230"/>
              <a:gd name="connsiteX43" fmla="*/ 812005 w 1721643"/>
              <a:gd name="connsiteY43" fmla="*/ 333686 h 3762230"/>
              <a:gd name="connsiteX44" fmla="*/ 831055 w 1721643"/>
              <a:gd name="connsiteY44" fmla="*/ 305111 h 3762230"/>
              <a:gd name="connsiteX45" fmla="*/ 854868 w 1721643"/>
              <a:gd name="connsiteY45" fmla="*/ 271773 h 3762230"/>
              <a:gd name="connsiteX46" fmla="*/ 878680 w 1721643"/>
              <a:gd name="connsiteY46" fmla="*/ 243198 h 3762230"/>
              <a:gd name="connsiteX47" fmla="*/ 892968 w 1721643"/>
              <a:gd name="connsiteY47" fmla="*/ 209861 h 3762230"/>
              <a:gd name="connsiteX48" fmla="*/ 902493 w 1721643"/>
              <a:gd name="connsiteY48" fmla="*/ 181286 h 3762230"/>
              <a:gd name="connsiteX49" fmla="*/ 916780 w 1721643"/>
              <a:gd name="connsiteY49" fmla="*/ 157473 h 3762230"/>
              <a:gd name="connsiteX50" fmla="*/ 945355 w 1721643"/>
              <a:gd name="connsiteY50" fmla="*/ 133661 h 3762230"/>
              <a:gd name="connsiteX51" fmla="*/ 950118 w 1721643"/>
              <a:gd name="connsiteY51" fmla="*/ 119373 h 3762230"/>
              <a:gd name="connsiteX52" fmla="*/ 935830 w 1721643"/>
              <a:gd name="connsiteY52" fmla="*/ 90798 h 3762230"/>
              <a:gd name="connsiteX53" fmla="*/ 931068 w 1721643"/>
              <a:gd name="connsiteY53" fmla="*/ 76511 h 3762230"/>
              <a:gd name="connsiteX54" fmla="*/ 959643 w 1721643"/>
              <a:gd name="connsiteY54" fmla="*/ 90798 h 3762230"/>
              <a:gd name="connsiteX55" fmla="*/ 969168 w 1721643"/>
              <a:gd name="connsiteY55" fmla="*/ 105086 h 3762230"/>
              <a:gd name="connsiteX56" fmla="*/ 959643 w 1721643"/>
              <a:gd name="connsiteY56" fmla="*/ 71748 h 3762230"/>
              <a:gd name="connsiteX57" fmla="*/ 950118 w 1721643"/>
              <a:gd name="connsiteY57" fmla="*/ 57461 h 3762230"/>
              <a:gd name="connsiteX58" fmla="*/ 945355 w 1721643"/>
              <a:gd name="connsiteY58" fmla="*/ 43173 h 3762230"/>
              <a:gd name="connsiteX59" fmla="*/ 935830 w 1721643"/>
              <a:gd name="connsiteY59" fmla="*/ 28886 h 3762230"/>
              <a:gd name="connsiteX60" fmla="*/ 954880 w 1721643"/>
              <a:gd name="connsiteY60" fmla="*/ 38411 h 3762230"/>
              <a:gd name="connsiteX61" fmla="*/ 969168 w 1721643"/>
              <a:gd name="connsiteY61" fmla="*/ 43173 h 3762230"/>
              <a:gd name="connsiteX62" fmla="*/ 983455 w 1721643"/>
              <a:gd name="connsiteY62" fmla="*/ 43173 h 3762230"/>
              <a:gd name="connsiteX63" fmla="*/ 969168 w 1721643"/>
              <a:gd name="connsiteY63" fmla="*/ 14598 h 3762230"/>
              <a:gd name="connsiteX64" fmla="*/ 964405 w 1721643"/>
              <a:gd name="connsiteY64" fmla="*/ 311 h 3762230"/>
              <a:gd name="connsiteX65" fmla="*/ 1007268 w 1721643"/>
              <a:gd name="connsiteY65" fmla="*/ 19361 h 3762230"/>
              <a:gd name="connsiteX66" fmla="*/ 1016793 w 1721643"/>
              <a:gd name="connsiteY66" fmla="*/ 33648 h 3762230"/>
              <a:gd name="connsiteX67" fmla="*/ 1059655 w 1721643"/>
              <a:gd name="connsiteY67" fmla="*/ 62223 h 3762230"/>
              <a:gd name="connsiteX68" fmla="*/ 1078705 w 1721643"/>
              <a:gd name="connsiteY68" fmla="*/ 71748 h 3762230"/>
              <a:gd name="connsiteX69" fmla="*/ 1092993 w 1721643"/>
              <a:gd name="connsiteY69" fmla="*/ 86036 h 3762230"/>
              <a:gd name="connsiteX70" fmla="*/ 1107280 w 1721643"/>
              <a:gd name="connsiteY70" fmla="*/ 90798 h 3762230"/>
              <a:gd name="connsiteX71" fmla="*/ 1150143 w 1721643"/>
              <a:gd name="connsiteY71" fmla="*/ 105086 h 3762230"/>
              <a:gd name="connsiteX72" fmla="*/ 1169193 w 1721643"/>
              <a:gd name="connsiteY72" fmla="*/ 114611 h 3762230"/>
              <a:gd name="connsiteX73" fmla="*/ 1188243 w 1721643"/>
              <a:gd name="connsiteY73" fmla="*/ 143186 h 3762230"/>
              <a:gd name="connsiteX74" fmla="*/ 1231105 w 1721643"/>
              <a:gd name="connsiteY74" fmla="*/ 176523 h 3762230"/>
              <a:gd name="connsiteX75" fmla="*/ 1250155 w 1721643"/>
              <a:gd name="connsiteY75" fmla="*/ 205098 h 3762230"/>
              <a:gd name="connsiteX76" fmla="*/ 1293018 w 1721643"/>
              <a:gd name="connsiteY76" fmla="*/ 252723 h 3762230"/>
              <a:gd name="connsiteX77" fmla="*/ 1312068 w 1721643"/>
              <a:gd name="connsiteY77" fmla="*/ 281298 h 3762230"/>
              <a:gd name="connsiteX78" fmla="*/ 1316830 w 1721643"/>
              <a:gd name="connsiteY78" fmla="*/ 300348 h 3762230"/>
              <a:gd name="connsiteX79" fmla="*/ 1340643 w 1721643"/>
              <a:gd name="connsiteY79" fmla="*/ 343211 h 3762230"/>
              <a:gd name="connsiteX80" fmla="*/ 1369218 w 1721643"/>
              <a:gd name="connsiteY80" fmla="*/ 362261 h 3762230"/>
              <a:gd name="connsiteX81" fmla="*/ 1407318 w 1721643"/>
              <a:gd name="connsiteY81" fmla="*/ 371786 h 3762230"/>
              <a:gd name="connsiteX82" fmla="*/ 1416843 w 1721643"/>
              <a:gd name="connsiteY82" fmla="*/ 386073 h 3762230"/>
              <a:gd name="connsiteX83" fmla="*/ 1440655 w 1721643"/>
              <a:gd name="connsiteY83" fmla="*/ 414648 h 3762230"/>
              <a:gd name="connsiteX84" fmla="*/ 1450180 w 1721643"/>
              <a:gd name="connsiteY84" fmla="*/ 443223 h 3762230"/>
              <a:gd name="connsiteX85" fmla="*/ 1454943 w 1721643"/>
              <a:gd name="connsiteY85" fmla="*/ 457511 h 3762230"/>
              <a:gd name="connsiteX86" fmla="*/ 1464468 w 1721643"/>
              <a:gd name="connsiteY86" fmla="*/ 476561 h 3762230"/>
              <a:gd name="connsiteX87" fmla="*/ 1493043 w 1721643"/>
              <a:gd name="connsiteY87" fmla="*/ 519423 h 3762230"/>
              <a:gd name="connsiteX88" fmla="*/ 1502568 w 1721643"/>
              <a:gd name="connsiteY88" fmla="*/ 533711 h 3762230"/>
              <a:gd name="connsiteX89" fmla="*/ 1507330 w 1721643"/>
              <a:gd name="connsiteY89" fmla="*/ 547998 h 3762230"/>
              <a:gd name="connsiteX90" fmla="*/ 1521618 w 1721643"/>
              <a:gd name="connsiteY90" fmla="*/ 557523 h 3762230"/>
              <a:gd name="connsiteX91" fmla="*/ 1574005 w 1721643"/>
              <a:gd name="connsiteY91" fmla="*/ 581336 h 3762230"/>
              <a:gd name="connsiteX92" fmla="*/ 1593055 w 1721643"/>
              <a:gd name="connsiteY92" fmla="*/ 590861 h 3762230"/>
              <a:gd name="connsiteX93" fmla="*/ 1621630 w 1721643"/>
              <a:gd name="connsiteY93" fmla="*/ 600386 h 3762230"/>
              <a:gd name="connsiteX94" fmla="*/ 1664493 w 1721643"/>
              <a:gd name="connsiteY94" fmla="*/ 595623 h 3762230"/>
              <a:gd name="connsiteX95" fmla="*/ 1678780 w 1721643"/>
              <a:gd name="connsiteY95" fmla="*/ 590861 h 3762230"/>
              <a:gd name="connsiteX96" fmla="*/ 1688305 w 1721643"/>
              <a:gd name="connsiteY96" fmla="*/ 576573 h 3762230"/>
              <a:gd name="connsiteX97" fmla="*/ 1707355 w 1721643"/>
              <a:gd name="connsiteY97" fmla="*/ 571811 h 3762230"/>
              <a:gd name="connsiteX98" fmla="*/ 1721643 w 1721643"/>
              <a:gd name="connsiteY98" fmla="*/ 567048 h 3762230"/>
              <a:gd name="connsiteX99" fmla="*/ 1712118 w 1721643"/>
              <a:gd name="connsiteY99" fmla="*/ 705161 h 3762230"/>
              <a:gd name="connsiteX100" fmla="*/ 1707355 w 1721643"/>
              <a:gd name="connsiteY100" fmla="*/ 719448 h 3762230"/>
              <a:gd name="connsiteX101" fmla="*/ 1688305 w 1721643"/>
              <a:gd name="connsiteY101" fmla="*/ 748023 h 3762230"/>
              <a:gd name="connsiteX102" fmla="*/ 1669255 w 1721643"/>
              <a:gd name="connsiteY102" fmla="*/ 786123 h 3762230"/>
              <a:gd name="connsiteX103" fmla="*/ 1659730 w 1721643"/>
              <a:gd name="connsiteY103" fmla="*/ 824223 h 3762230"/>
              <a:gd name="connsiteX104" fmla="*/ 1650205 w 1721643"/>
              <a:gd name="connsiteY104" fmla="*/ 909948 h 3762230"/>
              <a:gd name="connsiteX105" fmla="*/ 1640680 w 1721643"/>
              <a:gd name="connsiteY105" fmla="*/ 1014723 h 3762230"/>
              <a:gd name="connsiteX106" fmla="*/ 1631155 w 1721643"/>
              <a:gd name="connsiteY106" fmla="*/ 1090923 h 3762230"/>
              <a:gd name="connsiteX107" fmla="*/ 1616868 w 1721643"/>
              <a:gd name="connsiteY107" fmla="*/ 1119498 h 3762230"/>
              <a:gd name="connsiteX108" fmla="*/ 1602580 w 1721643"/>
              <a:gd name="connsiteY108" fmla="*/ 1148073 h 3762230"/>
              <a:gd name="connsiteX109" fmla="*/ 1597818 w 1721643"/>
              <a:gd name="connsiteY109" fmla="*/ 1162361 h 3762230"/>
              <a:gd name="connsiteX110" fmla="*/ 1540668 w 1721643"/>
              <a:gd name="connsiteY110" fmla="*/ 1148073 h 3762230"/>
              <a:gd name="connsiteX111" fmla="*/ 1516855 w 1721643"/>
              <a:gd name="connsiteY111" fmla="*/ 1143311 h 3762230"/>
              <a:gd name="connsiteX112" fmla="*/ 1488280 w 1721643"/>
              <a:gd name="connsiteY112" fmla="*/ 1133786 h 3762230"/>
              <a:gd name="connsiteX113" fmla="*/ 1426368 w 1721643"/>
              <a:gd name="connsiteY113" fmla="*/ 1138548 h 3762230"/>
              <a:gd name="connsiteX114" fmla="*/ 1416843 w 1721643"/>
              <a:gd name="connsiteY114" fmla="*/ 1167123 h 3762230"/>
              <a:gd name="connsiteX115" fmla="*/ 1407318 w 1721643"/>
              <a:gd name="connsiteY115" fmla="*/ 1186173 h 3762230"/>
              <a:gd name="connsiteX116" fmla="*/ 1397793 w 1721643"/>
              <a:gd name="connsiteY116" fmla="*/ 1214748 h 3762230"/>
              <a:gd name="connsiteX117" fmla="*/ 1393030 w 1721643"/>
              <a:gd name="connsiteY117" fmla="*/ 1281423 h 3762230"/>
              <a:gd name="connsiteX118" fmla="*/ 1378743 w 1721643"/>
              <a:gd name="connsiteY118" fmla="*/ 1300473 h 3762230"/>
              <a:gd name="connsiteX119" fmla="*/ 1393030 w 1721643"/>
              <a:gd name="connsiteY119" fmla="*/ 1333811 h 3762230"/>
              <a:gd name="connsiteX120" fmla="*/ 1402555 w 1721643"/>
              <a:gd name="connsiteY120" fmla="*/ 1348098 h 3762230"/>
              <a:gd name="connsiteX121" fmla="*/ 1412080 w 1721643"/>
              <a:gd name="connsiteY121" fmla="*/ 1381436 h 3762230"/>
              <a:gd name="connsiteX122" fmla="*/ 1421605 w 1721643"/>
              <a:gd name="connsiteY122" fmla="*/ 1400486 h 3762230"/>
              <a:gd name="connsiteX123" fmla="*/ 1426368 w 1721643"/>
              <a:gd name="connsiteY123" fmla="*/ 1467161 h 3762230"/>
              <a:gd name="connsiteX124" fmla="*/ 1431130 w 1721643"/>
              <a:gd name="connsiteY124" fmla="*/ 1486211 h 3762230"/>
              <a:gd name="connsiteX125" fmla="*/ 1435893 w 1721643"/>
              <a:gd name="connsiteY125" fmla="*/ 1510023 h 3762230"/>
              <a:gd name="connsiteX126" fmla="*/ 1431130 w 1721643"/>
              <a:gd name="connsiteY126" fmla="*/ 1557648 h 3762230"/>
              <a:gd name="connsiteX127" fmla="*/ 1412080 w 1721643"/>
              <a:gd name="connsiteY127" fmla="*/ 1605273 h 3762230"/>
              <a:gd name="connsiteX128" fmla="*/ 1407318 w 1721643"/>
              <a:gd name="connsiteY128" fmla="*/ 1676711 h 3762230"/>
              <a:gd name="connsiteX129" fmla="*/ 1397793 w 1721643"/>
              <a:gd name="connsiteY129" fmla="*/ 1710048 h 3762230"/>
              <a:gd name="connsiteX130" fmla="*/ 1388268 w 1721643"/>
              <a:gd name="connsiteY130" fmla="*/ 1748148 h 3762230"/>
              <a:gd name="connsiteX131" fmla="*/ 1393030 w 1721643"/>
              <a:gd name="connsiteY131" fmla="*/ 1833873 h 3762230"/>
              <a:gd name="connsiteX132" fmla="*/ 1402555 w 1721643"/>
              <a:gd name="connsiteY132" fmla="*/ 1867211 h 3762230"/>
              <a:gd name="connsiteX133" fmla="*/ 1407318 w 1721643"/>
              <a:gd name="connsiteY133" fmla="*/ 1886261 h 3762230"/>
              <a:gd name="connsiteX134" fmla="*/ 1421605 w 1721643"/>
              <a:gd name="connsiteY134" fmla="*/ 1933886 h 3762230"/>
              <a:gd name="connsiteX135" fmla="*/ 1426368 w 1721643"/>
              <a:gd name="connsiteY135" fmla="*/ 2124386 h 3762230"/>
              <a:gd name="connsiteX136" fmla="*/ 1435893 w 1721643"/>
              <a:gd name="connsiteY136" fmla="*/ 2186298 h 3762230"/>
              <a:gd name="connsiteX137" fmla="*/ 1445418 w 1721643"/>
              <a:gd name="connsiteY137" fmla="*/ 2200586 h 3762230"/>
              <a:gd name="connsiteX138" fmla="*/ 1450180 w 1721643"/>
              <a:gd name="connsiteY138" fmla="*/ 2214873 h 3762230"/>
              <a:gd name="connsiteX139" fmla="*/ 1459705 w 1721643"/>
              <a:gd name="connsiteY139" fmla="*/ 2233923 h 3762230"/>
              <a:gd name="connsiteX140" fmla="*/ 1473993 w 1721643"/>
              <a:gd name="connsiteY140" fmla="*/ 2276786 h 3762230"/>
              <a:gd name="connsiteX141" fmla="*/ 1466849 w 1721643"/>
              <a:gd name="connsiteY141" fmla="*/ 2364892 h 3762230"/>
              <a:gd name="connsiteX142" fmla="*/ 1404937 w 1721643"/>
              <a:gd name="connsiteY142" fmla="*/ 2422042 h 3762230"/>
              <a:gd name="connsiteX143" fmla="*/ 1302543 w 1721643"/>
              <a:gd name="connsiteY143" fmla="*/ 2464906 h 3762230"/>
              <a:gd name="connsiteX144" fmla="*/ 1254917 w 1721643"/>
              <a:gd name="connsiteY144" fmla="*/ 2555392 h 3762230"/>
              <a:gd name="connsiteX145" fmla="*/ 1264442 w 1721643"/>
              <a:gd name="connsiteY145" fmla="*/ 2610161 h 3762230"/>
              <a:gd name="connsiteX146" fmla="*/ 1245392 w 1721643"/>
              <a:gd name="connsiteY146" fmla="*/ 2662548 h 3762230"/>
              <a:gd name="connsiteX147" fmla="*/ 1273968 w 1721643"/>
              <a:gd name="connsiteY147" fmla="*/ 2743510 h 3762230"/>
              <a:gd name="connsiteX148" fmla="*/ 1366836 w 1721643"/>
              <a:gd name="connsiteY148" fmla="*/ 2750652 h 3762230"/>
              <a:gd name="connsiteX149" fmla="*/ 1395411 w 1721643"/>
              <a:gd name="connsiteY149" fmla="*/ 2803040 h 3762230"/>
              <a:gd name="connsiteX150" fmla="*/ 1378742 w 1721643"/>
              <a:gd name="connsiteY150" fmla="*/ 2855426 h 3762230"/>
              <a:gd name="connsiteX151" fmla="*/ 1421605 w 1721643"/>
              <a:gd name="connsiteY151" fmla="*/ 2872095 h 3762230"/>
              <a:gd name="connsiteX152" fmla="*/ 1435893 w 1721643"/>
              <a:gd name="connsiteY152" fmla="*/ 2922101 h 3762230"/>
              <a:gd name="connsiteX153" fmla="*/ 1416843 w 1721643"/>
              <a:gd name="connsiteY153" fmla="*/ 2945912 h 3762230"/>
              <a:gd name="connsiteX154" fmla="*/ 1457324 w 1721643"/>
              <a:gd name="connsiteY154" fmla="*/ 2962581 h 3762230"/>
              <a:gd name="connsiteX155" fmla="*/ 1478755 w 1721643"/>
              <a:gd name="connsiteY155" fmla="*/ 3017349 h 3762230"/>
              <a:gd name="connsiteX156" fmla="*/ 1454942 w 1721643"/>
              <a:gd name="connsiteY156" fmla="*/ 3026874 h 3762230"/>
              <a:gd name="connsiteX157" fmla="*/ 1428749 w 1721643"/>
              <a:gd name="connsiteY157" fmla="*/ 3010204 h 3762230"/>
              <a:gd name="connsiteX158" fmla="*/ 1162049 w 1721643"/>
              <a:gd name="connsiteY158" fmla="*/ 3060210 h 3762230"/>
              <a:gd name="connsiteX159" fmla="*/ 1169193 w 1721643"/>
              <a:gd name="connsiteY159" fmla="*/ 3095929 h 3762230"/>
              <a:gd name="connsiteX160" fmla="*/ 1107280 w 1721643"/>
              <a:gd name="connsiteY160" fmla="*/ 3103072 h 3762230"/>
              <a:gd name="connsiteX161" fmla="*/ 1128711 w 1721643"/>
              <a:gd name="connsiteY161" fmla="*/ 3222133 h 3762230"/>
              <a:gd name="connsiteX162" fmla="*/ 1095374 w 1721643"/>
              <a:gd name="connsiteY162" fmla="*/ 3286427 h 3762230"/>
              <a:gd name="connsiteX163" fmla="*/ 1121568 w 1721643"/>
              <a:gd name="connsiteY163" fmla="*/ 3376914 h 3762230"/>
              <a:gd name="connsiteX164" fmla="*/ 1104899 w 1721643"/>
              <a:gd name="connsiteY164" fmla="*/ 3412631 h 3762230"/>
              <a:gd name="connsiteX165" fmla="*/ 1140618 w 1721643"/>
              <a:gd name="connsiteY165" fmla="*/ 3498356 h 3762230"/>
              <a:gd name="connsiteX166" fmla="*/ 1114423 w 1721643"/>
              <a:gd name="connsiteY166" fmla="*/ 3574555 h 3762230"/>
              <a:gd name="connsiteX167" fmla="*/ 1045366 w 1721643"/>
              <a:gd name="connsiteY167" fmla="*/ 3648375 h 3762230"/>
              <a:gd name="connsiteX168" fmla="*/ 952498 w 1721643"/>
              <a:gd name="connsiteY168" fmla="*/ 3638849 h 3762230"/>
              <a:gd name="connsiteX169" fmla="*/ 681036 w 1721643"/>
              <a:gd name="connsiteY169" fmla="*/ 3753148 h 3762230"/>
              <a:gd name="connsiteX170" fmla="*/ 557211 w 1721643"/>
              <a:gd name="connsiteY170" fmla="*/ 3755529 h 3762230"/>
              <a:gd name="connsiteX171" fmla="*/ 328612 w 1721643"/>
              <a:gd name="connsiteY171" fmla="*/ 3610273 h 3762230"/>
              <a:gd name="connsiteX172" fmla="*/ 290511 w 1721643"/>
              <a:gd name="connsiteY172" fmla="*/ 3522166 h 3762230"/>
              <a:gd name="connsiteX173" fmla="*/ 235742 w 1721643"/>
              <a:gd name="connsiteY173" fmla="*/ 3467398 h 3762230"/>
              <a:gd name="connsiteX174" fmla="*/ 238124 w 1721643"/>
              <a:gd name="connsiteY174" fmla="*/ 3436441 h 3762230"/>
              <a:gd name="connsiteX175" fmla="*/ 104774 w 1721643"/>
              <a:gd name="connsiteY175" fmla="*/ 3376909 h 3762230"/>
              <a:gd name="connsiteX176" fmla="*/ 83344 w 1721643"/>
              <a:gd name="connsiteY176" fmla="*/ 3288803 h 3762230"/>
              <a:gd name="connsiteX177" fmla="*/ 0 w 1721643"/>
              <a:gd name="connsiteY177" fmla="*/ 3143548 h 3762230"/>
              <a:gd name="connsiteX0" fmla="*/ 207935 w 1727173"/>
              <a:gd name="connsiteY0" fmla="*/ 1524311 h 3762230"/>
              <a:gd name="connsiteX1" fmla="*/ 231748 w 1727173"/>
              <a:gd name="connsiteY1" fmla="*/ 1486211 h 3762230"/>
              <a:gd name="connsiteX2" fmla="*/ 236510 w 1727173"/>
              <a:gd name="connsiteY2" fmla="*/ 1471923 h 3762230"/>
              <a:gd name="connsiteX3" fmla="*/ 255560 w 1727173"/>
              <a:gd name="connsiteY3" fmla="*/ 1438586 h 3762230"/>
              <a:gd name="connsiteX4" fmla="*/ 269848 w 1727173"/>
              <a:gd name="connsiteY4" fmla="*/ 1424298 h 3762230"/>
              <a:gd name="connsiteX5" fmla="*/ 288898 w 1727173"/>
              <a:gd name="connsiteY5" fmla="*/ 1395723 h 3762230"/>
              <a:gd name="connsiteX6" fmla="*/ 293660 w 1727173"/>
              <a:gd name="connsiteY6" fmla="*/ 1371911 h 3762230"/>
              <a:gd name="connsiteX7" fmla="*/ 326998 w 1727173"/>
              <a:gd name="connsiteY7" fmla="*/ 1338573 h 3762230"/>
              <a:gd name="connsiteX8" fmla="*/ 355573 w 1727173"/>
              <a:gd name="connsiteY8" fmla="*/ 1333811 h 3762230"/>
              <a:gd name="connsiteX9" fmla="*/ 365098 w 1727173"/>
              <a:gd name="connsiteY9" fmla="*/ 1305236 h 3762230"/>
              <a:gd name="connsiteX10" fmla="*/ 374623 w 1727173"/>
              <a:gd name="connsiteY10" fmla="*/ 1252848 h 3762230"/>
              <a:gd name="connsiteX11" fmla="*/ 365098 w 1727173"/>
              <a:gd name="connsiteY11" fmla="*/ 1176648 h 3762230"/>
              <a:gd name="connsiteX12" fmla="*/ 355573 w 1727173"/>
              <a:gd name="connsiteY12" fmla="*/ 1148073 h 3762230"/>
              <a:gd name="connsiteX13" fmla="*/ 350810 w 1727173"/>
              <a:gd name="connsiteY13" fmla="*/ 1114736 h 3762230"/>
              <a:gd name="connsiteX14" fmla="*/ 341285 w 1727173"/>
              <a:gd name="connsiteY14" fmla="*/ 1095686 h 3762230"/>
              <a:gd name="connsiteX15" fmla="*/ 336523 w 1727173"/>
              <a:gd name="connsiteY15" fmla="*/ 1081398 h 3762230"/>
              <a:gd name="connsiteX16" fmla="*/ 341285 w 1727173"/>
              <a:gd name="connsiteY16" fmla="*/ 986148 h 3762230"/>
              <a:gd name="connsiteX17" fmla="*/ 346048 w 1727173"/>
              <a:gd name="connsiteY17" fmla="*/ 971861 h 3762230"/>
              <a:gd name="connsiteX18" fmla="*/ 355573 w 1727173"/>
              <a:gd name="connsiteY18" fmla="*/ 957573 h 3762230"/>
              <a:gd name="connsiteX19" fmla="*/ 369860 w 1727173"/>
              <a:gd name="connsiteY19" fmla="*/ 943286 h 3762230"/>
              <a:gd name="connsiteX20" fmla="*/ 384148 w 1727173"/>
              <a:gd name="connsiteY20" fmla="*/ 900423 h 3762230"/>
              <a:gd name="connsiteX21" fmla="*/ 388910 w 1727173"/>
              <a:gd name="connsiteY21" fmla="*/ 886136 h 3762230"/>
              <a:gd name="connsiteX22" fmla="*/ 398435 w 1727173"/>
              <a:gd name="connsiteY22" fmla="*/ 867086 h 3762230"/>
              <a:gd name="connsiteX23" fmla="*/ 412723 w 1727173"/>
              <a:gd name="connsiteY23" fmla="*/ 814698 h 3762230"/>
              <a:gd name="connsiteX24" fmla="*/ 422248 w 1727173"/>
              <a:gd name="connsiteY24" fmla="*/ 781361 h 3762230"/>
              <a:gd name="connsiteX25" fmla="*/ 431773 w 1727173"/>
              <a:gd name="connsiteY25" fmla="*/ 767073 h 3762230"/>
              <a:gd name="connsiteX26" fmla="*/ 450823 w 1727173"/>
              <a:gd name="connsiteY26" fmla="*/ 733736 h 3762230"/>
              <a:gd name="connsiteX27" fmla="*/ 488923 w 1727173"/>
              <a:gd name="connsiteY27" fmla="*/ 714686 h 3762230"/>
              <a:gd name="connsiteX28" fmla="*/ 507973 w 1727173"/>
              <a:gd name="connsiteY28" fmla="*/ 705161 h 3762230"/>
              <a:gd name="connsiteX29" fmla="*/ 522260 w 1727173"/>
              <a:gd name="connsiteY29" fmla="*/ 690873 h 3762230"/>
              <a:gd name="connsiteX30" fmla="*/ 536548 w 1727173"/>
              <a:gd name="connsiteY30" fmla="*/ 681348 h 3762230"/>
              <a:gd name="connsiteX31" fmla="*/ 541310 w 1727173"/>
              <a:gd name="connsiteY31" fmla="*/ 667061 h 3762230"/>
              <a:gd name="connsiteX32" fmla="*/ 555598 w 1727173"/>
              <a:gd name="connsiteY32" fmla="*/ 652773 h 3762230"/>
              <a:gd name="connsiteX33" fmla="*/ 565123 w 1727173"/>
              <a:gd name="connsiteY33" fmla="*/ 638486 h 3762230"/>
              <a:gd name="connsiteX34" fmla="*/ 593698 w 1727173"/>
              <a:gd name="connsiteY34" fmla="*/ 614673 h 3762230"/>
              <a:gd name="connsiteX35" fmla="*/ 603223 w 1727173"/>
              <a:gd name="connsiteY35" fmla="*/ 600386 h 3762230"/>
              <a:gd name="connsiteX36" fmla="*/ 617510 w 1727173"/>
              <a:gd name="connsiteY36" fmla="*/ 581336 h 3762230"/>
              <a:gd name="connsiteX37" fmla="*/ 641323 w 1727173"/>
              <a:gd name="connsiteY37" fmla="*/ 552761 h 3762230"/>
              <a:gd name="connsiteX38" fmla="*/ 660373 w 1727173"/>
              <a:gd name="connsiteY38" fmla="*/ 543236 h 3762230"/>
              <a:gd name="connsiteX39" fmla="*/ 688948 w 1727173"/>
              <a:gd name="connsiteY39" fmla="*/ 509898 h 3762230"/>
              <a:gd name="connsiteX40" fmla="*/ 722285 w 1727173"/>
              <a:gd name="connsiteY40" fmla="*/ 471798 h 3762230"/>
              <a:gd name="connsiteX41" fmla="*/ 765148 w 1727173"/>
              <a:gd name="connsiteY41" fmla="*/ 428936 h 3762230"/>
              <a:gd name="connsiteX42" fmla="*/ 798485 w 1727173"/>
              <a:gd name="connsiteY42" fmla="*/ 395598 h 3762230"/>
              <a:gd name="connsiteX43" fmla="*/ 817535 w 1727173"/>
              <a:gd name="connsiteY43" fmla="*/ 333686 h 3762230"/>
              <a:gd name="connsiteX44" fmla="*/ 836585 w 1727173"/>
              <a:gd name="connsiteY44" fmla="*/ 305111 h 3762230"/>
              <a:gd name="connsiteX45" fmla="*/ 860398 w 1727173"/>
              <a:gd name="connsiteY45" fmla="*/ 271773 h 3762230"/>
              <a:gd name="connsiteX46" fmla="*/ 884210 w 1727173"/>
              <a:gd name="connsiteY46" fmla="*/ 243198 h 3762230"/>
              <a:gd name="connsiteX47" fmla="*/ 898498 w 1727173"/>
              <a:gd name="connsiteY47" fmla="*/ 209861 h 3762230"/>
              <a:gd name="connsiteX48" fmla="*/ 908023 w 1727173"/>
              <a:gd name="connsiteY48" fmla="*/ 181286 h 3762230"/>
              <a:gd name="connsiteX49" fmla="*/ 922310 w 1727173"/>
              <a:gd name="connsiteY49" fmla="*/ 157473 h 3762230"/>
              <a:gd name="connsiteX50" fmla="*/ 950885 w 1727173"/>
              <a:gd name="connsiteY50" fmla="*/ 133661 h 3762230"/>
              <a:gd name="connsiteX51" fmla="*/ 955648 w 1727173"/>
              <a:gd name="connsiteY51" fmla="*/ 119373 h 3762230"/>
              <a:gd name="connsiteX52" fmla="*/ 941360 w 1727173"/>
              <a:gd name="connsiteY52" fmla="*/ 90798 h 3762230"/>
              <a:gd name="connsiteX53" fmla="*/ 936598 w 1727173"/>
              <a:gd name="connsiteY53" fmla="*/ 76511 h 3762230"/>
              <a:gd name="connsiteX54" fmla="*/ 965173 w 1727173"/>
              <a:gd name="connsiteY54" fmla="*/ 90798 h 3762230"/>
              <a:gd name="connsiteX55" fmla="*/ 974698 w 1727173"/>
              <a:gd name="connsiteY55" fmla="*/ 105086 h 3762230"/>
              <a:gd name="connsiteX56" fmla="*/ 965173 w 1727173"/>
              <a:gd name="connsiteY56" fmla="*/ 71748 h 3762230"/>
              <a:gd name="connsiteX57" fmla="*/ 955648 w 1727173"/>
              <a:gd name="connsiteY57" fmla="*/ 57461 h 3762230"/>
              <a:gd name="connsiteX58" fmla="*/ 950885 w 1727173"/>
              <a:gd name="connsiteY58" fmla="*/ 43173 h 3762230"/>
              <a:gd name="connsiteX59" fmla="*/ 941360 w 1727173"/>
              <a:gd name="connsiteY59" fmla="*/ 28886 h 3762230"/>
              <a:gd name="connsiteX60" fmla="*/ 960410 w 1727173"/>
              <a:gd name="connsiteY60" fmla="*/ 38411 h 3762230"/>
              <a:gd name="connsiteX61" fmla="*/ 974698 w 1727173"/>
              <a:gd name="connsiteY61" fmla="*/ 43173 h 3762230"/>
              <a:gd name="connsiteX62" fmla="*/ 988985 w 1727173"/>
              <a:gd name="connsiteY62" fmla="*/ 43173 h 3762230"/>
              <a:gd name="connsiteX63" fmla="*/ 974698 w 1727173"/>
              <a:gd name="connsiteY63" fmla="*/ 14598 h 3762230"/>
              <a:gd name="connsiteX64" fmla="*/ 969935 w 1727173"/>
              <a:gd name="connsiteY64" fmla="*/ 311 h 3762230"/>
              <a:gd name="connsiteX65" fmla="*/ 1012798 w 1727173"/>
              <a:gd name="connsiteY65" fmla="*/ 19361 h 3762230"/>
              <a:gd name="connsiteX66" fmla="*/ 1022323 w 1727173"/>
              <a:gd name="connsiteY66" fmla="*/ 33648 h 3762230"/>
              <a:gd name="connsiteX67" fmla="*/ 1065185 w 1727173"/>
              <a:gd name="connsiteY67" fmla="*/ 62223 h 3762230"/>
              <a:gd name="connsiteX68" fmla="*/ 1084235 w 1727173"/>
              <a:gd name="connsiteY68" fmla="*/ 71748 h 3762230"/>
              <a:gd name="connsiteX69" fmla="*/ 1098523 w 1727173"/>
              <a:gd name="connsiteY69" fmla="*/ 86036 h 3762230"/>
              <a:gd name="connsiteX70" fmla="*/ 1112810 w 1727173"/>
              <a:gd name="connsiteY70" fmla="*/ 90798 h 3762230"/>
              <a:gd name="connsiteX71" fmla="*/ 1155673 w 1727173"/>
              <a:gd name="connsiteY71" fmla="*/ 105086 h 3762230"/>
              <a:gd name="connsiteX72" fmla="*/ 1174723 w 1727173"/>
              <a:gd name="connsiteY72" fmla="*/ 114611 h 3762230"/>
              <a:gd name="connsiteX73" fmla="*/ 1193773 w 1727173"/>
              <a:gd name="connsiteY73" fmla="*/ 143186 h 3762230"/>
              <a:gd name="connsiteX74" fmla="*/ 1236635 w 1727173"/>
              <a:gd name="connsiteY74" fmla="*/ 176523 h 3762230"/>
              <a:gd name="connsiteX75" fmla="*/ 1255685 w 1727173"/>
              <a:gd name="connsiteY75" fmla="*/ 205098 h 3762230"/>
              <a:gd name="connsiteX76" fmla="*/ 1298548 w 1727173"/>
              <a:gd name="connsiteY76" fmla="*/ 252723 h 3762230"/>
              <a:gd name="connsiteX77" fmla="*/ 1317598 w 1727173"/>
              <a:gd name="connsiteY77" fmla="*/ 281298 h 3762230"/>
              <a:gd name="connsiteX78" fmla="*/ 1322360 w 1727173"/>
              <a:gd name="connsiteY78" fmla="*/ 300348 h 3762230"/>
              <a:gd name="connsiteX79" fmla="*/ 1346173 w 1727173"/>
              <a:gd name="connsiteY79" fmla="*/ 343211 h 3762230"/>
              <a:gd name="connsiteX80" fmla="*/ 1374748 w 1727173"/>
              <a:gd name="connsiteY80" fmla="*/ 362261 h 3762230"/>
              <a:gd name="connsiteX81" fmla="*/ 1412848 w 1727173"/>
              <a:gd name="connsiteY81" fmla="*/ 371786 h 3762230"/>
              <a:gd name="connsiteX82" fmla="*/ 1422373 w 1727173"/>
              <a:gd name="connsiteY82" fmla="*/ 386073 h 3762230"/>
              <a:gd name="connsiteX83" fmla="*/ 1446185 w 1727173"/>
              <a:gd name="connsiteY83" fmla="*/ 414648 h 3762230"/>
              <a:gd name="connsiteX84" fmla="*/ 1455710 w 1727173"/>
              <a:gd name="connsiteY84" fmla="*/ 443223 h 3762230"/>
              <a:gd name="connsiteX85" fmla="*/ 1460473 w 1727173"/>
              <a:gd name="connsiteY85" fmla="*/ 457511 h 3762230"/>
              <a:gd name="connsiteX86" fmla="*/ 1469998 w 1727173"/>
              <a:gd name="connsiteY86" fmla="*/ 476561 h 3762230"/>
              <a:gd name="connsiteX87" fmla="*/ 1498573 w 1727173"/>
              <a:gd name="connsiteY87" fmla="*/ 519423 h 3762230"/>
              <a:gd name="connsiteX88" fmla="*/ 1508098 w 1727173"/>
              <a:gd name="connsiteY88" fmla="*/ 533711 h 3762230"/>
              <a:gd name="connsiteX89" fmla="*/ 1512860 w 1727173"/>
              <a:gd name="connsiteY89" fmla="*/ 547998 h 3762230"/>
              <a:gd name="connsiteX90" fmla="*/ 1527148 w 1727173"/>
              <a:gd name="connsiteY90" fmla="*/ 557523 h 3762230"/>
              <a:gd name="connsiteX91" fmla="*/ 1579535 w 1727173"/>
              <a:gd name="connsiteY91" fmla="*/ 581336 h 3762230"/>
              <a:gd name="connsiteX92" fmla="*/ 1598585 w 1727173"/>
              <a:gd name="connsiteY92" fmla="*/ 590861 h 3762230"/>
              <a:gd name="connsiteX93" fmla="*/ 1627160 w 1727173"/>
              <a:gd name="connsiteY93" fmla="*/ 600386 h 3762230"/>
              <a:gd name="connsiteX94" fmla="*/ 1670023 w 1727173"/>
              <a:gd name="connsiteY94" fmla="*/ 595623 h 3762230"/>
              <a:gd name="connsiteX95" fmla="*/ 1684310 w 1727173"/>
              <a:gd name="connsiteY95" fmla="*/ 590861 h 3762230"/>
              <a:gd name="connsiteX96" fmla="*/ 1693835 w 1727173"/>
              <a:gd name="connsiteY96" fmla="*/ 576573 h 3762230"/>
              <a:gd name="connsiteX97" fmla="*/ 1712885 w 1727173"/>
              <a:gd name="connsiteY97" fmla="*/ 571811 h 3762230"/>
              <a:gd name="connsiteX98" fmla="*/ 1727173 w 1727173"/>
              <a:gd name="connsiteY98" fmla="*/ 567048 h 3762230"/>
              <a:gd name="connsiteX99" fmla="*/ 1717648 w 1727173"/>
              <a:gd name="connsiteY99" fmla="*/ 705161 h 3762230"/>
              <a:gd name="connsiteX100" fmla="*/ 1712885 w 1727173"/>
              <a:gd name="connsiteY100" fmla="*/ 719448 h 3762230"/>
              <a:gd name="connsiteX101" fmla="*/ 1693835 w 1727173"/>
              <a:gd name="connsiteY101" fmla="*/ 748023 h 3762230"/>
              <a:gd name="connsiteX102" fmla="*/ 1674785 w 1727173"/>
              <a:gd name="connsiteY102" fmla="*/ 786123 h 3762230"/>
              <a:gd name="connsiteX103" fmla="*/ 1665260 w 1727173"/>
              <a:gd name="connsiteY103" fmla="*/ 824223 h 3762230"/>
              <a:gd name="connsiteX104" fmla="*/ 1655735 w 1727173"/>
              <a:gd name="connsiteY104" fmla="*/ 909948 h 3762230"/>
              <a:gd name="connsiteX105" fmla="*/ 1646210 w 1727173"/>
              <a:gd name="connsiteY105" fmla="*/ 1014723 h 3762230"/>
              <a:gd name="connsiteX106" fmla="*/ 1636685 w 1727173"/>
              <a:gd name="connsiteY106" fmla="*/ 1090923 h 3762230"/>
              <a:gd name="connsiteX107" fmla="*/ 1622398 w 1727173"/>
              <a:gd name="connsiteY107" fmla="*/ 1119498 h 3762230"/>
              <a:gd name="connsiteX108" fmla="*/ 1608110 w 1727173"/>
              <a:gd name="connsiteY108" fmla="*/ 1148073 h 3762230"/>
              <a:gd name="connsiteX109" fmla="*/ 1603348 w 1727173"/>
              <a:gd name="connsiteY109" fmla="*/ 1162361 h 3762230"/>
              <a:gd name="connsiteX110" fmla="*/ 1546198 w 1727173"/>
              <a:gd name="connsiteY110" fmla="*/ 1148073 h 3762230"/>
              <a:gd name="connsiteX111" fmla="*/ 1522385 w 1727173"/>
              <a:gd name="connsiteY111" fmla="*/ 1143311 h 3762230"/>
              <a:gd name="connsiteX112" fmla="*/ 1493810 w 1727173"/>
              <a:gd name="connsiteY112" fmla="*/ 1133786 h 3762230"/>
              <a:gd name="connsiteX113" fmla="*/ 1431898 w 1727173"/>
              <a:gd name="connsiteY113" fmla="*/ 1138548 h 3762230"/>
              <a:gd name="connsiteX114" fmla="*/ 1422373 w 1727173"/>
              <a:gd name="connsiteY114" fmla="*/ 1167123 h 3762230"/>
              <a:gd name="connsiteX115" fmla="*/ 1412848 w 1727173"/>
              <a:gd name="connsiteY115" fmla="*/ 1186173 h 3762230"/>
              <a:gd name="connsiteX116" fmla="*/ 1403323 w 1727173"/>
              <a:gd name="connsiteY116" fmla="*/ 1214748 h 3762230"/>
              <a:gd name="connsiteX117" fmla="*/ 1398560 w 1727173"/>
              <a:gd name="connsiteY117" fmla="*/ 1281423 h 3762230"/>
              <a:gd name="connsiteX118" fmla="*/ 1384273 w 1727173"/>
              <a:gd name="connsiteY118" fmla="*/ 1300473 h 3762230"/>
              <a:gd name="connsiteX119" fmla="*/ 1398560 w 1727173"/>
              <a:gd name="connsiteY119" fmla="*/ 1333811 h 3762230"/>
              <a:gd name="connsiteX120" fmla="*/ 1408085 w 1727173"/>
              <a:gd name="connsiteY120" fmla="*/ 1348098 h 3762230"/>
              <a:gd name="connsiteX121" fmla="*/ 1417610 w 1727173"/>
              <a:gd name="connsiteY121" fmla="*/ 1381436 h 3762230"/>
              <a:gd name="connsiteX122" fmla="*/ 1427135 w 1727173"/>
              <a:gd name="connsiteY122" fmla="*/ 1400486 h 3762230"/>
              <a:gd name="connsiteX123" fmla="*/ 1431898 w 1727173"/>
              <a:gd name="connsiteY123" fmla="*/ 1467161 h 3762230"/>
              <a:gd name="connsiteX124" fmla="*/ 1436660 w 1727173"/>
              <a:gd name="connsiteY124" fmla="*/ 1486211 h 3762230"/>
              <a:gd name="connsiteX125" fmla="*/ 1441423 w 1727173"/>
              <a:gd name="connsiteY125" fmla="*/ 1510023 h 3762230"/>
              <a:gd name="connsiteX126" fmla="*/ 1436660 w 1727173"/>
              <a:gd name="connsiteY126" fmla="*/ 1557648 h 3762230"/>
              <a:gd name="connsiteX127" fmla="*/ 1417610 w 1727173"/>
              <a:gd name="connsiteY127" fmla="*/ 1605273 h 3762230"/>
              <a:gd name="connsiteX128" fmla="*/ 1412848 w 1727173"/>
              <a:gd name="connsiteY128" fmla="*/ 1676711 h 3762230"/>
              <a:gd name="connsiteX129" fmla="*/ 1403323 w 1727173"/>
              <a:gd name="connsiteY129" fmla="*/ 1710048 h 3762230"/>
              <a:gd name="connsiteX130" fmla="*/ 1393798 w 1727173"/>
              <a:gd name="connsiteY130" fmla="*/ 1748148 h 3762230"/>
              <a:gd name="connsiteX131" fmla="*/ 1398560 w 1727173"/>
              <a:gd name="connsiteY131" fmla="*/ 1833873 h 3762230"/>
              <a:gd name="connsiteX132" fmla="*/ 1408085 w 1727173"/>
              <a:gd name="connsiteY132" fmla="*/ 1867211 h 3762230"/>
              <a:gd name="connsiteX133" fmla="*/ 1412848 w 1727173"/>
              <a:gd name="connsiteY133" fmla="*/ 1886261 h 3762230"/>
              <a:gd name="connsiteX134" fmla="*/ 1427135 w 1727173"/>
              <a:gd name="connsiteY134" fmla="*/ 1933886 h 3762230"/>
              <a:gd name="connsiteX135" fmla="*/ 1431898 w 1727173"/>
              <a:gd name="connsiteY135" fmla="*/ 2124386 h 3762230"/>
              <a:gd name="connsiteX136" fmla="*/ 1441423 w 1727173"/>
              <a:gd name="connsiteY136" fmla="*/ 2186298 h 3762230"/>
              <a:gd name="connsiteX137" fmla="*/ 1450948 w 1727173"/>
              <a:gd name="connsiteY137" fmla="*/ 2200586 h 3762230"/>
              <a:gd name="connsiteX138" fmla="*/ 1455710 w 1727173"/>
              <a:gd name="connsiteY138" fmla="*/ 2214873 h 3762230"/>
              <a:gd name="connsiteX139" fmla="*/ 1465235 w 1727173"/>
              <a:gd name="connsiteY139" fmla="*/ 2233923 h 3762230"/>
              <a:gd name="connsiteX140" fmla="*/ 1479523 w 1727173"/>
              <a:gd name="connsiteY140" fmla="*/ 2276786 h 3762230"/>
              <a:gd name="connsiteX141" fmla="*/ 1472379 w 1727173"/>
              <a:gd name="connsiteY141" fmla="*/ 2364892 h 3762230"/>
              <a:gd name="connsiteX142" fmla="*/ 1410467 w 1727173"/>
              <a:gd name="connsiteY142" fmla="*/ 2422042 h 3762230"/>
              <a:gd name="connsiteX143" fmla="*/ 1308073 w 1727173"/>
              <a:gd name="connsiteY143" fmla="*/ 2464906 h 3762230"/>
              <a:gd name="connsiteX144" fmla="*/ 1260447 w 1727173"/>
              <a:gd name="connsiteY144" fmla="*/ 2555392 h 3762230"/>
              <a:gd name="connsiteX145" fmla="*/ 1269972 w 1727173"/>
              <a:gd name="connsiteY145" fmla="*/ 2610161 h 3762230"/>
              <a:gd name="connsiteX146" fmla="*/ 1250922 w 1727173"/>
              <a:gd name="connsiteY146" fmla="*/ 2662548 h 3762230"/>
              <a:gd name="connsiteX147" fmla="*/ 1279498 w 1727173"/>
              <a:gd name="connsiteY147" fmla="*/ 2743510 h 3762230"/>
              <a:gd name="connsiteX148" fmla="*/ 1372366 w 1727173"/>
              <a:gd name="connsiteY148" fmla="*/ 2750652 h 3762230"/>
              <a:gd name="connsiteX149" fmla="*/ 1400941 w 1727173"/>
              <a:gd name="connsiteY149" fmla="*/ 2803040 h 3762230"/>
              <a:gd name="connsiteX150" fmla="*/ 1384272 w 1727173"/>
              <a:gd name="connsiteY150" fmla="*/ 2855426 h 3762230"/>
              <a:gd name="connsiteX151" fmla="*/ 1427135 w 1727173"/>
              <a:gd name="connsiteY151" fmla="*/ 2872095 h 3762230"/>
              <a:gd name="connsiteX152" fmla="*/ 1441423 w 1727173"/>
              <a:gd name="connsiteY152" fmla="*/ 2922101 h 3762230"/>
              <a:gd name="connsiteX153" fmla="*/ 1422373 w 1727173"/>
              <a:gd name="connsiteY153" fmla="*/ 2945912 h 3762230"/>
              <a:gd name="connsiteX154" fmla="*/ 1462854 w 1727173"/>
              <a:gd name="connsiteY154" fmla="*/ 2962581 h 3762230"/>
              <a:gd name="connsiteX155" fmla="*/ 1484285 w 1727173"/>
              <a:gd name="connsiteY155" fmla="*/ 3017349 h 3762230"/>
              <a:gd name="connsiteX156" fmla="*/ 1460472 w 1727173"/>
              <a:gd name="connsiteY156" fmla="*/ 3026874 h 3762230"/>
              <a:gd name="connsiteX157" fmla="*/ 1434279 w 1727173"/>
              <a:gd name="connsiteY157" fmla="*/ 3010204 h 3762230"/>
              <a:gd name="connsiteX158" fmla="*/ 1167579 w 1727173"/>
              <a:gd name="connsiteY158" fmla="*/ 3060210 h 3762230"/>
              <a:gd name="connsiteX159" fmla="*/ 1174723 w 1727173"/>
              <a:gd name="connsiteY159" fmla="*/ 3095929 h 3762230"/>
              <a:gd name="connsiteX160" fmla="*/ 1112810 w 1727173"/>
              <a:gd name="connsiteY160" fmla="*/ 3103072 h 3762230"/>
              <a:gd name="connsiteX161" fmla="*/ 1134241 w 1727173"/>
              <a:gd name="connsiteY161" fmla="*/ 3222133 h 3762230"/>
              <a:gd name="connsiteX162" fmla="*/ 1100904 w 1727173"/>
              <a:gd name="connsiteY162" fmla="*/ 3286427 h 3762230"/>
              <a:gd name="connsiteX163" fmla="*/ 1127098 w 1727173"/>
              <a:gd name="connsiteY163" fmla="*/ 3376914 h 3762230"/>
              <a:gd name="connsiteX164" fmla="*/ 1110429 w 1727173"/>
              <a:gd name="connsiteY164" fmla="*/ 3412631 h 3762230"/>
              <a:gd name="connsiteX165" fmla="*/ 1146148 w 1727173"/>
              <a:gd name="connsiteY165" fmla="*/ 3498356 h 3762230"/>
              <a:gd name="connsiteX166" fmla="*/ 1119953 w 1727173"/>
              <a:gd name="connsiteY166" fmla="*/ 3574555 h 3762230"/>
              <a:gd name="connsiteX167" fmla="*/ 1050896 w 1727173"/>
              <a:gd name="connsiteY167" fmla="*/ 3648375 h 3762230"/>
              <a:gd name="connsiteX168" fmla="*/ 958028 w 1727173"/>
              <a:gd name="connsiteY168" fmla="*/ 3638849 h 3762230"/>
              <a:gd name="connsiteX169" fmla="*/ 686566 w 1727173"/>
              <a:gd name="connsiteY169" fmla="*/ 3753148 h 3762230"/>
              <a:gd name="connsiteX170" fmla="*/ 562741 w 1727173"/>
              <a:gd name="connsiteY170" fmla="*/ 3755529 h 3762230"/>
              <a:gd name="connsiteX171" fmla="*/ 334142 w 1727173"/>
              <a:gd name="connsiteY171" fmla="*/ 3610273 h 3762230"/>
              <a:gd name="connsiteX172" fmla="*/ 296041 w 1727173"/>
              <a:gd name="connsiteY172" fmla="*/ 3522166 h 3762230"/>
              <a:gd name="connsiteX173" fmla="*/ 241272 w 1727173"/>
              <a:gd name="connsiteY173" fmla="*/ 3467398 h 3762230"/>
              <a:gd name="connsiteX174" fmla="*/ 243654 w 1727173"/>
              <a:gd name="connsiteY174" fmla="*/ 3436441 h 3762230"/>
              <a:gd name="connsiteX175" fmla="*/ 110304 w 1727173"/>
              <a:gd name="connsiteY175" fmla="*/ 3376909 h 3762230"/>
              <a:gd name="connsiteX176" fmla="*/ 88874 w 1727173"/>
              <a:gd name="connsiteY176" fmla="*/ 3288803 h 3762230"/>
              <a:gd name="connsiteX177" fmla="*/ 5530 w 1727173"/>
              <a:gd name="connsiteY177" fmla="*/ 3143548 h 3762230"/>
              <a:gd name="connsiteX178" fmla="*/ 7911 w 1727173"/>
              <a:gd name="connsiteY178" fmla="*/ 3145929 h 3762230"/>
              <a:gd name="connsiteX0" fmla="*/ 206149 w 1725387"/>
              <a:gd name="connsiteY0" fmla="*/ 1524311 h 3762230"/>
              <a:gd name="connsiteX1" fmla="*/ 229962 w 1725387"/>
              <a:gd name="connsiteY1" fmla="*/ 1486211 h 3762230"/>
              <a:gd name="connsiteX2" fmla="*/ 234724 w 1725387"/>
              <a:gd name="connsiteY2" fmla="*/ 1471923 h 3762230"/>
              <a:gd name="connsiteX3" fmla="*/ 253774 w 1725387"/>
              <a:gd name="connsiteY3" fmla="*/ 1438586 h 3762230"/>
              <a:gd name="connsiteX4" fmla="*/ 268062 w 1725387"/>
              <a:gd name="connsiteY4" fmla="*/ 1424298 h 3762230"/>
              <a:gd name="connsiteX5" fmla="*/ 287112 w 1725387"/>
              <a:gd name="connsiteY5" fmla="*/ 1395723 h 3762230"/>
              <a:gd name="connsiteX6" fmla="*/ 291874 w 1725387"/>
              <a:gd name="connsiteY6" fmla="*/ 1371911 h 3762230"/>
              <a:gd name="connsiteX7" fmla="*/ 325212 w 1725387"/>
              <a:gd name="connsiteY7" fmla="*/ 1338573 h 3762230"/>
              <a:gd name="connsiteX8" fmla="*/ 353787 w 1725387"/>
              <a:gd name="connsiteY8" fmla="*/ 1333811 h 3762230"/>
              <a:gd name="connsiteX9" fmla="*/ 363312 w 1725387"/>
              <a:gd name="connsiteY9" fmla="*/ 1305236 h 3762230"/>
              <a:gd name="connsiteX10" fmla="*/ 372837 w 1725387"/>
              <a:gd name="connsiteY10" fmla="*/ 1252848 h 3762230"/>
              <a:gd name="connsiteX11" fmla="*/ 363312 w 1725387"/>
              <a:gd name="connsiteY11" fmla="*/ 1176648 h 3762230"/>
              <a:gd name="connsiteX12" fmla="*/ 353787 w 1725387"/>
              <a:gd name="connsiteY12" fmla="*/ 1148073 h 3762230"/>
              <a:gd name="connsiteX13" fmla="*/ 349024 w 1725387"/>
              <a:gd name="connsiteY13" fmla="*/ 1114736 h 3762230"/>
              <a:gd name="connsiteX14" fmla="*/ 339499 w 1725387"/>
              <a:gd name="connsiteY14" fmla="*/ 1095686 h 3762230"/>
              <a:gd name="connsiteX15" fmla="*/ 334737 w 1725387"/>
              <a:gd name="connsiteY15" fmla="*/ 1081398 h 3762230"/>
              <a:gd name="connsiteX16" fmla="*/ 339499 w 1725387"/>
              <a:gd name="connsiteY16" fmla="*/ 986148 h 3762230"/>
              <a:gd name="connsiteX17" fmla="*/ 344262 w 1725387"/>
              <a:gd name="connsiteY17" fmla="*/ 971861 h 3762230"/>
              <a:gd name="connsiteX18" fmla="*/ 353787 w 1725387"/>
              <a:gd name="connsiteY18" fmla="*/ 957573 h 3762230"/>
              <a:gd name="connsiteX19" fmla="*/ 368074 w 1725387"/>
              <a:gd name="connsiteY19" fmla="*/ 943286 h 3762230"/>
              <a:gd name="connsiteX20" fmla="*/ 382362 w 1725387"/>
              <a:gd name="connsiteY20" fmla="*/ 900423 h 3762230"/>
              <a:gd name="connsiteX21" fmla="*/ 387124 w 1725387"/>
              <a:gd name="connsiteY21" fmla="*/ 886136 h 3762230"/>
              <a:gd name="connsiteX22" fmla="*/ 396649 w 1725387"/>
              <a:gd name="connsiteY22" fmla="*/ 867086 h 3762230"/>
              <a:gd name="connsiteX23" fmla="*/ 410937 w 1725387"/>
              <a:gd name="connsiteY23" fmla="*/ 814698 h 3762230"/>
              <a:gd name="connsiteX24" fmla="*/ 420462 w 1725387"/>
              <a:gd name="connsiteY24" fmla="*/ 781361 h 3762230"/>
              <a:gd name="connsiteX25" fmla="*/ 429987 w 1725387"/>
              <a:gd name="connsiteY25" fmla="*/ 767073 h 3762230"/>
              <a:gd name="connsiteX26" fmla="*/ 449037 w 1725387"/>
              <a:gd name="connsiteY26" fmla="*/ 733736 h 3762230"/>
              <a:gd name="connsiteX27" fmla="*/ 487137 w 1725387"/>
              <a:gd name="connsiteY27" fmla="*/ 714686 h 3762230"/>
              <a:gd name="connsiteX28" fmla="*/ 506187 w 1725387"/>
              <a:gd name="connsiteY28" fmla="*/ 705161 h 3762230"/>
              <a:gd name="connsiteX29" fmla="*/ 520474 w 1725387"/>
              <a:gd name="connsiteY29" fmla="*/ 690873 h 3762230"/>
              <a:gd name="connsiteX30" fmla="*/ 534762 w 1725387"/>
              <a:gd name="connsiteY30" fmla="*/ 681348 h 3762230"/>
              <a:gd name="connsiteX31" fmla="*/ 539524 w 1725387"/>
              <a:gd name="connsiteY31" fmla="*/ 667061 h 3762230"/>
              <a:gd name="connsiteX32" fmla="*/ 553812 w 1725387"/>
              <a:gd name="connsiteY32" fmla="*/ 652773 h 3762230"/>
              <a:gd name="connsiteX33" fmla="*/ 563337 w 1725387"/>
              <a:gd name="connsiteY33" fmla="*/ 638486 h 3762230"/>
              <a:gd name="connsiteX34" fmla="*/ 591912 w 1725387"/>
              <a:gd name="connsiteY34" fmla="*/ 614673 h 3762230"/>
              <a:gd name="connsiteX35" fmla="*/ 601437 w 1725387"/>
              <a:gd name="connsiteY35" fmla="*/ 600386 h 3762230"/>
              <a:gd name="connsiteX36" fmla="*/ 615724 w 1725387"/>
              <a:gd name="connsiteY36" fmla="*/ 581336 h 3762230"/>
              <a:gd name="connsiteX37" fmla="*/ 639537 w 1725387"/>
              <a:gd name="connsiteY37" fmla="*/ 552761 h 3762230"/>
              <a:gd name="connsiteX38" fmla="*/ 658587 w 1725387"/>
              <a:gd name="connsiteY38" fmla="*/ 543236 h 3762230"/>
              <a:gd name="connsiteX39" fmla="*/ 687162 w 1725387"/>
              <a:gd name="connsiteY39" fmla="*/ 509898 h 3762230"/>
              <a:gd name="connsiteX40" fmla="*/ 720499 w 1725387"/>
              <a:gd name="connsiteY40" fmla="*/ 471798 h 3762230"/>
              <a:gd name="connsiteX41" fmla="*/ 763362 w 1725387"/>
              <a:gd name="connsiteY41" fmla="*/ 428936 h 3762230"/>
              <a:gd name="connsiteX42" fmla="*/ 796699 w 1725387"/>
              <a:gd name="connsiteY42" fmla="*/ 395598 h 3762230"/>
              <a:gd name="connsiteX43" fmla="*/ 815749 w 1725387"/>
              <a:gd name="connsiteY43" fmla="*/ 333686 h 3762230"/>
              <a:gd name="connsiteX44" fmla="*/ 834799 w 1725387"/>
              <a:gd name="connsiteY44" fmla="*/ 305111 h 3762230"/>
              <a:gd name="connsiteX45" fmla="*/ 858612 w 1725387"/>
              <a:gd name="connsiteY45" fmla="*/ 271773 h 3762230"/>
              <a:gd name="connsiteX46" fmla="*/ 882424 w 1725387"/>
              <a:gd name="connsiteY46" fmla="*/ 243198 h 3762230"/>
              <a:gd name="connsiteX47" fmla="*/ 896712 w 1725387"/>
              <a:gd name="connsiteY47" fmla="*/ 209861 h 3762230"/>
              <a:gd name="connsiteX48" fmla="*/ 906237 w 1725387"/>
              <a:gd name="connsiteY48" fmla="*/ 181286 h 3762230"/>
              <a:gd name="connsiteX49" fmla="*/ 920524 w 1725387"/>
              <a:gd name="connsiteY49" fmla="*/ 157473 h 3762230"/>
              <a:gd name="connsiteX50" fmla="*/ 949099 w 1725387"/>
              <a:gd name="connsiteY50" fmla="*/ 133661 h 3762230"/>
              <a:gd name="connsiteX51" fmla="*/ 953862 w 1725387"/>
              <a:gd name="connsiteY51" fmla="*/ 119373 h 3762230"/>
              <a:gd name="connsiteX52" fmla="*/ 939574 w 1725387"/>
              <a:gd name="connsiteY52" fmla="*/ 90798 h 3762230"/>
              <a:gd name="connsiteX53" fmla="*/ 934812 w 1725387"/>
              <a:gd name="connsiteY53" fmla="*/ 76511 h 3762230"/>
              <a:gd name="connsiteX54" fmla="*/ 963387 w 1725387"/>
              <a:gd name="connsiteY54" fmla="*/ 90798 h 3762230"/>
              <a:gd name="connsiteX55" fmla="*/ 972912 w 1725387"/>
              <a:gd name="connsiteY55" fmla="*/ 105086 h 3762230"/>
              <a:gd name="connsiteX56" fmla="*/ 963387 w 1725387"/>
              <a:gd name="connsiteY56" fmla="*/ 71748 h 3762230"/>
              <a:gd name="connsiteX57" fmla="*/ 953862 w 1725387"/>
              <a:gd name="connsiteY57" fmla="*/ 57461 h 3762230"/>
              <a:gd name="connsiteX58" fmla="*/ 949099 w 1725387"/>
              <a:gd name="connsiteY58" fmla="*/ 43173 h 3762230"/>
              <a:gd name="connsiteX59" fmla="*/ 939574 w 1725387"/>
              <a:gd name="connsiteY59" fmla="*/ 28886 h 3762230"/>
              <a:gd name="connsiteX60" fmla="*/ 958624 w 1725387"/>
              <a:gd name="connsiteY60" fmla="*/ 38411 h 3762230"/>
              <a:gd name="connsiteX61" fmla="*/ 972912 w 1725387"/>
              <a:gd name="connsiteY61" fmla="*/ 43173 h 3762230"/>
              <a:gd name="connsiteX62" fmla="*/ 987199 w 1725387"/>
              <a:gd name="connsiteY62" fmla="*/ 43173 h 3762230"/>
              <a:gd name="connsiteX63" fmla="*/ 972912 w 1725387"/>
              <a:gd name="connsiteY63" fmla="*/ 14598 h 3762230"/>
              <a:gd name="connsiteX64" fmla="*/ 968149 w 1725387"/>
              <a:gd name="connsiteY64" fmla="*/ 311 h 3762230"/>
              <a:gd name="connsiteX65" fmla="*/ 1011012 w 1725387"/>
              <a:gd name="connsiteY65" fmla="*/ 19361 h 3762230"/>
              <a:gd name="connsiteX66" fmla="*/ 1020537 w 1725387"/>
              <a:gd name="connsiteY66" fmla="*/ 33648 h 3762230"/>
              <a:gd name="connsiteX67" fmla="*/ 1063399 w 1725387"/>
              <a:gd name="connsiteY67" fmla="*/ 62223 h 3762230"/>
              <a:gd name="connsiteX68" fmla="*/ 1082449 w 1725387"/>
              <a:gd name="connsiteY68" fmla="*/ 71748 h 3762230"/>
              <a:gd name="connsiteX69" fmla="*/ 1096737 w 1725387"/>
              <a:gd name="connsiteY69" fmla="*/ 86036 h 3762230"/>
              <a:gd name="connsiteX70" fmla="*/ 1111024 w 1725387"/>
              <a:gd name="connsiteY70" fmla="*/ 90798 h 3762230"/>
              <a:gd name="connsiteX71" fmla="*/ 1153887 w 1725387"/>
              <a:gd name="connsiteY71" fmla="*/ 105086 h 3762230"/>
              <a:gd name="connsiteX72" fmla="*/ 1172937 w 1725387"/>
              <a:gd name="connsiteY72" fmla="*/ 114611 h 3762230"/>
              <a:gd name="connsiteX73" fmla="*/ 1191987 w 1725387"/>
              <a:gd name="connsiteY73" fmla="*/ 143186 h 3762230"/>
              <a:gd name="connsiteX74" fmla="*/ 1234849 w 1725387"/>
              <a:gd name="connsiteY74" fmla="*/ 176523 h 3762230"/>
              <a:gd name="connsiteX75" fmla="*/ 1253899 w 1725387"/>
              <a:gd name="connsiteY75" fmla="*/ 205098 h 3762230"/>
              <a:gd name="connsiteX76" fmla="*/ 1296762 w 1725387"/>
              <a:gd name="connsiteY76" fmla="*/ 252723 h 3762230"/>
              <a:gd name="connsiteX77" fmla="*/ 1315812 w 1725387"/>
              <a:gd name="connsiteY77" fmla="*/ 281298 h 3762230"/>
              <a:gd name="connsiteX78" fmla="*/ 1320574 w 1725387"/>
              <a:gd name="connsiteY78" fmla="*/ 300348 h 3762230"/>
              <a:gd name="connsiteX79" fmla="*/ 1344387 w 1725387"/>
              <a:gd name="connsiteY79" fmla="*/ 343211 h 3762230"/>
              <a:gd name="connsiteX80" fmla="*/ 1372962 w 1725387"/>
              <a:gd name="connsiteY80" fmla="*/ 362261 h 3762230"/>
              <a:gd name="connsiteX81" fmla="*/ 1411062 w 1725387"/>
              <a:gd name="connsiteY81" fmla="*/ 371786 h 3762230"/>
              <a:gd name="connsiteX82" fmla="*/ 1420587 w 1725387"/>
              <a:gd name="connsiteY82" fmla="*/ 386073 h 3762230"/>
              <a:gd name="connsiteX83" fmla="*/ 1444399 w 1725387"/>
              <a:gd name="connsiteY83" fmla="*/ 414648 h 3762230"/>
              <a:gd name="connsiteX84" fmla="*/ 1453924 w 1725387"/>
              <a:gd name="connsiteY84" fmla="*/ 443223 h 3762230"/>
              <a:gd name="connsiteX85" fmla="*/ 1458687 w 1725387"/>
              <a:gd name="connsiteY85" fmla="*/ 457511 h 3762230"/>
              <a:gd name="connsiteX86" fmla="*/ 1468212 w 1725387"/>
              <a:gd name="connsiteY86" fmla="*/ 476561 h 3762230"/>
              <a:gd name="connsiteX87" fmla="*/ 1496787 w 1725387"/>
              <a:gd name="connsiteY87" fmla="*/ 519423 h 3762230"/>
              <a:gd name="connsiteX88" fmla="*/ 1506312 w 1725387"/>
              <a:gd name="connsiteY88" fmla="*/ 533711 h 3762230"/>
              <a:gd name="connsiteX89" fmla="*/ 1511074 w 1725387"/>
              <a:gd name="connsiteY89" fmla="*/ 547998 h 3762230"/>
              <a:gd name="connsiteX90" fmla="*/ 1525362 w 1725387"/>
              <a:gd name="connsiteY90" fmla="*/ 557523 h 3762230"/>
              <a:gd name="connsiteX91" fmla="*/ 1577749 w 1725387"/>
              <a:gd name="connsiteY91" fmla="*/ 581336 h 3762230"/>
              <a:gd name="connsiteX92" fmla="*/ 1596799 w 1725387"/>
              <a:gd name="connsiteY92" fmla="*/ 590861 h 3762230"/>
              <a:gd name="connsiteX93" fmla="*/ 1625374 w 1725387"/>
              <a:gd name="connsiteY93" fmla="*/ 600386 h 3762230"/>
              <a:gd name="connsiteX94" fmla="*/ 1668237 w 1725387"/>
              <a:gd name="connsiteY94" fmla="*/ 595623 h 3762230"/>
              <a:gd name="connsiteX95" fmla="*/ 1682524 w 1725387"/>
              <a:gd name="connsiteY95" fmla="*/ 590861 h 3762230"/>
              <a:gd name="connsiteX96" fmla="*/ 1692049 w 1725387"/>
              <a:gd name="connsiteY96" fmla="*/ 576573 h 3762230"/>
              <a:gd name="connsiteX97" fmla="*/ 1711099 w 1725387"/>
              <a:gd name="connsiteY97" fmla="*/ 571811 h 3762230"/>
              <a:gd name="connsiteX98" fmla="*/ 1725387 w 1725387"/>
              <a:gd name="connsiteY98" fmla="*/ 567048 h 3762230"/>
              <a:gd name="connsiteX99" fmla="*/ 1715862 w 1725387"/>
              <a:gd name="connsiteY99" fmla="*/ 705161 h 3762230"/>
              <a:gd name="connsiteX100" fmla="*/ 1711099 w 1725387"/>
              <a:gd name="connsiteY100" fmla="*/ 719448 h 3762230"/>
              <a:gd name="connsiteX101" fmla="*/ 1692049 w 1725387"/>
              <a:gd name="connsiteY101" fmla="*/ 748023 h 3762230"/>
              <a:gd name="connsiteX102" fmla="*/ 1672999 w 1725387"/>
              <a:gd name="connsiteY102" fmla="*/ 786123 h 3762230"/>
              <a:gd name="connsiteX103" fmla="*/ 1663474 w 1725387"/>
              <a:gd name="connsiteY103" fmla="*/ 824223 h 3762230"/>
              <a:gd name="connsiteX104" fmla="*/ 1653949 w 1725387"/>
              <a:gd name="connsiteY104" fmla="*/ 909948 h 3762230"/>
              <a:gd name="connsiteX105" fmla="*/ 1644424 w 1725387"/>
              <a:gd name="connsiteY105" fmla="*/ 1014723 h 3762230"/>
              <a:gd name="connsiteX106" fmla="*/ 1634899 w 1725387"/>
              <a:gd name="connsiteY106" fmla="*/ 1090923 h 3762230"/>
              <a:gd name="connsiteX107" fmla="*/ 1620612 w 1725387"/>
              <a:gd name="connsiteY107" fmla="*/ 1119498 h 3762230"/>
              <a:gd name="connsiteX108" fmla="*/ 1606324 w 1725387"/>
              <a:gd name="connsiteY108" fmla="*/ 1148073 h 3762230"/>
              <a:gd name="connsiteX109" fmla="*/ 1601562 w 1725387"/>
              <a:gd name="connsiteY109" fmla="*/ 1162361 h 3762230"/>
              <a:gd name="connsiteX110" fmla="*/ 1544412 w 1725387"/>
              <a:gd name="connsiteY110" fmla="*/ 1148073 h 3762230"/>
              <a:gd name="connsiteX111" fmla="*/ 1520599 w 1725387"/>
              <a:gd name="connsiteY111" fmla="*/ 1143311 h 3762230"/>
              <a:gd name="connsiteX112" fmla="*/ 1492024 w 1725387"/>
              <a:gd name="connsiteY112" fmla="*/ 1133786 h 3762230"/>
              <a:gd name="connsiteX113" fmla="*/ 1430112 w 1725387"/>
              <a:gd name="connsiteY113" fmla="*/ 1138548 h 3762230"/>
              <a:gd name="connsiteX114" fmla="*/ 1420587 w 1725387"/>
              <a:gd name="connsiteY114" fmla="*/ 1167123 h 3762230"/>
              <a:gd name="connsiteX115" fmla="*/ 1411062 w 1725387"/>
              <a:gd name="connsiteY115" fmla="*/ 1186173 h 3762230"/>
              <a:gd name="connsiteX116" fmla="*/ 1401537 w 1725387"/>
              <a:gd name="connsiteY116" fmla="*/ 1214748 h 3762230"/>
              <a:gd name="connsiteX117" fmla="*/ 1396774 w 1725387"/>
              <a:gd name="connsiteY117" fmla="*/ 1281423 h 3762230"/>
              <a:gd name="connsiteX118" fmla="*/ 1382487 w 1725387"/>
              <a:gd name="connsiteY118" fmla="*/ 1300473 h 3762230"/>
              <a:gd name="connsiteX119" fmla="*/ 1396774 w 1725387"/>
              <a:gd name="connsiteY119" fmla="*/ 1333811 h 3762230"/>
              <a:gd name="connsiteX120" fmla="*/ 1406299 w 1725387"/>
              <a:gd name="connsiteY120" fmla="*/ 1348098 h 3762230"/>
              <a:gd name="connsiteX121" fmla="*/ 1415824 w 1725387"/>
              <a:gd name="connsiteY121" fmla="*/ 1381436 h 3762230"/>
              <a:gd name="connsiteX122" fmla="*/ 1425349 w 1725387"/>
              <a:gd name="connsiteY122" fmla="*/ 1400486 h 3762230"/>
              <a:gd name="connsiteX123" fmla="*/ 1430112 w 1725387"/>
              <a:gd name="connsiteY123" fmla="*/ 1467161 h 3762230"/>
              <a:gd name="connsiteX124" fmla="*/ 1434874 w 1725387"/>
              <a:gd name="connsiteY124" fmla="*/ 1486211 h 3762230"/>
              <a:gd name="connsiteX125" fmla="*/ 1439637 w 1725387"/>
              <a:gd name="connsiteY125" fmla="*/ 1510023 h 3762230"/>
              <a:gd name="connsiteX126" fmla="*/ 1434874 w 1725387"/>
              <a:gd name="connsiteY126" fmla="*/ 1557648 h 3762230"/>
              <a:gd name="connsiteX127" fmla="*/ 1415824 w 1725387"/>
              <a:gd name="connsiteY127" fmla="*/ 1605273 h 3762230"/>
              <a:gd name="connsiteX128" fmla="*/ 1411062 w 1725387"/>
              <a:gd name="connsiteY128" fmla="*/ 1676711 h 3762230"/>
              <a:gd name="connsiteX129" fmla="*/ 1401537 w 1725387"/>
              <a:gd name="connsiteY129" fmla="*/ 1710048 h 3762230"/>
              <a:gd name="connsiteX130" fmla="*/ 1392012 w 1725387"/>
              <a:gd name="connsiteY130" fmla="*/ 1748148 h 3762230"/>
              <a:gd name="connsiteX131" fmla="*/ 1396774 w 1725387"/>
              <a:gd name="connsiteY131" fmla="*/ 1833873 h 3762230"/>
              <a:gd name="connsiteX132" fmla="*/ 1406299 w 1725387"/>
              <a:gd name="connsiteY132" fmla="*/ 1867211 h 3762230"/>
              <a:gd name="connsiteX133" fmla="*/ 1411062 w 1725387"/>
              <a:gd name="connsiteY133" fmla="*/ 1886261 h 3762230"/>
              <a:gd name="connsiteX134" fmla="*/ 1425349 w 1725387"/>
              <a:gd name="connsiteY134" fmla="*/ 1933886 h 3762230"/>
              <a:gd name="connsiteX135" fmla="*/ 1430112 w 1725387"/>
              <a:gd name="connsiteY135" fmla="*/ 2124386 h 3762230"/>
              <a:gd name="connsiteX136" fmla="*/ 1439637 w 1725387"/>
              <a:gd name="connsiteY136" fmla="*/ 2186298 h 3762230"/>
              <a:gd name="connsiteX137" fmla="*/ 1449162 w 1725387"/>
              <a:gd name="connsiteY137" fmla="*/ 2200586 h 3762230"/>
              <a:gd name="connsiteX138" fmla="*/ 1453924 w 1725387"/>
              <a:gd name="connsiteY138" fmla="*/ 2214873 h 3762230"/>
              <a:gd name="connsiteX139" fmla="*/ 1463449 w 1725387"/>
              <a:gd name="connsiteY139" fmla="*/ 2233923 h 3762230"/>
              <a:gd name="connsiteX140" fmla="*/ 1477737 w 1725387"/>
              <a:gd name="connsiteY140" fmla="*/ 2276786 h 3762230"/>
              <a:gd name="connsiteX141" fmla="*/ 1470593 w 1725387"/>
              <a:gd name="connsiteY141" fmla="*/ 2364892 h 3762230"/>
              <a:gd name="connsiteX142" fmla="*/ 1408681 w 1725387"/>
              <a:gd name="connsiteY142" fmla="*/ 2422042 h 3762230"/>
              <a:gd name="connsiteX143" fmla="*/ 1306287 w 1725387"/>
              <a:gd name="connsiteY143" fmla="*/ 2464906 h 3762230"/>
              <a:gd name="connsiteX144" fmla="*/ 1258661 w 1725387"/>
              <a:gd name="connsiteY144" fmla="*/ 2555392 h 3762230"/>
              <a:gd name="connsiteX145" fmla="*/ 1268186 w 1725387"/>
              <a:gd name="connsiteY145" fmla="*/ 2610161 h 3762230"/>
              <a:gd name="connsiteX146" fmla="*/ 1249136 w 1725387"/>
              <a:gd name="connsiteY146" fmla="*/ 2662548 h 3762230"/>
              <a:gd name="connsiteX147" fmla="*/ 1277712 w 1725387"/>
              <a:gd name="connsiteY147" fmla="*/ 2743510 h 3762230"/>
              <a:gd name="connsiteX148" fmla="*/ 1370580 w 1725387"/>
              <a:gd name="connsiteY148" fmla="*/ 2750652 h 3762230"/>
              <a:gd name="connsiteX149" fmla="*/ 1399155 w 1725387"/>
              <a:gd name="connsiteY149" fmla="*/ 2803040 h 3762230"/>
              <a:gd name="connsiteX150" fmla="*/ 1382486 w 1725387"/>
              <a:gd name="connsiteY150" fmla="*/ 2855426 h 3762230"/>
              <a:gd name="connsiteX151" fmla="*/ 1425349 w 1725387"/>
              <a:gd name="connsiteY151" fmla="*/ 2872095 h 3762230"/>
              <a:gd name="connsiteX152" fmla="*/ 1439637 w 1725387"/>
              <a:gd name="connsiteY152" fmla="*/ 2922101 h 3762230"/>
              <a:gd name="connsiteX153" fmla="*/ 1420587 w 1725387"/>
              <a:gd name="connsiteY153" fmla="*/ 2945912 h 3762230"/>
              <a:gd name="connsiteX154" fmla="*/ 1461068 w 1725387"/>
              <a:gd name="connsiteY154" fmla="*/ 2962581 h 3762230"/>
              <a:gd name="connsiteX155" fmla="*/ 1482499 w 1725387"/>
              <a:gd name="connsiteY155" fmla="*/ 3017349 h 3762230"/>
              <a:gd name="connsiteX156" fmla="*/ 1458686 w 1725387"/>
              <a:gd name="connsiteY156" fmla="*/ 3026874 h 3762230"/>
              <a:gd name="connsiteX157" fmla="*/ 1432493 w 1725387"/>
              <a:gd name="connsiteY157" fmla="*/ 3010204 h 3762230"/>
              <a:gd name="connsiteX158" fmla="*/ 1165793 w 1725387"/>
              <a:gd name="connsiteY158" fmla="*/ 3060210 h 3762230"/>
              <a:gd name="connsiteX159" fmla="*/ 1172937 w 1725387"/>
              <a:gd name="connsiteY159" fmla="*/ 3095929 h 3762230"/>
              <a:gd name="connsiteX160" fmla="*/ 1111024 w 1725387"/>
              <a:gd name="connsiteY160" fmla="*/ 3103072 h 3762230"/>
              <a:gd name="connsiteX161" fmla="*/ 1132455 w 1725387"/>
              <a:gd name="connsiteY161" fmla="*/ 3222133 h 3762230"/>
              <a:gd name="connsiteX162" fmla="*/ 1099118 w 1725387"/>
              <a:gd name="connsiteY162" fmla="*/ 3286427 h 3762230"/>
              <a:gd name="connsiteX163" fmla="*/ 1125312 w 1725387"/>
              <a:gd name="connsiteY163" fmla="*/ 3376914 h 3762230"/>
              <a:gd name="connsiteX164" fmla="*/ 1108643 w 1725387"/>
              <a:gd name="connsiteY164" fmla="*/ 3412631 h 3762230"/>
              <a:gd name="connsiteX165" fmla="*/ 1144362 w 1725387"/>
              <a:gd name="connsiteY165" fmla="*/ 3498356 h 3762230"/>
              <a:gd name="connsiteX166" fmla="*/ 1118167 w 1725387"/>
              <a:gd name="connsiteY166" fmla="*/ 3574555 h 3762230"/>
              <a:gd name="connsiteX167" fmla="*/ 1049110 w 1725387"/>
              <a:gd name="connsiteY167" fmla="*/ 3648375 h 3762230"/>
              <a:gd name="connsiteX168" fmla="*/ 956242 w 1725387"/>
              <a:gd name="connsiteY168" fmla="*/ 3638849 h 3762230"/>
              <a:gd name="connsiteX169" fmla="*/ 684780 w 1725387"/>
              <a:gd name="connsiteY169" fmla="*/ 3753148 h 3762230"/>
              <a:gd name="connsiteX170" fmla="*/ 560955 w 1725387"/>
              <a:gd name="connsiteY170" fmla="*/ 3755529 h 3762230"/>
              <a:gd name="connsiteX171" fmla="*/ 332356 w 1725387"/>
              <a:gd name="connsiteY171" fmla="*/ 3610273 h 3762230"/>
              <a:gd name="connsiteX172" fmla="*/ 294255 w 1725387"/>
              <a:gd name="connsiteY172" fmla="*/ 3522166 h 3762230"/>
              <a:gd name="connsiteX173" fmla="*/ 239486 w 1725387"/>
              <a:gd name="connsiteY173" fmla="*/ 3467398 h 3762230"/>
              <a:gd name="connsiteX174" fmla="*/ 241868 w 1725387"/>
              <a:gd name="connsiteY174" fmla="*/ 3436441 h 3762230"/>
              <a:gd name="connsiteX175" fmla="*/ 108518 w 1725387"/>
              <a:gd name="connsiteY175" fmla="*/ 3376909 h 3762230"/>
              <a:gd name="connsiteX176" fmla="*/ 87088 w 1725387"/>
              <a:gd name="connsiteY176" fmla="*/ 3288803 h 3762230"/>
              <a:gd name="connsiteX177" fmla="*/ 3744 w 1725387"/>
              <a:gd name="connsiteY177" fmla="*/ 3143548 h 3762230"/>
              <a:gd name="connsiteX178" fmla="*/ 18032 w 1725387"/>
              <a:gd name="connsiteY178" fmla="*/ 3005435 h 3762230"/>
              <a:gd name="connsiteX0" fmla="*/ 206149 w 1725387"/>
              <a:gd name="connsiteY0" fmla="*/ 1524311 h 3762230"/>
              <a:gd name="connsiteX1" fmla="*/ 229962 w 1725387"/>
              <a:gd name="connsiteY1" fmla="*/ 1486211 h 3762230"/>
              <a:gd name="connsiteX2" fmla="*/ 234724 w 1725387"/>
              <a:gd name="connsiteY2" fmla="*/ 1471923 h 3762230"/>
              <a:gd name="connsiteX3" fmla="*/ 253774 w 1725387"/>
              <a:gd name="connsiteY3" fmla="*/ 1438586 h 3762230"/>
              <a:gd name="connsiteX4" fmla="*/ 268062 w 1725387"/>
              <a:gd name="connsiteY4" fmla="*/ 1424298 h 3762230"/>
              <a:gd name="connsiteX5" fmla="*/ 287112 w 1725387"/>
              <a:gd name="connsiteY5" fmla="*/ 1395723 h 3762230"/>
              <a:gd name="connsiteX6" fmla="*/ 291874 w 1725387"/>
              <a:gd name="connsiteY6" fmla="*/ 1371911 h 3762230"/>
              <a:gd name="connsiteX7" fmla="*/ 325212 w 1725387"/>
              <a:gd name="connsiteY7" fmla="*/ 1338573 h 3762230"/>
              <a:gd name="connsiteX8" fmla="*/ 353787 w 1725387"/>
              <a:gd name="connsiteY8" fmla="*/ 1333811 h 3762230"/>
              <a:gd name="connsiteX9" fmla="*/ 363312 w 1725387"/>
              <a:gd name="connsiteY9" fmla="*/ 1305236 h 3762230"/>
              <a:gd name="connsiteX10" fmla="*/ 372837 w 1725387"/>
              <a:gd name="connsiteY10" fmla="*/ 1252848 h 3762230"/>
              <a:gd name="connsiteX11" fmla="*/ 363312 w 1725387"/>
              <a:gd name="connsiteY11" fmla="*/ 1176648 h 3762230"/>
              <a:gd name="connsiteX12" fmla="*/ 353787 w 1725387"/>
              <a:gd name="connsiteY12" fmla="*/ 1148073 h 3762230"/>
              <a:gd name="connsiteX13" fmla="*/ 349024 w 1725387"/>
              <a:gd name="connsiteY13" fmla="*/ 1114736 h 3762230"/>
              <a:gd name="connsiteX14" fmla="*/ 339499 w 1725387"/>
              <a:gd name="connsiteY14" fmla="*/ 1095686 h 3762230"/>
              <a:gd name="connsiteX15" fmla="*/ 334737 w 1725387"/>
              <a:gd name="connsiteY15" fmla="*/ 1081398 h 3762230"/>
              <a:gd name="connsiteX16" fmla="*/ 339499 w 1725387"/>
              <a:gd name="connsiteY16" fmla="*/ 986148 h 3762230"/>
              <a:gd name="connsiteX17" fmla="*/ 344262 w 1725387"/>
              <a:gd name="connsiteY17" fmla="*/ 971861 h 3762230"/>
              <a:gd name="connsiteX18" fmla="*/ 353787 w 1725387"/>
              <a:gd name="connsiteY18" fmla="*/ 957573 h 3762230"/>
              <a:gd name="connsiteX19" fmla="*/ 368074 w 1725387"/>
              <a:gd name="connsiteY19" fmla="*/ 943286 h 3762230"/>
              <a:gd name="connsiteX20" fmla="*/ 382362 w 1725387"/>
              <a:gd name="connsiteY20" fmla="*/ 900423 h 3762230"/>
              <a:gd name="connsiteX21" fmla="*/ 387124 w 1725387"/>
              <a:gd name="connsiteY21" fmla="*/ 886136 h 3762230"/>
              <a:gd name="connsiteX22" fmla="*/ 396649 w 1725387"/>
              <a:gd name="connsiteY22" fmla="*/ 867086 h 3762230"/>
              <a:gd name="connsiteX23" fmla="*/ 410937 w 1725387"/>
              <a:gd name="connsiteY23" fmla="*/ 814698 h 3762230"/>
              <a:gd name="connsiteX24" fmla="*/ 420462 w 1725387"/>
              <a:gd name="connsiteY24" fmla="*/ 781361 h 3762230"/>
              <a:gd name="connsiteX25" fmla="*/ 429987 w 1725387"/>
              <a:gd name="connsiteY25" fmla="*/ 767073 h 3762230"/>
              <a:gd name="connsiteX26" fmla="*/ 449037 w 1725387"/>
              <a:gd name="connsiteY26" fmla="*/ 733736 h 3762230"/>
              <a:gd name="connsiteX27" fmla="*/ 487137 w 1725387"/>
              <a:gd name="connsiteY27" fmla="*/ 714686 h 3762230"/>
              <a:gd name="connsiteX28" fmla="*/ 506187 w 1725387"/>
              <a:gd name="connsiteY28" fmla="*/ 705161 h 3762230"/>
              <a:gd name="connsiteX29" fmla="*/ 520474 w 1725387"/>
              <a:gd name="connsiteY29" fmla="*/ 690873 h 3762230"/>
              <a:gd name="connsiteX30" fmla="*/ 534762 w 1725387"/>
              <a:gd name="connsiteY30" fmla="*/ 681348 h 3762230"/>
              <a:gd name="connsiteX31" fmla="*/ 539524 w 1725387"/>
              <a:gd name="connsiteY31" fmla="*/ 667061 h 3762230"/>
              <a:gd name="connsiteX32" fmla="*/ 553812 w 1725387"/>
              <a:gd name="connsiteY32" fmla="*/ 652773 h 3762230"/>
              <a:gd name="connsiteX33" fmla="*/ 563337 w 1725387"/>
              <a:gd name="connsiteY33" fmla="*/ 638486 h 3762230"/>
              <a:gd name="connsiteX34" fmla="*/ 591912 w 1725387"/>
              <a:gd name="connsiteY34" fmla="*/ 614673 h 3762230"/>
              <a:gd name="connsiteX35" fmla="*/ 601437 w 1725387"/>
              <a:gd name="connsiteY35" fmla="*/ 600386 h 3762230"/>
              <a:gd name="connsiteX36" fmla="*/ 615724 w 1725387"/>
              <a:gd name="connsiteY36" fmla="*/ 581336 h 3762230"/>
              <a:gd name="connsiteX37" fmla="*/ 639537 w 1725387"/>
              <a:gd name="connsiteY37" fmla="*/ 552761 h 3762230"/>
              <a:gd name="connsiteX38" fmla="*/ 658587 w 1725387"/>
              <a:gd name="connsiteY38" fmla="*/ 543236 h 3762230"/>
              <a:gd name="connsiteX39" fmla="*/ 687162 w 1725387"/>
              <a:gd name="connsiteY39" fmla="*/ 509898 h 3762230"/>
              <a:gd name="connsiteX40" fmla="*/ 720499 w 1725387"/>
              <a:gd name="connsiteY40" fmla="*/ 471798 h 3762230"/>
              <a:gd name="connsiteX41" fmla="*/ 763362 w 1725387"/>
              <a:gd name="connsiteY41" fmla="*/ 428936 h 3762230"/>
              <a:gd name="connsiteX42" fmla="*/ 796699 w 1725387"/>
              <a:gd name="connsiteY42" fmla="*/ 395598 h 3762230"/>
              <a:gd name="connsiteX43" fmla="*/ 815749 w 1725387"/>
              <a:gd name="connsiteY43" fmla="*/ 333686 h 3762230"/>
              <a:gd name="connsiteX44" fmla="*/ 834799 w 1725387"/>
              <a:gd name="connsiteY44" fmla="*/ 305111 h 3762230"/>
              <a:gd name="connsiteX45" fmla="*/ 858612 w 1725387"/>
              <a:gd name="connsiteY45" fmla="*/ 271773 h 3762230"/>
              <a:gd name="connsiteX46" fmla="*/ 882424 w 1725387"/>
              <a:gd name="connsiteY46" fmla="*/ 243198 h 3762230"/>
              <a:gd name="connsiteX47" fmla="*/ 896712 w 1725387"/>
              <a:gd name="connsiteY47" fmla="*/ 209861 h 3762230"/>
              <a:gd name="connsiteX48" fmla="*/ 906237 w 1725387"/>
              <a:gd name="connsiteY48" fmla="*/ 181286 h 3762230"/>
              <a:gd name="connsiteX49" fmla="*/ 920524 w 1725387"/>
              <a:gd name="connsiteY49" fmla="*/ 157473 h 3762230"/>
              <a:gd name="connsiteX50" fmla="*/ 949099 w 1725387"/>
              <a:gd name="connsiteY50" fmla="*/ 133661 h 3762230"/>
              <a:gd name="connsiteX51" fmla="*/ 953862 w 1725387"/>
              <a:gd name="connsiteY51" fmla="*/ 119373 h 3762230"/>
              <a:gd name="connsiteX52" fmla="*/ 939574 w 1725387"/>
              <a:gd name="connsiteY52" fmla="*/ 90798 h 3762230"/>
              <a:gd name="connsiteX53" fmla="*/ 934812 w 1725387"/>
              <a:gd name="connsiteY53" fmla="*/ 76511 h 3762230"/>
              <a:gd name="connsiteX54" fmla="*/ 963387 w 1725387"/>
              <a:gd name="connsiteY54" fmla="*/ 90798 h 3762230"/>
              <a:gd name="connsiteX55" fmla="*/ 972912 w 1725387"/>
              <a:gd name="connsiteY55" fmla="*/ 105086 h 3762230"/>
              <a:gd name="connsiteX56" fmla="*/ 963387 w 1725387"/>
              <a:gd name="connsiteY56" fmla="*/ 71748 h 3762230"/>
              <a:gd name="connsiteX57" fmla="*/ 953862 w 1725387"/>
              <a:gd name="connsiteY57" fmla="*/ 57461 h 3762230"/>
              <a:gd name="connsiteX58" fmla="*/ 949099 w 1725387"/>
              <a:gd name="connsiteY58" fmla="*/ 43173 h 3762230"/>
              <a:gd name="connsiteX59" fmla="*/ 939574 w 1725387"/>
              <a:gd name="connsiteY59" fmla="*/ 28886 h 3762230"/>
              <a:gd name="connsiteX60" fmla="*/ 958624 w 1725387"/>
              <a:gd name="connsiteY60" fmla="*/ 38411 h 3762230"/>
              <a:gd name="connsiteX61" fmla="*/ 972912 w 1725387"/>
              <a:gd name="connsiteY61" fmla="*/ 43173 h 3762230"/>
              <a:gd name="connsiteX62" fmla="*/ 987199 w 1725387"/>
              <a:gd name="connsiteY62" fmla="*/ 43173 h 3762230"/>
              <a:gd name="connsiteX63" fmla="*/ 972912 w 1725387"/>
              <a:gd name="connsiteY63" fmla="*/ 14598 h 3762230"/>
              <a:gd name="connsiteX64" fmla="*/ 968149 w 1725387"/>
              <a:gd name="connsiteY64" fmla="*/ 311 h 3762230"/>
              <a:gd name="connsiteX65" fmla="*/ 1011012 w 1725387"/>
              <a:gd name="connsiteY65" fmla="*/ 19361 h 3762230"/>
              <a:gd name="connsiteX66" fmla="*/ 1020537 w 1725387"/>
              <a:gd name="connsiteY66" fmla="*/ 33648 h 3762230"/>
              <a:gd name="connsiteX67" fmla="*/ 1063399 w 1725387"/>
              <a:gd name="connsiteY67" fmla="*/ 62223 h 3762230"/>
              <a:gd name="connsiteX68" fmla="*/ 1082449 w 1725387"/>
              <a:gd name="connsiteY68" fmla="*/ 71748 h 3762230"/>
              <a:gd name="connsiteX69" fmla="*/ 1096737 w 1725387"/>
              <a:gd name="connsiteY69" fmla="*/ 86036 h 3762230"/>
              <a:gd name="connsiteX70" fmla="*/ 1111024 w 1725387"/>
              <a:gd name="connsiteY70" fmla="*/ 90798 h 3762230"/>
              <a:gd name="connsiteX71" fmla="*/ 1153887 w 1725387"/>
              <a:gd name="connsiteY71" fmla="*/ 105086 h 3762230"/>
              <a:gd name="connsiteX72" fmla="*/ 1172937 w 1725387"/>
              <a:gd name="connsiteY72" fmla="*/ 114611 h 3762230"/>
              <a:gd name="connsiteX73" fmla="*/ 1191987 w 1725387"/>
              <a:gd name="connsiteY73" fmla="*/ 143186 h 3762230"/>
              <a:gd name="connsiteX74" fmla="*/ 1234849 w 1725387"/>
              <a:gd name="connsiteY74" fmla="*/ 176523 h 3762230"/>
              <a:gd name="connsiteX75" fmla="*/ 1253899 w 1725387"/>
              <a:gd name="connsiteY75" fmla="*/ 205098 h 3762230"/>
              <a:gd name="connsiteX76" fmla="*/ 1296762 w 1725387"/>
              <a:gd name="connsiteY76" fmla="*/ 252723 h 3762230"/>
              <a:gd name="connsiteX77" fmla="*/ 1315812 w 1725387"/>
              <a:gd name="connsiteY77" fmla="*/ 281298 h 3762230"/>
              <a:gd name="connsiteX78" fmla="*/ 1320574 w 1725387"/>
              <a:gd name="connsiteY78" fmla="*/ 300348 h 3762230"/>
              <a:gd name="connsiteX79" fmla="*/ 1344387 w 1725387"/>
              <a:gd name="connsiteY79" fmla="*/ 343211 h 3762230"/>
              <a:gd name="connsiteX80" fmla="*/ 1372962 w 1725387"/>
              <a:gd name="connsiteY80" fmla="*/ 362261 h 3762230"/>
              <a:gd name="connsiteX81" fmla="*/ 1411062 w 1725387"/>
              <a:gd name="connsiteY81" fmla="*/ 371786 h 3762230"/>
              <a:gd name="connsiteX82" fmla="*/ 1420587 w 1725387"/>
              <a:gd name="connsiteY82" fmla="*/ 386073 h 3762230"/>
              <a:gd name="connsiteX83" fmla="*/ 1444399 w 1725387"/>
              <a:gd name="connsiteY83" fmla="*/ 414648 h 3762230"/>
              <a:gd name="connsiteX84" fmla="*/ 1453924 w 1725387"/>
              <a:gd name="connsiteY84" fmla="*/ 443223 h 3762230"/>
              <a:gd name="connsiteX85" fmla="*/ 1458687 w 1725387"/>
              <a:gd name="connsiteY85" fmla="*/ 457511 h 3762230"/>
              <a:gd name="connsiteX86" fmla="*/ 1468212 w 1725387"/>
              <a:gd name="connsiteY86" fmla="*/ 476561 h 3762230"/>
              <a:gd name="connsiteX87" fmla="*/ 1496787 w 1725387"/>
              <a:gd name="connsiteY87" fmla="*/ 519423 h 3762230"/>
              <a:gd name="connsiteX88" fmla="*/ 1506312 w 1725387"/>
              <a:gd name="connsiteY88" fmla="*/ 533711 h 3762230"/>
              <a:gd name="connsiteX89" fmla="*/ 1511074 w 1725387"/>
              <a:gd name="connsiteY89" fmla="*/ 547998 h 3762230"/>
              <a:gd name="connsiteX90" fmla="*/ 1525362 w 1725387"/>
              <a:gd name="connsiteY90" fmla="*/ 557523 h 3762230"/>
              <a:gd name="connsiteX91" fmla="*/ 1577749 w 1725387"/>
              <a:gd name="connsiteY91" fmla="*/ 581336 h 3762230"/>
              <a:gd name="connsiteX92" fmla="*/ 1596799 w 1725387"/>
              <a:gd name="connsiteY92" fmla="*/ 590861 h 3762230"/>
              <a:gd name="connsiteX93" fmla="*/ 1625374 w 1725387"/>
              <a:gd name="connsiteY93" fmla="*/ 600386 h 3762230"/>
              <a:gd name="connsiteX94" fmla="*/ 1668237 w 1725387"/>
              <a:gd name="connsiteY94" fmla="*/ 595623 h 3762230"/>
              <a:gd name="connsiteX95" fmla="*/ 1682524 w 1725387"/>
              <a:gd name="connsiteY95" fmla="*/ 590861 h 3762230"/>
              <a:gd name="connsiteX96" fmla="*/ 1692049 w 1725387"/>
              <a:gd name="connsiteY96" fmla="*/ 576573 h 3762230"/>
              <a:gd name="connsiteX97" fmla="*/ 1711099 w 1725387"/>
              <a:gd name="connsiteY97" fmla="*/ 571811 h 3762230"/>
              <a:gd name="connsiteX98" fmla="*/ 1725387 w 1725387"/>
              <a:gd name="connsiteY98" fmla="*/ 567048 h 3762230"/>
              <a:gd name="connsiteX99" fmla="*/ 1715862 w 1725387"/>
              <a:gd name="connsiteY99" fmla="*/ 705161 h 3762230"/>
              <a:gd name="connsiteX100" fmla="*/ 1711099 w 1725387"/>
              <a:gd name="connsiteY100" fmla="*/ 719448 h 3762230"/>
              <a:gd name="connsiteX101" fmla="*/ 1692049 w 1725387"/>
              <a:gd name="connsiteY101" fmla="*/ 748023 h 3762230"/>
              <a:gd name="connsiteX102" fmla="*/ 1672999 w 1725387"/>
              <a:gd name="connsiteY102" fmla="*/ 786123 h 3762230"/>
              <a:gd name="connsiteX103" fmla="*/ 1663474 w 1725387"/>
              <a:gd name="connsiteY103" fmla="*/ 824223 h 3762230"/>
              <a:gd name="connsiteX104" fmla="*/ 1653949 w 1725387"/>
              <a:gd name="connsiteY104" fmla="*/ 909948 h 3762230"/>
              <a:gd name="connsiteX105" fmla="*/ 1644424 w 1725387"/>
              <a:gd name="connsiteY105" fmla="*/ 1014723 h 3762230"/>
              <a:gd name="connsiteX106" fmla="*/ 1634899 w 1725387"/>
              <a:gd name="connsiteY106" fmla="*/ 1090923 h 3762230"/>
              <a:gd name="connsiteX107" fmla="*/ 1620612 w 1725387"/>
              <a:gd name="connsiteY107" fmla="*/ 1119498 h 3762230"/>
              <a:gd name="connsiteX108" fmla="*/ 1606324 w 1725387"/>
              <a:gd name="connsiteY108" fmla="*/ 1148073 h 3762230"/>
              <a:gd name="connsiteX109" fmla="*/ 1601562 w 1725387"/>
              <a:gd name="connsiteY109" fmla="*/ 1162361 h 3762230"/>
              <a:gd name="connsiteX110" fmla="*/ 1544412 w 1725387"/>
              <a:gd name="connsiteY110" fmla="*/ 1148073 h 3762230"/>
              <a:gd name="connsiteX111" fmla="*/ 1520599 w 1725387"/>
              <a:gd name="connsiteY111" fmla="*/ 1143311 h 3762230"/>
              <a:gd name="connsiteX112" fmla="*/ 1492024 w 1725387"/>
              <a:gd name="connsiteY112" fmla="*/ 1133786 h 3762230"/>
              <a:gd name="connsiteX113" fmla="*/ 1430112 w 1725387"/>
              <a:gd name="connsiteY113" fmla="*/ 1138548 h 3762230"/>
              <a:gd name="connsiteX114" fmla="*/ 1420587 w 1725387"/>
              <a:gd name="connsiteY114" fmla="*/ 1167123 h 3762230"/>
              <a:gd name="connsiteX115" fmla="*/ 1411062 w 1725387"/>
              <a:gd name="connsiteY115" fmla="*/ 1186173 h 3762230"/>
              <a:gd name="connsiteX116" fmla="*/ 1401537 w 1725387"/>
              <a:gd name="connsiteY116" fmla="*/ 1214748 h 3762230"/>
              <a:gd name="connsiteX117" fmla="*/ 1396774 w 1725387"/>
              <a:gd name="connsiteY117" fmla="*/ 1281423 h 3762230"/>
              <a:gd name="connsiteX118" fmla="*/ 1382487 w 1725387"/>
              <a:gd name="connsiteY118" fmla="*/ 1300473 h 3762230"/>
              <a:gd name="connsiteX119" fmla="*/ 1396774 w 1725387"/>
              <a:gd name="connsiteY119" fmla="*/ 1333811 h 3762230"/>
              <a:gd name="connsiteX120" fmla="*/ 1406299 w 1725387"/>
              <a:gd name="connsiteY120" fmla="*/ 1348098 h 3762230"/>
              <a:gd name="connsiteX121" fmla="*/ 1415824 w 1725387"/>
              <a:gd name="connsiteY121" fmla="*/ 1381436 h 3762230"/>
              <a:gd name="connsiteX122" fmla="*/ 1425349 w 1725387"/>
              <a:gd name="connsiteY122" fmla="*/ 1400486 h 3762230"/>
              <a:gd name="connsiteX123" fmla="*/ 1430112 w 1725387"/>
              <a:gd name="connsiteY123" fmla="*/ 1467161 h 3762230"/>
              <a:gd name="connsiteX124" fmla="*/ 1434874 w 1725387"/>
              <a:gd name="connsiteY124" fmla="*/ 1486211 h 3762230"/>
              <a:gd name="connsiteX125" fmla="*/ 1439637 w 1725387"/>
              <a:gd name="connsiteY125" fmla="*/ 1510023 h 3762230"/>
              <a:gd name="connsiteX126" fmla="*/ 1434874 w 1725387"/>
              <a:gd name="connsiteY126" fmla="*/ 1557648 h 3762230"/>
              <a:gd name="connsiteX127" fmla="*/ 1415824 w 1725387"/>
              <a:gd name="connsiteY127" fmla="*/ 1605273 h 3762230"/>
              <a:gd name="connsiteX128" fmla="*/ 1411062 w 1725387"/>
              <a:gd name="connsiteY128" fmla="*/ 1676711 h 3762230"/>
              <a:gd name="connsiteX129" fmla="*/ 1401537 w 1725387"/>
              <a:gd name="connsiteY129" fmla="*/ 1710048 h 3762230"/>
              <a:gd name="connsiteX130" fmla="*/ 1392012 w 1725387"/>
              <a:gd name="connsiteY130" fmla="*/ 1748148 h 3762230"/>
              <a:gd name="connsiteX131" fmla="*/ 1396774 w 1725387"/>
              <a:gd name="connsiteY131" fmla="*/ 1833873 h 3762230"/>
              <a:gd name="connsiteX132" fmla="*/ 1406299 w 1725387"/>
              <a:gd name="connsiteY132" fmla="*/ 1867211 h 3762230"/>
              <a:gd name="connsiteX133" fmla="*/ 1411062 w 1725387"/>
              <a:gd name="connsiteY133" fmla="*/ 1886261 h 3762230"/>
              <a:gd name="connsiteX134" fmla="*/ 1425349 w 1725387"/>
              <a:gd name="connsiteY134" fmla="*/ 1933886 h 3762230"/>
              <a:gd name="connsiteX135" fmla="*/ 1430112 w 1725387"/>
              <a:gd name="connsiteY135" fmla="*/ 2124386 h 3762230"/>
              <a:gd name="connsiteX136" fmla="*/ 1439637 w 1725387"/>
              <a:gd name="connsiteY136" fmla="*/ 2186298 h 3762230"/>
              <a:gd name="connsiteX137" fmla="*/ 1449162 w 1725387"/>
              <a:gd name="connsiteY137" fmla="*/ 2200586 h 3762230"/>
              <a:gd name="connsiteX138" fmla="*/ 1453924 w 1725387"/>
              <a:gd name="connsiteY138" fmla="*/ 2214873 h 3762230"/>
              <a:gd name="connsiteX139" fmla="*/ 1463449 w 1725387"/>
              <a:gd name="connsiteY139" fmla="*/ 2233923 h 3762230"/>
              <a:gd name="connsiteX140" fmla="*/ 1477737 w 1725387"/>
              <a:gd name="connsiteY140" fmla="*/ 2276786 h 3762230"/>
              <a:gd name="connsiteX141" fmla="*/ 1470593 w 1725387"/>
              <a:gd name="connsiteY141" fmla="*/ 2364892 h 3762230"/>
              <a:gd name="connsiteX142" fmla="*/ 1408681 w 1725387"/>
              <a:gd name="connsiteY142" fmla="*/ 2422042 h 3762230"/>
              <a:gd name="connsiteX143" fmla="*/ 1306287 w 1725387"/>
              <a:gd name="connsiteY143" fmla="*/ 2464906 h 3762230"/>
              <a:gd name="connsiteX144" fmla="*/ 1258661 w 1725387"/>
              <a:gd name="connsiteY144" fmla="*/ 2555392 h 3762230"/>
              <a:gd name="connsiteX145" fmla="*/ 1268186 w 1725387"/>
              <a:gd name="connsiteY145" fmla="*/ 2610161 h 3762230"/>
              <a:gd name="connsiteX146" fmla="*/ 1249136 w 1725387"/>
              <a:gd name="connsiteY146" fmla="*/ 2662548 h 3762230"/>
              <a:gd name="connsiteX147" fmla="*/ 1277712 w 1725387"/>
              <a:gd name="connsiteY147" fmla="*/ 2743510 h 3762230"/>
              <a:gd name="connsiteX148" fmla="*/ 1370580 w 1725387"/>
              <a:gd name="connsiteY148" fmla="*/ 2750652 h 3762230"/>
              <a:gd name="connsiteX149" fmla="*/ 1399155 w 1725387"/>
              <a:gd name="connsiteY149" fmla="*/ 2803040 h 3762230"/>
              <a:gd name="connsiteX150" fmla="*/ 1382486 w 1725387"/>
              <a:gd name="connsiteY150" fmla="*/ 2855426 h 3762230"/>
              <a:gd name="connsiteX151" fmla="*/ 1425349 w 1725387"/>
              <a:gd name="connsiteY151" fmla="*/ 2872095 h 3762230"/>
              <a:gd name="connsiteX152" fmla="*/ 1439637 w 1725387"/>
              <a:gd name="connsiteY152" fmla="*/ 2922101 h 3762230"/>
              <a:gd name="connsiteX153" fmla="*/ 1420587 w 1725387"/>
              <a:gd name="connsiteY153" fmla="*/ 2945912 h 3762230"/>
              <a:gd name="connsiteX154" fmla="*/ 1461068 w 1725387"/>
              <a:gd name="connsiteY154" fmla="*/ 2962581 h 3762230"/>
              <a:gd name="connsiteX155" fmla="*/ 1482499 w 1725387"/>
              <a:gd name="connsiteY155" fmla="*/ 3017349 h 3762230"/>
              <a:gd name="connsiteX156" fmla="*/ 1458686 w 1725387"/>
              <a:gd name="connsiteY156" fmla="*/ 3026874 h 3762230"/>
              <a:gd name="connsiteX157" fmla="*/ 1432493 w 1725387"/>
              <a:gd name="connsiteY157" fmla="*/ 3010204 h 3762230"/>
              <a:gd name="connsiteX158" fmla="*/ 1165793 w 1725387"/>
              <a:gd name="connsiteY158" fmla="*/ 3060210 h 3762230"/>
              <a:gd name="connsiteX159" fmla="*/ 1172937 w 1725387"/>
              <a:gd name="connsiteY159" fmla="*/ 3095929 h 3762230"/>
              <a:gd name="connsiteX160" fmla="*/ 1111024 w 1725387"/>
              <a:gd name="connsiteY160" fmla="*/ 3103072 h 3762230"/>
              <a:gd name="connsiteX161" fmla="*/ 1132455 w 1725387"/>
              <a:gd name="connsiteY161" fmla="*/ 3222133 h 3762230"/>
              <a:gd name="connsiteX162" fmla="*/ 1099118 w 1725387"/>
              <a:gd name="connsiteY162" fmla="*/ 3286427 h 3762230"/>
              <a:gd name="connsiteX163" fmla="*/ 1125312 w 1725387"/>
              <a:gd name="connsiteY163" fmla="*/ 3376914 h 3762230"/>
              <a:gd name="connsiteX164" fmla="*/ 1108643 w 1725387"/>
              <a:gd name="connsiteY164" fmla="*/ 3412631 h 3762230"/>
              <a:gd name="connsiteX165" fmla="*/ 1144362 w 1725387"/>
              <a:gd name="connsiteY165" fmla="*/ 3498356 h 3762230"/>
              <a:gd name="connsiteX166" fmla="*/ 1118167 w 1725387"/>
              <a:gd name="connsiteY166" fmla="*/ 3574555 h 3762230"/>
              <a:gd name="connsiteX167" fmla="*/ 1049110 w 1725387"/>
              <a:gd name="connsiteY167" fmla="*/ 3648375 h 3762230"/>
              <a:gd name="connsiteX168" fmla="*/ 956242 w 1725387"/>
              <a:gd name="connsiteY168" fmla="*/ 3638849 h 3762230"/>
              <a:gd name="connsiteX169" fmla="*/ 684780 w 1725387"/>
              <a:gd name="connsiteY169" fmla="*/ 3753148 h 3762230"/>
              <a:gd name="connsiteX170" fmla="*/ 560955 w 1725387"/>
              <a:gd name="connsiteY170" fmla="*/ 3755529 h 3762230"/>
              <a:gd name="connsiteX171" fmla="*/ 332356 w 1725387"/>
              <a:gd name="connsiteY171" fmla="*/ 3610273 h 3762230"/>
              <a:gd name="connsiteX172" fmla="*/ 294255 w 1725387"/>
              <a:gd name="connsiteY172" fmla="*/ 3522166 h 3762230"/>
              <a:gd name="connsiteX173" fmla="*/ 239486 w 1725387"/>
              <a:gd name="connsiteY173" fmla="*/ 3467398 h 3762230"/>
              <a:gd name="connsiteX174" fmla="*/ 241868 w 1725387"/>
              <a:gd name="connsiteY174" fmla="*/ 3436441 h 3762230"/>
              <a:gd name="connsiteX175" fmla="*/ 108518 w 1725387"/>
              <a:gd name="connsiteY175" fmla="*/ 3376909 h 3762230"/>
              <a:gd name="connsiteX176" fmla="*/ 87088 w 1725387"/>
              <a:gd name="connsiteY176" fmla="*/ 3288803 h 3762230"/>
              <a:gd name="connsiteX177" fmla="*/ 3744 w 1725387"/>
              <a:gd name="connsiteY177" fmla="*/ 3143548 h 3762230"/>
              <a:gd name="connsiteX178" fmla="*/ 18032 w 1725387"/>
              <a:gd name="connsiteY178" fmla="*/ 3005435 h 3762230"/>
              <a:gd name="connsiteX179" fmla="*/ 13269 w 1725387"/>
              <a:gd name="connsiteY179" fmla="*/ 3003054 h 3762230"/>
              <a:gd name="connsiteX0" fmla="*/ 207455 w 1726693"/>
              <a:gd name="connsiteY0" fmla="*/ 1524311 h 3762230"/>
              <a:gd name="connsiteX1" fmla="*/ 231268 w 1726693"/>
              <a:gd name="connsiteY1" fmla="*/ 1486211 h 3762230"/>
              <a:gd name="connsiteX2" fmla="*/ 236030 w 1726693"/>
              <a:gd name="connsiteY2" fmla="*/ 1471923 h 3762230"/>
              <a:gd name="connsiteX3" fmla="*/ 255080 w 1726693"/>
              <a:gd name="connsiteY3" fmla="*/ 1438586 h 3762230"/>
              <a:gd name="connsiteX4" fmla="*/ 269368 w 1726693"/>
              <a:gd name="connsiteY4" fmla="*/ 1424298 h 3762230"/>
              <a:gd name="connsiteX5" fmla="*/ 288418 w 1726693"/>
              <a:gd name="connsiteY5" fmla="*/ 1395723 h 3762230"/>
              <a:gd name="connsiteX6" fmla="*/ 293180 w 1726693"/>
              <a:gd name="connsiteY6" fmla="*/ 1371911 h 3762230"/>
              <a:gd name="connsiteX7" fmla="*/ 326518 w 1726693"/>
              <a:gd name="connsiteY7" fmla="*/ 1338573 h 3762230"/>
              <a:gd name="connsiteX8" fmla="*/ 355093 w 1726693"/>
              <a:gd name="connsiteY8" fmla="*/ 1333811 h 3762230"/>
              <a:gd name="connsiteX9" fmla="*/ 364618 w 1726693"/>
              <a:gd name="connsiteY9" fmla="*/ 1305236 h 3762230"/>
              <a:gd name="connsiteX10" fmla="*/ 374143 w 1726693"/>
              <a:gd name="connsiteY10" fmla="*/ 1252848 h 3762230"/>
              <a:gd name="connsiteX11" fmla="*/ 364618 w 1726693"/>
              <a:gd name="connsiteY11" fmla="*/ 1176648 h 3762230"/>
              <a:gd name="connsiteX12" fmla="*/ 355093 w 1726693"/>
              <a:gd name="connsiteY12" fmla="*/ 1148073 h 3762230"/>
              <a:gd name="connsiteX13" fmla="*/ 350330 w 1726693"/>
              <a:gd name="connsiteY13" fmla="*/ 1114736 h 3762230"/>
              <a:gd name="connsiteX14" fmla="*/ 340805 w 1726693"/>
              <a:gd name="connsiteY14" fmla="*/ 1095686 h 3762230"/>
              <a:gd name="connsiteX15" fmla="*/ 336043 w 1726693"/>
              <a:gd name="connsiteY15" fmla="*/ 1081398 h 3762230"/>
              <a:gd name="connsiteX16" fmla="*/ 340805 w 1726693"/>
              <a:gd name="connsiteY16" fmla="*/ 986148 h 3762230"/>
              <a:gd name="connsiteX17" fmla="*/ 345568 w 1726693"/>
              <a:gd name="connsiteY17" fmla="*/ 971861 h 3762230"/>
              <a:gd name="connsiteX18" fmla="*/ 355093 w 1726693"/>
              <a:gd name="connsiteY18" fmla="*/ 957573 h 3762230"/>
              <a:gd name="connsiteX19" fmla="*/ 369380 w 1726693"/>
              <a:gd name="connsiteY19" fmla="*/ 943286 h 3762230"/>
              <a:gd name="connsiteX20" fmla="*/ 383668 w 1726693"/>
              <a:gd name="connsiteY20" fmla="*/ 900423 h 3762230"/>
              <a:gd name="connsiteX21" fmla="*/ 388430 w 1726693"/>
              <a:gd name="connsiteY21" fmla="*/ 886136 h 3762230"/>
              <a:gd name="connsiteX22" fmla="*/ 397955 w 1726693"/>
              <a:gd name="connsiteY22" fmla="*/ 867086 h 3762230"/>
              <a:gd name="connsiteX23" fmla="*/ 412243 w 1726693"/>
              <a:gd name="connsiteY23" fmla="*/ 814698 h 3762230"/>
              <a:gd name="connsiteX24" fmla="*/ 421768 w 1726693"/>
              <a:gd name="connsiteY24" fmla="*/ 781361 h 3762230"/>
              <a:gd name="connsiteX25" fmla="*/ 431293 w 1726693"/>
              <a:gd name="connsiteY25" fmla="*/ 767073 h 3762230"/>
              <a:gd name="connsiteX26" fmla="*/ 450343 w 1726693"/>
              <a:gd name="connsiteY26" fmla="*/ 733736 h 3762230"/>
              <a:gd name="connsiteX27" fmla="*/ 488443 w 1726693"/>
              <a:gd name="connsiteY27" fmla="*/ 714686 h 3762230"/>
              <a:gd name="connsiteX28" fmla="*/ 507493 w 1726693"/>
              <a:gd name="connsiteY28" fmla="*/ 705161 h 3762230"/>
              <a:gd name="connsiteX29" fmla="*/ 521780 w 1726693"/>
              <a:gd name="connsiteY29" fmla="*/ 690873 h 3762230"/>
              <a:gd name="connsiteX30" fmla="*/ 536068 w 1726693"/>
              <a:gd name="connsiteY30" fmla="*/ 681348 h 3762230"/>
              <a:gd name="connsiteX31" fmla="*/ 540830 w 1726693"/>
              <a:gd name="connsiteY31" fmla="*/ 667061 h 3762230"/>
              <a:gd name="connsiteX32" fmla="*/ 555118 w 1726693"/>
              <a:gd name="connsiteY32" fmla="*/ 652773 h 3762230"/>
              <a:gd name="connsiteX33" fmla="*/ 564643 w 1726693"/>
              <a:gd name="connsiteY33" fmla="*/ 638486 h 3762230"/>
              <a:gd name="connsiteX34" fmla="*/ 593218 w 1726693"/>
              <a:gd name="connsiteY34" fmla="*/ 614673 h 3762230"/>
              <a:gd name="connsiteX35" fmla="*/ 602743 w 1726693"/>
              <a:gd name="connsiteY35" fmla="*/ 600386 h 3762230"/>
              <a:gd name="connsiteX36" fmla="*/ 617030 w 1726693"/>
              <a:gd name="connsiteY36" fmla="*/ 581336 h 3762230"/>
              <a:gd name="connsiteX37" fmla="*/ 640843 w 1726693"/>
              <a:gd name="connsiteY37" fmla="*/ 552761 h 3762230"/>
              <a:gd name="connsiteX38" fmla="*/ 659893 w 1726693"/>
              <a:gd name="connsiteY38" fmla="*/ 543236 h 3762230"/>
              <a:gd name="connsiteX39" fmla="*/ 688468 w 1726693"/>
              <a:gd name="connsiteY39" fmla="*/ 509898 h 3762230"/>
              <a:gd name="connsiteX40" fmla="*/ 721805 w 1726693"/>
              <a:gd name="connsiteY40" fmla="*/ 471798 h 3762230"/>
              <a:gd name="connsiteX41" fmla="*/ 764668 w 1726693"/>
              <a:gd name="connsiteY41" fmla="*/ 428936 h 3762230"/>
              <a:gd name="connsiteX42" fmla="*/ 798005 w 1726693"/>
              <a:gd name="connsiteY42" fmla="*/ 395598 h 3762230"/>
              <a:gd name="connsiteX43" fmla="*/ 817055 w 1726693"/>
              <a:gd name="connsiteY43" fmla="*/ 333686 h 3762230"/>
              <a:gd name="connsiteX44" fmla="*/ 836105 w 1726693"/>
              <a:gd name="connsiteY44" fmla="*/ 305111 h 3762230"/>
              <a:gd name="connsiteX45" fmla="*/ 859918 w 1726693"/>
              <a:gd name="connsiteY45" fmla="*/ 271773 h 3762230"/>
              <a:gd name="connsiteX46" fmla="*/ 883730 w 1726693"/>
              <a:gd name="connsiteY46" fmla="*/ 243198 h 3762230"/>
              <a:gd name="connsiteX47" fmla="*/ 898018 w 1726693"/>
              <a:gd name="connsiteY47" fmla="*/ 209861 h 3762230"/>
              <a:gd name="connsiteX48" fmla="*/ 907543 w 1726693"/>
              <a:gd name="connsiteY48" fmla="*/ 181286 h 3762230"/>
              <a:gd name="connsiteX49" fmla="*/ 921830 w 1726693"/>
              <a:gd name="connsiteY49" fmla="*/ 157473 h 3762230"/>
              <a:gd name="connsiteX50" fmla="*/ 950405 w 1726693"/>
              <a:gd name="connsiteY50" fmla="*/ 133661 h 3762230"/>
              <a:gd name="connsiteX51" fmla="*/ 955168 w 1726693"/>
              <a:gd name="connsiteY51" fmla="*/ 119373 h 3762230"/>
              <a:gd name="connsiteX52" fmla="*/ 940880 w 1726693"/>
              <a:gd name="connsiteY52" fmla="*/ 90798 h 3762230"/>
              <a:gd name="connsiteX53" fmla="*/ 936118 w 1726693"/>
              <a:gd name="connsiteY53" fmla="*/ 76511 h 3762230"/>
              <a:gd name="connsiteX54" fmla="*/ 964693 w 1726693"/>
              <a:gd name="connsiteY54" fmla="*/ 90798 h 3762230"/>
              <a:gd name="connsiteX55" fmla="*/ 974218 w 1726693"/>
              <a:gd name="connsiteY55" fmla="*/ 105086 h 3762230"/>
              <a:gd name="connsiteX56" fmla="*/ 964693 w 1726693"/>
              <a:gd name="connsiteY56" fmla="*/ 71748 h 3762230"/>
              <a:gd name="connsiteX57" fmla="*/ 955168 w 1726693"/>
              <a:gd name="connsiteY57" fmla="*/ 57461 h 3762230"/>
              <a:gd name="connsiteX58" fmla="*/ 950405 w 1726693"/>
              <a:gd name="connsiteY58" fmla="*/ 43173 h 3762230"/>
              <a:gd name="connsiteX59" fmla="*/ 940880 w 1726693"/>
              <a:gd name="connsiteY59" fmla="*/ 28886 h 3762230"/>
              <a:gd name="connsiteX60" fmla="*/ 959930 w 1726693"/>
              <a:gd name="connsiteY60" fmla="*/ 38411 h 3762230"/>
              <a:gd name="connsiteX61" fmla="*/ 974218 w 1726693"/>
              <a:gd name="connsiteY61" fmla="*/ 43173 h 3762230"/>
              <a:gd name="connsiteX62" fmla="*/ 988505 w 1726693"/>
              <a:gd name="connsiteY62" fmla="*/ 43173 h 3762230"/>
              <a:gd name="connsiteX63" fmla="*/ 974218 w 1726693"/>
              <a:gd name="connsiteY63" fmla="*/ 14598 h 3762230"/>
              <a:gd name="connsiteX64" fmla="*/ 969455 w 1726693"/>
              <a:gd name="connsiteY64" fmla="*/ 311 h 3762230"/>
              <a:gd name="connsiteX65" fmla="*/ 1012318 w 1726693"/>
              <a:gd name="connsiteY65" fmla="*/ 19361 h 3762230"/>
              <a:gd name="connsiteX66" fmla="*/ 1021843 w 1726693"/>
              <a:gd name="connsiteY66" fmla="*/ 33648 h 3762230"/>
              <a:gd name="connsiteX67" fmla="*/ 1064705 w 1726693"/>
              <a:gd name="connsiteY67" fmla="*/ 62223 h 3762230"/>
              <a:gd name="connsiteX68" fmla="*/ 1083755 w 1726693"/>
              <a:gd name="connsiteY68" fmla="*/ 71748 h 3762230"/>
              <a:gd name="connsiteX69" fmla="*/ 1098043 w 1726693"/>
              <a:gd name="connsiteY69" fmla="*/ 86036 h 3762230"/>
              <a:gd name="connsiteX70" fmla="*/ 1112330 w 1726693"/>
              <a:gd name="connsiteY70" fmla="*/ 90798 h 3762230"/>
              <a:gd name="connsiteX71" fmla="*/ 1155193 w 1726693"/>
              <a:gd name="connsiteY71" fmla="*/ 105086 h 3762230"/>
              <a:gd name="connsiteX72" fmla="*/ 1174243 w 1726693"/>
              <a:gd name="connsiteY72" fmla="*/ 114611 h 3762230"/>
              <a:gd name="connsiteX73" fmla="*/ 1193293 w 1726693"/>
              <a:gd name="connsiteY73" fmla="*/ 143186 h 3762230"/>
              <a:gd name="connsiteX74" fmla="*/ 1236155 w 1726693"/>
              <a:gd name="connsiteY74" fmla="*/ 176523 h 3762230"/>
              <a:gd name="connsiteX75" fmla="*/ 1255205 w 1726693"/>
              <a:gd name="connsiteY75" fmla="*/ 205098 h 3762230"/>
              <a:gd name="connsiteX76" fmla="*/ 1298068 w 1726693"/>
              <a:gd name="connsiteY76" fmla="*/ 252723 h 3762230"/>
              <a:gd name="connsiteX77" fmla="*/ 1317118 w 1726693"/>
              <a:gd name="connsiteY77" fmla="*/ 281298 h 3762230"/>
              <a:gd name="connsiteX78" fmla="*/ 1321880 w 1726693"/>
              <a:gd name="connsiteY78" fmla="*/ 300348 h 3762230"/>
              <a:gd name="connsiteX79" fmla="*/ 1345693 w 1726693"/>
              <a:gd name="connsiteY79" fmla="*/ 343211 h 3762230"/>
              <a:gd name="connsiteX80" fmla="*/ 1374268 w 1726693"/>
              <a:gd name="connsiteY80" fmla="*/ 362261 h 3762230"/>
              <a:gd name="connsiteX81" fmla="*/ 1412368 w 1726693"/>
              <a:gd name="connsiteY81" fmla="*/ 371786 h 3762230"/>
              <a:gd name="connsiteX82" fmla="*/ 1421893 w 1726693"/>
              <a:gd name="connsiteY82" fmla="*/ 386073 h 3762230"/>
              <a:gd name="connsiteX83" fmla="*/ 1445705 w 1726693"/>
              <a:gd name="connsiteY83" fmla="*/ 414648 h 3762230"/>
              <a:gd name="connsiteX84" fmla="*/ 1455230 w 1726693"/>
              <a:gd name="connsiteY84" fmla="*/ 443223 h 3762230"/>
              <a:gd name="connsiteX85" fmla="*/ 1459993 w 1726693"/>
              <a:gd name="connsiteY85" fmla="*/ 457511 h 3762230"/>
              <a:gd name="connsiteX86" fmla="*/ 1469518 w 1726693"/>
              <a:gd name="connsiteY86" fmla="*/ 476561 h 3762230"/>
              <a:gd name="connsiteX87" fmla="*/ 1498093 w 1726693"/>
              <a:gd name="connsiteY87" fmla="*/ 519423 h 3762230"/>
              <a:gd name="connsiteX88" fmla="*/ 1507618 w 1726693"/>
              <a:gd name="connsiteY88" fmla="*/ 533711 h 3762230"/>
              <a:gd name="connsiteX89" fmla="*/ 1512380 w 1726693"/>
              <a:gd name="connsiteY89" fmla="*/ 547998 h 3762230"/>
              <a:gd name="connsiteX90" fmla="*/ 1526668 w 1726693"/>
              <a:gd name="connsiteY90" fmla="*/ 557523 h 3762230"/>
              <a:gd name="connsiteX91" fmla="*/ 1579055 w 1726693"/>
              <a:gd name="connsiteY91" fmla="*/ 581336 h 3762230"/>
              <a:gd name="connsiteX92" fmla="*/ 1598105 w 1726693"/>
              <a:gd name="connsiteY92" fmla="*/ 590861 h 3762230"/>
              <a:gd name="connsiteX93" fmla="*/ 1626680 w 1726693"/>
              <a:gd name="connsiteY93" fmla="*/ 600386 h 3762230"/>
              <a:gd name="connsiteX94" fmla="*/ 1669543 w 1726693"/>
              <a:gd name="connsiteY94" fmla="*/ 595623 h 3762230"/>
              <a:gd name="connsiteX95" fmla="*/ 1683830 w 1726693"/>
              <a:gd name="connsiteY95" fmla="*/ 590861 h 3762230"/>
              <a:gd name="connsiteX96" fmla="*/ 1693355 w 1726693"/>
              <a:gd name="connsiteY96" fmla="*/ 576573 h 3762230"/>
              <a:gd name="connsiteX97" fmla="*/ 1712405 w 1726693"/>
              <a:gd name="connsiteY97" fmla="*/ 571811 h 3762230"/>
              <a:gd name="connsiteX98" fmla="*/ 1726693 w 1726693"/>
              <a:gd name="connsiteY98" fmla="*/ 567048 h 3762230"/>
              <a:gd name="connsiteX99" fmla="*/ 1717168 w 1726693"/>
              <a:gd name="connsiteY99" fmla="*/ 705161 h 3762230"/>
              <a:gd name="connsiteX100" fmla="*/ 1712405 w 1726693"/>
              <a:gd name="connsiteY100" fmla="*/ 719448 h 3762230"/>
              <a:gd name="connsiteX101" fmla="*/ 1693355 w 1726693"/>
              <a:gd name="connsiteY101" fmla="*/ 748023 h 3762230"/>
              <a:gd name="connsiteX102" fmla="*/ 1674305 w 1726693"/>
              <a:gd name="connsiteY102" fmla="*/ 786123 h 3762230"/>
              <a:gd name="connsiteX103" fmla="*/ 1664780 w 1726693"/>
              <a:gd name="connsiteY103" fmla="*/ 824223 h 3762230"/>
              <a:gd name="connsiteX104" fmla="*/ 1655255 w 1726693"/>
              <a:gd name="connsiteY104" fmla="*/ 909948 h 3762230"/>
              <a:gd name="connsiteX105" fmla="*/ 1645730 w 1726693"/>
              <a:gd name="connsiteY105" fmla="*/ 1014723 h 3762230"/>
              <a:gd name="connsiteX106" fmla="*/ 1636205 w 1726693"/>
              <a:gd name="connsiteY106" fmla="*/ 1090923 h 3762230"/>
              <a:gd name="connsiteX107" fmla="*/ 1621918 w 1726693"/>
              <a:gd name="connsiteY107" fmla="*/ 1119498 h 3762230"/>
              <a:gd name="connsiteX108" fmla="*/ 1607630 w 1726693"/>
              <a:gd name="connsiteY108" fmla="*/ 1148073 h 3762230"/>
              <a:gd name="connsiteX109" fmla="*/ 1602868 w 1726693"/>
              <a:gd name="connsiteY109" fmla="*/ 1162361 h 3762230"/>
              <a:gd name="connsiteX110" fmla="*/ 1545718 w 1726693"/>
              <a:gd name="connsiteY110" fmla="*/ 1148073 h 3762230"/>
              <a:gd name="connsiteX111" fmla="*/ 1521905 w 1726693"/>
              <a:gd name="connsiteY111" fmla="*/ 1143311 h 3762230"/>
              <a:gd name="connsiteX112" fmla="*/ 1493330 w 1726693"/>
              <a:gd name="connsiteY112" fmla="*/ 1133786 h 3762230"/>
              <a:gd name="connsiteX113" fmla="*/ 1431418 w 1726693"/>
              <a:gd name="connsiteY113" fmla="*/ 1138548 h 3762230"/>
              <a:gd name="connsiteX114" fmla="*/ 1421893 w 1726693"/>
              <a:gd name="connsiteY114" fmla="*/ 1167123 h 3762230"/>
              <a:gd name="connsiteX115" fmla="*/ 1412368 w 1726693"/>
              <a:gd name="connsiteY115" fmla="*/ 1186173 h 3762230"/>
              <a:gd name="connsiteX116" fmla="*/ 1402843 w 1726693"/>
              <a:gd name="connsiteY116" fmla="*/ 1214748 h 3762230"/>
              <a:gd name="connsiteX117" fmla="*/ 1398080 w 1726693"/>
              <a:gd name="connsiteY117" fmla="*/ 1281423 h 3762230"/>
              <a:gd name="connsiteX118" fmla="*/ 1383793 w 1726693"/>
              <a:gd name="connsiteY118" fmla="*/ 1300473 h 3762230"/>
              <a:gd name="connsiteX119" fmla="*/ 1398080 w 1726693"/>
              <a:gd name="connsiteY119" fmla="*/ 1333811 h 3762230"/>
              <a:gd name="connsiteX120" fmla="*/ 1407605 w 1726693"/>
              <a:gd name="connsiteY120" fmla="*/ 1348098 h 3762230"/>
              <a:gd name="connsiteX121" fmla="*/ 1417130 w 1726693"/>
              <a:gd name="connsiteY121" fmla="*/ 1381436 h 3762230"/>
              <a:gd name="connsiteX122" fmla="*/ 1426655 w 1726693"/>
              <a:gd name="connsiteY122" fmla="*/ 1400486 h 3762230"/>
              <a:gd name="connsiteX123" fmla="*/ 1431418 w 1726693"/>
              <a:gd name="connsiteY123" fmla="*/ 1467161 h 3762230"/>
              <a:gd name="connsiteX124" fmla="*/ 1436180 w 1726693"/>
              <a:gd name="connsiteY124" fmla="*/ 1486211 h 3762230"/>
              <a:gd name="connsiteX125" fmla="*/ 1440943 w 1726693"/>
              <a:gd name="connsiteY125" fmla="*/ 1510023 h 3762230"/>
              <a:gd name="connsiteX126" fmla="*/ 1436180 w 1726693"/>
              <a:gd name="connsiteY126" fmla="*/ 1557648 h 3762230"/>
              <a:gd name="connsiteX127" fmla="*/ 1417130 w 1726693"/>
              <a:gd name="connsiteY127" fmla="*/ 1605273 h 3762230"/>
              <a:gd name="connsiteX128" fmla="*/ 1412368 w 1726693"/>
              <a:gd name="connsiteY128" fmla="*/ 1676711 h 3762230"/>
              <a:gd name="connsiteX129" fmla="*/ 1402843 w 1726693"/>
              <a:gd name="connsiteY129" fmla="*/ 1710048 h 3762230"/>
              <a:gd name="connsiteX130" fmla="*/ 1393318 w 1726693"/>
              <a:gd name="connsiteY130" fmla="*/ 1748148 h 3762230"/>
              <a:gd name="connsiteX131" fmla="*/ 1398080 w 1726693"/>
              <a:gd name="connsiteY131" fmla="*/ 1833873 h 3762230"/>
              <a:gd name="connsiteX132" fmla="*/ 1407605 w 1726693"/>
              <a:gd name="connsiteY132" fmla="*/ 1867211 h 3762230"/>
              <a:gd name="connsiteX133" fmla="*/ 1412368 w 1726693"/>
              <a:gd name="connsiteY133" fmla="*/ 1886261 h 3762230"/>
              <a:gd name="connsiteX134" fmla="*/ 1426655 w 1726693"/>
              <a:gd name="connsiteY134" fmla="*/ 1933886 h 3762230"/>
              <a:gd name="connsiteX135" fmla="*/ 1431418 w 1726693"/>
              <a:gd name="connsiteY135" fmla="*/ 2124386 h 3762230"/>
              <a:gd name="connsiteX136" fmla="*/ 1440943 w 1726693"/>
              <a:gd name="connsiteY136" fmla="*/ 2186298 h 3762230"/>
              <a:gd name="connsiteX137" fmla="*/ 1450468 w 1726693"/>
              <a:gd name="connsiteY137" fmla="*/ 2200586 h 3762230"/>
              <a:gd name="connsiteX138" fmla="*/ 1455230 w 1726693"/>
              <a:gd name="connsiteY138" fmla="*/ 2214873 h 3762230"/>
              <a:gd name="connsiteX139" fmla="*/ 1464755 w 1726693"/>
              <a:gd name="connsiteY139" fmla="*/ 2233923 h 3762230"/>
              <a:gd name="connsiteX140" fmla="*/ 1479043 w 1726693"/>
              <a:gd name="connsiteY140" fmla="*/ 2276786 h 3762230"/>
              <a:gd name="connsiteX141" fmla="*/ 1471899 w 1726693"/>
              <a:gd name="connsiteY141" fmla="*/ 2364892 h 3762230"/>
              <a:gd name="connsiteX142" fmla="*/ 1409987 w 1726693"/>
              <a:gd name="connsiteY142" fmla="*/ 2422042 h 3762230"/>
              <a:gd name="connsiteX143" fmla="*/ 1307593 w 1726693"/>
              <a:gd name="connsiteY143" fmla="*/ 2464906 h 3762230"/>
              <a:gd name="connsiteX144" fmla="*/ 1259967 w 1726693"/>
              <a:gd name="connsiteY144" fmla="*/ 2555392 h 3762230"/>
              <a:gd name="connsiteX145" fmla="*/ 1269492 w 1726693"/>
              <a:gd name="connsiteY145" fmla="*/ 2610161 h 3762230"/>
              <a:gd name="connsiteX146" fmla="*/ 1250442 w 1726693"/>
              <a:gd name="connsiteY146" fmla="*/ 2662548 h 3762230"/>
              <a:gd name="connsiteX147" fmla="*/ 1279018 w 1726693"/>
              <a:gd name="connsiteY147" fmla="*/ 2743510 h 3762230"/>
              <a:gd name="connsiteX148" fmla="*/ 1371886 w 1726693"/>
              <a:gd name="connsiteY148" fmla="*/ 2750652 h 3762230"/>
              <a:gd name="connsiteX149" fmla="*/ 1400461 w 1726693"/>
              <a:gd name="connsiteY149" fmla="*/ 2803040 h 3762230"/>
              <a:gd name="connsiteX150" fmla="*/ 1383792 w 1726693"/>
              <a:gd name="connsiteY150" fmla="*/ 2855426 h 3762230"/>
              <a:gd name="connsiteX151" fmla="*/ 1426655 w 1726693"/>
              <a:gd name="connsiteY151" fmla="*/ 2872095 h 3762230"/>
              <a:gd name="connsiteX152" fmla="*/ 1440943 w 1726693"/>
              <a:gd name="connsiteY152" fmla="*/ 2922101 h 3762230"/>
              <a:gd name="connsiteX153" fmla="*/ 1421893 w 1726693"/>
              <a:gd name="connsiteY153" fmla="*/ 2945912 h 3762230"/>
              <a:gd name="connsiteX154" fmla="*/ 1462374 w 1726693"/>
              <a:gd name="connsiteY154" fmla="*/ 2962581 h 3762230"/>
              <a:gd name="connsiteX155" fmla="*/ 1483805 w 1726693"/>
              <a:gd name="connsiteY155" fmla="*/ 3017349 h 3762230"/>
              <a:gd name="connsiteX156" fmla="*/ 1459992 w 1726693"/>
              <a:gd name="connsiteY156" fmla="*/ 3026874 h 3762230"/>
              <a:gd name="connsiteX157" fmla="*/ 1433799 w 1726693"/>
              <a:gd name="connsiteY157" fmla="*/ 3010204 h 3762230"/>
              <a:gd name="connsiteX158" fmla="*/ 1167099 w 1726693"/>
              <a:gd name="connsiteY158" fmla="*/ 3060210 h 3762230"/>
              <a:gd name="connsiteX159" fmla="*/ 1174243 w 1726693"/>
              <a:gd name="connsiteY159" fmla="*/ 3095929 h 3762230"/>
              <a:gd name="connsiteX160" fmla="*/ 1112330 w 1726693"/>
              <a:gd name="connsiteY160" fmla="*/ 3103072 h 3762230"/>
              <a:gd name="connsiteX161" fmla="*/ 1133761 w 1726693"/>
              <a:gd name="connsiteY161" fmla="*/ 3222133 h 3762230"/>
              <a:gd name="connsiteX162" fmla="*/ 1100424 w 1726693"/>
              <a:gd name="connsiteY162" fmla="*/ 3286427 h 3762230"/>
              <a:gd name="connsiteX163" fmla="*/ 1126618 w 1726693"/>
              <a:gd name="connsiteY163" fmla="*/ 3376914 h 3762230"/>
              <a:gd name="connsiteX164" fmla="*/ 1109949 w 1726693"/>
              <a:gd name="connsiteY164" fmla="*/ 3412631 h 3762230"/>
              <a:gd name="connsiteX165" fmla="*/ 1145668 w 1726693"/>
              <a:gd name="connsiteY165" fmla="*/ 3498356 h 3762230"/>
              <a:gd name="connsiteX166" fmla="*/ 1119473 w 1726693"/>
              <a:gd name="connsiteY166" fmla="*/ 3574555 h 3762230"/>
              <a:gd name="connsiteX167" fmla="*/ 1050416 w 1726693"/>
              <a:gd name="connsiteY167" fmla="*/ 3648375 h 3762230"/>
              <a:gd name="connsiteX168" fmla="*/ 957548 w 1726693"/>
              <a:gd name="connsiteY168" fmla="*/ 3638849 h 3762230"/>
              <a:gd name="connsiteX169" fmla="*/ 686086 w 1726693"/>
              <a:gd name="connsiteY169" fmla="*/ 3753148 h 3762230"/>
              <a:gd name="connsiteX170" fmla="*/ 562261 w 1726693"/>
              <a:gd name="connsiteY170" fmla="*/ 3755529 h 3762230"/>
              <a:gd name="connsiteX171" fmla="*/ 333662 w 1726693"/>
              <a:gd name="connsiteY171" fmla="*/ 3610273 h 3762230"/>
              <a:gd name="connsiteX172" fmla="*/ 295561 w 1726693"/>
              <a:gd name="connsiteY172" fmla="*/ 3522166 h 3762230"/>
              <a:gd name="connsiteX173" fmla="*/ 240792 w 1726693"/>
              <a:gd name="connsiteY173" fmla="*/ 3467398 h 3762230"/>
              <a:gd name="connsiteX174" fmla="*/ 243174 w 1726693"/>
              <a:gd name="connsiteY174" fmla="*/ 3436441 h 3762230"/>
              <a:gd name="connsiteX175" fmla="*/ 109824 w 1726693"/>
              <a:gd name="connsiteY175" fmla="*/ 3376909 h 3762230"/>
              <a:gd name="connsiteX176" fmla="*/ 88394 w 1726693"/>
              <a:gd name="connsiteY176" fmla="*/ 3288803 h 3762230"/>
              <a:gd name="connsiteX177" fmla="*/ 5050 w 1726693"/>
              <a:gd name="connsiteY177" fmla="*/ 3143548 h 3762230"/>
              <a:gd name="connsiteX178" fmla="*/ 9813 w 1726693"/>
              <a:gd name="connsiteY178" fmla="*/ 3060204 h 3762230"/>
              <a:gd name="connsiteX179" fmla="*/ 14575 w 1726693"/>
              <a:gd name="connsiteY179" fmla="*/ 3003054 h 3762230"/>
              <a:gd name="connsiteX0" fmla="*/ 240505 w 1759743"/>
              <a:gd name="connsiteY0" fmla="*/ 1524311 h 3762230"/>
              <a:gd name="connsiteX1" fmla="*/ 264318 w 1759743"/>
              <a:gd name="connsiteY1" fmla="*/ 1486211 h 3762230"/>
              <a:gd name="connsiteX2" fmla="*/ 269080 w 1759743"/>
              <a:gd name="connsiteY2" fmla="*/ 1471923 h 3762230"/>
              <a:gd name="connsiteX3" fmla="*/ 288130 w 1759743"/>
              <a:gd name="connsiteY3" fmla="*/ 1438586 h 3762230"/>
              <a:gd name="connsiteX4" fmla="*/ 302418 w 1759743"/>
              <a:gd name="connsiteY4" fmla="*/ 1424298 h 3762230"/>
              <a:gd name="connsiteX5" fmla="*/ 321468 w 1759743"/>
              <a:gd name="connsiteY5" fmla="*/ 1395723 h 3762230"/>
              <a:gd name="connsiteX6" fmla="*/ 326230 w 1759743"/>
              <a:gd name="connsiteY6" fmla="*/ 1371911 h 3762230"/>
              <a:gd name="connsiteX7" fmla="*/ 359568 w 1759743"/>
              <a:gd name="connsiteY7" fmla="*/ 1338573 h 3762230"/>
              <a:gd name="connsiteX8" fmla="*/ 388143 w 1759743"/>
              <a:gd name="connsiteY8" fmla="*/ 1333811 h 3762230"/>
              <a:gd name="connsiteX9" fmla="*/ 397668 w 1759743"/>
              <a:gd name="connsiteY9" fmla="*/ 1305236 h 3762230"/>
              <a:gd name="connsiteX10" fmla="*/ 407193 w 1759743"/>
              <a:gd name="connsiteY10" fmla="*/ 1252848 h 3762230"/>
              <a:gd name="connsiteX11" fmla="*/ 397668 w 1759743"/>
              <a:gd name="connsiteY11" fmla="*/ 1176648 h 3762230"/>
              <a:gd name="connsiteX12" fmla="*/ 388143 w 1759743"/>
              <a:gd name="connsiteY12" fmla="*/ 1148073 h 3762230"/>
              <a:gd name="connsiteX13" fmla="*/ 383380 w 1759743"/>
              <a:gd name="connsiteY13" fmla="*/ 1114736 h 3762230"/>
              <a:gd name="connsiteX14" fmla="*/ 373855 w 1759743"/>
              <a:gd name="connsiteY14" fmla="*/ 1095686 h 3762230"/>
              <a:gd name="connsiteX15" fmla="*/ 369093 w 1759743"/>
              <a:gd name="connsiteY15" fmla="*/ 1081398 h 3762230"/>
              <a:gd name="connsiteX16" fmla="*/ 373855 w 1759743"/>
              <a:gd name="connsiteY16" fmla="*/ 986148 h 3762230"/>
              <a:gd name="connsiteX17" fmla="*/ 378618 w 1759743"/>
              <a:gd name="connsiteY17" fmla="*/ 971861 h 3762230"/>
              <a:gd name="connsiteX18" fmla="*/ 388143 w 1759743"/>
              <a:gd name="connsiteY18" fmla="*/ 957573 h 3762230"/>
              <a:gd name="connsiteX19" fmla="*/ 402430 w 1759743"/>
              <a:gd name="connsiteY19" fmla="*/ 943286 h 3762230"/>
              <a:gd name="connsiteX20" fmla="*/ 416718 w 1759743"/>
              <a:gd name="connsiteY20" fmla="*/ 900423 h 3762230"/>
              <a:gd name="connsiteX21" fmla="*/ 421480 w 1759743"/>
              <a:gd name="connsiteY21" fmla="*/ 886136 h 3762230"/>
              <a:gd name="connsiteX22" fmla="*/ 431005 w 1759743"/>
              <a:gd name="connsiteY22" fmla="*/ 867086 h 3762230"/>
              <a:gd name="connsiteX23" fmla="*/ 445293 w 1759743"/>
              <a:gd name="connsiteY23" fmla="*/ 814698 h 3762230"/>
              <a:gd name="connsiteX24" fmla="*/ 454818 w 1759743"/>
              <a:gd name="connsiteY24" fmla="*/ 781361 h 3762230"/>
              <a:gd name="connsiteX25" fmla="*/ 464343 w 1759743"/>
              <a:gd name="connsiteY25" fmla="*/ 767073 h 3762230"/>
              <a:gd name="connsiteX26" fmla="*/ 483393 w 1759743"/>
              <a:gd name="connsiteY26" fmla="*/ 733736 h 3762230"/>
              <a:gd name="connsiteX27" fmla="*/ 521493 w 1759743"/>
              <a:gd name="connsiteY27" fmla="*/ 714686 h 3762230"/>
              <a:gd name="connsiteX28" fmla="*/ 540543 w 1759743"/>
              <a:gd name="connsiteY28" fmla="*/ 705161 h 3762230"/>
              <a:gd name="connsiteX29" fmla="*/ 554830 w 1759743"/>
              <a:gd name="connsiteY29" fmla="*/ 690873 h 3762230"/>
              <a:gd name="connsiteX30" fmla="*/ 569118 w 1759743"/>
              <a:gd name="connsiteY30" fmla="*/ 681348 h 3762230"/>
              <a:gd name="connsiteX31" fmla="*/ 573880 w 1759743"/>
              <a:gd name="connsiteY31" fmla="*/ 667061 h 3762230"/>
              <a:gd name="connsiteX32" fmla="*/ 588168 w 1759743"/>
              <a:gd name="connsiteY32" fmla="*/ 652773 h 3762230"/>
              <a:gd name="connsiteX33" fmla="*/ 597693 w 1759743"/>
              <a:gd name="connsiteY33" fmla="*/ 638486 h 3762230"/>
              <a:gd name="connsiteX34" fmla="*/ 626268 w 1759743"/>
              <a:gd name="connsiteY34" fmla="*/ 614673 h 3762230"/>
              <a:gd name="connsiteX35" fmla="*/ 635793 w 1759743"/>
              <a:gd name="connsiteY35" fmla="*/ 600386 h 3762230"/>
              <a:gd name="connsiteX36" fmla="*/ 650080 w 1759743"/>
              <a:gd name="connsiteY36" fmla="*/ 581336 h 3762230"/>
              <a:gd name="connsiteX37" fmla="*/ 673893 w 1759743"/>
              <a:gd name="connsiteY37" fmla="*/ 552761 h 3762230"/>
              <a:gd name="connsiteX38" fmla="*/ 692943 w 1759743"/>
              <a:gd name="connsiteY38" fmla="*/ 543236 h 3762230"/>
              <a:gd name="connsiteX39" fmla="*/ 721518 w 1759743"/>
              <a:gd name="connsiteY39" fmla="*/ 509898 h 3762230"/>
              <a:gd name="connsiteX40" fmla="*/ 754855 w 1759743"/>
              <a:gd name="connsiteY40" fmla="*/ 471798 h 3762230"/>
              <a:gd name="connsiteX41" fmla="*/ 797718 w 1759743"/>
              <a:gd name="connsiteY41" fmla="*/ 428936 h 3762230"/>
              <a:gd name="connsiteX42" fmla="*/ 831055 w 1759743"/>
              <a:gd name="connsiteY42" fmla="*/ 395598 h 3762230"/>
              <a:gd name="connsiteX43" fmla="*/ 850105 w 1759743"/>
              <a:gd name="connsiteY43" fmla="*/ 333686 h 3762230"/>
              <a:gd name="connsiteX44" fmla="*/ 869155 w 1759743"/>
              <a:gd name="connsiteY44" fmla="*/ 305111 h 3762230"/>
              <a:gd name="connsiteX45" fmla="*/ 892968 w 1759743"/>
              <a:gd name="connsiteY45" fmla="*/ 271773 h 3762230"/>
              <a:gd name="connsiteX46" fmla="*/ 916780 w 1759743"/>
              <a:gd name="connsiteY46" fmla="*/ 243198 h 3762230"/>
              <a:gd name="connsiteX47" fmla="*/ 931068 w 1759743"/>
              <a:gd name="connsiteY47" fmla="*/ 209861 h 3762230"/>
              <a:gd name="connsiteX48" fmla="*/ 940593 w 1759743"/>
              <a:gd name="connsiteY48" fmla="*/ 181286 h 3762230"/>
              <a:gd name="connsiteX49" fmla="*/ 954880 w 1759743"/>
              <a:gd name="connsiteY49" fmla="*/ 157473 h 3762230"/>
              <a:gd name="connsiteX50" fmla="*/ 983455 w 1759743"/>
              <a:gd name="connsiteY50" fmla="*/ 133661 h 3762230"/>
              <a:gd name="connsiteX51" fmla="*/ 988218 w 1759743"/>
              <a:gd name="connsiteY51" fmla="*/ 119373 h 3762230"/>
              <a:gd name="connsiteX52" fmla="*/ 973930 w 1759743"/>
              <a:gd name="connsiteY52" fmla="*/ 90798 h 3762230"/>
              <a:gd name="connsiteX53" fmla="*/ 969168 w 1759743"/>
              <a:gd name="connsiteY53" fmla="*/ 76511 h 3762230"/>
              <a:gd name="connsiteX54" fmla="*/ 997743 w 1759743"/>
              <a:gd name="connsiteY54" fmla="*/ 90798 h 3762230"/>
              <a:gd name="connsiteX55" fmla="*/ 1007268 w 1759743"/>
              <a:gd name="connsiteY55" fmla="*/ 105086 h 3762230"/>
              <a:gd name="connsiteX56" fmla="*/ 997743 w 1759743"/>
              <a:gd name="connsiteY56" fmla="*/ 71748 h 3762230"/>
              <a:gd name="connsiteX57" fmla="*/ 988218 w 1759743"/>
              <a:gd name="connsiteY57" fmla="*/ 57461 h 3762230"/>
              <a:gd name="connsiteX58" fmla="*/ 983455 w 1759743"/>
              <a:gd name="connsiteY58" fmla="*/ 43173 h 3762230"/>
              <a:gd name="connsiteX59" fmla="*/ 973930 w 1759743"/>
              <a:gd name="connsiteY59" fmla="*/ 28886 h 3762230"/>
              <a:gd name="connsiteX60" fmla="*/ 992980 w 1759743"/>
              <a:gd name="connsiteY60" fmla="*/ 38411 h 3762230"/>
              <a:gd name="connsiteX61" fmla="*/ 1007268 w 1759743"/>
              <a:gd name="connsiteY61" fmla="*/ 43173 h 3762230"/>
              <a:gd name="connsiteX62" fmla="*/ 1021555 w 1759743"/>
              <a:gd name="connsiteY62" fmla="*/ 43173 h 3762230"/>
              <a:gd name="connsiteX63" fmla="*/ 1007268 w 1759743"/>
              <a:gd name="connsiteY63" fmla="*/ 14598 h 3762230"/>
              <a:gd name="connsiteX64" fmla="*/ 1002505 w 1759743"/>
              <a:gd name="connsiteY64" fmla="*/ 311 h 3762230"/>
              <a:gd name="connsiteX65" fmla="*/ 1045368 w 1759743"/>
              <a:gd name="connsiteY65" fmla="*/ 19361 h 3762230"/>
              <a:gd name="connsiteX66" fmla="*/ 1054893 w 1759743"/>
              <a:gd name="connsiteY66" fmla="*/ 33648 h 3762230"/>
              <a:gd name="connsiteX67" fmla="*/ 1097755 w 1759743"/>
              <a:gd name="connsiteY67" fmla="*/ 62223 h 3762230"/>
              <a:gd name="connsiteX68" fmla="*/ 1116805 w 1759743"/>
              <a:gd name="connsiteY68" fmla="*/ 71748 h 3762230"/>
              <a:gd name="connsiteX69" fmla="*/ 1131093 w 1759743"/>
              <a:gd name="connsiteY69" fmla="*/ 86036 h 3762230"/>
              <a:gd name="connsiteX70" fmla="*/ 1145380 w 1759743"/>
              <a:gd name="connsiteY70" fmla="*/ 90798 h 3762230"/>
              <a:gd name="connsiteX71" fmla="*/ 1188243 w 1759743"/>
              <a:gd name="connsiteY71" fmla="*/ 105086 h 3762230"/>
              <a:gd name="connsiteX72" fmla="*/ 1207293 w 1759743"/>
              <a:gd name="connsiteY72" fmla="*/ 114611 h 3762230"/>
              <a:gd name="connsiteX73" fmla="*/ 1226343 w 1759743"/>
              <a:gd name="connsiteY73" fmla="*/ 143186 h 3762230"/>
              <a:gd name="connsiteX74" fmla="*/ 1269205 w 1759743"/>
              <a:gd name="connsiteY74" fmla="*/ 176523 h 3762230"/>
              <a:gd name="connsiteX75" fmla="*/ 1288255 w 1759743"/>
              <a:gd name="connsiteY75" fmla="*/ 205098 h 3762230"/>
              <a:gd name="connsiteX76" fmla="*/ 1331118 w 1759743"/>
              <a:gd name="connsiteY76" fmla="*/ 252723 h 3762230"/>
              <a:gd name="connsiteX77" fmla="*/ 1350168 w 1759743"/>
              <a:gd name="connsiteY77" fmla="*/ 281298 h 3762230"/>
              <a:gd name="connsiteX78" fmla="*/ 1354930 w 1759743"/>
              <a:gd name="connsiteY78" fmla="*/ 300348 h 3762230"/>
              <a:gd name="connsiteX79" fmla="*/ 1378743 w 1759743"/>
              <a:gd name="connsiteY79" fmla="*/ 343211 h 3762230"/>
              <a:gd name="connsiteX80" fmla="*/ 1407318 w 1759743"/>
              <a:gd name="connsiteY80" fmla="*/ 362261 h 3762230"/>
              <a:gd name="connsiteX81" fmla="*/ 1445418 w 1759743"/>
              <a:gd name="connsiteY81" fmla="*/ 371786 h 3762230"/>
              <a:gd name="connsiteX82" fmla="*/ 1454943 w 1759743"/>
              <a:gd name="connsiteY82" fmla="*/ 386073 h 3762230"/>
              <a:gd name="connsiteX83" fmla="*/ 1478755 w 1759743"/>
              <a:gd name="connsiteY83" fmla="*/ 414648 h 3762230"/>
              <a:gd name="connsiteX84" fmla="*/ 1488280 w 1759743"/>
              <a:gd name="connsiteY84" fmla="*/ 443223 h 3762230"/>
              <a:gd name="connsiteX85" fmla="*/ 1493043 w 1759743"/>
              <a:gd name="connsiteY85" fmla="*/ 457511 h 3762230"/>
              <a:gd name="connsiteX86" fmla="*/ 1502568 w 1759743"/>
              <a:gd name="connsiteY86" fmla="*/ 476561 h 3762230"/>
              <a:gd name="connsiteX87" fmla="*/ 1531143 w 1759743"/>
              <a:gd name="connsiteY87" fmla="*/ 519423 h 3762230"/>
              <a:gd name="connsiteX88" fmla="*/ 1540668 w 1759743"/>
              <a:gd name="connsiteY88" fmla="*/ 533711 h 3762230"/>
              <a:gd name="connsiteX89" fmla="*/ 1545430 w 1759743"/>
              <a:gd name="connsiteY89" fmla="*/ 547998 h 3762230"/>
              <a:gd name="connsiteX90" fmla="*/ 1559718 w 1759743"/>
              <a:gd name="connsiteY90" fmla="*/ 557523 h 3762230"/>
              <a:gd name="connsiteX91" fmla="*/ 1612105 w 1759743"/>
              <a:gd name="connsiteY91" fmla="*/ 581336 h 3762230"/>
              <a:gd name="connsiteX92" fmla="*/ 1631155 w 1759743"/>
              <a:gd name="connsiteY92" fmla="*/ 590861 h 3762230"/>
              <a:gd name="connsiteX93" fmla="*/ 1659730 w 1759743"/>
              <a:gd name="connsiteY93" fmla="*/ 600386 h 3762230"/>
              <a:gd name="connsiteX94" fmla="*/ 1702593 w 1759743"/>
              <a:gd name="connsiteY94" fmla="*/ 595623 h 3762230"/>
              <a:gd name="connsiteX95" fmla="*/ 1716880 w 1759743"/>
              <a:gd name="connsiteY95" fmla="*/ 590861 h 3762230"/>
              <a:gd name="connsiteX96" fmla="*/ 1726405 w 1759743"/>
              <a:gd name="connsiteY96" fmla="*/ 576573 h 3762230"/>
              <a:gd name="connsiteX97" fmla="*/ 1745455 w 1759743"/>
              <a:gd name="connsiteY97" fmla="*/ 571811 h 3762230"/>
              <a:gd name="connsiteX98" fmla="*/ 1759743 w 1759743"/>
              <a:gd name="connsiteY98" fmla="*/ 567048 h 3762230"/>
              <a:gd name="connsiteX99" fmla="*/ 1750218 w 1759743"/>
              <a:gd name="connsiteY99" fmla="*/ 705161 h 3762230"/>
              <a:gd name="connsiteX100" fmla="*/ 1745455 w 1759743"/>
              <a:gd name="connsiteY100" fmla="*/ 719448 h 3762230"/>
              <a:gd name="connsiteX101" fmla="*/ 1726405 w 1759743"/>
              <a:gd name="connsiteY101" fmla="*/ 748023 h 3762230"/>
              <a:gd name="connsiteX102" fmla="*/ 1707355 w 1759743"/>
              <a:gd name="connsiteY102" fmla="*/ 786123 h 3762230"/>
              <a:gd name="connsiteX103" fmla="*/ 1697830 w 1759743"/>
              <a:gd name="connsiteY103" fmla="*/ 824223 h 3762230"/>
              <a:gd name="connsiteX104" fmla="*/ 1688305 w 1759743"/>
              <a:gd name="connsiteY104" fmla="*/ 909948 h 3762230"/>
              <a:gd name="connsiteX105" fmla="*/ 1678780 w 1759743"/>
              <a:gd name="connsiteY105" fmla="*/ 1014723 h 3762230"/>
              <a:gd name="connsiteX106" fmla="*/ 1669255 w 1759743"/>
              <a:gd name="connsiteY106" fmla="*/ 1090923 h 3762230"/>
              <a:gd name="connsiteX107" fmla="*/ 1654968 w 1759743"/>
              <a:gd name="connsiteY107" fmla="*/ 1119498 h 3762230"/>
              <a:gd name="connsiteX108" fmla="*/ 1640680 w 1759743"/>
              <a:gd name="connsiteY108" fmla="*/ 1148073 h 3762230"/>
              <a:gd name="connsiteX109" fmla="*/ 1635918 w 1759743"/>
              <a:gd name="connsiteY109" fmla="*/ 1162361 h 3762230"/>
              <a:gd name="connsiteX110" fmla="*/ 1578768 w 1759743"/>
              <a:gd name="connsiteY110" fmla="*/ 1148073 h 3762230"/>
              <a:gd name="connsiteX111" fmla="*/ 1554955 w 1759743"/>
              <a:gd name="connsiteY111" fmla="*/ 1143311 h 3762230"/>
              <a:gd name="connsiteX112" fmla="*/ 1526380 w 1759743"/>
              <a:gd name="connsiteY112" fmla="*/ 1133786 h 3762230"/>
              <a:gd name="connsiteX113" fmla="*/ 1464468 w 1759743"/>
              <a:gd name="connsiteY113" fmla="*/ 1138548 h 3762230"/>
              <a:gd name="connsiteX114" fmla="*/ 1454943 w 1759743"/>
              <a:gd name="connsiteY114" fmla="*/ 1167123 h 3762230"/>
              <a:gd name="connsiteX115" fmla="*/ 1445418 w 1759743"/>
              <a:gd name="connsiteY115" fmla="*/ 1186173 h 3762230"/>
              <a:gd name="connsiteX116" fmla="*/ 1435893 w 1759743"/>
              <a:gd name="connsiteY116" fmla="*/ 1214748 h 3762230"/>
              <a:gd name="connsiteX117" fmla="*/ 1431130 w 1759743"/>
              <a:gd name="connsiteY117" fmla="*/ 1281423 h 3762230"/>
              <a:gd name="connsiteX118" fmla="*/ 1416843 w 1759743"/>
              <a:gd name="connsiteY118" fmla="*/ 1300473 h 3762230"/>
              <a:gd name="connsiteX119" fmla="*/ 1431130 w 1759743"/>
              <a:gd name="connsiteY119" fmla="*/ 1333811 h 3762230"/>
              <a:gd name="connsiteX120" fmla="*/ 1440655 w 1759743"/>
              <a:gd name="connsiteY120" fmla="*/ 1348098 h 3762230"/>
              <a:gd name="connsiteX121" fmla="*/ 1450180 w 1759743"/>
              <a:gd name="connsiteY121" fmla="*/ 1381436 h 3762230"/>
              <a:gd name="connsiteX122" fmla="*/ 1459705 w 1759743"/>
              <a:gd name="connsiteY122" fmla="*/ 1400486 h 3762230"/>
              <a:gd name="connsiteX123" fmla="*/ 1464468 w 1759743"/>
              <a:gd name="connsiteY123" fmla="*/ 1467161 h 3762230"/>
              <a:gd name="connsiteX124" fmla="*/ 1469230 w 1759743"/>
              <a:gd name="connsiteY124" fmla="*/ 1486211 h 3762230"/>
              <a:gd name="connsiteX125" fmla="*/ 1473993 w 1759743"/>
              <a:gd name="connsiteY125" fmla="*/ 1510023 h 3762230"/>
              <a:gd name="connsiteX126" fmla="*/ 1469230 w 1759743"/>
              <a:gd name="connsiteY126" fmla="*/ 1557648 h 3762230"/>
              <a:gd name="connsiteX127" fmla="*/ 1450180 w 1759743"/>
              <a:gd name="connsiteY127" fmla="*/ 1605273 h 3762230"/>
              <a:gd name="connsiteX128" fmla="*/ 1445418 w 1759743"/>
              <a:gd name="connsiteY128" fmla="*/ 1676711 h 3762230"/>
              <a:gd name="connsiteX129" fmla="*/ 1435893 w 1759743"/>
              <a:gd name="connsiteY129" fmla="*/ 1710048 h 3762230"/>
              <a:gd name="connsiteX130" fmla="*/ 1426368 w 1759743"/>
              <a:gd name="connsiteY130" fmla="*/ 1748148 h 3762230"/>
              <a:gd name="connsiteX131" fmla="*/ 1431130 w 1759743"/>
              <a:gd name="connsiteY131" fmla="*/ 1833873 h 3762230"/>
              <a:gd name="connsiteX132" fmla="*/ 1440655 w 1759743"/>
              <a:gd name="connsiteY132" fmla="*/ 1867211 h 3762230"/>
              <a:gd name="connsiteX133" fmla="*/ 1445418 w 1759743"/>
              <a:gd name="connsiteY133" fmla="*/ 1886261 h 3762230"/>
              <a:gd name="connsiteX134" fmla="*/ 1459705 w 1759743"/>
              <a:gd name="connsiteY134" fmla="*/ 1933886 h 3762230"/>
              <a:gd name="connsiteX135" fmla="*/ 1464468 w 1759743"/>
              <a:gd name="connsiteY135" fmla="*/ 2124386 h 3762230"/>
              <a:gd name="connsiteX136" fmla="*/ 1473993 w 1759743"/>
              <a:gd name="connsiteY136" fmla="*/ 2186298 h 3762230"/>
              <a:gd name="connsiteX137" fmla="*/ 1483518 w 1759743"/>
              <a:gd name="connsiteY137" fmla="*/ 2200586 h 3762230"/>
              <a:gd name="connsiteX138" fmla="*/ 1488280 w 1759743"/>
              <a:gd name="connsiteY138" fmla="*/ 2214873 h 3762230"/>
              <a:gd name="connsiteX139" fmla="*/ 1497805 w 1759743"/>
              <a:gd name="connsiteY139" fmla="*/ 2233923 h 3762230"/>
              <a:gd name="connsiteX140" fmla="*/ 1512093 w 1759743"/>
              <a:gd name="connsiteY140" fmla="*/ 2276786 h 3762230"/>
              <a:gd name="connsiteX141" fmla="*/ 1504949 w 1759743"/>
              <a:gd name="connsiteY141" fmla="*/ 2364892 h 3762230"/>
              <a:gd name="connsiteX142" fmla="*/ 1443037 w 1759743"/>
              <a:gd name="connsiteY142" fmla="*/ 2422042 h 3762230"/>
              <a:gd name="connsiteX143" fmla="*/ 1340643 w 1759743"/>
              <a:gd name="connsiteY143" fmla="*/ 2464906 h 3762230"/>
              <a:gd name="connsiteX144" fmla="*/ 1293017 w 1759743"/>
              <a:gd name="connsiteY144" fmla="*/ 2555392 h 3762230"/>
              <a:gd name="connsiteX145" fmla="*/ 1302542 w 1759743"/>
              <a:gd name="connsiteY145" fmla="*/ 2610161 h 3762230"/>
              <a:gd name="connsiteX146" fmla="*/ 1283492 w 1759743"/>
              <a:gd name="connsiteY146" fmla="*/ 2662548 h 3762230"/>
              <a:gd name="connsiteX147" fmla="*/ 1312068 w 1759743"/>
              <a:gd name="connsiteY147" fmla="*/ 2743510 h 3762230"/>
              <a:gd name="connsiteX148" fmla="*/ 1404936 w 1759743"/>
              <a:gd name="connsiteY148" fmla="*/ 2750652 h 3762230"/>
              <a:gd name="connsiteX149" fmla="*/ 1433511 w 1759743"/>
              <a:gd name="connsiteY149" fmla="*/ 2803040 h 3762230"/>
              <a:gd name="connsiteX150" fmla="*/ 1416842 w 1759743"/>
              <a:gd name="connsiteY150" fmla="*/ 2855426 h 3762230"/>
              <a:gd name="connsiteX151" fmla="*/ 1459705 w 1759743"/>
              <a:gd name="connsiteY151" fmla="*/ 2872095 h 3762230"/>
              <a:gd name="connsiteX152" fmla="*/ 1473993 w 1759743"/>
              <a:gd name="connsiteY152" fmla="*/ 2922101 h 3762230"/>
              <a:gd name="connsiteX153" fmla="*/ 1454943 w 1759743"/>
              <a:gd name="connsiteY153" fmla="*/ 2945912 h 3762230"/>
              <a:gd name="connsiteX154" fmla="*/ 1495424 w 1759743"/>
              <a:gd name="connsiteY154" fmla="*/ 2962581 h 3762230"/>
              <a:gd name="connsiteX155" fmla="*/ 1516855 w 1759743"/>
              <a:gd name="connsiteY155" fmla="*/ 3017349 h 3762230"/>
              <a:gd name="connsiteX156" fmla="*/ 1493042 w 1759743"/>
              <a:gd name="connsiteY156" fmla="*/ 3026874 h 3762230"/>
              <a:gd name="connsiteX157" fmla="*/ 1466849 w 1759743"/>
              <a:gd name="connsiteY157" fmla="*/ 3010204 h 3762230"/>
              <a:gd name="connsiteX158" fmla="*/ 1200149 w 1759743"/>
              <a:gd name="connsiteY158" fmla="*/ 3060210 h 3762230"/>
              <a:gd name="connsiteX159" fmla="*/ 1207293 w 1759743"/>
              <a:gd name="connsiteY159" fmla="*/ 3095929 h 3762230"/>
              <a:gd name="connsiteX160" fmla="*/ 1145380 w 1759743"/>
              <a:gd name="connsiteY160" fmla="*/ 3103072 h 3762230"/>
              <a:gd name="connsiteX161" fmla="*/ 1166811 w 1759743"/>
              <a:gd name="connsiteY161" fmla="*/ 3222133 h 3762230"/>
              <a:gd name="connsiteX162" fmla="*/ 1133474 w 1759743"/>
              <a:gd name="connsiteY162" fmla="*/ 3286427 h 3762230"/>
              <a:gd name="connsiteX163" fmla="*/ 1159668 w 1759743"/>
              <a:gd name="connsiteY163" fmla="*/ 3376914 h 3762230"/>
              <a:gd name="connsiteX164" fmla="*/ 1142999 w 1759743"/>
              <a:gd name="connsiteY164" fmla="*/ 3412631 h 3762230"/>
              <a:gd name="connsiteX165" fmla="*/ 1178718 w 1759743"/>
              <a:gd name="connsiteY165" fmla="*/ 3498356 h 3762230"/>
              <a:gd name="connsiteX166" fmla="*/ 1152523 w 1759743"/>
              <a:gd name="connsiteY166" fmla="*/ 3574555 h 3762230"/>
              <a:gd name="connsiteX167" fmla="*/ 1083466 w 1759743"/>
              <a:gd name="connsiteY167" fmla="*/ 3648375 h 3762230"/>
              <a:gd name="connsiteX168" fmla="*/ 990598 w 1759743"/>
              <a:gd name="connsiteY168" fmla="*/ 3638849 h 3762230"/>
              <a:gd name="connsiteX169" fmla="*/ 719136 w 1759743"/>
              <a:gd name="connsiteY169" fmla="*/ 3753148 h 3762230"/>
              <a:gd name="connsiteX170" fmla="*/ 595311 w 1759743"/>
              <a:gd name="connsiteY170" fmla="*/ 3755529 h 3762230"/>
              <a:gd name="connsiteX171" fmla="*/ 366712 w 1759743"/>
              <a:gd name="connsiteY171" fmla="*/ 3610273 h 3762230"/>
              <a:gd name="connsiteX172" fmla="*/ 328611 w 1759743"/>
              <a:gd name="connsiteY172" fmla="*/ 3522166 h 3762230"/>
              <a:gd name="connsiteX173" fmla="*/ 273842 w 1759743"/>
              <a:gd name="connsiteY173" fmla="*/ 3467398 h 3762230"/>
              <a:gd name="connsiteX174" fmla="*/ 276224 w 1759743"/>
              <a:gd name="connsiteY174" fmla="*/ 3436441 h 3762230"/>
              <a:gd name="connsiteX175" fmla="*/ 142874 w 1759743"/>
              <a:gd name="connsiteY175" fmla="*/ 3376909 h 3762230"/>
              <a:gd name="connsiteX176" fmla="*/ 121444 w 1759743"/>
              <a:gd name="connsiteY176" fmla="*/ 3288803 h 3762230"/>
              <a:gd name="connsiteX177" fmla="*/ 38100 w 1759743"/>
              <a:gd name="connsiteY177" fmla="*/ 3143548 h 3762230"/>
              <a:gd name="connsiteX178" fmla="*/ 42863 w 1759743"/>
              <a:gd name="connsiteY178" fmla="*/ 3060204 h 3762230"/>
              <a:gd name="connsiteX179" fmla="*/ 0 w 1759743"/>
              <a:gd name="connsiteY179" fmla="*/ 2933997 h 3762230"/>
              <a:gd name="connsiteX0" fmla="*/ 240505 w 1759743"/>
              <a:gd name="connsiteY0" fmla="*/ 1524311 h 3762230"/>
              <a:gd name="connsiteX1" fmla="*/ 264318 w 1759743"/>
              <a:gd name="connsiteY1" fmla="*/ 1486211 h 3762230"/>
              <a:gd name="connsiteX2" fmla="*/ 269080 w 1759743"/>
              <a:gd name="connsiteY2" fmla="*/ 1471923 h 3762230"/>
              <a:gd name="connsiteX3" fmla="*/ 288130 w 1759743"/>
              <a:gd name="connsiteY3" fmla="*/ 1438586 h 3762230"/>
              <a:gd name="connsiteX4" fmla="*/ 302418 w 1759743"/>
              <a:gd name="connsiteY4" fmla="*/ 1424298 h 3762230"/>
              <a:gd name="connsiteX5" fmla="*/ 321468 w 1759743"/>
              <a:gd name="connsiteY5" fmla="*/ 1395723 h 3762230"/>
              <a:gd name="connsiteX6" fmla="*/ 326230 w 1759743"/>
              <a:gd name="connsiteY6" fmla="*/ 1371911 h 3762230"/>
              <a:gd name="connsiteX7" fmla="*/ 359568 w 1759743"/>
              <a:gd name="connsiteY7" fmla="*/ 1338573 h 3762230"/>
              <a:gd name="connsiteX8" fmla="*/ 388143 w 1759743"/>
              <a:gd name="connsiteY8" fmla="*/ 1333811 h 3762230"/>
              <a:gd name="connsiteX9" fmla="*/ 397668 w 1759743"/>
              <a:gd name="connsiteY9" fmla="*/ 1305236 h 3762230"/>
              <a:gd name="connsiteX10" fmla="*/ 407193 w 1759743"/>
              <a:gd name="connsiteY10" fmla="*/ 1252848 h 3762230"/>
              <a:gd name="connsiteX11" fmla="*/ 397668 w 1759743"/>
              <a:gd name="connsiteY11" fmla="*/ 1176648 h 3762230"/>
              <a:gd name="connsiteX12" fmla="*/ 388143 w 1759743"/>
              <a:gd name="connsiteY12" fmla="*/ 1148073 h 3762230"/>
              <a:gd name="connsiteX13" fmla="*/ 383380 w 1759743"/>
              <a:gd name="connsiteY13" fmla="*/ 1114736 h 3762230"/>
              <a:gd name="connsiteX14" fmla="*/ 373855 w 1759743"/>
              <a:gd name="connsiteY14" fmla="*/ 1095686 h 3762230"/>
              <a:gd name="connsiteX15" fmla="*/ 369093 w 1759743"/>
              <a:gd name="connsiteY15" fmla="*/ 1081398 h 3762230"/>
              <a:gd name="connsiteX16" fmla="*/ 373855 w 1759743"/>
              <a:gd name="connsiteY16" fmla="*/ 986148 h 3762230"/>
              <a:gd name="connsiteX17" fmla="*/ 378618 w 1759743"/>
              <a:gd name="connsiteY17" fmla="*/ 971861 h 3762230"/>
              <a:gd name="connsiteX18" fmla="*/ 388143 w 1759743"/>
              <a:gd name="connsiteY18" fmla="*/ 957573 h 3762230"/>
              <a:gd name="connsiteX19" fmla="*/ 402430 w 1759743"/>
              <a:gd name="connsiteY19" fmla="*/ 943286 h 3762230"/>
              <a:gd name="connsiteX20" fmla="*/ 416718 w 1759743"/>
              <a:gd name="connsiteY20" fmla="*/ 900423 h 3762230"/>
              <a:gd name="connsiteX21" fmla="*/ 421480 w 1759743"/>
              <a:gd name="connsiteY21" fmla="*/ 886136 h 3762230"/>
              <a:gd name="connsiteX22" fmla="*/ 431005 w 1759743"/>
              <a:gd name="connsiteY22" fmla="*/ 867086 h 3762230"/>
              <a:gd name="connsiteX23" fmla="*/ 445293 w 1759743"/>
              <a:gd name="connsiteY23" fmla="*/ 814698 h 3762230"/>
              <a:gd name="connsiteX24" fmla="*/ 454818 w 1759743"/>
              <a:gd name="connsiteY24" fmla="*/ 781361 h 3762230"/>
              <a:gd name="connsiteX25" fmla="*/ 464343 w 1759743"/>
              <a:gd name="connsiteY25" fmla="*/ 767073 h 3762230"/>
              <a:gd name="connsiteX26" fmla="*/ 483393 w 1759743"/>
              <a:gd name="connsiteY26" fmla="*/ 733736 h 3762230"/>
              <a:gd name="connsiteX27" fmla="*/ 521493 w 1759743"/>
              <a:gd name="connsiteY27" fmla="*/ 714686 h 3762230"/>
              <a:gd name="connsiteX28" fmla="*/ 540543 w 1759743"/>
              <a:gd name="connsiteY28" fmla="*/ 705161 h 3762230"/>
              <a:gd name="connsiteX29" fmla="*/ 554830 w 1759743"/>
              <a:gd name="connsiteY29" fmla="*/ 690873 h 3762230"/>
              <a:gd name="connsiteX30" fmla="*/ 569118 w 1759743"/>
              <a:gd name="connsiteY30" fmla="*/ 681348 h 3762230"/>
              <a:gd name="connsiteX31" fmla="*/ 573880 w 1759743"/>
              <a:gd name="connsiteY31" fmla="*/ 667061 h 3762230"/>
              <a:gd name="connsiteX32" fmla="*/ 588168 w 1759743"/>
              <a:gd name="connsiteY32" fmla="*/ 652773 h 3762230"/>
              <a:gd name="connsiteX33" fmla="*/ 597693 w 1759743"/>
              <a:gd name="connsiteY33" fmla="*/ 638486 h 3762230"/>
              <a:gd name="connsiteX34" fmla="*/ 626268 w 1759743"/>
              <a:gd name="connsiteY34" fmla="*/ 614673 h 3762230"/>
              <a:gd name="connsiteX35" fmla="*/ 635793 w 1759743"/>
              <a:gd name="connsiteY35" fmla="*/ 600386 h 3762230"/>
              <a:gd name="connsiteX36" fmla="*/ 650080 w 1759743"/>
              <a:gd name="connsiteY36" fmla="*/ 581336 h 3762230"/>
              <a:gd name="connsiteX37" fmla="*/ 673893 w 1759743"/>
              <a:gd name="connsiteY37" fmla="*/ 552761 h 3762230"/>
              <a:gd name="connsiteX38" fmla="*/ 692943 w 1759743"/>
              <a:gd name="connsiteY38" fmla="*/ 543236 h 3762230"/>
              <a:gd name="connsiteX39" fmla="*/ 721518 w 1759743"/>
              <a:gd name="connsiteY39" fmla="*/ 509898 h 3762230"/>
              <a:gd name="connsiteX40" fmla="*/ 754855 w 1759743"/>
              <a:gd name="connsiteY40" fmla="*/ 471798 h 3762230"/>
              <a:gd name="connsiteX41" fmla="*/ 797718 w 1759743"/>
              <a:gd name="connsiteY41" fmla="*/ 428936 h 3762230"/>
              <a:gd name="connsiteX42" fmla="*/ 831055 w 1759743"/>
              <a:gd name="connsiteY42" fmla="*/ 395598 h 3762230"/>
              <a:gd name="connsiteX43" fmla="*/ 850105 w 1759743"/>
              <a:gd name="connsiteY43" fmla="*/ 333686 h 3762230"/>
              <a:gd name="connsiteX44" fmla="*/ 869155 w 1759743"/>
              <a:gd name="connsiteY44" fmla="*/ 305111 h 3762230"/>
              <a:gd name="connsiteX45" fmla="*/ 892968 w 1759743"/>
              <a:gd name="connsiteY45" fmla="*/ 271773 h 3762230"/>
              <a:gd name="connsiteX46" fmla="*/ 916780 w 1759743"/>
              <a:gd name="connsiteY46" fmla="*/ 243198 h 3762230"/>
              <a:gd name="connsiteX47" fmla="*/ 931068 w 1759743"/>
              <a:gd name="connsiteY47" fmla="*/ 209861 h 3762230"/>
              <a:gd name="connsiteX48" fmla="*/ 940593 w 1759743"/>
              <a:gd name="connsiteY48" fmla="*/ 181286 h 3762230"/>
              <a:gd name="connsiteX49" fmla="*/ 954880 w 1759743"/>
              <a:gd name="connsiteY49" fmla="*/ 157473 h 3762230"/>
              <a:gd name="connsiteX50" fmla="*/ 983455 w 1759743"/>
              <a:gd name="connsiteY50" fmla="*/ 133661 h 3762230"/>
              <a:gd name="connsiteX51" fmla="*/ 988218 w 1759743"/>
              <a:gd name="connsiteY51" fmla="*/ 119373 h 3762230"/>
              <a:gd name="connsiteX52" fmla="*/ 973930 w 1759743"/>
              <a:gd name="connsiteY52" fmla="*/ 90798 h 3762230"/>
              <a:gd name="connsiteX53" fmla="*/ 969168 w 1759743"/>
              <a:gd name="connsiteY53" fmla="*/ 76511 h 3762230"/>
              <a:gd name="connsiteX54" fmla="*/ 997743 w 1759743"/>
              <a:gd name="connsiteY54" fmla="*/ 90798 h 3762230"/>
              <a:gd name="connsiteX55" fmla="*/ 1007268 w 1759743"/>
              <a:gd name="connsiteY55" fmla="*/ 105086 h 3762230"/>
              <a:gd name="connsiteX56" fmla="*/ 997743 w 1759743"/>
              <a:gd name="connsiteY56" fmla="*/ 71748 h 3762230"/>
              <a:gd name="connsiteX57" fmla="*/ 988218 w 1759743"/>
              <a:gd name="connsiteY57" fmla="*/ 57461 h 3762230"/>
              <a:gd name="connsiteX58" fmla="*/ 983455 w 1759743"/>
              <a:gd name="connsiteY58" fmla="*/ 43173 h 3762230"/>
              <a:gd name="connsiteX59" fmla="*/ 973930 w 1759743"/>
              <a:gd name="connsiteY59" fmla="*/ 28886 h 3762230"/>
              <a:gd name="connsiteX60" fmla="*/ 992980 w 1759743"/>
              <a:gd name="connsiteY60" fmla="*/ 38411 h 3762230"/>
              <a:gd name="connsiteX61" fmla="*/ 1007268 w 1759743"/>
              <a:gd name="connsiteY61" fmla="*/ 43173 h 3762230"/>
              <a:gd name="connsiteX62" fmla="*/ 1021555 w 1759743"/>
              <a:gd name="connsiteY62" fmla="*/ 43173 h 3762230"/>
              <a:gd name="connsiteX63" fmla="*/ 1007268 w 1759743"/>
              <a:gd name="connsiteY63" fmla="*/ 14598 h 3762230"/>
              <a:gd name="connsiteX64" fmla="*/ 1002505 w 1759743"/>
              <a:gd name="connsiteY64" fmla="*/ 311 h 3762230"/>
              <a:gd name="connsiteX65" fmla="*/ 1045368 w 1759743"/>
              <a:gd name="connsiteY65" fmla="*/ 19361 h 3762230"/>
              <a:gd name="connsiteX66" fmla="*/ 1054893 w 1759743"/>
              <a:gd name="connsiteY66" fmla="*/ 33648 h 3762230"/>
              <a:gd name="connsiteX67" fmla="*/ 1097755 w 1759743"/>
              <a:gd name="connsiteY67" fmla="*/ 62223 h 3762230"/>
              <a:gd name="connsiteX68" fmla="*/ 1116805 w 1759743"/>
              <a:gd name="connsiteY68" fmla="*/ 71748 h 3762230"/>
              <a:gd name="connsiteX69" fmla="*/ 1131093 w 1759743"/>
              <a:gd name="connsiteY69" fmla="*/ 86036 h 3762230"/>
              <a:gd name="connsiteX70" fmla="*/ 1145380 w 1759743"/>
              <a:gd name="connsiteY70" fmla="*/ 90798 h 3762230"/>
              <a:gd name="connsiteX71" fmla="*/ 1188243 w 1759743"/>
              <a:gd name="connsiteY71" fmla="*/ 105086 h 3762230"/>
              <a:gd name="connsiteX72" fmla="*/ 1207293 w 1759743"/>
              <a:gd name="connsiteY72" fmla="*/ 114611 h 3762230"/>
              <a:gd name="connsiteX73" fmla="*/ 1226343 w 1759743"/>
              <a:gd name="connsiteY73" fmla="*/ 143186 h 3762230"/>
              <a:gd name="connsiteX74" fmla="*/ 1269205 w 1759743"/>
              <a:gd name="connsiteY74" fmla="*/ 176523 h 3762230"/>
              <a:gd name="connsiteX75" fmla="*/ 1288255 w 1759743"/>
              <a:gd name="connsiteY75" fmla="*/ 205098 h 3762230"/>
              <a:gd name="connsiteX76" fmla="*/ 1331118 w 1759743"/>
              <a:gd name="connsiteY76" fmla="*/ 252723 h 3762230"/>
              <a:gd name="connsiteX77" fmla="*/ 1350168 w 1759743"/>
              <a:gd name="connsiteY77" fmla="*/ 281298 h 3762230"/>
              <a:gd name="connsiteX78" fmla="*/ 1354930 w 1759743"/>
              <a:gd name="connsiteY78" fmla="*/ 300348 h 3762230"/>
              <a:gd name="connsiteX79" fmla="*/ 1378743 w 1759743"/>
              <a:gd name="connsiteY79" fmla="*/ 343211 h 3762230"/>
              <a:gd name="connsiteX80" fmla="*/ 1407318 w 1759743"/>
              <a:gd name="connsiteY80" fmla="*/ 362261 h 3762230"/>
              <a:gd name="connsiteX81" fmla="*/ 1445418 w 1759743"/>
              <a:gd name="connsiteY81" fmla="*/ 371786 h 3762230"/>
              <a:gd name="connsiteX82" fmla="*/ 1454943 w 1759743"/>
              <a:gd name="connsiteY82" fmla="*/ 386073 h 3762230"/>
              <a:gd name="connsiteX83" fmla="*/ 1478755 w 1759743"/>
              <a:gd name="connsiteY83" fmla="*/ 414648 h 3762230"/>
              <a:gd name="connsiteX84" fmla="*/ 1488280 w 1759743"/>
              <a:gd name="connsiteY84" fmla="*/ 443223 h 3762230"/>
              <a:gd name="connsiteX85" fmla="*/ 1493043 w 1759743"/>
              <a:gd name="connsiteY85" fmla="*/ 457511 h 3762230"/>
              <a:gd name="connsiteX86" fmla="*/ 1502568 w 1759743"/>
              <a:gd name="connsiteY86" fmla="*/ 476561 h 3762230"/>
              <a:gd name="connsiteX87" fmla="*/ 1531143 w 1759743"/>
              <a:gd name="connsiteY87" fmla="*/ 519423 h 3762230"/>
              <a:gd name="connsiteX88" fmla="*/ 1540668 w 1759743"/>
              <a:gd name="connsiteY88" fmla="*/ 533711 h 3762230"/>
              <a:gd name="connsiteX89" fmla="*/ 1545430 w 1759743"/>
              <a:gd name="connsiteY89" fmla="*/ 547998 h 3762230"/>
              <a:gd name="connsiteX90" fmla="*/ 1559718 w 1759743"/>
              <a:gd name="connsiteY90" fmla="*/ 557523 h 3762230"/>
              <a:gd name="connsiteX91" fmla="*/ 1612105 w 1759743"/>
              <a:gd name="connsiteY91" fmla="*/ 581336 h 3762230"/>
              <a:gd name="connsiteX92" fmla="*/ 1631155 w 1759743"/>
              <a:gd name="connsiteY92" fmla="*/ 590861 h 3762230"/>
              <a:gd name="connsiteX93" fmla="*/ 1659730 w 1759743"/>
              <a:gd name="connsiteY93" fmla="*/ 600386 h 3762230"/>
              <a:gd name="connsiteX94" fmla="*/ 1702593 w 1759743"/>
              <a:gd name="connsiteY94" fmla="*/ 595623 h 3762230"/>
              <a:gd name="connsiteX95" fmla="*/ 1716880 w 1759743"/>
              <a:gd name="connsiteY95" fmla="*/ 590861 h 3762230"/>
              <a:gd name="connsiteX96" fmla="*/ 1726405 w 1759743"/>
              <a:gd name="connsiteY96" fmla="*/ 576573 h 3762230"/>
              <a:gd name="connsiteX97" fmla="*/ 1745455 w 1759743"/>
              <a:gd name="connsiteY97" fmla="*/ 571811 h 3762230"/>
              <a:gd name="connsiteX98" fmla="*/ 1759743 w 1759743"/>
              <a:gd name="connsiteY98" fmla="*/ 567048 h 3762230"/>
              <a:gd name="connsiteX99" fmla="*/ 1750218 w 1759743"/>
              <a:gd name="connsiteY99" fmla="*/ 705161 h 3762230"/>
              <a:gd name="connsiteX100" fmla="*/ 1745455 w 1759743"/>
              <a:gd name="connsiteY100" fmla="*/ 719448 h 3762230"/>
              <a:gd name="connsiteX101" fmla="*/ 1726405 w 1759743"/>
              <a:gd name="connsiteY101" fmla="*/ 748023 h 3762230"/>
              <a:gd name="connsiteX102" fmla="*/ 1707355 w 1759743"/>
              <a:gd name="connsiteY102" fmla="*/ 786123 h 3762230"/>
              <a:gd name="connsiteX103" fmla="*/ 1697830 w 1759743"/>
              <a:gd name="connsiteY103" fmla="*/ 824223 h 3762230"/>
              <a:gd name="connsiteX104" fmla="*/ 1688305 w 1759743"/>
              <a:gd name="connsiteY104" fmla="*/ 909948 h 3762230"/>
              <a:gd name="connsiteX105" fmla="*/ 1678780 w 1759743"/>
              <a:gd name="connsiteY105" fmla="*/ 1014723 h 3762230"/>
              <a:gd name="connsiteX106" fmla="*/ 1669255 w 1759743"/>
              <a:gd name="connsiteY106" fmla="*/ 1090923 h 3762230"/>
              <a:gd name="connsiteX107" fmla="*/ 1654968 w 1759743"/>
              <a:gd name="connsiteY107" fmla="*/ 1119498 h 3762230"/>
              <a:gd name="connsiteX108" fmla="*/ 1640680 w 1759743"/>
              <a:gd name="connsiteY108" fmla="*/ 1148073 h 3762230"/>
              <a:gd name="connsiteX109" fmla="*/ 1635918 w 1759743"/>
              <a:gd name="connsiteY109" fmla="*/ 1162361 h 3762230"/>
              <a:gd name="connsiteX110" fmla="*/ 1578768 w 1759743"/>
              <a:gd name="connsiteY110" fmla="*/ 1148073 h 3762230"/>
              <a:gd name="connsiteX111" fmla="*/ 1554955 w 1759743"/>
              <a:gd name="connsiteY111" fmla="*/ 1143311 h 3762230"/>
              <a:gd name="connsiteX112" fmla="*/ 1526380 w 1759743"/>
              <a:gd name="connsiteY112" fmla="*/ 1133786 h 3762230"/>
              <a:gd name="connsiteX113" fmla="*/ 1464468 w 1759743"/>
              <a:gd name="connsiteY113" fmla="*/ 1138548 h 3762230"/>
              <a:gd name="connsiteX114" fmla="*/ 1454943 w 1759743"/>
              <a:gd name="connsiteY114" fmla="*/ 1167123 h 3762230"/>
              <a:gd name="connsiteX115" fmla="*/ 1445418 w 1759743"/>
              <a:gd name="connsiteY115" fmla="*/ 1186173 h 3762230"/>
              <a:gd name="connsiteX116" fmla="*/ 1435893 w 1759743"/>
              <a:gd name="connsiteY116" fmla="*/ 1214748 h 3762230"/>
              <a:gd name="connsiteX117" fmla="*/ 1431130 w 1759743"/>
              <a:gd name="connsiteY117" fmla="*/ 1281423 h 3762230"/>
              <a:gd name="connsiteX118" fmla="*/ 1416843 w 1759743"/>
              <a:gd name="connsiteY118" fmla="*/ 1300473 h 3762230"/>
              <a:gd name="connsiteX119" fmla="*/ 1431130 w 1759743"/>
              <a:gd name="connsiteY119" fmla="*/ 1333811 h 3762230"/>
              <a:gd name="connsiteX120" fmla="*/ 1440655 w 1759743"/>
              <a:gd name="connsiteY120" fmla="*/ 1348098 h 3762230"/>
              <a:gd name="connsiteX121" fmla="*/ 1450180 w 1759743"/>
              <a:gd name="connsiteY121" fmla="*/ 1381436 h 3762230"/>
              <a:gd name="connsiteX122" fmla="*/ 1459705 w 1759743"/>
              <a:gd name="connsiteY122" fmla="*/ 1400486 h 3762230"/>
              <a:gd name="connsiteX123" fmla="*/ 1464468 w 1759743"/>
              <a:gd name="connsiteY123" fmla="*/ 1467161 h 3762230"/>
              <a:gd name="connsiteX124" fmla="*/ 1469230 w 1759743"/>
              <a:gd name="connsiteY124" fmla="*/ 1486211 h 3762230"/>
              <a:gd name="connsiteX125" fmla="*/ 1473993 w 1759743"/>
              <a:gd name="connsiteY125" fmla="*/ 1510023 h 3762230"/>
              <a:gd name="connsiteX126" fmla="*/ 1469230 w 1759743"/>
              <a:gd name="connsiteY126" fmla="*/ 1557648 h 3762230"/>
              <a:gd name="connsiteX127" fmla="*/ 1450180 w 1759743"/>
              <a:gd name="connsiteY127" fmla="*/ 1605273 h 3762230"/>
              <a:gd name="connsiteX128" fmla="*/ 1445418 w 1759743"/>
              <a:gd name="connsiteY128" fmla="*/ 1676711 h 3762230"/>
              <a:gd name="connsiteX129" fmla="*/ 1435893 w 1759743"/>
              <a:gd name="connsiteY129" fmla="*/ 1710048 h 3762230"/>
              <a:gd name="connsiteX130" fmla="*/ 1426368 w 1759743"/>
              <a:gd name="connsiteY130" fmla="*/ 1748148 h 3762230"/>
              <a:gd name="connsiteX131" fmla="*/ 1431130 w 1759743"/>
              <a:gd name="connsiteY131" fmla="*/ 1833873 h 3762230"/>
              <a:gd name="connsiteX132" fmla="*/ 1440655 w 1759743"/>
              <a:gd name="connsiteY132" fmla="*/ 1867211 h 3762230"/>
              <a:gd name="connsiteX133" fmla="*/ 1445418 w 1759743"/>
              <a:gd name="connsiteY133" fmla="*/ 1886261 h 3762230"/>
              <a:gd name="connsiteX134" fmla="*/ 1459705 w 1759743"/>
              <a:gd name="connsiteY134" fmla="*/ 1933886 h 3762230"/>
              <a:gd name="connsiteX135" fmla="*/ 1464468 w 1759743"/>
              <a:gd name="connsiteY135" fmla="*/ 2124386 h 3762230"/>
              <a:gd name="connsiteX136" fmla="*/ 1473993 w 1759743"/>
              <a:gd name="connsiteY136" fmla="*/ 2186298 h 3762230"/>
              <a:gd name="connsiteX137" fmla="*/ 1483518 w 1759743"/>
              <a:gd name="connsiteY137" fmla="*/ 2200586 h 3762230"/>
              <a:gd name="connsiteX138" fmla="*/ 1488280 w 1759743"/>
              <a:gd name="connsiteY138" fmla="*/ 2214873 h 3762230"/>
              <a:gd name="connsiteX139" fmla="*/ 1497805 w 1759743"/>
              <a:gd name="connsiteY139" fmla="*/ 2233923 h 3762230"/>
              <a:gd name="connsiteX140" fmla="*/ 1512093 w 1759743"/>
              <a:gd name="connsiteY140" fmla="*/ 2276786 h 3762230"/>
              <a:gd name="connsiteX141" fmla="*/ 1504949 w 1759743"/>
              <a:gd name="connsiteY141" fmla="*/ 2364892 h 3762230"/>
              <a:gd name="connsiteX142" fmla="*/ 1443037 w 1759743"/>
              <a:gd name="connsiteY142" fmla="*/ 2422042 h 3762230"/>
              <a:gd name="connsiteX143" fmla="*/ 1340643 w 1759743"/>
              <a:gd name="connsiteY143" fmla="*/ 2464906 h 3762230"/>
              <a:gd name="connsiteX144" fmla="*/ 1293017 w 1759743"/>
              <a:gd name="connsiteY144" fmla="*/ 2555392 h 3762230"/>
              <a:gd name="connsiteX145" fmla="*/ 1302542 w 1759743"/>
              <a:gd name="connsiteY145" fmla="*/ 2610161 h 3762230"/>
              <a:gd name="connsiteX146" fmla="*/ 1283492 w 1759743"/>
              <a:gd name="connsiteY146" fmla="*/ 2662548 h 3762230"/>
              <a:gd name="connsiteX147" fmla="*/ 1312068 w 1759743"/>
              <a:gd name="connsiteY147" fmla="*/ 2743510 h 3762230"/>
              <a:gd name="connsiteX148" fmla="*/ 1404936 w 1759743"/>
              <a:gd name="connsiteY148" fmla="*/ 2750652 h 3762230"/>
              <a:gd name="connsiteX149" fmla="*/ 1433511 w 1759743"/>
              <a:gd name="connsiteY149" fmla="*/ 2803040 h 3762230"/>
              <a:gd name="connsiteX150" fmla="*/ 1416842 w 1759743"/>
              <a:gd name="connsiteY150" fmla="*/ 2855426 h 3762230"/>
              <a:gd name="connsiteX151" fmla="*/ 1459705 w 1759743"/>
              <a:gd name="connsiteY151" fmla="*/ 2872095 h 3762230"/>
              <a:gd name="connsiteX152" fmla="*/ 1473993 w 1759743"/>
              <a:gd name="connsiteY152" fmla="*/ 2922101 h 3762230"/>
              <a:gd name="connsiteX153" fmla="*/ 1454943 w 1759743"/>
              <a:gd name="connsiteY153" fmla="*/ 2945912 h 3762230"/>
              <a:gd name="connsiteX154" fmla="*/ 1495424 w 1759743"/>
              <a:gd name="connsiteY154" fmla="*/ 2962581 h 3762230"/>
              <a:gd name="connsiteX155" fmla="*/ 1516855 w 1759743"/>
              <a:gd name="connsiteY155" fmla="*/ 3017349 h 3762230"/>
              <a:gd name="connsiteX156" fmla="*/ 1493042 w 1759743"/>
              <a:gd name="connsiteY156" fmla="*/ 3026874 h 3762230"/>
              <a:gd name="connsiteX157" fmla="*/ 1466849 w 1759743"/>
              <a:gd name="connsiteY157" fmla="*/ 3010204 h 3762230"/>
              <a:gd name="connsiteX158" fmla="*/ 1200149 w 1759743"/>
              <a:gd name="connsiteY158" fmla="*/ 3060210 h 3762230"/>
              <a:gd name="connsiteX159" fmla="*/ 1207293 w 1759743"/>
              <a:gd name="connsiteY159" fmla="*/ 3095929 h 3762230"/>
              <a:gd name="connsiteX160" fmla="*/ 1145380 w 1759743"/>
              <a:gd name="connsiteY160" fmla="*/ 3103072 h 3762230"/>
              <a:gd name="connsiteX161" fmla="*/ 1166811 w 1759743"/>
              <a:gd name="connsiteY161" fmla="*/ 3222133 h 3762230"/>
              <a:gd name="connsiteX162" fmla="*/ 1133474 w 1759743"/>
              <a:gd name="connsiteY162" fmla="*/ 3286427 h 3762230"/>
              <a:gd name="connsiteX163" fmla="*/ 1159668 w 1759743"/>
              <a:gd name="connsiteY163" fmla="*/ 3376914 h 3762230"/>
              <a:gd name="connsiteX164" fmla="*/ 1142999 w 1759743"/>
              <a:gd name="connsiteY164" fmla="*/ 3412631 h 3762230"/>
              <a:gd name="connsiteX165" fmla="*/ 1178718 w 1759743"/>
              <a:gd name="connsiteY165" fmla="*/ 3498356 h 3762230"/>
              <a:gd name="connsiteX166" fmla="*/ 1152523 w 1759743"/>
              <a:gd name="connsiteY166" fmla="*/ 3574555 h 3762230"/>
              <a:gd name="connsiteX167" fmla="*/ 1083466 w 1759743"/>
              <a:gd name="connsiteY167" fmla="*/ 3648375 h 3762230"/>
              <a:gd name="connsiteX168" fmla="*/ 990598 w 1759743"/>
              <a:gd name="connsiteY168" fmla="*/ 3638849 h 3762230"/>
              <a:gd name="connsiteX169" fmla="*/ 719136 w 1759743"/>
              <a:gd name="connsiteY169" fmla="*/ 3753148 h 3762230"/>
              <a:gd name="connsiteX170" fmla="*/ 595311 w 1759743"/>
              <a:gd name="connsiteY170" fmla="*/ 3755529 h 3762230"/>
              <a:gd name="connsiteX171" fmla="*/ 366712 w 1759743"/>
              <a:gd name="connsiteY171" fmla="*/ 3610273 h 3762230"/>
              <a:gd name="connsiteX172" fmla="*/ 328611 w 1759743"/>
              <a:gd name="connsiteY172" fmla="*/ 3522166 h 3762230"/>
              <a:gd name="connsiteX173" fmla="*/ 273842 w 1759743"/>
              <a:gd name="connsiteY173" fmla="*/ 3467398 h 3762230"/>
              <a:gd name="connsiteX174" fmla="*/ 276224 w 1759743"/>
              <a:gd name="connsiteY174" fmla="*/ 3436441 h 3762230"/>
              <a:gd name="connsiteX175" fmla="*/ 142874 w 1759743"/>
              <a:gd name="connsiteY175" fmla="*/ 3376909 h 3762230"/>
              <a:gd name="connsiteX176" fmla="*/ 121444 w 1759743"/>
              <a:gd name="connsiteY176" fmla="*/ 3288803 h 3762230"/>
              <a:gd name="connsiteX177" fmla="*/ 38100 w 1759743"/>
              <a:gd name="connsiteY177" fmla="*/ 3143548 h 3762230"/>
              <a:gd name="connsiteX178" fmla="*/ 52388 w 1759743"/>
              <a:gd name="connsiteY178" fmla="*/ 3017341 h 3762230"/>
              <a:gd name="connsiteX179" fmla="*/ 0 w 1759743"/>
              <a:gd name="connsiteY179" fmla="*/ 2933997 h 3762230"/>
              <a:gd name="connsiteX0" fmla="*/ 244385 w 1763623"/>
              <a:gd name="connsiteY0" fmla="*/ 1524311 h 3762230"/>
              <a:gd name="connsiteX1" fmla="*/ 268198 w 1763623"/>
              <a:gd name="connsiteY1" fmla="*/ 1486211 h 3762230"/>
              <a:gd name="connsiteX2" fmla="*/ 272960 w 1763623"/>
              <a:gd name="connsiteY2" fmla="*/ 1471923 h 3762230"/>
              <a:gd name="connsiteX3" fmla="*/ 292010 w 1763623"/>
              <a:gd name="connsiteY3" fmla="*/ 1438586 h 3762230"/>
              <a:gd name="connsiteX4" fmla="*/ 306298 w 1763623"/>
              <a:gd name="connsiteY4" fmla="*/ 1424298 h 3762230"/>
              <a:gd name="connsiteX5" fmla="*/ 325348 w 1763623"/>
              <a:gd name="connsiteY5" fmla="*/ 1395723 h 3762230"/>
              <a:gd name="connsiteX6" fmla="*/ 330110 w 1763623"/>
              <a:gd name="connsiteY6" fmla="*/ 1371911 h 3762230"/>
              <a:gd name="connsiteX7" fmla="*/ 363448 w 1763623"/>
              <a:gd name="connsiteY7" fmla="*/ 1338573 h 3762230"/>
              <a:gd name="connsiteX8" fmla="*/ 392023 w 1763623"/>
              <a:gd name="connsiteY8" fmla="*/ 1333811 h 3762230"/>
              <a:gd name="connsiteX9" fmla="*/ 401548 w 1763623"/>
              <a:gd name="connsiteY9" fmla="*/ 1305236 h 3762230"/>
              <a:gd name="connsiteX10" fmla="*/ 411073 w 1763623"/>
              <a:gd name="connsiteY10" fmla="*/ 1252848 h 3762230"/>
              <a:gd name="connsiteX11" fmla="*/ 401548 w 1763623"/>
              <a:gd name="connsiteY11" fmla="*/ 1176648 h 3762230"/>
              <a:gd name="connsiteX12" fmla="*/ 392023 w 1763623"/>
              <a:gd name="connsiteY12" fmla="*/ 1148073 h 3762230"/>
              <a:gd name="connsiteX13" fmla="*/ 387260 w 1763623"/>
              <a:gd name="connsiteY13" fmla="*/ 1114736 h 3762230"/>
              <a:gd name="connsiteX14" fmla="*/ 377735 w 1763623"/>
              <a:gd name="connsiteY14" fmla="*/ 1095686 h 3762230"/>
              <a:gd name="connsiteX15" fmla="*/ 372973 w 1763623"/>
              <a:gd name="connsiteY15" fmla="*/ 1081398 h 3762230"/>
              <a:gd name="connsiteX16" fmla="*/ 377735 w 1763623"/>
              <a:gd name="connsiteY16" fmla="*/ 986148 h 3762230"/>
              <a:gd name="connsiteX17" fmla="*/ 382498 w 1763623"/>
              <a:gd name="connsiteY17" fmla="*/ 971861 h 3762230"/>
              <a:gd name="connsiteX18" fmla="*/ 392023 w 1763623"/>
              <a:gd name="connsiteY18" fmla="*/ 957573 h 3762230"/>
              <a:gd name="connsiteX19" fmla="*/ 406310 w 1763623"/>
              <a:gd name="connsiteY19" fmla="*/ 943286 h 3762230"/>
              <a:gd name="connsiteX20" fmla="*/ 420598 w 1763623"/>
              <a:gd name="connsiteY20" fmla="*/ 900423 h 3762230"/>
              <a:gd name="connsiteX21" fmla="*/ 425360 w 1763623"/>
              <a:gd name="connsiteY21" fmla="*/ 886136 h 3762230"/>
              <a:gd name="connsiteX22" fmla="*/ 434885 w 1763623"/>
              <a:gd name="connsiteY22" fmla="*/ 867086 h 3762230"/>
              <a:gd name="connsiteX23" fmla="*/ 449173 w 1763623"/>
              <a:gd name="connsiteY23" fmla="*/ 814698 h 3762230"/>
              <a:gd name="connsiteX24" fmla="*/ 458698 w 1763623"/>
              <a:gd name="connsiteY24" fmla="*/ 781361 h 3762230"/>
              <a:gd name="connsiteX25" fmla="*/ 468223 w 1763623"/>
              <a:gd name="connsiteY25" fmla="*/ 767073 h 3762230"/>
              <a:gd name="connsiteX26" fmla="*/ 487273 w 1763623"/>
              <a:gd name="connsiteY26" fmla="*/ 733736 h 3762230"/>
              <a:gd name="connsiteX27" fmla="*/ 525373 w 1763623"/>
              <a:gd name="connsiteY27" fmla="*/ 714686 h 3762230"/>
              <a:gd name="connsiteX28" fmla="*/ 544423 w 1763623"/>
              <a:gd name="connsiteY28" fmla="*/ 705161 h 3762230"/>
              <a:gd name="connsiteX29" fmla="*/ 558710 w 1763623"/>
              <a:gd name="connsiteY29" fmla="*/ 690873 h 3762230"/>
              <a:gd name="connsiteX30" fmla="*/ 572998 w 1763623"/>
              <a:gd name="connsiteY30" fmla="*/ 681348 h 3762230"/>
              <a:gd name="connsiteX31" fmla="*/ 577760 w 1763623"/>
              <a:gd name="connsiteY31" fmla="*/ 667061 h 3762230"/>
              <a:gd name="connsiteX32" fmla="*/ 592048 w 1763623"/>
              <a:gd name="connsiteY32" fmla="*/ 652773 h 3762230"/>
              <a:gd name="connsiteX33" fmla="*/ 601573 w 1763623"/>
              <a:gd name="connsiteY33" fmla="*/ 638486 h 3762230"/>
              <a:gd name="connsiteX34" fmla="*/ 630148 w 1763623"/>
              <a:gd name="connsiteY34" fmla="*/ 614673 h 3762230"/>
              <a:gd name="connsiteX35" fmla="*/ 639673 w 1763623"/>
              <a:gd name="connsiteY35" fmla="*/ 600386 h 3762230"/>
              <a:gd name="connsiteX36" fmla="*/ 653960 w 1763623"/>
              <a:gd name="connsiteY36" fmla="*/ 581336 h 3762230"/>
              <a:gd name="connsiteX37" fmla="*/ 677773 w 1763623"/>
              <a:gd name="connsiteY37" fmla="*/ 552761 h 3762230"/>
              <a:gd name="connsiteX38" fmla="*/ 696823 w 1763623"/>
              <a:gd name="connsiteY38" fmla="*/ 543236 h 3762230"/>
              <a:gd name="connsiteX39" fmla="*/ 725398 w 1763623"/>
              <a:gd name="connsiteY39" fmla="*/ 509898 h 3762230"/>
              <a:gd name="connsiteX40" fmla="*/ 758735 w 1763623"/>
              <a:gd name="connsiteY40" fmla="*/ 471798 h 3762230"/>
              <a:gd name="connsiteX41" fmla="*/ 801598 w 1763623"/>
              <a:gd name="connsiteY41" fmla="*/ 428936 h 3762230"/>
              <a:gd name="connsiteX42" fmla="*/ 834935 w 1763623"/>
              <a:gd name="connsiteY42" fmla="*/ 395598 h 3762230"/>
              <a:gd name="connsiteX43" fmla="*/ 853985 w 1763623"/>
              <a:gd name="connsiteY43" fmla="*/ 333686 h 3762230"/>
              <a:gd name="connsiteX44" fmla="*/ 873035 w 1763623"/>
              <a:gd name="connsiteY44" fmla="*/ 305111 h 3762230"/>
              <a:gd name="connsiteX45" fmla="*/ 896848 w 1763623"/>
              <a:gd name="connsiteY45" fmla="*/ 271773 h 3762230"/>
              <a:gd name="connsiteX46" fmla="*/ 920660 w 1763623"/>
              <a:gd name="connsiteY46" fmla="*/ 243198 h 3762230"/>
              <a:gd name="connsiteX47" fmla="*/ 934948 w 1763623"/>
              <a:gd name="connsiteY47" fmla="*/ 209861 h 3762230"/>
              <a:gd name="connsiteX48" fmla="*/ 944473 w 1763623"/>
              <a:gd name="connsiteY48" fmla="*/ 181286 h 3762230"/>
              <a:gd name="connsiteX49" fmla="*/ 958760 w 1763623"/>
              <a:gd name="connsiteY49" fmla="*/ 157473 h 3762230"/>
              <a:gd name="connsiteX50" fmla="*/ 987335 w 1763623"/>
              <a:gd name="connsiteY50" fmla="*/ 133661 h 3762230"/>
              <a:gd name="connsiteX51" fmla="*/ 992098 w 1763623"/>
              <a:gd name="connsiteY51" fmla="*/ 119373 h 3762230"/>
              <a:gd name="connsiteX52" fmla="*/ 977810 w 1763623"/>
              <a:gd name="connsiteY52" fmla="*/ 90798 h 3762230"/>
              <a:gd name="connsiteX53" fmla="*/ 973048 w 1763623"/>
              <a:gd name="connsiteY53" fmla="*/ 76511 h 3762230"/>
              <a:gd name="connsiteX54" fmla="*/ 1001623 w 1763623"/>
              <a:gd name="connsiteY54" fmla="*/ 90798 h 3762230"/>
              <a:gd name="connsiteX55" fmla="*/ 1011148 w 1763623"/>
              <a:gd name="connsiteY55" fmla="*/ 105086 h 3762230"/>
              <a:gd name="connsiteX56" fmla="*/ 1001623 w 1763623"/>
              <a:gd name="connsiteY56" fmla="*/ 71748 h 3762230"/>
              <a:gd name="connsiteX57" fmla="*/ 992098 w 1763623"/>
              <a:gd name="connsiteY57" fmla="*/ 57461 h 3762230"/>
              <a:gd name="connsiteX58" fmla="*/ 987335 w 1763623"/>
              <a:gd name="connsiteY58" fmla="*/ 43173 h 3762230"/>
              <a:gd name="connsiteX59" fmla="*/ 977810 w 1763623"/>
              <a:gd name="connsiteY59" fmla="*/ 28886 h 3762230"/>
              <a:gd name="connsiteX60" fmla="*/ 996860 w 1763623"/>
              <a:gd name="connsiteY60" fmla="*/ 38411 h 3762230"/>
              <a:gd name="connsiteX61" fmla="*/ 1011148 w 1763623"/>
              <a:gd name="connsiteY61" fmla="*/ 43173 h 3762230"/>
              <a:gd name="connsiteX62" fmla="*/ 1025435 w 1763623"/>
              <a:gd name="connsiteY62" fmla="*/ 43173 h 3762230"/>
              <a:gd name="connsiteX63" fmla="*/ 1011148 w 1763623"/>
              <a:gd name="connsiteY63" fmla="*/ 14598 h 3762230"/>
              <a:gd name="connsiteX64" fmla="*/ 1006385 w 1763623"/>
              <a:gd name="connsiteY64" fmla="*/ 311 h 3762230"/>
              <a:gd name="connsiteX65" fmla="*/ 1049248 w 1763623"/>
              <a:gd name="connsiteY65" fmla="*/ 19361 h 3762230"/>
              <a:gd name="connsiteX66" fmla="*/ 1058773 w 1763623"/>
              <a:gd name="connsiteY66" fmla="*/ 33648 h 3762230"/>
              <a:gd name="connsiteX67" fmla="*/ 1101635 w 1763623"/>
              <a:gd name="connsiteY67" fmla="*/ 62223 h 3762230"/>
              <a:gd name="connsiteX68" fmla="*/ 1120685 w 1763623"/>
              <a:gd name="connsiteY68" fmla="*/ 71748 h 3762230"/>
              <a:gd name="connsiteX69" fmla="*/ 1134973 w 1763623"/>
              <a:gd name="connsiteY69" fmla="*/ 86036 h 3762230"/>
              <a:gd name="connsiteX70" fmla="*/ 1149260 w 1763623"/>
              <a:gd name="connsiteY70" fmla="*/ 90798 h 3762230"/>
              <a:gd name="connsiteX71" fmla="*/ 1192123 w 1763623"/>
              <a:gd name="connsiteY71" fmla="*/ 105086 h 3762230"/>
              <a:gd name="connsiteX72" fmla="*/ 1211173 w 1763623"/>
              <a:gd name="connsiteY72" fmla="*/ 114611 h 3762230"/>
              <a:gd name="connsiteX73" fmla="*/ 1230223 w 1763623"/>
              <a:gd name="connsiteY73" fmla="*/ 143186 h 3762230"/>
              <a:gd name="connsiteX74" fmla="*/ 1273085 w 1763623"/>
              <a:gd name="connsiteY74" fmla="*/ 176523 h 3762230"/>
              <a:gd name="connsiteX75" fmla="*/ 1292135 w 1763623"/>
              <a:gd name="connsiteY75" fmla="*/ 205098 h 3762230"/>
              <a:gd name="connsiteX76" fmla="*/ 1334998 w 1763623"/>
              <a:gd name="connsiteY76" fmla="*/ 252723 h 3762230"/>
              <a:gd name="connsiteX77" fmla="*/ 1354048 w 1763623"/>
              <a:gd name="connsiteY77" fmla="*/ 281298 h 3762230"/>
              <a:gd name="connsiteX78" fmla="*/ 1358810 w 1763623"/>
              <a:gd name="connsiteY78" fmla="*/ 300348 h 3762230"/>
              <a:gd name="connsiteX79" fmla="*/ 1382623 w 1763623"/>
              <a:gd name="connsiteY79" fmla="*/ 343211 h 3762230"/>
              <a:gd name="connsiteX80" fmla="*/ 1411198 w 1763623"/>
              <a:gd name="connsiteY80" fmla="*/ 362261 h 3762230"/>
              <a:gd name="connsiteX81" fmla="*/ 1449298 w 1763623"/>
              <a:gd name="connsiteY81" fmla="*/ 371786 h 3762230"/>
              <a:gd name="connsiteX82" fmla="*/ 1458823 w 1763623"/>
              <a:gd name="connsiteY82" fmla="*/ 386073 h 3762230"/>
              <a:gd name="connsiteX83" fmla="*/ 1482635 w 1763623"/>
              <a:gd name="connsiteY83" fmla="*/ 414648 h 3762230"/>
              <a:gd name="connsiteX84" fmla="*/ 1492160 w 1763623"/>
              <a:gd name="connsiteY84" fmla="*/ 443223 h 3762230"/>
              <a:gd name="connsiteX85" fmla="*/ 1496923 w 1763623"/>
              <a:gd name="connsiteY85" fmla="*/ 457511 h 3762230"/>
              <a:gd name="connsiteX86" fmla="*/ 1506448 w 1763623"/>
              <a:gd name="connsiteY86" fmla="*/ 476561 h 3762230"/>
              <a:gd name="connsiteX87" fmla="*/ 1535023 w 1763623"/>
              <a:gd name="connsiteY87" fmla="*/ 519423 h 3762230"/>
              <a:gd name="connsiteX88" fmla="*/ 1544548 w 1763623"/>
              <a:gd name="connsiteY88" fmla="*/ 533711 h 3762230"/>
              <a:gd name="connsiteX89" fmla="*/ 1549310 w 1763623"/>
              <a:gd name="connsiteY89" fmla="*/ 547998 h 3762230"/>
              <a:gd name="connsiteX90" fmla="*/ 1563598 w 1763623"/>
              <a:gd name="connsiteY90" fmla="*/ 557523 h 3762230"/>
              <a:gd name="connsiteX91" fmla="*/ 1615985 w 1763623"/>
              <a:gd name="connsiteY91" fmla="*/ 581336 h 3762230"/>
              <a:gd name="connsiteX92" fmla="*/ 1635035 w 1763623"/>
              <a:gd name="connsiteY92" fmla="*/ 590861 h 3762230"/>
              <a:gd name="connsiteX93" fmla="*/ 1663610 w 1763623"/>
              <a:gd name="connsiteY93" fmla="*/ 600386 h 3762230"/>
              <a:gd name="connsiteX94" fmla="*/ 1706473 w 1763623"/>
              <a:gd name="connsiteY94" fmla="*/ 595623 h 3762230"/>
              <a:gd name="connsiteX95" fmla="*/ 1720760 w 1763623"/>
              <a:gd name="connsiteY95" fmla="*/ 590861 h 3762230"/>
              <a:gd name="connsiteX96" fmla="*/ 1730285 w 1763623"/>
              <a:gd name="connsiteY96" fmla="*/ 576573 h 3762230"/>
              <a:gd name="connsiteX97" fmla="*/ 1749335 w 1763623"/>
              <a:gd name="connsiteY97" fmla="*/ 571811 h 3762230"/>
              <a:gd name="connsiteX98" fmla="*/ 1763623 w 1763623"/>
              <a:gd name="connsiteY98" fmla="*/ 567048 h 3762230"/>
              <a:gd name="connsiteX99" fmla="*/ 1754098 w 1763623"/>
              <a:gd name="connsiteY99" fmla="*/ 705161 h 3762230"/>
              <a:gd name="connsiteX100" fmla="*/ 1749335 w 1763623"/>
              <a:gd name="connsiteY100" fmla="*/ 719448 h 3762230"/>
              <a:gd name="connsiteX101" fmla="*/ 1730285 w 1763623"/>
              <a:gd name="connsiteY101" fmla="*/ 748023 h 3762230"/>
              <a:gd name="connsiteX102" fmla="*/ 1711235 w 1763623"/>
              <a:gd name="connsiteY102" fmla="*/ 786123 h 3762230"/>
              <a:gd name="connsiteX103" fmla="*/ 1701710 w 1763623"/>
              <a:gd name="connsiteY103" fmla="*/ 824223 h 3762230"/>
              <a:gd name="connsiteX104" fmla="*/ 1692185 w 1763623"/>
              <a:gd name="connsiteY104" fmla="*/ 909948 h 3762230"/>
              <a:gd name="connsiteX105" fmla="*/ 1682660 w 1763623"/>
              <a:gd name="connsiteY105" fmla="*/ 1014723 h 3762230"/>
              <a:gd name="connsiteX106" fmla="*/ 1673135 w 1763623"/>
              <a:gd name="connsiteY106" fmla="*/ 1090923 h 3762230"/>
              <a:gd name="connsiteX107" fmla="*/ 1658848 w 1763623"/>
              <a:gd name="connsiteY107" fmla="*/ 1119498 h 3762230"/>
              <a:gd name="connsiteX108" fmla="*/ 1644560 w 1763623"/>
              <a:gd name="connsiteY108" fmla="*/ 1148073 h 3762230"/>
              <a:gd name="connsiteX109" fmla="*/ 1639798 w 1763623"/>
              <a:gd name="connsiteY109" fmla="*/ 1162361 h 3762230"/>
              <a:gd name="connsiteX110" fmla="*/ 1582648 w 1763623"/>
              <a:gd name="connsiteY110" fmla="*/ 1148073 h 3762230"/>
              <a:gd name="connsiteX111" fmla="*/ 1558835 w 1763623"/>
              <a:gd name="connsiteY111" fmla="*/ 1143311 h 3762230"/>
              <a:gd name="connsiteX112" fmla="*/ 1530260 w 1763623"/>
              <a:gd name="connsiteY112" fmla="*/ 1133786 h 3762230"/>
              <a:gd name="connsiteX113" fmla="*/ 1468348 w 1763623"/>
              <a:gd name="connsiteY113" fmla="*/ 1138548 h 3762230"/>
              <a:gd name="connsiteX114" fmla="*/ 1458823 w 1763623"/>
              <a:gd name="connsiteY114" fmla="*/ 1167123 h 3762230"/>
              <a:gd name="connsiteX115" fmla="*/ 1449298 w 1763623"/>
              <a:gd name="connsiteY115" fmla="*/ 1186173 h 3762230"/>
              <a:gd name="connsiteX116" fmla="*/ 1439773 w 1763623"/>
              <a:gd name="connsiteY116" fmla="*/ 1214748 h 3762230"/>
              <a:gd name="connsiteX117" fmla="*/ 1435010 w 1763623"/>
              <a:gd name="connsiteY117" fmla="*/ 1281423 h 3762230"/>
              <a:gd name="connsiteX118" fmla="*/ 1420723 w 1763623"/>
              <a:gd name="connsiteY118" fmla="*/ 1300473 h 3762230"/>
              <a:gd name="connsiteX119" fmla="*/ 1435010 w 1763623"/>
              <a:gd name="connsiteY119" fmla="*/ 1333811 h 3762230"/>
              <a:gd name="connsiteX120" fmla="*/ 1444535 w 1763623"/>
              <a:gd name="connsiteY120" fmla="*/ 1348098 h 3762230"/>
              <a:gd name="connsiteX121" fmla="*/ 1454060 w 1763623"/>
              <a:gd name="connsiteY121" fmla="*/ 1381436 h 3762230"/>
              <a:gd name="connsiteX122" fmla="*/ 1463585 w 1763623"/>
              <a:gd name="connsiteY122" fmla="*/ 1400486 h 3762230"/>
              <a:gd name="connsiteX123" fmla="*/ 1468348 w 1763623"/>
              <a:gd name="connsiteY123" fmla="*/ 1467161 h 3762230"/>
              <a:gd name="connsiteX124" fmla="*/ 1473110 w 1763623"/>
              <a:gd name="connsiteY124" fmla="*/ 1486211 h 3762230"/>
              <a:gd name="connsiteX125" fmla="*/ 1477873 w 1763623"/>
              <a:gd name="connsiteY125" fmla="*/ 1510023 h 3762230"/>
              <a:gd name="connsiteX126" fmla="*/ 1473110 w 1763623"/>
              <a:gd name="connsiteY126" fmla="*/ 1557648 h 3762230"/>
              <a:gd name="connsiteX127" fmla="*/ 1454060 w 1763623"/>
              <a:gd name="connsiteY127" fmla="*/ 1605273 h 3762230"/>
              <a:gd name="connsiteX128" fmla="*/ 1449298 w 1763623"/>
              <a:gd name="connsiteY128" fmla="*/ 1676711 h 3762230"/>
              <a:gd name="connsiteX129" fmla="*/ 1439773 w 1763623"/>
              <a:gd name="connsiteY129" fmla="*/ 1710048 h 3762230"/>
              <a:gd name="connsiteX130" fmla="*/ 1430248 w 1763623"/>
              <a:gd name="connsiteY130" fmla="*/ 1748148 h 3762230"/>
              <a:gd name="connsiteX131" fmla="*/ 1435010 w 1763623"/>
              <a:gd name="connsiteY131" fmla="*/ 1833873 h 3762230"/>
              <a:gd name="connsiteX132" fmla="*/ 1444535 w 1763623"/>
              <a:gd name="connsiteY132" fmla="*/ 1867211 h 3762230"/>
              <a:gd name="connsiteX133" fmla="*/ 1449298 w 1763623"/>
              <a:gd name="connsiteY133" fmla="*/ 1886261 h 3762230"/>
              <a:gd name="connsiteX134" fmla="*/ 1463585 w 1763623"/>
              <a:gd name="connsiteY134" fmla="*/ 1933886 h 3762230"/>
              <a:gd name="connsiteX135" fmla="*/ 1468348 w 1763623"/>
              <a:gd name="connsiteY135" fmla="*/ 2124386 h 3762230"/>
              <a:gd name="connsiteX136" fmla="*/ 1477873 w 1763623"/>
              <a:gd name="connsiteY136" fmla="*/ 2186298 h 3762230"/>
              <a:gd name="connsiteX137" fmla="*/ 1487398 w 1763623"/>
              <a:gd name="connsiteY137" fmla="*/ 2200586 h 3762230"/>
              <a:gd name="connsiteX138" fmla="*/ 1492160 w 1763623"/>
              <a:gd name="connsiteY138" fmla="*/ 2214873 h 3762230"/>
              <a:gd name="connsiteX139" fmla="*/ 1501685 w 1763623"/>
              <a:gd name="connsiteY139" fmla="*/ 2233923 h 3762230"/>
              <a:gd name="connsiteX140" fmla="*/ 1515973 w 1763623"/>
              <a:gd name="connsiteY140" fmla="*/ 2276786 h 3762230"/>
              <a:gd name="connsiteX141" fmla="*/ 1508829 w 1763623"/>
              <a:gd name="connsiteY141" fmla="*/ 2364892 h 3762230"/>
              <a:gd name="connsiteX142" fmla="*/ 1446917 w 1763623"/>
              <a:gd name="connsiteY142" fmla="*/ 2422042 h 3762230"/>
              <a:gd name="connsiteX143" fmla="*/ 1344523 w 1763623"/>
              <a:gd name="connsiteY143" fmla="*/ 2464906 h 3762230"/>
              <a:gd name="connsiteX144" fmla="*/ 1296897 w 1763623"/>
              <a:gd name="connsiteY144" fmla="*/ 2555392 h 3762230"/>
              <a:gd name="connsiteX145" fmla="*/ 1306422 w 1763623"/>
              <a:gd name="connsiteY145" fmla="*/ 2610161 h 3762230"/>
              <a:gd name="connsiteX146" fmla="*/ 1287372 w 1763623"/>
              <a:gd name="connsiteY146" fmla="*/ 2662548 h 3762230"/>
              <a:gd name="connsiteX147" fmla="*/ 1315948 w 1763623"/>
              <a:gd name="connsiteY147" fmla="*/ 2743510 h 3762230"/>
              <a:gd name="connsiteX148" fmla="*/ 1408816 w 1763623"/>
              <a:gd name="connsiteY148" fmla="*/ 2750652 h 3762230"/>
              <a:gd name="connsiteX149" fmla="*/ 1437391 w 1763623"/>
              <a:gd name="connsiteY149" fmla="*/ 2803040 h 3762230"/>
              <a:gd name="connsiteX150" fmla="*/ 1420722 w 1763623"/>
              <a:gd name="connsiteY150" fmla="*/ 2855426 h 3762230"/>
              <a:gd name="connsiteX151" fmla="*/ 1463585 w 1763623"/>
              <a:gd name="connsiteY151" fmla="*/ 2872095 h 3762230"/>
              <a:gd name="connsiteX152" fmla="*/ 1477873 w 1763623"/>
              <a:gd name="connsiteY152" fmla="*/ 2922101 h 3762230"/>
              <a:gd name="connsiteX153" fmla="*/ 1458823 w 1763623"/>
              <a:gd name="connsiteY153" fmla="*/ 2945912 h 3762230"/>
              <a:gd name="connsiteX154" fmla="*/ 1499304 w 1763623"/>
              <a:gd name="connsiteY154" fmla="*/ 2962581 h 3762230"/>
              <a:gd name="connsiteX155" fmla="*/ 1520735 w 1763623"/>
              <a:gd name="connsiteY155" fmla="*/ 3017349 h 3762230"/>
              <a:gd name="connsiteX156" fmla="*/ 1496922 w 1763623"/>
              <a:gd name="connsiteY156" fmla="*/ 3026874 h 3762230"/>
              <a:gd name="connsiteX157" fmla="*/ 1470729 w 1763623"/>
              <a:gd name="connsiteY157" fmla="*/ 3010204 h 3762230"/>
              <a:gd name="connsiteX158" fmla="*/ 1204029 w 1763623"/>
              <a:gd name="connsiteY158" fmla="*/ 3060210 h 3762230"/>
              <a:gd name="connsiteX159" fmla="*/ 1211173 w 1763623"/>
              <a:gd name="connsiteY159" fmla="*/ 3095929 h 3762230"/>
              <a:gd name="connsiteX160" fmla="*/ 1149260 w 1763623"/>
              <a:gd name="connsiteY160" fmla="*/ 3103072 h 3762230"/>
              <a:gd name="connsiteX161" fmla="*/ 1170691 w 1763623"/>
              <a:gd name="connsiteY161" fmla="*/ 3222133 h 3762230"/>
              <a:gd name="connsiteX162" fmla="*/ 1137354 w 1763623"/>
              <a:gd name="connsiteY162" fmla="*/ 3286427 h 3762230"/>
              <a:gd name="connsiteX163" fmla="*/ 1163548 w 1763623"/>
              <a:gd name="connsiteY163" fmla="*/ 3376914 h 3762230"/>
              <a:gd name="connsiteX164" fmla="*/ 1146879 w 1763623"/>
              <a:gd name="connsiteY164" fmla="*/ 3412631 h 3762230"/>
              <a:gd name="connsiteX165" fmla="*/ 1182598 w 1763623"/>
              <a:gd name="connsiteY165" fmla="*/ 3498356 h 3762230"/>
              <a:gd name="connsiteX166" fmla="*/ 1156403 w 1763623"/>
              <a:gd name="connsiteY166" fmla="*/ 3574555 h 3762230"/>
              <a:gd name="connsiteX167" fmla="*/ 1087346 w 1763623"/>
              <a:gd name="connsiteY167" fmla="*/ 3648375 h 3762230"/>
              <a:gd name="connsiteX168" fmla="*/ 994478 w 1763623"/>
              <a:gd name="connsiteY168" fmla="*/ 3638849 h 3762230"/>
              <a:gd name="connsiteX169" fmla="*/ 723016 w 1763623"/>
              <a:gd name="connsiteY169" fmla="*/ 3753148 h 3762230"/>
              <a:gd name="connsiteX170" fmla="*/ 599191 w 1763623"/>
              <a:gd name="connsiteY170" fmla="*/ 3755529 h 3762230"/>
              <a:gd name="connsiteX171" fmla="*/ 370592 w 1763623"/>
              <a:gd name="connsiteY171" fmla="*/ 3610273 h 3762230"/>
              <a:gd name="connsiteX172" fmla="*/ 332491 w 1763623"/>
              <a:gd name="connsiteY172" fmla="*/ 3522166 h 3762230"/>
              <a:gd name="connsiteX173" fmla="*/ 277722 w 1763623"/>
              <a:gd name="connsiteY173" fmla="*/ 3467398 h 3762230"/>
              <a:gd name="connsiteX174" fmla="*/ 280104 w 1763623"/>
              <a:gd name="connsiteY174" fmla="*/ 3436441 h 3762230"/>
              <a:gd name="connsiteX175" fmla="*/ 146754 w 1763623"/>
              <a:gd name="connsiteY175" fmla="*/ 3376909 h 3762230"/>
              <a:gd name="connsiteX176" fmla="*/ 125324 w 1763623"/>
              <a:gd name="connsiteY176" fmla="*/ 3288803 h 3762230"/>
              <a:gd name="connsiteX177" fmla="*/ 41980 w 1763623"/>
              <a:gd name="connsiteY177" fmla="*/ 3143548 h 3762230"/>
              <a:gd name="connsiteX178" fmla="*/ 56268 w 1763623"/>
              <a:gd name="connsiteY178" fmla="*/ 3017341 h 3762230"/>
              <a:gd name="connsiteX179" fmla="*/ 3880 w 1763623"/>
              <a:gd name="connsiteY179" fmla="*/ 2933997 h 3762230"/>
              <a:gd name="connsiteX180" fmla="*/ 3880 w 1763623"/>
              <a:gd name="connsiteY180" fmla="*/ 2931616 h 3762230"/>
              <a:gd name="connsiteX0" fmla="*/ 416718 w 1935956"/>
              <a:gd name="connsiteY0" fmla="*/ 1524311 h 3762230"/>
              <a:gd name="connsiteX1" fmla="*/ 440531 w 1935956"/>
              <a:gd name="connsiteY1" fmla="*/ 1486211 h 3762230"/>
              <a:gd name="connsiteX2" fmla="*/ 445293 w 1935956"/>
              <a:gd name="connsiteY2" fmla="*/ 1471923 h 3762230"/>
              <a:gd name="connsiteX3" fmla="*/ 464343 w 1935956"/>
              <a:gd name="connsiteY3" fmla="*/ 1438586 h 3762230"/>
              <a:gd name="connsiteX4" fmla="*/ 478631 w 1935956"/>
              <a:gd name="connsiteY4" fmla="*/ 1424298 h 3762230"/>
              <a:gd name="connsiteX5" fmla="*/ 497681 w 1935956"/>
              <a:gd name="connsiteY5" fmla="*/ 1395723 h 3762230"/>
              <a:gd name="connsiteX6" fmla="*/ 502443 w 1935956"/>
              <a:gd name="connsiteY6" fmla="*/ 1371911 h 3762230"/>
              <a:gd name="connsiteX7" fmla="*/ 535781 w 1935956"/>
              <a:gd name="connsiteY7" fmla="*/ 1338573 h 3762230"/>
              <a:gd name="connsiteX8" fmla="*/ 564356 w 1935956"/>
              <a:gd name="connsiteY8" fmla="*/ 1333811 h 3762230"/>
              <a:gd name="connsiteX9" fmla="*/ 573881 w 1935956"/>
              <a:gd name="connsiteY9" fmla="*/ 1305236 h 3762230"/>
              <a:gd name="connsiteX10" fmla="*/ 583406 w 1935956"/>
              <a:gd name="connsiteY10" fmla="*/ 1252848 h 3762230"/>
              <a:gd name="connsiteX11" fmla="*/ 573881 w 1935956"/>
              <a:gd name="connsiteY11" fmla="*/ 1176648 h 3762230"/>
              <a:gd name="connsiteX12" fmla="*/ 564356 w 1935956"/>
              <a:gd name="connsiteY12" fmla="*/ 1148073 h 3762230"/>
              <a:gd name="connsiteX13" fmla="*/ 559593 w 1935956"/>
              <a:gd name="connsiteY13" fmla="*/ 1114736 h 3762230"/>
              <a:gd name="connsiteX14" fmla="*/ 550068 w 1935956"/>
              <a:gd name="connsiteY14" fmla="*/ 1095686 h 3762230"/>
              <a:gd name="connsiteX15" fmla="*/ 545306 w 1935956"/>
              <a:gd name="connsiteY15" fmla="*/ 1081398 h 3762230"/>
              <a:gd name="connsiteX16" fmla="*/ 550068 w 1935956"/>
              <a:gd name="connsiteY16" fmla="*/ 986148 h 3762230"/>
              <a:gd name="connsiteX17" fmla="*/ 554831 w 1935956"/>
              <a:gd name="connsiteY17" fmla="*/ 971861 h 3762230"/>
              <a:gd name="connsiteX18" fmla="*/ 564356 w 1935956"/>
              <a:gd name="connsiteY18" fmla="*/ 957573 h 3762230"/>
              <a:gd name="connsiteX19" fmla="*/ 578643 w 1935956"/>
              <a:gd name="connsiteY19" fmla="*/ 943286 h 3762230"/>
              <a:gd name="connsiteX20" fmla="*/ 592931 w 1935956"/>
              <a:gd name="connsiteY20" fmla="*/ 900423 h 3762230"/>
              <a:gd name="connsiteX21" fmla="*/ 597693 w 1935956"/>
              <a:gd name="connsiteY21" fmla="*/ 886136 h 3762230"/>
              <a:gd name="connsiteX22" fmla="*/ 607218 w 1935956"/>
              <a:gd name="connsiteY22" fmla="*/ 867086 h 3762230"/>
              <a:gd name="connsiteX23" fmla="*/ 621506 w 1935956"/>
              <a:gd name="connsiteY23" fmla="*/ 814698 h 3762230"/>
              <a:gd name="connsiteX24" fmla="*/ 631031 w 1935956"/>
              <a:gd name="connsiteY24" fmla="*/ 781361 h 3762230"/>
              <a:gd name="connsiteX25" fmla="*/ 640556 w 1935956"/>
              <a:gd name="connsiteY25" fmla="*/ 767073 h 3762230"/>
              <a:gd name="connsiteX26" fmla="*/ 659606 w 1935956"/>
              <a:gd name="connsiteY26" fmla="*/ 733736 h 3762230"/>
              <a:gd name="connsiteX27" fmla="*/ 697706 w 1935956"/>
              <a:gd name="connsiteY27" fmla="*/ 714686 h 3762230"/>
              <a:gd name="connsiteX28" fmla="*/ 716756 w 1935956"/>
              <a:gd name="connsiteY28" fmla="*/ 705161 h 3762230"/>
              <a:gd name="connsiteX29" fmla="*/ 731043 w 1935956"/>
              <a:gd name="connsiteY29" fmla="*/ 690873 h 3762230"/>
              <a:gd name="connsiteX30" fmla="*/ 745331 w 1935956"/>
              <a:gd name="connsiteY30" fmla="*/ 681348 h 3762230"/>
              <a:gd name="connsiteX31" fmla="*/ 750093 w 1935956"/>
              <a:gd name="connsiteY31" fmla="*/ 667061 h 3762230"/>
              <a:gd name="connsiteX32" fmla="*/ 764381 w 1935956"/>
              <a:gd name="connsiteY32" fmla="*/ 652773 h 3762230"/>
              <a:gd name="connsiteX33" fmla="*/ 773906 w 1935956"/>
              <a:gd name="connsiteY33" fmla="*/ 638486 h 3762230"/>
              <a:gd name="connsiteX34" fmla="*/ 802481 w 1935956"/>
              <a:gd name="connsiteY34" fmla="*/ 614673 h 3762230"/>
              <a:gd name="connsiteX35" fmla="*/ 812006 w 1935956"/>
              <a:gd name="connsiteY35" fmla="*/ 600386 h 3762230"/>
              <a:gd name="connsiteX36" fmla="*/ 826293 w 1935956"/>
              <a:gd name="connsiteY36" fmla="*/ 581336 h 3762230"/>
              <a:gd name="connsiteX37" fmla="*/ 850106 w 1935956"/>
              <a:gd name="connsiteY37" fmla="*/ 552761 h 3762230"/>
              <a:gd name="connsiteX38" fmla="*/ 869156 w 1935956"/>
              <a:gd name="connsiteY38" fmla="*/ 543236 h 3762230"/>
              <a:gd name="connsiteX39" fmla="*/ 897731 w 1935956"/>
              <a:gd name="connsiteY39" fmla="*/ 509898 h 3762230"/>
              <a:gd name="connsiteX40" fmla="*/ 931068 w 1935956"/>
              <a:gd name="connsiteY40" fmla="*/ 471798 h 3762230"/>
              <a:gd name="connsiteX41" fmla="*/ 973931 w 1935956"/>
              <a:gd name="connsiteY41" fmla="*/ 428936 h 3762230"/>
              <a:gd name="connsiteX42" fmla="*/ 1007268 w 1935956"/>
              <a:gd name="connsiteY42" fmla="*/ 395598 h 3762230"/>
              <a:gd name="connsiteX43" fmla="*/ 1026318 w 1935956"/>
              <a:gd name="connsiteY43" fmla="*/ 333686 h 3762230"/>
              <a:gd name="connsiteX44" fmla="*/ 1045368 w 1935956"/>
              <a:gd name="connsiteY44" fmla="*/ 305111 h 3762230"/>
              <a:gd name="connsiteX45" fmla="*/ 1069181 w 1935956"/>
              <a:gd name="connsiteY45" fmla="*/ 271773 h 3762230"/>
              <a:gd name="connsiteX46" fmla="*/ 1092993 w 1935956"/>
              <a:gd name="connsiteY46" fmla="*/ 243198 h 3762230"/>
              <a:gd name="connsiteX47" fmla="*/ 1107281 w 1935956"/>
              <a:gd name="connsiteY47" fmla="*/ 209861 h 3762230"/>
              <a:gd name="connsiteX48" fmla="*/ 1116806 w 1935956"/>
              <a:gd name="connsiteY48" fmla="*/ 181286 h 3762230"/>
              <a:gd name="connsiteX49" fmla="*/ 1131093 w 1935956"/>
              <a:gd name="connsiteY49" fmla="*/ 157473 h 3762230"/>
              <a:gd name="connsiteX50" fmla="*/ 1159668 w 1935956"/>
              <a:gd name="connsiteY50" fmla="*/ 133661 h 3762230"/>
              <a:gd name="connsiteX51" fmla="*/ 1164431 w 1935956"/>
              <a:gd name="connsiteY51" fmla="*/ 119373 h 3762230"/>
              <a:gd name="connsiteX52" fmla="*/ 1150143 w 1935956"/>
              <a:gd name="connsiteY52" fmla="*/ 90798 h 3762230"/>
              <a:gd name="connsiteX53" fmla="*/ 1145381 w 1935956"/>
              <a:gd name="connsiteY53" fmla="*/ 76511 h 3762230"/>
              <a:gd name="connsiteX54" fmla="*/ 1173956 w 1935956"/>
              <a:gd name="connsiteY54" fmla="*/ 90798 h 3762230"/>
              <a:gd name="connsiteX55" fmla="*/ 1183481 w 1935956"/>
              <a:gd name="connsiteY55" fmla="*/ 105086 h 3762230"/>
              <a:gd name="connsiteX56" fmla="*/ 1173956 w 1935956"/>
              <a:gd name="connsiteY56" fmla="*/ 71748 h 3762230"/>
              <a:gd name="connsiteX57" fmla="*/ 1164431 w 1935956"/>
              <a:gd name="connsiteY57" fmla="*/ 57461 h 3762230"/>
              <a:gd name="connsiteX58" fmla="*/ 1159668 w 1935956"/>
              <a:gd name="connsiteY58" fmla="*/ 43173 h 3762230"/>
              <a:gd name="connsiteX59" fmla="*/ 1150143 w 1935956"/>
              <a:gd name="connsiteY59" fmla="*/ 28886 h 3762230"/>
              <a:gd name="connsiteX60" fmla="*/ 1169193 w 1935956"/>
              <a:gd name="connsiteY60" fmla="*/ 38411 h 3762230"/>
              <a:gd name="connsiteX61" fmla="*/ 1183481 w 1935956"/>
              <a:gd name="connsiteY61" fmla="*/ 43173 h 3762230"/>
              <a:gd name="connsiteX62" fmla="*/ 1197768 w 1935956"/>
              <a:gd name="connsiteY62" fmla="*/ 43173 h 3762230"/>
              <a:gd name="connsiteX63" fmla="*/ 1183481 w 1935956"/>
              <a:gd name="connsiteY63" fmla="*/ 14598 h 3762230"/>
              <a:gd name="connsiteX64" fmla="*/ 1178718 w 1935956"/>
              <a:gd name="connsiteY64" fmla="*/ 311 h 3762230"/>
              <a:gd name="connsiteX65" fmla="*/ 1221581 w 1935956"/>
              <a:gd name="connsiteY65" fmla="*/ 19361 h 3762230"/>
              <a:gd name="connsiteX66" fmla="*/ 1231106 w 1935956"/>
              <a:gd name="connsiteY66" fmla="*/ 33648 h 3762230"/>
              <a:gd name="connsiteX67" fmla="*/ 1273968 w 1935956"/>
              <a:gd name="connsiteY67" fmla="*/ 62223 h 3762230"/>
              <a:gd name="connsiteX68" fmla="*/ 1293018 w 1935956"/>
              <a:gd name="connsiteY68" fmla="*/ 71748 h 3762230"/>
              <a:gd name="connsiteX69" fmla="*/ 1307306 w 1935956"/>
              <a:gd name="connsiteY69" fmla="*/ 86036 h 3762230"/>
              <a:gd name="connsiteX70" fmla="*/ 1321593 w 1935956"/>
              <a:gd name="connsiteY70" fmla="*/ 90798 h 3762230"/>
              <a:gd name="connsiteX71" fmla="*/ 1364456 w 1935956"/>
              <a:gd name="connsiteY71" fmla="*/ 105086 h 3762230"/>
              <a:gd name="connsiteX72" fmla="*/ 1383506 w 1935956"/>
              <a:gd name="connsiteY72" fmla="*/ 114611 h 3762230"/>
              <a:gd name="connsiteX73" fmla="*/ 1402556 w 1935956"/>
              <a:gd name="connsiteY73" fmla="*/ 143186 h 3762230"/>
              <a:gd name="connsiteX74" fmla="*/ 1445418 w 1935956"/>
              <a:gd name="connsiteY74" fmla="*/ 176523 h 3762230"/>
              <a:gd name="connsiteX75" fmla="*/ 1464468 w 1935956"/>
              <a:gd name="connsiteY75" fmla="*/ 205098 h 3762230"/>
              <a:gd name="connsiteX76" fmla="*/ 1507331 w 1935956"/>
              <a:gd name="connsiteY76" fmla="*/ 252723 h 3762230"/>
              <a:gd name="connsiteX77" fmla="*/ 1526381 w 1935956"/>
              <a:gd name="connsiteY77" fmla="*/ 281298 h 3762230"/>
              <a:gd name="connsiteX78" fmla="*/ 1531143 w 1935956"/>
              <a:gd name="connsiteY78" fmla="*/ 300348 h 3762230"/>
              <a:gd name="connsiteX79" fmla="*/ 1554956 w 1935956"/>
              <a:gd name="connsiteY79" fmla="*/ 343211 h 3762230"/>
              <a:gd name="connsiteX80" fmla="*/ 1583531 w 1935956"/>
              <a:gd name="connsiteY80" fmla="*/ 362261 h 3762230"/>
              <a:gd name="connsiteX81" fmla="*/ 1621631 w 1935956"/>
              <a:gd name="connsiteY81" fmla="*/ 371786 h 3762230"/>
              <a:gd name="connsiteX82" fmla="*/ 1631156 w 1935956"/>
              <a:gd name="connsiteY82" fmla="*/ 386073 h 3762230"/>
              <a:gd name="connsiteX83" fmla="*/ 1654968 w 1935956"/>
              <a:gd name="connsiteY83" fmla="*/ 414648 h 3762230"/>
              <a:gd name="connsiteX84" fmla="*/ 1664493 w 1935956"/>
              <a:gd name="connsiteY84" fmla="*/ 443223 h 3762230"/>
              <a:gd name="connsiteX85" fmla="*/ 1669256 w 1935956"/>
              <a:gd name="connsiteY85" fmla="*/ 457511 h 3762230"/>
              <a:gd name="connsiteX86" fmla="*/ 1678781 w 1935956"/>
              <a:gd name="connsiteY86" fmla="*/ 476561 h 3762230"/>
              <a:gd name="connsiteX87" fmla="*/ 1707356 w 1935956"/>
              <a:gd name="connsiteY87" fmla="*/ 519423 h 3762230"/>
              <a:gd name="connsiteX88" fmla="*/ 1716881 w 1935956"/>
              <a:gd name="connsiteY88" fmla="*/ 533711 h 3762230"/>
              <a:gd name="connsiteX89" fmla="*/ 1721643 w 1935956"/>
              <a:gd name="connsiteY89" fmla="*/ 547998 h 3762230"/>
              <a:gd name="connsiteX90" fmla="*/ 1735931 w 1935956"/>
              <a:gd name="connsiteY90" fmla="*/ 557523 h 3762230"/>
              <a:gd name="connsiteX91" fmla="*/ 1788318 w 1935956"/>
              <a:gd name="connsiteY91" fmla="*/ 581336 h 3762230"/>
              <a:gd name="connsiteX92" fmla="*/ 1807368 w 1935956"/>
              <a:gd name="connsiteY92" fmla="*/ 590861 h 3762230"/>
              <a:gd name="connsiteX93" fmla="*/ 1835943 w 1935956"/>
              <a:gd name="connsiteY93" fmla="*/ 600386 h 3762230"/>
              <a:gd name="connsiteX94" fmla="*/ 1878806 w 1935956"/>
              <a:gd name="connsiteY94" fmla="*/ 595623 h 3762230"/>
              <a:gd name="connsiteX95" fmla="*/ 1893093 w 1935956"/>
              <a:gd name="connsiteY95" fmla="*/ 590861 h 3762230"/>
              <a:gd name="connsiteX96" fmla="*/ 1902618 w 1935956"/>
              <a:gd name="connsiteY96" fmla="*/ 576573 h 3762230"/>
              <a:gd name="connsiteX97" fmla="*/ 1921668 w 1935956"/>
              <a:gd name="connsiteY97" fmla="*/ 571811 h 3762230"/>
              <a:gd name="connsiteX98" fmla="*/ 1935956 w 1935956"/>
              <a:gd name="connsiteY98" fmla="*/ 567048 h 3762230"/>
              <a:gd name="connsiteX99" fmla="*/ 1926431 w 1935956"/>
              <a:gd name="connsiteY99" fmla="*/ 705161 h 3762230"/>
              <a:gd name="connsiteX100" fmla="*/ 1921668 w 1935956"/>
              <a:gd name="connsiteY100" fmla="*/ 719448 h 3762230"/>
              <a:gd name="connsiteX101" fmla="*/ 1902618 w 1935956"/>
              <a:gd name="connsiteY101" fmla="*/ 748023 h 3762230"/>
              <a:gd name="connsiteX102" fmla="*/ 1883568 w 1935956"/>
              <a:gd name="connsiteY102" fmla="*/ 786123 h 3762230"/>
              <a:gd name="connsiteX103" fmla="*/ 1874043 w 1935956"/>
              <a:gd name="connsiteY103" fmla="*/ 824223 h 3762230"/>
              <a:gd name="connsiteX104" fmla="*/ 1864518 w 1935956"/>
              <a:gd name="connsiteY104" fmla="*/ 909948 h 3762230"/>
              <a:gd name="connsiteX105" fmla="*/ 1854993 w 1935956"/>
              <a:gd name="connsiteY105" fmla="*/ 1014723 h 3762230"/>
              <a:gd name="connsiteX106" fmla="*/ 1845468 w 1935956"/>
              <a:gd name="connsiteY106" fmla="*/ 1090923 h 3762230"/>
              <a:gd name="connsiteX107" fmla="*/ 1831181 w 1935956"/>
              <a:gd name="connsiteY107" fmla="*/ 1119498 h 3762230"/>
              <a:gd name="connsiteX108" fmla="*/ 1816893 w 1935956"/>
              <a:gd name="connsiteY108" fmla="*/ 1148073 h 3762230"/>
              <a:gd name="connsiteX109" fmla="*/ 1812131 w 1935956"/>
              <a:gd name="connsiteY109" fmla="*/ 1162361 h 3762230"/>
              <a:gd name="connsiteX110" fmla="*/ 1754981 w 1935956"/>
              <a:gd name="connsiteY110" fmla="*/ 1148073 h 3762230"/>
              <a:gd name="connsiteX111" fmla="*/ 1731168 w 1935956"/>
              <a:gd name="connsiteY111" fmla="*/ 1143311 h 3762230"/>
              <a:gd name="connsiteX112" fmla="*/ 1702593 w 1935956"/>
              <a:gd name="connsiteY112" fmla="*/ 1133786 h 3762230"/>
              <a:gd name="connsiteX113" fmla="*/ 1640681 w 1935956"/>
              <a:gd name="connsiteY113" fmla="*/ 1138548 h 3762230"/>
              <a:gd name="connsiteX114" fmla="*/ 1631156 w 1935956"/>
              <a:gd name="connsiteY114" fmla="*/ 1167123 h 3762230"/>
              <a:gd name="connsiteX115" fmla="*/ 1621631 w 1935956"/>
              <a:gd name="connsiteY115" fmla="*/ 1186173 h 3762230"/>
              <a:gd name="connsiteX116" fmla="*/ 1612106 w 1935956"/>
              <a:gd name="connsiteY116" fmla="*/ 1214748 h 3762230"/>
              <a:gd name="connsiteX117" fmla="*/ 1607343 w 1935956"/>
              <a:gd name="connsiteY117" fmla="*/ 1281423 h 3762230"/>
              <a:gd name="connsiteX118" fmla="*/ 1593056 w 1935956"/>
              <a:gd name="connsiteY118" fmla="*/ 1300473 h 3762230"/>
              <a:gd name="connsiteX119" fmla="*/ 1607343 w 1935956"/>
              <a:gd name="connsiteY119" fmla="*/ 1333811 h 3762230"/>
              <a:gd name="connsiteX120" fmla="*/ 1616868 w 1935956"/>
              <a:gd name="connsiteY120" fmla="*/ 1348098 h 3762230"/>
              <a:gd name="connsiteX121" fmla="*/ 1626393 w 1935956"/>
              <a:gd name="connsiteY121" fmla="*/ 1381436 h 3762230"/>
              <a:gd name="connsiteX122" fmla="*/ 1635918 w 1935956"/>
              <a:gd name="connsiteY122" fmla="*/ 1400486 h 3762230"/>
              <a:gd name="connsiteX123" fmla="*/ 1640681 w 1935956"/>
              <a:gd name="connsiteY123" fmla="*/ 1467161 h 3762230"/>
              <a:gd name="connsiteX124" fmla="*/ 1645443 w 1935956"/>
              <a:gd name="connsiteY124" fmla="*/ 1486211 h 3762230"/>
              <a:gd name="connsiteX125" fmla="*/ 1650206 w 1935956"/>
              <a:gd name="connsiteY125" fmla="*/ 1510023 h 3762230"/>
              <a:gd name="connsiteX126" fmla="*/ 1645443 w 1935956"/>
              <a:gd name="connsiteY126" fmla="*/ 1557648 h 3762230"/>
              <a:gd name="connsiteX127" fmla="*/ 1626393 w 1935956"/>
              <a:gd name="connsiteY127" fmla="*/ 1605273 h 3762230"/>
              <a:gd name="connsiteX128" fmla="*/ 1621631 w 1935956"/>
              <a:gd name="connsiteY128" fmla="*/ 1676711 h 3762230"/>
              <a:gd name="connsiteX129" fmla="*/ 1612106 w 1935956"/>
              <a:gd name="connsiteY129" fmla="*/ 1710048 h 3762230"/>
              <a:gd name="connsiteX130" fmla="*/ 1602581 w 1935956"/>
              <a:gd name="connsiteY130" fmla="*/ 1748148 h 3762230"/>
              <a:gd name="connsiteX131" fmla="*/ 1607343 w 1935956"/>
              <a:gd name="connsiteY131" fmla="*/ 1833873 h 3762230"/>
              <a:gd name="connsiteX132" fmla="*/ 1616868 w 1935956"/>
              <a:gd name="connsiteY132" fmla="*/ 1867211 h 3762230"/>
              <a:gd name="connsiteX133" fmla="*/ 1621631 w 1935956"/>
              <a:gd name="connsiteY133" fmla="*/ 1886261 h 3762230"/>
              <a:gd name="connsiteX134" fmla="*/ 1635918 w 1935956"/>
              <a:gd name="connsiteY134" fmla="*/ 1933886 h 3762230"/>
              <a:gd name="connsiteX135" fmla="*/ 1640681 w 1935956"/>
              <a:gd name="connsiteY135" fmla="*/ 2124386 h 3762230"/>
              <a:gd name="connsiteX136" fmla="*/ 1650206 w 1935956"/>
              <a:gd name="connsiteY136" fmla="*/ 2186298 h 3762230"/>
              <a:gd name="connsiteX137" fmla="*/ 1659731 w 1935956"/>
              <a:gd name="connsiteY137" fmla="*/ 2200586 h 3762230"/>
              <a:gd name="connsiteX138" fmla="*/ 1664493 w 1935956"/>
              <a:gd name="connsiteY138" fmla="*/ 2214873 h 3762230"/>
              <a:gd name="connsiteX139" fmla="*/ 1674018 w 1935956"/>
              <a:gd name="connsiteY139" fmla="*/ 2233923 h 3762230"/>
              <a:gd name="connsiteX140" fmla="*/ 1688306 w 1935956"/>
              <a:gd name="connsiteY140" fmla="*/ 2276786 h 3762230"/>
              <a:gd name="connsiteX141" fmla="*/ 1681162 w 1935956"/>
              <a:gd name="connsiteY141" fmla="*/ 2364892 h 3762230"/>
              <a:gd name="connsiteX142" fmla="*/ 1619250 w 1935956"/>
              <a:gd name="connsiteY142" fmla="*/ 2422042 h 3762230"/>
              <a:gd name="connsiteX143" fmla="*/ 1516856 w 1935956"/>
              <a:gd name="connsiteY143" fmla="*/ 2464906 h 3762230"/>
              <a:gd name="connsiteX144" fmla="*/ 1469230 w 1935956"/>
              <a:gd name="connsiteY144" fmla="*/ 2555392 h 3762230"/>
              <a:gd name="connsiteX145" fmla="*/ 1478755 w 1935956"/>
              <a:gd name="connsiteY145" fmla="*/ 2610161 h 3762230"/>
              <a:gd name="connsiteX146" fmla="*/ 1459705 w 1935956"/>
              <a:gd name="connsiteY146" fmla="*/ 2662548 h 3762230"/>
              <a:gd name="connsiteX147" fmla="*/ 1488281 w 1935956"/>
              <a:gd name="connsiteY147" fmla="*/ 2743510 h 3762230"/>
              <a:gd name="connsiteX148" fmla="*/ 1581149 w 1935956"/>
              <a:gd name="connsiteY148" fmla="*/ 2750652 h 3762230"/>
              <a:gd name="connsiteX149" fmla="*/ 1609724 w 1935956"/>
              <a:gd name="connsiteY149" fmla="*/ 2803040 h 3762230"/>
              <a:gd name="connsiteX150" fmla="*/ 1593055 w 1935956"/>
              <a:gd name="connsiteY150" fmla="*/ 2855426 h 3762230"/>
              <a:gd name="connsiteX151" fmla="*/ 1635918 w 1935956"/>
              <a:gd name="connsiteY151" fmla="*/ 2872095 h 3762230"/>
              <a:gd name="connsiteX152" fmla="*/ 1650206 w 1935956"/>
              <a:gd name="connsiteY152" fmla="*/ 2922101 h 3762230"/>
              <a:gd name="connsiteX153" fmla="*/ 1631156 w 1935956"/>
              <a:gd name="connsiteY153" fmla="*/ 2945912 h 3762230"/>
              <a:gd name="connsiteX154" fmla="*/ 1671637 w 1935956"/>
              <a:gd name="connsiteY154" fmla="*/ 2962581 h 3762230"/>
              <a:gd name="connsiteX155" fmla="*/ 1693068 w 1935956"/>
              <a:gd name="connsiteY155" fmla="*/ 3017349 h 3762230"/>
              <a:gd name="connsiteX156" fmla="*/ 1669255 w 1935956"/>
              <a:gd name="connsiteY156" fmla="*/ 3026874 h 3762230"/>
              <a:gd name="connsiteX157" fmla="*/ 1643062 w 1935956"/>
              <a:gd name="connsiteY157" fmla="*/ 3010204 h 3762230"/>
              <a:gd name="connsiteX158" fmla="*/ 1376362 w 1935956"/>
              <a:gd name="connsiteY158" fmla="*/ 3060210 h 3762230"/>
              <a:gd name="connsiteX159" fmla="*/ 1383506 w 1935956"/>
              <a:gd name="connsiteY159" fmla="*/ 3095929 h 3762230"/>
              <a:gd name="connsiteX160" fmla="*/ 1321593 w 1935956"/>
              <a:gd name="connsiteY160" fmla="*/ 3103072 h 3762230"/>
              <a:gd name="connsiteX161" fmla="*/ 1343024 w 1935956"/>
              <a:gd name="connsiteY161" fmla="*/ 3222133 h 3762230"/>
              <a:gd name="connsiteX162" fmla="*/ 1309687 w 1935956"/>
              <a:gd name="connsiteY162" fmla="*/ 3286427 h 3762230"/>
              <a:gd name="connsiteX163" fmla="*/ 1335881 w 1935956"/>
              <a:gd name="connsiteY163" fmla="*/ 3376914 h 3762230"/>
              <a:gd name="connsiteX164" fmla="*/ 1319212 w 1935956"/>
              <a:gd name="connsiteY164" fmla="*/ 3412631 h 3762230"/>
              <a:gd name="connsiteX165" fmla="*/ 1354931 w 1935956"/>
              <a:gd name="connsiteY165" fmla="*/ 3498356 h 3762230"/>
              <a:gd name="connsiteX166" fmla="*/ 1328736 w 1935956"/>
              <a:gd name="connsiteY166" fmla="*/ 3574555 h 3762230"/>
              <a:gd name="connsiteX167" fmla="*/ 1259679 w 1935956"/>
              <a:gd name="connsiteY167" fmla="*/ 3648375 h 3762230"/>
              <a:gd name="connsiteX168" fmla="*/ 1166811 w 1935956"/>
              <a:gd name="connsiteY168" fmla="*/ 3638849 h 3762230"/>
              <a:gd name="connsiteX169" fmla="*/ 895349 w 1935956"/>
              <a:gd name="connsiteY169" fmla="*/ 3753148 h 3762230"/>
              <a:gd name="connsiteX170" fmla="*/ 771524 w 1935956"/>
              <a:gd name="connsiteY170" fmla="*/ 3755529 h 3762230"/>
              <a:gd name="connsiteX171" fmla="*/ 542925 w 1935956"/>
              <a:gd name="connsiteY171" fmla="*/ 3610273 h 3762230"/>
              <a:gd name="connsiteX172" fmla="*/ 504824 w 1935956"/>
              <a:gd name="connsiteY172" fmla="*/ 3522166 h 3762230"/>
              <a:gd name="connsiteX173" fmla="*/ 450055 w 1935956"/>
              <a:gd name="connsiteY173" fmla="*/ 3467398 h 3762230"/>
              <a:gd name="connsiteX174" fmla="*/ 452437 w 1935956"/>
              <a:gd name="connsiteY174" fmla="*/ 3436441 h 3762230"/>
              <a:gd name="connsiteX175" fmla="*/ 319087 w 1935956"/>
              <a:gd name="connsiteY175" fmla="*/ 3376909 h 3762230"/>
              <a:gd name="connsiteX176" fmla="*/ 297657 w 1935956"/>
              <a:gd name="connsiteY176" fmla="*/ 3288803 h 3762230"/>
              <a:gd name="connsiteX177" fmla="*/ 214313 w 1935956"/>
              <a:gd name="connsiteY177" fmla="*/ 3143548 h 3762230"/>
              <a:gd name="connsiteX178" fmla="*/ 228601 w 1935956"/>
              <a:gd name="connsiteY178" fmla="*/ 3017341 h 3762230"/>
              <a:gd name="connsiteX179" fmla="*/ 176213 w 1935956"/>
              <a:gd name="connsiteY179" fmla="*/ 2933997 h 3762230"/>
              <a:gd name="connsiteX180" fmla="*/ 0 w 1935956"/>
              <a:gd name="connsiteY180" fmla="*/ 2869704 h 3762230"/>
              <a:gd name="connsiteX0" fmla="*/ 416718 w 1935956"/>
              <a:gd name="connsiteY0" fmla="*/ 1524311 h 3762230"/>
              <a:gd name="connsiteX1" fmla="*/ 440531 w 1935956"/>
              <a:gd name="connsiteY1" fmla="*/ 1486211 h 3762230"/>
              <a:gd name="connsiteX2" fmla="*/ 445293 w 1935956"/>
              <a:gd name="connsiteY2" fmla="*/ 1471923 h 3762230"/>
              <a:gd name="connsiteX3" fmla="*/ 464343 w 1935956"/>
              <a:gd name="connsiteY3" fmla="*/ 1438586 h 3762230"/>
              <a:gd name="connsiteX4" fmla="*/ 478631 w 1935956"/>
              <a:gd name="connsiteY4" fmla="*/ 1424298 h 3762230"/>
              <a:gd name="connsiteX5" fmla="*/ 497681 w 1935956"/>
              <a:gd name="connsiteY5" fmla="*/ 1395723 h 3762230"/>
              <a:gd name="connsiteX6" fmla="*/ 502443 w 1935956"/>
              <a:gd name="connsiteY6" fmla="*/ 1371911 h 3762230"/>
              <a:gd name="connsiteX7" fmla="*/ 535781 w 1935956"/>
              <a:gd name="connsiteY7" fmla="*/ 1338573 h 3762230"/>
              <a:gd name="connsiteX8" fmla="*/ 564356 w 1935956"/>
              <a:gd name="connsiteY8" fmla="*/ 1333811 h 3762230"/>
              <a:gd name="connsiteX9" fmla="*/ 573881 w 1935956"/>
              <a:gd name="connsiteY9" fmla="*/ 1305236 h 3762230"/>
              <a:gd name="connsiteX10" fmla="*/ 583406 w 1935956"/>
              <a:gd name="connsiteY10" fmla="*/ 1252848 h 3762230"/>
              <a:gd name="connsiteX11" fmla="*/ 573881 w 1935956"/>
              <a:gd name="connsiteY11" fmla="*/ 1176648 h 3762230"/>
              <a:gd name="connsiteX12" fmla="*/ 564356 w 1935956"/>
              <a:gd name="connsiteY12" fmla="*/ 1148073 h 3762230"/>
              <a:gd name="connsiteX13" fmla="*/ 559593 w 1935956"/>
              <a:gd name="connsiteY13" fmla="*/ 1114736 h 3762230"/>
              <a:gd name="connsiteX14" fmla="*/ 550068 w 1935956"/>
              <a:gd name="connsiteY14" fmla="*/ 1095686 h 3762230"/>
              <a:gd name="connsiteX15" fmla="*/ 545306 w 1935956"/>
              <a:gd name="connsiteY15" fmla="*/ 1081398 h 3762230"/>
              <a:gd name="connsiteX16" fmla="*/ 550068 w 1935956"/>
              <a:gd name="connsiteY16" fmla="*/ 986148 h 3762230"/>
              <a:gd name="connsiteX17" fmla="*/ 554831 w 1935956"/>
              <a:gd name="connsiteY17" fmla="*/ 971861 h 3762230"/>
              <a:gd name="connsiteX18" fmla="*/ 564356 w 1935956"/>
              <a:gd name="connsiteY18" fmla="*/ 957573 h 3762230"/>
              <a:gd name="connsiteX19" fmla="*/ 578643 w 1935956"/>
              <a:gd name="connsiteY19" fmla="*/ 943286 h 3762230"/>
              <a:gd name="connsiteX20" fmla="*/ 592931 w 1935956"/>
              <a:gd name="connsiteY20" fmla="*/ 900423 h 3762230"/>
              <a:gd name="connsiteX21" fmla="*/ 597693 w 1935956"/>
              <a:gd name="connsiteY21" fmla="*/ 886136 h 3762230"/>
              <a:gd name="connsiteX22" fmla="*/ 607218 w 1935956"/>
              <a:gd name="connsiteY22" fmla="*/ 867086 h 3762230"/>
              <a:gd name="connsiteX23" fmla="*/ 621506 w 1935956"/>
              <a:gd name="connsiteY23" fmla="*/ 814698 h 3762230"/>
              <a:gd name="connsiteX24" fmla="*/ 631031 w 1935956"/>
              <a:gd name="connsiteY24" fmla="*/ 781361 h 3762230"/>
              <a:gd name="connsiteX25" fmla="*/ 640556 w 1935956"/>
              <a:gd name="connsiteY25" fmla="*/ 767073 h 3762230"/>
              <a:gd name="connsiteX26" fmla="*/ 659606 w 1935956"/>
              <a:gd name="connsiteY26" fmla="*/ 733736 h 3762230"/>
              <a:gd name="connsiteX27" fmla="*/ 697706 w 1935956"/>
              <a:gd name="connsiteY27" fmla="*/ 714686 h 3762230"/>
              <a:gd name="connsiteX28" fmla="*/ 716756 w 1935956"/>
              <a:gd name="connsiteY28" fmla="*/ 705161 h 3762230"/>
              <a:gd name="connsiteX29" fmla="*/ 731043 w 1935956"/>
              <a:gd name="connsiteY29" fmla="*/ 690873 h 3762230"/>
              <a:gd name="connsiteX30" fmla="*/ 745331 w 1935956"/>
              <a:gd name="connsiteY30" fmla="*/ 681348 h 3762230"/>
              <a:gd name="connsiteX31" fmla="*/ 750093 w 1935956"/>
              <a:gd name="connsiteY31" fmla="*/ 667061 h 3762230"/>
              <a:gd name="connsiteX32" fmla="*/ 764381 w 1935956"/>
              <a:gd name="connsiteY32" fmla="*/ 652773 h 3762230"/>
              <a:gd name="connsiteX33" fmla="*/ 773906 w 1935956"/>
              <a:gd name="connsiteY33" fmla="*/ 638486 h 3762230"/>
              <a:gd name="connsiteX34" fmla="*/ 802481 w 1935956"/>
              <a:gd name="connsiteY34" fmla="*/ 614673 h 3762230"/>
              <a:gd name="connsiteX35" fmla="*/ 812006 w 1935956"/>
              <a:gd name="connsiteY35" fmla="*/ 600386 h 3762230"/>
              <a:gd name="connsiteX36" fmla="*/ 826293 w 1935956"/>
              <a:gd name="connsiteY36" fmla="*/ 581336 h 3762230"/>
              <a:gd name="connsiteX37" fmla="*/ 850106 w 1935956"/>
              <a:gd name="connsiteY37" fmla="*/ 552761 h 3762230"/>
              <a:gd name="connsiteX38" fmla="*/ 869156 w 1935956"/>
              <a:gd name="connsiteY38" fmla="*/ 543236 h 3762230"/>
              <a:gd name="connsiteX39" fmla="*/ 897731 w 1935956"/>
              <a:gd name="connsiteY39" fmla="*/ 509898 h 3762230"/>
              <a:gd name="connsiteX40" fmla="*/ 931068 w 1935956"/>
              <a:gd name="connsiteY40" fmla="*/ 471798 h 3762230"/>
              <a:gd name="connsiteX41" fmla="*/ 973931 w 1935956"/>
              <a:gd name="connsiteY41" fmla="*/ 428936 h 3762230"/>
              <a:gd name="connsiteX42" fmla="*/ 1007268 w 1935956"/>
              <a:gd name="connsiteY42" fmla="*/ 395598 h 3762230"/>
              <a:gd name="connsiteX43" fmla="*/ 1026318 w 1935956"/>
              <a:gd name="connsiteY43" fmla="*/ 333686 h 3762230"/>
              <a:gd name="connsiteX44" fmla="*/ 1045368 w 1935956"/>
              <a:gd name="connsiteY44" fmla="*/ 305111 h 3762230"/>
              <a:gd name="connsiteX45" fmla="*/ 1069181 w 1935956"/>
              <a:gd name="connsiteY45" fmla="*/ 271773 h 3762230"/>
              <a:gd name="connsiteX46" fmla="*/ 1092993 w 1935956"/>
              <a:gd name="connsiteY46" fmla="*/ 243198 h 3762230"/>
              <a:gd name="connsiteX47" fmla="*/ 1107281 w 1935956"/>
              <a:gd name="connsiteY47" fmla="*/ 209861 h 3762230"/>
              <a:gd name="connsiteX48" fmla="*/ 1116806 w 1935956"/>
              <a:gd name="connsiteY48" fmla="*/ 181286 h 3762230"/>
              <a:gd name="connsiteX49" fmla="*/ 1131093 w 1935956"/>
              <a:gd name="connsiteY49" fmla="*/ 157473 h 3762230"/>
              <a:gd name="connsiteX50" fmla="*/ 1159668 w 1935956"/>
              <a:gd name="connsiteY50" fmla="*/ 133661 h 3762230"/>
              <a:gd name="connsiteX51" fmla="*/ 1164431 w 1935956"/>
              <a:gd name="connsiteY51" fmla="*/ 119373 h 3762230"/>
              <a:gd name="connsiteX52" fmla="*/ 1150143 w 1935956"/>
              <a:gd name="connsiteY52" fmla="*/ 90798 h 3762230"/>
              <a:gd name="connsiteX53" fmla="*/ 1145381 w 1935956"/>
              <a:gd name="connsiteY53" fmla="*/ 76511 h 3762230"/>
              <a:gd name="connsiteX54" fmla="*/ 1173956 w 1935956"/>
              <a:gd name="connsiteY54" fmla="*/ 90798 h 3762230"/>
              <a:gd name="connsiteX55" fmla="*/ 1183481 w 1935956"/>
              <a:gd name="connsiteY55" fmla="*/ 105086 h 3762230"/>
              <a:gd name="connsiteX56" fmla="*/ 1173956 w 1935956"/>
              <a:gd name="connsiteY56" fmla="*/ 71748 h 3762230"/>
              <a:gd name="connsiteX57" fmla="*/ 1164431 w 1935956"/>
              <a:gd name="connsiteY57" fmla="*/ 57461 h 3762230"/>
              <a:gd name="connsiteX58" fmla="*/ 1159668 w 1935956"/>
              <a:gd name="connsiteY58" fmla="*/ 43173 h 3762230"/>
              <a:gd name="connsiteX59" fmla="*/ 1150143 w 1935956"/>
              <a:gd name="connsiteY59" fmla="*/ 28886 h 3762230"/>
              <a:gd name="connsiteX60" fmla="*/ 1169193 w 1935956"/>
              <a:gd name="connsiteY60" fmla="*/ 38411 h 3762230"/>
              <a:gd name="connsiteX61" fmla="*/ 1183481 w 1935956"/>
              <a:gd name="connsiteY61" fmla="*/ 43173 h 3762230"/>
              <a:gd name="connsiteX62" fmla="*/ 1197768 w 1935956"/>
              <a:gd name="connsiteY62" fmla="*/ 43173 h 3762230"/>
              <a:gd name="connsiteX63" fmla="*/ 1183481 w 1935956"/>
              <a:gd name="connsiteY63" fmla="*/ 14598 h 3762230"/>
              <a:gd name="connsiteX64" fmla="*/ 1178718 w 1935956"/>
              <a:gd name="connsiteY64" fmla="*/ 311 h 3762230"/>
              <a:gd name="connsiteX65" fmla="*/ 1221581 w 1935956"/>
              <a:gd name="connsiteY65" fmla="*/ 19361 h 3762230"/>
              <a:gd name="connsiteX66" fmla="*/ 1231106 w 1935956"/>
              <a:gd name="connsiteY66" fmla="*/ 33648 h 3762230"/>
              <a:gd name="connsiteX67" fmla="*/ 1273968 w 1935956"/>
              <a:gd name="connsiteY67" fmla="*/ 62223 h 3762230"/>
              <a:gd name="connsiteX68" fmla="*/ 1293018 w 1935956"/>
              <a:gd name="connsiteY68" fmla="*/ 71748 h 3762230"/>
              <a:gd name="connsiteX69" fmla="*/ 1307306 w 1935956"/>
              <a:gd name="connsiteY69" fmla="*/ 86036 h 3762230"/>
              <a:gd name="connsiteX70" fmla="*/ 1321593 w 1935956"/>
              <a:gd name="connsiteY70" fmla="*/ 90798 h 3762230"/>
              <a:gd name="connsiteX71" fmla="*/ 1364456 w 1935956"/>
              <a:gd name="connsiteY71" fmla="*/ 105086 h 3762230"/>
              <a:gd name="connsiteX72" fmla="*/ 1383506 w 1935956"/>
              <a:gd name="connsiteY72" fmla="*/ 114611 h 3762230"/>
              <a:gd name="connsiteX73" fmla="*/ 1402556 w 1935956"/>
              <a:gd name="connsiteY73" fmla="*/ 143186 h 3762230"/>
              <a:gd name="connsiteX74" fmla="*/ 1445418 w 1935956"/>
              <a:gd name="connsiteY74" fmla="*/ 176523 h 3762230"/>
              <a:gd name="connsiteX75" fmla="*/ 1464468 w 1935956"/>
              <a:gd name="connsiteY75" fmla="*/ 205098 h 3762230"/>
              <a:gd name="connsiteX76" fmla="*/ 1507331 w 1935956"/>
              <a:gd name="connsiteY76" fmla="*/ 252723 h 3762230"/>
              <a:gd name="connsiteX77" fmla="*/ 1526381 w 1935956"/>
              <a:gd name="connsiteY77" fmla="*/ 281298 h 3762230"/>
              <a:gd name="connsiteX78" fmla="*/ 1531143 w 1935956"/>
              <a:gd name="connsiteY78" fmla="*/ 300348 h 3762230"/>
              <a:gd name="connsiteX79" fmla="*/ 1554956 w 1935956"/>
              <a:gd name="connsiteY79" fmla="*/ 343211 h 3762230"/>
              <a:gd name="connsiteX80" fmla="*/ 1583531 w 1935956"/>
              <a:gd name="connsiteY80" fmla="*/ 362261 h 3762230"/>
              <a:gd name="connsiteX81" fmla="*/ 1621631 w 1935956"/>
              <a:gd name="connsiteY81" fmla="*/ 371786 h 3762230"/>
              <a:gd name="connsiteX82" fmla="*/ 1631156 w 1935956"/>
              <a:gd name="connsiteY82" fmla="*/ 386073 h 3762230"/>
              <a:gd name="connsiteX83" fmla="*/ 1654968 w 1935956"/>
              <a:gd name="connsiteY83" fmla="*/ 414648 h 3762230"/>
              <a:gd name="connsiteX84" fmla="*/ 1664493 w 1935956"/>
              <a:gd name="connsiteY84" fmla="*/ 443223 h 3762230"/>
              <a:gd name="connsiteX85" fmla="*/ 1669256 w 1935956"/>
              <a:gd name="connsiteY85" fmla="*/ 457511 h 3762230"/>
              <a:gd name="connsiteX86" fmla="*/ 1678781 w 1935956"/>
              <a:gd name="connsiteY86" fmla="*/ 476561 h 3762230"/>
              <a:gd name="connsiteX87" fmla="*/ 1707356 w 1935956"/>
              <a:gd name="connsiteY87" fmla="*/ 519423 h 3762230"/>
              <a:gd name="connsiteX88" fmla="*/ 1716881 w 1935956"/>
              <a:gd name="connsiteY88" fmla="*/ 533711 h 3762230"/>
              <a:gd name="connsiteX89" fmla="*/ 1721643 w 1935956"/>
              <a:gd name="connsiteY89" fmla="*/ 547998 h 3762230"/>
              <a:gd name="connsiteX90" fmla="*/ 1735931 w 1935956"/>
              <a:gd name="connsiteY90" fmla="*/ 557523 h 3762230"/>
              <a:gd name="connsiteX91" fmla="*/ 1788318 w 1935956"/>
              <a:gd name="connsiteY91" fmla="*/ 581336 h 3762230"/>
              <a:gd name="connsiteX92" fmla="*/ 1807368 w 1935956"/>
              <a:gd name="connsiteY92" fmla="*/ 590861 h 3762230"/>
              <a:gd name="connsiteX93" fmla="*/ 1835943 w 1935956"/>
              <a:gd name="connsiteY93" fmla="*/ 600386 h 3762230"/>
              <a:gd name="connsiteX94" fmla="*/ 1878806 w 1935956"/>
              <a:gd name="connsiteY94" fmla="*/ 595623 h 3762230"/>
              <a:gd name="connsiteX95" fmla="*/ 1893093 w 1935956"/>
              <a:gd name="connsiteY95" fmla="*/ 590861 h 3762230"/>
              <a:gd name="connsiteX96" fmla="*/ 1902618 w 1935956"/>
              <a:gd name="connsiteY96" fmla="*/ 576573 h 3762230"/>
              <a:gd name="connsiteX97" fmla="*/ 1921668 w 1935956"/>
              <a:gd name="connsiteY97" fmla="*/ 571811 h 3762230"/>
              <a:gd name="connsiteX98" fmla="*/ 1935956 w 1935956"/>
              <a:gd name="connsiteY98" fmla="*/ 567048 h 3762230"/>
              <a:gd name="connsiteX99" fmla="*/ 1926431 w 1935956"/>
              <a:gd name="connsiteY99" fmla="*/ 705161 h 3762230"/>
              <a:gd name="connsiteX100" fmla="*/ 1921668 w 1935956"/>
              <a:gd name="connsiteY100" fmla="*/ 719448 h 3762230"/>
              <a:gd name="connsiteX101" fmla="*/ 1902618 w 1935956"/>
              <a:gd name="connsiteY101" fmla="*/ 748023 h 3762230"/>
              <a:gd name="connsiteX102" fmla="*/ 1883568 w 1935956"/>
              <a:gd name="connsiteY102" fmla="*/ 786123 h 3762230"/>
              <a:gd name="connsiteX103" fmla="*/ 1874043 w 1935956"/>
              <a:gd name="connsiteY103" fmla="*/ 824223 h 3762230"/>
              <a:gd name="connsiteX104" fmla="*/ 1864518 w 1935956"/>
              <a:gd name="connsiteY104" fmla="*/ 909948 h 3762230"/>
              <a:gd name="connsiteX105" fmla="*/ 1854993 w 1935956"/>
              <a:gd name="connsiteY105" fmla="*/ 1014723 h 3762230"/>
              <a:gd name="connsiteX106" fmla="*/ 1845468 w 1935956"/>
              <a:gd name="connsiteY106" fmla="*/ 1090923 h 3762230"/>
              <a:gd name="connsiteX107" fmla="*/ 1831181 w 1935956"/>
              <a:gd name="connsiteY107" fmla="*/ 1119498 h 3762230"/>
              <a:gd name="connsiteX108" fmla="*/ 1816893 w 1935956"/>
              <a:gd name="connsiteY108" fmla="*/ 1148073 h 3762230"/>
              <a:gd name="connsiteX109" fmla="*/ 1812131 w 1935956"/>
              <a:gd name="connsiteY109" fmla="*/ 1162361 h 3762230"/>
              <a:gd name="connsiteX110" fmla="*/ 1754981 w 1935956"/>
              <a:gd name="connsiteY110" fmla="*/ 1148073 h 3762230"/>
              <a:gd name="connsiteX111" fmla="*/ 1731168 w 1935956"/>
              <a:gd name="connsiteY111" fmla="*/ 1143311 h 3762230"/>
              <a:gd name="connsiteX112" fmla="*/ 1702593 w 1935956"/>
              <a:gd name="connsiteY112" fmla="*/ 1133786 h 3762230"/>
              <a:gd name="connsiteX113" fmla="*/ 1640681 w 1935956"/>
              <a:gd name="connsiteY113" fmla="*/ 1138548 h 3762230"/>
              <a:gd name="connsiteX114" fmla="*/ 1631156 w 1935956"/>
              <a:gd name="connsiteY114" fmla="*/ 1167123 h 3762230"/>
              <a:gd name="connsiteX115" fmla="*/ 1621631 w 1935956"/>
              <a:gd name="connsiteY115" fmla="*/ 1186173 h 3762230"/>
              <a:gd name="connsiteX116" fmla="*/ 1612106 w 1935956"/>
              <a:gd name="connsiteY116" fmla="*/ 1214748 h 3762230"/>
              <a:gd name="connsiteX117" fmla="*/ 1607343 w 1935956"/>
              <a:gd name="connsiteY117" fmla="*/ 1281423 h 3762230"/>
              <a:gd name="connsiteX118" fmla="*/ 1593056 w 1935956"/>
              <a:gd name="connsiteY118" fmla="*/ 1300473 h 3762230"/>
              <a:gd name="connsiteX119" fmla="*/ 1607343 w 1935956"/>
              <a:gd name="connsiteY119" fmla="*/ 1333811 h 3762230"/>
              <a:gd name="connsiteX120" fmla="*/ 1616868 w 1935956"/>
              <a:gd name="connsiteY120" fmla="*/ 1348098 h 3762230"/>
              <a:gd name="connsiteX121" fmla="*/ 1626393 w 1935956"/>
              <a:gd name="connsiteY121" fmla="*/ 1381436 h 3762230"/>
              <a:gd name="connsiteX122" fmla="*/ 1635918 w 1935956"/>
              <a:gd name="connsiteY122" fmla="*/ 1400486 h 3762230"/>
              <a:gd name="connsiteX123" fmla="*/ 1640681 w 1935956"/>
              <a:gd name="connsiteY123" fmla="*/ 1467161 h 3762230"/>
              <a:gd name="connsiteX124" fmla="*/ 1645443 w 1935956"/>
              <a:gd name="connsiteY124" fmla="*/ 1486211 h 3762230"/>
              <a:gd name="connsiteX125" fmla="*/ 1650206 w 1935956"/>
              <a:gd name="connsiteY125" fmla="*/ 1510023 h 3762230"/>
              <a:gd name="connsiteX126" fmla="*/ 1645443 w 1935956"/>
              <a:gd name="connsiteY126" fmla="*/ 1557648 h 3762230"/>
              <a:gd name="connsiteX127" fmla="*/ 1626393 w 1935956"/>
              <a:gd name="connsiteY127" fmla="*/ 1605273 h 3762230"/>
              <a:gd name="connsiteX128" fmla="*/ 1621631 w 1935956"/>
              <a:gd name="connsiteY128" fmla="*/ 1676711 h 3762230"/>
              <a:gd name="connsiteX129" fmla="*/ 1612106 w 1935956"/>
              <a:gd name="connsiteY129" fmla="*/ 1710048 h 3762230"/>
              <a:gd name="connsiteX130" fmla="*/ 1602581 w 1935956"/>
              <a:gd name="connsiteY130" fmla="*/ 1748148 h 3762230"/>
              <a:gd name="connsiteX131" fmla="*/ 1607343 w 1935956"/>
              <a:gd name="connsiteY131" fmla="*/ 1833873 h 3762230"/>
              <a:gd name="connsiteX132" fmla="*/ 1616868 w 1935956"/>
              <a:gd name="connsiteY132" fmla="*/ 1867211 h 3762230"/>
              <a:gd name="connsiteX133" fmla="*/ 1621631 w 1935956"/>
              <a:gd name="connsiteY133" fmla="*/ 1886261 h 3762230"/>
              <a:gd name="connsiteX134" fmla="*/ 1635918 w 1935956"/>
              <a:gd name="connsiteY134" fmla="*/ 1933886 h 3762230"/>
              <a:gd name="connsiteX135" fmla="*/ 1640681 w 1935956"/>
              <a:gd name="connsiteY135" fmla="*/ 2124386 h 3762230"/>
              <a:gd name="connsiteX136" fmla="*/ 1650206 w 1935956"/>
              <a:gd name="connsiteY136" fmla="*/ 2186298 h 3762230"/>
              <a:gd name="connsiteX137" fmla="*/ 1659731 w 1935956"/>
              <a:gd name="connsiteY137" fmla="*/ 2200586 h 3762230"/>
              <a:gd name="connsiteX138" fmla="*/ 1664493 w 1935956"/>
              <a:gd name="connsiteY138" fmla="*/ 2214873 h 3762230"/>
              <a:gd name="connsiteX139" fmla="*/ 1674018 w 1935956"/>
              <a:gd name="connsiteY139" fmla="*/ 2233923 h 3762230"/>
              <a:gd name="connsiteX140" fmla="*/ 1688306 w 1935956"/>
              <a:gd name="connsiteY140" fmla="*/ 2276786 h 3762230"/>
              <a:gd name="connsiteX141" fmla="*/ 1681162 w 1935956"/>
              <a:gd name="connsiteY141" fmla="*/ 2364892 h 3762230"/>
              <a:gd name="connsiteX142" fmla="*/ 1619250 w 1935956"/>
              <a:gd name="connsiteY142" fmla="*/ 2422042 h 3762230"/>
              <a:gd name="connsiteX143" fmla="*/ 1516856 w 1935956"/>
              <a:gd name="connsiteY143" fmla="*/ 2464906 h 3762230"/>
              <a:gd name="connsiteX144" fmla="*/ 1469230 w 1935956"/>
              <a:gd name="connsiteY144" fmla="*/ 2555392 h 3762230"/>
              <a:gd name="connsiteX145" fmla="*/ 1478755 w 1935956"/>
              <a:gd name="connsiteY145" fmla="*/ 2610161 h 3762230"/>
              <a:gd name="connsiteX146" fmla="*/ 1459705 w 1935956"/>
              <a:gd name="connsiteY146" fmla="*/ 2662548 h 3762230"/>
              <a:gd name="connsiteX147" fmla="*/ 1488281 w 1935956"/>
              <a:gd name="connsiteY147" fmla="*/ 2743510 h 3762230"/>
              <a:gd name="connsiteX148" fmla="*/ 1581149 w 1935956"/>
              <a:gd name="connsiteY148" fmla="*/ 2750652 h 3762230"/>
              <a:gd name="connsiteX149" fmla="*/ 1609724 w 1935956"/>
              <a:gd name="connsiteY149" fmla="*/ 2803040 h 3762230"/>
              <a:gd name="connsiteX150" fmla="*/ 1593055 w 1935956"/>
              <a:gd name="connsiteY150" fmla="*/ 2855426 h 3762230"/>
              <a:gd name="connsiteX151" fmla="*/ 1635918 w 1935956"/>
              <a:gd name="connsiteY151" fmla="*/ 2872095 h 3762230"/>
              <a:gd name="connsiteX152" fmla="*/ 1650206 w 1935956"/>
              <a:gd name="connsiteY152" fmla="*/ 2922101 h 3762230"/>
              <a:gd name="connsiteX153" fmla="*/ 1631156 w 1935956"/>
              <a:gd name="connsiteY153" fmla="*/ 2945912 h 3762230"/>
              <a:gd name="connsiteX154" fmla="*/ 1671637 w 1935956"/>
              <a:gd name="connsiteY154" fmla="*/ 2962581 h 3762230"/>
              <a:gd name="connsiteX155" fmla="*/ 1693068 w 1935956"/>
              <a:gd name="connsiteY155" fmla="*/ 3017349 h 3762230"/>
              <a:gd name="connsiteX156" fmla="*/ 1669255 w 1935956"/>
              <a:gd name="connsiteY156" fmla="*/ 3026874 h 3762230"/>
              <a:gd name="connsiteX157" fmla="*/ 1643062 w 1935956"/>
              <a:gd name="connsiteY157" fmla="*/ 3010204 h 3762230"/>
              <a:gd name="connsiteX158" fmla="*/ 1376362 w 1935956"/>
              <a:gd name="connsiteY158" fmla="*/ 3060210 h 3762230"/>
              <a:gd name="connsiteX159" fmla="*/ 1383506 w 1935956"/>
              <a:gd name="connsiteY159" fmla="*/ 3095929 h 3762230"/>
              <a:gd name="connsiteX160" fmla="*/ 1321593 w 1935956"/>
              <a:gd name="connsiteY160" fmla="*/ 3103072 h 3762230"/>
              <a:gd name="connsiteX161" fmla="*/ 1343024 w 1935956"/>
              <a:gd name="connsiteY161" fmla="*/ 3222133 h 3762230"/>
              <a:gd name="connsiteX162" fmla="*/ 1309687 w 1935956"/>
              <a:gd name="connsiteY162" fmla="*/ 3286427 h 3762230"/>
              <a:gd name="connsiteX163" fmla="*/ 1335881 w 1935956"/>
              <a:gd name="connsiteY163" fmla="*/ 3376914 h 3762230"/>
              <a:gd name="connsiteX164" fmla="*/ 1319212 w 1935956"/>
              <a:gd name="connsiteY164" fmla="*/ 3412631 h 3762230"/>
              <a:gd name="connsiteX165" fmla="*/ 1354931 w 1935956"/>
              <a:gd name="connsiteY165" fmla="*/ 3498356 h 3762230"/>
              <a:gd name="connsiteX166" fmla="*/ 1328736 w 1935956"/>
              <a:gd name="connsiteY166" fmla="*/ 3574555 h 3762230"/>
              <a:gd name="connsiteX167" fmla="*/ 1259679 w 1935956"/>
              <a:gd name="connsiteY167" fmla="*/ 3648375 h 3762230"/>
              <a:gd name="connsiteX168" fmla="*/ 1166811 w 1935956"/>
              <a:gd name="connsiteY168" fmla="*/ 3638849 h 3762230"/>
              <a:gd name="connsiteX169" fmla="*/ 895349 w 1935956"/>
              <a:gd name="connsiteY169" fmla="*/ 3753148 h 3762230"/>
              <a:gd name="connsiteX170" fmla="*/ 771524 w 1935956"/>
              <a:gd name="connsiteY170" fmla="*/ 3755529 h 3762230"/>
              <a:gd name="connsiteX171" fmla="*/ 542925 w 1935956"/>
              <a:gd name="connsiteY171" fmla="*/ 3610273 h 3762230"/>
              <a:gd name="connsiteX172" fmla="*/ 504824 w 1935956"/>
              <a:gd name="connsiteY172" fmla="*/ 3522166 h 3762230"/>
              <a:gd name="connsiteX173" fmla="*/ 450055 w 1935956"/>
              <a:gd name="connsiteY173" fmla="*/ 3467398 h 3762230"/>
              <a:gd name="connsiteX174" fmla="*/ 452437 w 1935956"/>
              <a:gd name="connsiteY174" fmla="*/ 3436441 h 3762230"/>
              <a:gd name="connsiteX175" fmla="*/ 319087 w 1935956"/>
              <a:gd name="connsiteY175" fmla="*/ 3376909 h 3762230"/>
              <a:gd name="connsiteX176" fmla="*/ 297657 w 1935956"/>
              <a:gd name="connsiteY176" fmla="*/ 3288803 h 3762230"/>
              <a:gd name="connsiteX177" fmla="*/ 214313 w 1935956"/>
              <a:gd name="connsiteY177" fmla="*/ 3143548 h 3762230"/>
              <a:gd name="connsiteX178" fmla="*/ 228601 w 1935956"/>
              <a:gd name="connsiteY178" fmla="*/ 3017341 h 3762230"/>
              <a:gd name="connsiteX179" fmla="*/ 176213 w 1935956"/>
              <a:gd name="connsiteY179" fmla="*/ 2933997 h 3762230"/>
              <a:gd name="connsiteX180" fmla="*/ 88107 w 1935956"/>
              <a:gd name="connsiteY180" fmla="*/ 2898279 h 3762230"/>
              <a:gd name="connsiteX181" fmla="*/ 0 w 1935956"/>
              <a:gd name="connsiteY181" fmla="*/ 2869704 h 3762230"/>
              <a:gd name="connsiteX0" fmla="*/ 416718 w 1935956"/>
              <a:gd name="connsiteY0" fmla="*/ 1524311 h 3762230"/>
              <a:gd name="connsiteX1" fmla="*/ 440531 w 1935956"/>
              <a:gd name="connsiteY1" fmla="*/ 1486211 h 3762230"/>
              <a:gd name="connsiteX2" fmla="*/ 445293 w 1935956"/>
              <a:gd name="connsiteY2" fmla="*/ 1471923 h 3762230"/>
              <a:gd name="connsiteX3" fmla="*/ 464343 w 1935956"/>
              <a:gd name="connsiteY3" fmla="*/ 1438586 h 3762230"/>
              <a:gd name="connsiteX4" fmla="*/ 478631 w 1935956"/>
              <a:gd name="connsiteY4" fmla="*/ 1424298 h 3762230"/>
              <a:gd name="connsiteX5" fmla="*/ 497681 w 1935956"/>
              <a:gd name="connsiteY5" fmla="*/ 1395723 h 3762230"/>
              <a:gd name="connsiteX6" fmla="*/ 502443 w 1935956"/>
              <a:gd name="connsiteY6" fmla="*/ 1371911 h 3762230"/>
              <a:gd name="connsiteX7" fmla="*/ 535781 w 1935956"/>
              <a:gd name="connsiteY7" fmla="*/ 1338573 h 3762230"/>
              <a:gd name="connsiteX8" fmla="*/ 564356 w 1935956"/>
              <a:gd name="connsiteY8" fmla="*/ 1333811 h 3762230"/>
              <a:gd name="connsiteX9" fmla="*/ 573881 w 1935956"/>
              <a:gd name="connsiteY9" fmla="*/ 1305236 h 3762230"/>
              <a:gd name="connsiteX10" fmla="*/ 583406 w 1935956"/>
              <a:gd name="connsiteY10" fmla="*/ 1252848 h 3762230"/>
              <a:gd name="connsiteX11" fmla="*/ 573881 w 1935956"/>
              <a:gd name="connsiteY11" fmla="*/ 1176648 h 3762230"/>
              <a:gd name="connsiteX12" fmla="*/ 564356 w 1935956"/>
              <a:gd name="connsiteY12" fmla="*/ 1148073 h 3762230"/>
              <a:gd name="connsiteX13" fmla="*/ 559593 w 1935956"/>
              <a:gd name="connsiteY13" fmla="*/ 1114736 h 3762230"/>
              <a:gd name="connsiteX14" fmla="*/ 550068 w 1935956"/>
              <a:gd name="connsiteY14" fmla="*/ 1095686 h 3762230"/>
              <a:gd name="connsiteX15" fmla="*/ 545306 w 1935956"/>
              <a:gd name="connsiteY15" fmla="*/ 1081398 h 3762230"/>
              <a:gd name="connsiteX16" fmla="*/ 550068 w 1935956"/>
              <a:gd name="connsiteY16" fmla="*/ 986148 h 3762230"/>
              <a:gd name="connsiteX17" fmla="*/ 554831 w 1935956"/>
              <a:gd name="connsiteY17" fmla="*/ 971861 h 3762230"/>
              <a:gd name="connsiteX18" fmla="*/ 564356 w 1935956"/>
              <a:gd name="connsiteY18" fmla="*/ 957573 h 3762230"/>
              <a:gd name="connsiteX19" fmla="*/ 578643 w 1935956"/>
              <a:gd name="connsiteY19" fmla="*/ 943286 h 3762230"/>
              <a:gd name="connsiteX20" fmla="*/ 592931 w 1935956"/>
              <a:gd name="connsiteY20" fmla="*/ 900423 h 3762230"/>
              <a:gd name="connsiteX21" fmla="*/ 597693 w 1935956"/>
              <a:gd name="connsiteY21" fmla="*/ 886136 h 3762230"/>
              <a:gd name="connsiteX22" fmla="*/ 607218 w 1935956"/>
              <a:gd name="connsiteY22" fmla="*/ 867086 h 3762230"/>
              <a:gd name="connsiteX23" fmla="*/ 621506 w 1935956"/>
              <a:gd name="connsiteY23" fmla="*/ 814698 h 3762230"/>
              <a:gd name="connsiteX24" fmla="*/ 631031 w 1935956"/>
              <a:gd name="connsiteY24" fmla="*/ 781361 h 3762230"/>
              <a:gd name="connsiteX25" fmla="*/ 640556 w 1935956"/>
              <a:gd name="connsiteY25" fmla="*/ 767073 h 3762230"/>
              <a:gd name="connsiteX26" fmla="*/ 659606 w 1935956"/>
              <a:gd name="connsiteY26" fmla="*/ 733736 h 3762230"/>
              <a:gd name="connsiteX27" fmla="*/ 697706 w 1935956"/>
              <a:gd name="connsiteY27" fmla="*/ 714686 h 3762230"/>
              <a:gd name="connsiteX28" fmla="*/ 716756 w 1935956"/>
              <a:gd name="connsiteY28" fmla="*/ 705161 h 3762230"/>
              <a:gd name="connsiteX29" fmla="*/ 731043 w 1935956"/>
              <a:gd name="connsiteY29" fmla="*/ 690873 h 3762230"/>
              <a:gd name="connsiteX30" fmla="*/ 745331 w 1935956"/>
              <a:gd name="connsiteY30" fmla="*/ 681348 h 3762230"/>
              <a:gd name="connsiteX31" fmla="*/ 750093 w 1935956"/>
              <a:gd name="connsiteY31" fmla="*/ 667061 h 3762230"/>
              <a:gd name="connsiteX32" fmla="*/ 764381 w 1935956"/>
              <a:gd name="connsiteY32" fmla="*/ 652773 h 3762230"/>
              <a:gd name="connsiteX33" fmla="*/ 773906 w 1935956"/>
              <a:gd name="connsiteY33" fmla="*/ 638486 h 3762230"/>
              <a:gd name="connsiteX34" fmla="*/ 802481 w 1935956"/>
              <a:gd name="connsiteY34" fmla="*/ 614673 h 3762230"/>
              <a:gd name="connsiteX35" fmla="*/ 812006 w 1935956"/>
              <a:gd name="connsiteY35" fmla="*/ 600386 h 3762230"/>
              <a:gd name="connsiteX36" fmla="*/ 826293 w 1935956"/>
              <a:gd name="connsiteY36" fmla="*/ 581336 h 3762230"/>
              <a:gd name="connsiteX37" fmla="*/ 850106 w 1935956"/>
              <a:gd name="connsiteY37" fmla="*/ 552761 h 3762230"/>
              <a:gd name="connsiteX38" fmla="*/ 869156 w 1935956"/>
              <a:gd name="connsiteY38" fmla="*/ 543236 h 3762230"/>
              <a:gd name="connsiteX39" fmla="*/ 897731 w 1935956"/>
              <a:gd name="connsiteY39" fmla="*/ 509898 h 3762230"/>
              <a:gd name="connsiteX40" fmla="*/ 931068 w 1935956"/>
              <a:gd name="connsiteY40" fmla="*/ 471798 h 3762230"/>
              <a:gd name="connsiteX41" fmla="*/ 973931 w 1935956"/>
              <a:gd name="connsiteY41" fmla="*/ 428936 h 3762230"/>
              <a:gd name="connsiteX42" fmla="*/ 1007268 w 1935956"/>
              <a:gd name="connsiteY42" fmla="*/ 395598 h 3762230"/>
              <a:gd name="connsiteX43" fmla="*/ 1026318 w 1935956"/>
              <a:gd name="connsiteY43" fmla="*/ 333686 h 3762230"/>
              <a:gd name="connsiteX44" fmla="*/ 1045368 w 1935956"/>
              <a:gd name="connsiteY44" fmla="*/ 305111 h 3762230"/>
              <a:gd name="connsiteX45" fmla="*/ 1069181 w 1935956"/>
              <a:gd name="connsiteY45" fmla="*/ 271773 h 3762230"/>
              <a:gd name="connsiteX46" fmla="*/ 1092993 w 1935956"/>
              <a:gd name="connsiteY46" fmla="*/ 243198 h 3762230"/>
              <a:gd name="connsiteX47" fmla="*/ 1107281 w 1935956"/>
              <a:gd name="connsiteY47" fmla="*/ 209861 h 3762230"/>
              <a:gd name="connsiteX48" fmla="*/ 1116806 w 1935956"/>
              <a:gd name="connsiteY48" fmla="*/ 181286 h 3762230"/>
              <a:gd name="connsiteX49" fmla="*/ 1131093 w 1935956"/>
              <a:gd name="connsiteY49" fmla="*/ 157473 h 3762230"/>
              <a:gd name="connsiteX50" fmla="*/ 1159668 w 1935956"/>
              <a:gd name="connsiteY50" fmla="*/ 133661 h 3762230"/>
              <a:gd name="connsiteX51" fmla="*/ 1164431 w 1935956"/>
              <a:gd name="connsiteY51" fmla="*/ 119373 h 3762230"/>
              <a:gd name="connsiteX52" fmla="*/ 1150143 w 1935956"/>
              <a:gd name="connsiteY52" fmla="*/ 90798 h 3762230"/>
              <a:gd name="connsiteX53" fmla="*/ 1145381 w 1935956"/>
              <a:gd name="connsiteY53" fmla="*/ 76511 h 3762230"/>
              <a:gd name="connsiteX54" fmla="*/ 1173956 w 1935956"/>
              <a:gd name="connsiteY54" fmla="*/ 90798 h 3762230"/>
              <a:gd name="connsiteX55" fmla="*/ 1183481 w 1935956"/>
              <a:gd name="connsiteY55" fmla="*/ 105086 h 3762230"/>
              <a:gd name="connsiteX56" fmla="*/ 1173956 w 1935956"/>
              <a:gd name="connsiteY56" fmla="*/ 71748 h 3762230"/>
              <a:gd name="connsiteX57" fmla="*/ 1164431 w 1935956"/>
              <a:gd name="connsiteY57" fmla="*/ 57461 h 3762230"/>
              <a:gd name="connsiteX58" fmla="*/ 1159668 w 1935956"/>
              <a:gd name="connsiteY58" fmla="*/ 43173 h 3762230"/>
              <a:gd name="connsiteX59" fmla="*/ 1150143 w 1935956"/>
              <a:gd name="connsiteY59" fmla="*/ 28886 h 3762230"/>
              <a:gd name="connsiteX60" fmla="*/ 1169193 w 1935956"/>
              <a:gd name="connsiteY60" fmla="*/ 38411 h 3762230"/>
              <a:gd name="connsiteX61" fmla="*/ 1183481 w 1935956"/>
              <a:gd name="connsiteY61" fmla="*/ 43173 h 3762230"/>
              <a:gd name="connsiteX62" fmla="*/ 1197768 w 1935956"/>
              <a:gd name="connsiteY62" fmla="*/ 43173 h 3762230"/>
              <a:gd name="connsiteX63" fmla="*/ 1183481 w 1935956"/>
              <a:gd name="connsiteY63" fmla="*/ 14598 h 3762230"/>
              <a:gd name="connsiteX64" fmla="*/ 1178718 w 1935956"/>
              <a:gd name="connsiteY64" fmla="*/ 311 h 3762230"/>
              <a:gd name="connsiteX65" fmla="*/ 1221581 w 1935956"/>
              <a:gd name="connsiteY65" fmla="*/ 19361 h 3762230"/>
              <a:gd name="connsiteX66" fmla="*/ 1231106 w 1935956"/>
              <a:gd name="connsiteY66" fmla="*/ 33648 h 3762230"/>
              <a:gd name="connsiteX67" fmla="*/ 1273968 w 1935956"/>
              <a:gd name="connsiteY67" fmla="*/ 62223 h 3762230"/>
              <a:gd name="connsiteX68" fmla="*/ 1293018 w 1935956"/>
              <a:gd name="connsiteY68" fmla="*/ 71748 h 3762230"/>
              <a:gd name="connsiteX69" fmla="*/ 1307306 w 1935956"/>
              <a:gd name="connsiteY69" fmla="*/ 86036 h 3762230"/>
              <a:gd name="connsiteX70" fmla="*/ 1321593 w 1935956"/>
              <a:gd name="connsiteY70" fmla="*/ 90798 h 3762230"/>
              <a:gd name="connsiteX71" fmla="*/ 1364456 w 1935956"/>
              <a:gd name="connsiteY71" fmla="*/ 105086 h 3762230"/>
              <a:gd name="connsiteX72" fmla="*/ 1383506 w 1935956"/>
              <a:gd name="connsiteY72" fmla="*/ 114611 h 3762230"/>
              <a:gd name="connsiteX73" fmla="*/ 1402556 w 1935956"/>
              <a:gd name="connsiteY73" fmla="*/ 143186 h 3762230"/>
              <a:gd name="connsiteX74" fmla="*/ 1445418 w 1935956"/>
              <a:gd name="connsiteY74" fmla="*/ 176523 h 3762230"/>
              <a:gd name="connsiteX75" fmla="*/ 1464468 w 1935956"/>
              <a:gd name="connsiteY75" fmla="*/ 205098 h 3762230"/>
              <a:gd name="connsiteX76" fmla="*/ 1507331 w 1935956"/>
              <a:gd name="connsiteY76" fmla="*/ 252723 h 3762230"/>
              <a:gd name="connsiteX77" fmla="*/ 1526381 w 1935956"/>
              <a:gd name="connsiteY77" fmla="*/ 281298 h 3762230"/>
              <a:gd name="connsiteX78" fmla="*/ 1531143 w 1935956"/>
              <a:gd name="connsiteY78" fmla="*/ 300348 h 3762230"/>
              <a:gd name="connsiteX79" fmla="*/ 1554956 w 1935956"/>
              <a:gd name="connsiteY79" fmla="*/ 343211 h 3762230"/>
              <a:gd name="connsiteX80" fmla="*/ 1583531 w 1935956"/>
              <a:gd name="connsiteY80" fmla="*/ 362261 h 3762230"/>
              <a:gd name="connsiteX81" fmla="*/ 1621631 w 1935956"/>
              <a:gd name="connsiteY81" fmla="*/ 371786 h 3762230"/>
              <a:gd name="connsiteX82" fmla="*/ 1631156 w 1935956"/>
              <a:gd name="connsiteY82" fmla="*/ 386073 h 3762230"/>
              <a:gd name="connsiteX83" fmla="*/ 1654968 w 1935956"/>
              <a:gd name="connsiteY83" fmla="*/ 414648 h 3762230"/>
              <a:gd name="connsiteX84" fmla="*/ 1664493 w 1935956"/>
              <a:gd name="connsiteY84" fmla="*/ 443223 h 3762230"/>
              <a:gd name="connsiteX85" fmla="*/ 1669256 w 1935956"/>
              <a:gd name="connsiteY85" fmla="*/ 457511 h 3762230"/>
              <a:gd name="connsiteX86" fmla="*/ 1678781 w 1935956"/>
              <a:gd name="connsiteY86" fmla="*/ 476561 h 3762230"/>
              <a:gd name="connsiteX87" fmla="*/ 1707356 w 1935956"/>
              <a:gd name="connsiteY87" fmla="*/ 519423 h 3762230"/>
              <a:gd name="connsiteX88" fmla="*/ 1716881 w 1935956"/>
              <a:gd name="connsiteY88" fmla="*/ 533711 h 3762230"/>
              <a:gd name="connsiteX89" fmla="*/ 1721643 w 1935956"/>
              <a:gd name="connsiteY89" fmla="*/ 547998 h 3762230"/>
              <a:gd name="connsiteX90" fmla="*/ 1735931 w 1935956"/>
              <a:gd name="connsiteY90" fmla="*/ 557523 h 3762230"/>
              <a:gd name="connsiteX91" fmla="*/ 1788318 w 1935956"/>
              <a:gd name="connsiteY91" fmla="*/ 581336 h 3762230"/>
              <a:gd name="connsiteX92" fmla="*/ 1807368 w 1935956"/>
              <a:gd name="connsiteY92" fmla="*/ 590861 h 3762230"/>
              <a:gd name="connsiteX93" fmla="*/ 1835943 w 1935956"/>
              <a:gd name="connsiteY93" fmla="*/ 600386 h 3762230"/>
              <a:gd name="connsiteX94" fmla="*/ 1878806 w 1935956"/>
              <a:gd name="connsiteY94" fmla="*/ 595623 h 3762230"/>
              <a:gd name="connsiteX95" fmla="*/ 1893093 w 1935956"/>
              <a:gd name="connsiteY95" fmla="*/ 590861 h 3762230"/>
              <a:gd name="connsiteX96" fmla="*/ 1902618 w 1935956"/>
              <a:gd name="connsiteY96" fmla="*/ 576573 h 3762230"/>
              <a:gd name="connsiteX97" fmla="*/ 1921668 w 1935956"/>
              <a:gd name="connsiteY97" fmla="*/ 571811 h 3762230"/>
              <a:gd name="connsiteX98" fmla="*/ 1935956 w 1935956"/>
              <a:gd name="connsiteY98" fmla="*/ 567048 h 3762230"/>
              <a:gd name="connsiteX99" fmla="*/ 1926431 w 1935956"/>
              <a:gd name="connsiteY99" fmla="*/ 705161 h 3762230"/>
              <a:gd name="connsiteX100" fmla="*/ 1921668 w 1935956"/>
              <a:gd name="connsiteY100" fmla="*/ 719448 h 3762230"/>
              <a:gd name="connsiteX101" fmla="*/ 1902618 w 1935956"/>
              <a:gd name="connsiteY101" fmla="*/ 748023 h 3762230"/>
              <a:gd name="connsiteX102" fmla="*/ 1883568 w 1935956"/>
              <a:gd name="connsiteY102" fmla="*/ 786123 h 3762230"/>
              <a:gd name="connsiteX103" fmla="*/ 1874043 w 1935956"/>
              <a:gd name="connsiteY103" fmla="*/ 824223 h 3762230"/>
              <a:gd name="connsiteX104" fmla="*/ 1864518 w 1935956"/>
              <a:gd name="connsiteY104" fmla="*/ 909948 h 3762230"/>
              <a:gd name="connsiteX105" fmla="*/ 1854993 w 1935956"/>
              <a:gd name="connsiteY105" fmla="*/ 1014723 h 3762230"/>
              <a:gd name="connsiteX106" fmla="*/ 1845468 w 1935956"/>
              <a:gd name="connsiteY106" fmla="*/ 1090923 h 3762230"/>
              <a:gd name="connsiteX107" fmla="*/ 1831181 w 1935956"/>
              <a:gd name="connsiteY107" fmla="*/ 1119498 h 3762230"/>
              <a:gd name="connsiteX108" fmla="*/ 1816893 w 1935956"/>
              <a:gd name="connsiteY108" fmla="*/ 1148073 h 3762230"/>
              <a:gd name="connsiteX109" fmla="*/ 1812131 w 1935956"/>
              <a:gd name="connsiteY109" fmla="*/ 1162361 h 3762230"/>
              <a:gd name="connsiteX110" fmla="*/ 1754981 w 1935956"/>
              <a:gd name="connsiteY110" fmla="*/ 1148073 h 3762230"/>
              <a:gd name="connsiteX111" fmla="*/ 1731168 w 1935956"/>
              <a:gd name="connsiteY111" fmla="*/ 1143311 h 3762230"/>
              <a:gd name="connsiteX112" fmla="*/ 1702593 w 1935956"/>
              <a:gd name="connsiteY112" fmla="*/ 1133786 h 3762230"/>
              <a:gd name="connsiteX113" fmla="*/ 1640681 w 1935956"/>
              <a:gd name="connsiteY113" fmla="*/ 1138548 h 3762230"/>
              <a:gd name="connsiteX114" fmla="*/ 1631156 w 1935956"/>
              <a:gd name="connsiteY114" fmla="*/ 1167123 h 3762230"/>
              <a:gd name="connsiteX115" fmla="*/ 1621631 w 1935956"/>
              <a:gd name="connsiteY115" fmla="*/ 1186173 h 3762230"/>
              <a:gd name="connsiteX116" fmla="*/ 1612106 w 1935956"/>
              <a:gd name="connsiteY116" fmla="*/ 1214748 h 3762230"/>
              <a:gd name="connsiteX117" fmla="*/ 1607343 w 1935956"/>
              <a:gd name="connsiteY117" fmla="*/ 1281423 h 3762230"/>
              <a:gd name="connsiteX118" fmla="*/ 1593056 w 1935956"/>
              <a:gd name="connsiteY118" fmla="*/ 1300473 h 3762230"/>
              <a:gd name="connsiteX119" fmla="*/ 1607343 w 1935956"/>
              <a:gd name="connsiteY119" fmla="*/ 1333811 h 3762230"/>
              <a:gd name="connsiteX120" fmla="*/ 1616868 w 1935956"/>
              <a:gd name="connsiteY120" fmla="*/ 1348098 h 3762230"/>
              <a:gd name="connsiteX121" fmla="*/ 1626393 w 1935956"/>
              <a:gd name="connsiteY121" fmla="*/ 1381436 h 3762230"/>
              <a:gd name="connsiteX122" fmla="*/ 1635918 w 1935956"/>
              <a:gd name="connsiteY122" fmla="*/ 1400486 h 3762230"/>
              <a:gd name="connsiteX123" fmla="*/ 1640681 w 1935956"/>
              <a:gd name="connsiteY123" fmla="*/ 1467161 h 3762230"/>
              <a:gd name="connsiteX124" fmla="*/ 1645443 w 1935956"/>
              <a:gd name="connsiteY124" fmla="*/ 1486211 h 3762230"/>
              <a:gd name="connsiteX125" fmla="*/ 1650206 w 1935956"/>
              <a:gd name="connsiteY125" fmla="*/ 1510023 h 3762230"/>
              <a:gd name="connsiteX126" fmla="*/ 1645443 w 1935956"/>
              <a:gd name="connsiteY126" fmla="*/ 1557648 h 3762230"/>
              <a:gd name="connsiteX127" fmla="*/ 1626393 w 1935956"/>
              <a:gd name="connsiteY127" fmla="*/ 1605273 h 3762230"/>
              <a:gd name="connsiteX128" fmla="*/ 1621631 w 1935956"/>
              <a:gd name="connsiteY128" fmla="*/ 1676711 h 3762230"/>
              <a:gd name="connsiteX129" fmla="*/ 1612106 w 1935956"/>
              <a:gd name="connsiteY129" fmla="*/ 1710048 h 3762230"/>
              <a:gd name="connsiteX130" fmla="*/ 1602581 w 1935956"/>
              <a:gd name="connsiteY130" fmla="*/ 1748148 h 3762230"/>
              <a:gd name="connsiteX131" fmla="*/ 1607343 w 1935956"/>
              <a:gd name="connsiteY131" fmla="*/ 1833873 h 3762230"/>
              <a:gd name="connsiteX132" fmla="*/ 1616868 w 1935956"/>
              <a:gd name="connsiteY132" fmla="*/ 1867211 h 3762230"/>
              <a:gd name="connsiteX133" fmla="*/ 1621631 w 1935956"/>
              <a:gd name="connsiteY133" fmla="*/ 1886261 h 3762230"/>
              <a:gd name="connsiteX134" fmla="*/ 1635918 w 1935956"/>
              <a:gd name="connsiteY134" fmla="*/ 1933886 h 3762230"/>
              <a:gd name="connsiteX135" fmla="*/ 1640681 w 1935956"/>
              <a:gd name="connsiteY135" fmla="*/ 2124386 h 3762230"/>
              <a:gd name="connsiteX136" fmla="*/ 1650206 w 1935956"/>
              <a:gd name="connsiteY136" fmla="*/ 2186298 h 3762230"/>
              <a:gd name="connsiteX137" fmla="*/ 1659731 w 1935956"/>
              <a:gd name="connsiteY137" fmla="*/ 2200586 h 3762230"/>
              <a:gd name="connsiteX138" fmla="*/ 1664493 w 1935956"/>
              <a:gd name="connsiteY138" fmla="*/ 2214873 h 3762230"/>
              <a:gd name="connsiteX139" fmla="*/ 1674018 w 1935956"/>
              <a:gd name="connsiteY139" fmla="*/ 2233923 h 3762230"/>
              <a:gd name="connsiteX140" fmla="*/ 1688306 w 1935956"/>
              <a:gd name="connsiteY140" fmla="*/ 2276786 h 3762230"/>
              <a:gd name="connsiteX141" fmla="*/ 1681162 w 1935956"/>
              <a:gd name="connsiteY141" fmla="*/ 2364892 h 3762230"/>
              <a:gd name="connsiteX142" fmla="*/ 1619250 w 1935956"/>
              <a:gd name="connsiteY142" fmla="*/ 2422042 h 3762230"/>
              <a:gd name="connsiteX143" fmla="*/ 1516856 w 1935956"/>
              <a:gd name="connsiteY143" fmla="*/ 2464906 h 3762230"/>
              <a:gd name="connsiteX144" fmla="*/ 1469230 w 1935956"/>
              <a:gd name="connsiteY144" fmla="*/ 2555392 h 3762230"/>
              <a:gd name="connsiteX145" fmla="*/ 1478755 w 1935956"/>
              <a:gd name="connsiteY145" fmla="*/ 2610161 h 3762230"/>
              <a:gd name="connsiteX146" fmla="*/ 1459705 w 1935956"/>
              <a:gd name="connsiteY146" fmla="*/ 2662548 h 3762230"/>
              <a:gd name="connsiteX147" fmla="*/ 1488281 w 1935956"/>
              <a:gd name="connsiteY147" fmla="*/ 2743510 h 3762230"/>
              <a:gd name="connsiteX148" fmla="*/ 1581149 w 1935956"/>
              <a:gd name="connsiteY148" fmla="*/ 2750652 h 3762230"/>
              <a:gd name="connsiteX149" fmla="*/ 1609724 w 1935956"/>
              <a:gd name="connsiteY149" fmla="*/ 2803040 h 3762230"/>
              <a:gd name="connsiteX150" fmla="*/ 1593055 w 1935956"/>
              <a:gd name="connsiteY150" fmla="*/ 2855426 h 3762230"/>
              <a:gd name="connsiteX151" fmla="*/ 1635918 w 1935956"/>
              <a:gd name="connsiteY151" fmla="*/ 2872095 h 3762230"/>
              <a:gd name="connsiteX152" fmla="*/ 1650206 w 1935956"/>
              <a:gd name="connsiteY152" fmla="*/ 2922101 h 3762230"/>
              <a:gd name="connsiteX153" fmla="*/ 1631156 w 1935956"/>
              <a:gd name="connsiteY153" fmla="*/ 2945912 h 3762230"/>
              <a:gd name="connsiteX154" fmla="*/ 1671637 w 1935956"/>
              <a:gd name="connsiteY154" fmla="*/ 2962581 h 3762230"/>
              <a:gd name="connsiteX155" fmla="*/ 1693068 w 1935956"/>
              <a:gd name="connsiteY155" fmla="*/ 3017349 h 3762230"/>
              <a:gd name="connsiteX156" fmla="*/ 1669255 w 1935956"/>
              <a:gd name="connsiteY156" fmla="*/ 3026874 h 3762230"/>
              <a:gd name="connsiteX157" fmla="*/ 1643062 w 1935956"/>
              <a:gd name="connsiteY157" fmla="*/ 3010204 h 3762230"/>
              <a:gd name="connsiteX158" fmla="*/ 1376362 w 1935956"/>
              <a:gd name="connsiteY158" fmla="*/ 3060210 h 3762230"/>
              <a:gd name="connsiteX159" fmla="*/ 1383506 w 1935956"/>
              <a:gd name="connsiteY159" fmla="*/ 3095929 h 3762230"/>
              <a:gd name="connsiteX160" fmla="*/ 1321593 w 1935956"/>
              <a:gd name="connsiteY160" fmla="*/ 3103072 h 3762230"/>
              <a:gd name="connsiteX161" fmla="*/ 1343024 w 1935956"/>
              <a:gd name="connsiteY161" fmla="*/ 3222133 h 3762230"/>
              <a:gd name="connsiteX162" fmla="*/ 1309687 w 1935956"/>
              <a:gd name="connsiteY162" fmla="*/ 3286427 h 3762230"/>
              <a:gd name="connsiteX163" fmla="*/ 1335881 w 1935956"/>
              <a:gd name="connsiteY163" fmla="*/ 3376914 h 3762230"/>
              <a:gd name="connsiteX164" fmla="*/ 1319212 w 1935956"/>
              <a:gd name="connsiteY164" fmla="*/ 3412631 h 3762230"/>
              <a:gd name="connsiteX165" fmla="*/ 1354931 w 1935956"/>
              <a:gd name="connsiteY165" fmla="*/ 3498356 h 3762230"/>
              <a:gd name="connsiteX166" fmla="*/ 1328736 w 1935956"/>
              <a:gd name="connsiteY166" fmla="*/ 3574555 h 3762230"/>
              <a:gd name="connsiteX167" fmla="*/ 1259679 w 1935956"/>
              <a:gd name="connsiteY167" fmla="*/ 3648375 h 3762230"/>
              <a:gd name="connsiteX168" fmla="*/ 1166811 w 1935956"/>
              <a:gd name="connsiteY168" fmla="*/ 3638849 h 3762230"/>
              <a:gd name="connsiteX169" fmla="*/ 895349 w 1935956"/>
              <a:gd name="connsiteY169" fmla="*/ 3753148 h 3762230"/>
              <a:gd name="connsiteX170" fmla="*/ 771524 w 1935956"/>
              <a:gd name="connsiteY170" fmla="*/ 3755529 h 3762230"/>
              <a:gd name="connsiteX171" fmla="*/ 542925 w 1935956"/>
              <a:gd name="connsiteY171" fmla="*/ 3610273 h 3762230"/>
              <a:gd name="connsiteX172" fmla="*/ 504824 w 1935956"/>
              <a:gd name="connsiteY172" fmla="*/ 3522166 h 3762230"/>
              <a:gd name="connsiteX173" fmla="*/ 450055 w 1935956"/>
              <a:gd name="connsiteY173" fmla="*/ 3467398 h 3762230"/>
              <a:gd name="connsiteX174" fmla="*/ 452437 w 1935956"/>
              <a:gd name="connsiteY174" fmla="*/ 3436441 h 3762230"/>
              <a:gd name="connsiteX175" fmla="*/ 319087 w 1935956"/>
              <a:gd name="connsiteY175" fmla="*/ 3376909 h 3762230"/>
              <a:gd name="connsiteX176" fmla="*/ 297657 w 1935956"/>
              <a:gd name="connsiteY176" fmla="*/ 3288803 h 3762230"/>
              <a:gd name="connsiteX177" fmla="*/ 214313 w 1935956"/>
              <a:gd name="connsiteY177" fmla="*/ 3143548 h 3762230"/>
              <a:gd name="connsiteX178" fmla="*/ 228601 w 1935956"/>
              <a:gd name="connsiteY178" fmla="*/ 3017341 h 3762230"/>
              <a:gd name="connsiteX179" fmla="*/ 176213 w 1935956"/>
              <a:gd name="connsiteY179" fmla="*/ 2933997 h 3762230"/>
              <a:gd name="connsiteX180" fmla="*/ 78582 w 1935956"/>
              <a:gd name="connsiteY180" fmla="*/ 2914948 h 3762230"/>
              <a:gd name="connsiteX181" fmla="*/ 0 w 1935956"/>
              <a:gd name="connsiteY181" fmla="*/ 2869704 h 3762230"/>
              <a:gd name="connsiteX0" fmla="*/ 423271 w 1942509"/>
              <a:gd name="connsiteY0" fmla="*/ 1524311 h 3762230"/>
              <a:gd name="connsiteX1" fmla="*/ 447084 w 1942509"/>
              <a:gd name="connsiteY1" fmla="*/ 1486211 h 3762230"/>
              <a:gd name="connsiteX2" fmla="*/ 451846 w 1942509"/>
              <a:gd name="connsiteY2" fmla="*/ 1471923 h 3762230"/>
              <a:gd name="connsiteX3" fmla="*/ 470896 w 1942509"/>
              <a:gd name="connsiteY3" fmla="*/ 1438586 h 3762230"/>
              <a:gd name="connsiteX4" fmla="*/ 485184 w 1942509"/>
              <a:gd name="connsiteY4" fmla="*/ 1424298 h 3762230"/>
              <a:gd name="connsiteX5" fmla="*/ 504234 w 1942509"/>
              <a:gd name="connsiteY5" fmla="*/ 1395723 h 3762230"/>
              <a:gd name="connsiteX6" fmla="*/ 508996 w 1942509"/>
              <a:gd name="connsiteY6" fmla="*/ 1371911 h 3762230"/>
              <a:gd name="connsiteX7" fmla="*/ 542334 w 1942509"/>
              <a:gd name="connsiteY7" fmla="*/ 1338573 h 3762230"/>
              <a:gd name="connsiteX8" fmla="*/ 570909 w 1942509"/>
              <a:gd name="connsiteY8" fmla="*/ 1333811 h 3762230"/>
              <a:gd name="connsiteX9" fmla="*/ 580434 w 1942509"/>
              <a:gd name="connsiteY9" fmla="*/ 1305236 h 3762230"/>
              <a:gd name="connsiteX10" fmla="*/ 589959 w 1942509"/>
              <a:gd name="connsiteY10" fmla="*/ 1252848 h 3762230"/>
              <a:gd name="connsiteX11" fmla="*/ 580434 w 1942509"/>
              <a:gd name="connsiteY11" fmla="*/ 1176648 h 3762230"/>
              <a:gd name="connsiteX12" fmla="*/ 570909 w 1942509"/>
              <a:gd name="connsiteY12" fmla="*/ 1148073 h 3762230"/>
              <a:gd name="connsiteX13" fmla="*/ 566146 w 1942509"/>
              <a:gd name="connsiteY13" fmla="*/ 1114736 h 3762230"/>
              <a:gd name="connsiteX14" fmla="*/ 556621 w 1942509"/>
              <a:gd name="connsiteY14" fmla="*/ 1095686 h 3762230"/>
              <a:gd name="connsiteX15" fmla="*/ 551859 w 1942509"/>
              <a:gd name="connsiteY15" fmla="*/ 1081398 h 3762230"/>
              <a:gd name="connsiteX16" fmla="*/ 556621 w 1942509"/>
              <a:gd name="connsiteY16" fmla="*/ 986148 h 3762230"/>
              <a:gd name="connsiteX17" fmla="*/ 561384 w 1942509"/>
              <a:gd name="connsiteY17" fmla="*/ 971861 h 3762230"/>
              <a:gd name="connsiteX18" fmla="*/ 570909 w 1942509"/>
              <a:gd name="connsiteY18" fmla="*/ 957573 h 3762230"/>
              <a:gd name="connsiteX19" fmla="*/ 585196 w 1942509"/>
              <a:gd name="connsiteY19" fmla="*/ 943286 h 3762230"/>
              <a:gd name="connsiteX20" fmla="*/ 599484 w 1942509"/>
              <a:gd name="connsiteY20" fmla="*/ 900423 h 3762230"/>
              <a:gd name="connsiteX21" fmla="*/ 604246 w 1942509"/>
              <a:gd name="connsiteY21" fmla="*/ 886136 h 3762230"/>
              <a:gd name="connsiteX22" fmla="*/ 613771 w 1942509"/>
              <a:gd name="connsiteY22" fmla="*/ 867086 h 3762230"/>
              <a:gd name="connsiteX23" fmla="*/ 628059 w 1942509"/>
              <a:gd name="connsiteY23" fmla="*/ 814698 h 3762230"/>
              <a:gd name="connsiteX24" fmla="*/ 637584 w 1942509"/>
              <a:gd name="connsiteY24" fmla="*/ 781361 h 3762230"/>
              <a:gd name="connsiteX25" fmla="*/ 647109 w 1942509"/>
              <a:gd name="connsiteY25" fmla="*/ 767073 h 3762230"/>
              <a:gd name="connsiteX26" fmla="*/ 666159 w 1942509"/>
              <a:gd name="connsiteY26" fmla="*/ 733736 h 3762230"/>
              <a:gd name="connsiteX27" fmla="*/ 704259 w 1942509"/>
              <a:gd name="connsiteY27" fmla="*/ 714686 h 3762230"/>
              <a:gd name="connsiteX28" fmla="*/ 723309 w 1942509"/>
              <a:gd name="connsiteY28" fmla="*/ 705161 h 3762230"/>
              <a:gd name="connsiteX29" fmla="*/ 737596 w 1942509"/>
              <a:gd name="connsiteY29" fmla="*/ 690873 h 3762230"/>
              <a:gd name="connsiteX30" fmla="*/ 751884 w 1942509"/>
              <a:gd name="connsiteY30" fmla="*/ 681348 h 3762230"/>
              <a:gd name="connsiteX31" fmla="*/ 756646 w 1942509"/>
              <a:gd name="connsiteY31" fmla="*/ 667061 h 3762230"/>
              <a:gd name="connsiteX32" fmla="*/ 770934 w 1942509"/>
              <a:gd name="connsiteY32" fmla="*/ 652773 h 3762230"/>
              <a:gd name="connsiteX33" fmla="*/ 780459 w 1942509"/>
              <a:gd name="connsiteY33" fmla="*/ 638486 h 3762230"/>
              <a:gd name="connsiteX34" fmla="*/ 809034 w 1942509"/>
              <a:gd name="connsiteY34" fmla="*/ 614673 h 3762230"/>
              <a:gd name="connsiteX35" fmla="*/ 818559 w 1942509"/>
              <a:gd name="connsiteY35" fmla="*/ 600386 h 3762230"/>
              <a:gd name="connsiteX36" fmla="*/ 832846 w 1942509"/>
              <a:gd name="connsiteY36" fmla="*/ 581336 h 3762230"/>
              <a:gd name="connsiteX37" fmla="*/ 856659 w 1942509"/>
              <a:gd name="connsiteY37" fmla="*/ 552761 h 3762230"/>
              <a:gd name="connsiteX38" fmla="*/ 875709 w 1942509"/>
              <a:gd name="connsiteY38" fmla="*/ 543236 h 3762230"/>
              <a:gd name="connsiteX39" fmla="*/ 904284 w 1942509"/>
              <a:gd name="connsiteY39" fmla="*/ 509898 h 3762230"/>
              <a:gd name="connsiteX40" fmla="*/ 937621 w 1942509"/>
              <a:gd name="connsiteY40" fmla="*/ 471798 h 3762230"/>
              <a:gd name="connsiteX41" fmla="*/ 980484 w 1942509"/>
              <a:gd name="connsiteY41" fmla="*/ 428936 h 3762230"/>
              <a:gd name="connsiteX42" fmla="*/ 1013821 w 1942509"/>
              <a:gd name="connsiteY42" fmla="*/ 395598 h 3762230"/>
              <a:gd name="connsiteX43" fmla="*/ 1032871 w 1942509"/>
              <a:gd name="connsiteY43" fmla="*/ 333686 h 3762230"/>
              <a:gd name="connsiteX44" fmla="*/ 1051921 w 1942509"/>
              <a:gd name="connsiteY44" fmla="*/ 305111 h 3762230"/>
              <a:gd name="connsiteX45" fmla="*/ 1075734 w 1942509"/>
              <a:gd name="connsiteY45" fmla="*/ 271773 h 3762230"/>
              <a:gd name="connsiteX46" fmla="*/ 1099546 w 1942509"/>
              <a:gd name="connsiteY46" fmla="*/ 243198 h 3762230"/>
              <a:gd name="connsiteX47" fmla="*/ 1113834 w 1942509"/>
              <a:gd name="connsiteY47" fmla="*/ 209861 h 3762230"/>
              <a:gd name="connsiteX48" fmla="*/ 1123359 w 1942509"/>
              <a:gd name="connsiteY48" fmla="*/ 181286 h 3762230"/>
              <a:gd name="connsiteX49" fmla="*/ 1137646 w 1942509"/>
              <a:gd name="connsiteY49" fmla="*/ 157473 h 3762230"/>
              <a:gd name="connsiteX50" fmla="*/ 1166221 w 1942509"/>
              <a:gd name="connsiteY50" fmla="*/ 133661 h 3762230"/>
              <a:gd name="connsiteX51" fmla="*/ 1170984 w 1942509"/>
              <a:gd name="connsiteY51" fmla="*/ 119373 h 3762230"/>
              <a:gd name="connsiteX52" fmla="*/ 1156696 w 1942509"/>
              <a:gd name="connsiteY52" fmla="*/ 90798 h 3762230"/>
              <a:gd name="connsiteX53" fmla="*/ 1151934 w 1942509"/>
              <a:gd name="connsiteY53" fmla="*/ 76511 h 3762230"/>
              <a:gd name="connsiteX54" fmla="*/ 1180509 w 1942509"/>
              <a:gd name="connsiteY54" fmla="*/ 90798 h 3762230"/>
              <a:gd name="connsiteX55" fmla="*/ 1190034 w 1942509"/>
              <a:gd name="connsiteY55" fmla="*/ 105086 h 3762230"/>
              <a:gd name="connsiteX56" fmla="*/ 1180509 w 1942509"/>
              <a:gd name="connsiteY56" fmla="*/ 71748 h 3762230"/>
              <a:gd name="connsiteX57" fmla="*/ 1170984 w 1942509"/>
              <a:gd name="connsiteY57" fmla="*/ 57461 h 3762230"/>
              <a:gd name="connsiteX58" fmla="*/ 1166221 w 1942509"/>
              <a:gd name="connsiteY58" fmla="*/ 43173 h 3762230"/>
              <a:gd name="connsiteX59" fmla="*/ 1156696 w 1942509"/>
              <a:gd name="connsiteY59" fmla="*/ 28886 h 3762230"/>
              <a:gd name="connsiteX60" fmla="*/ 1175746 w 1942509"/>
              <a:gd name="connsiteY60" fmla="*/ 38411 h 3762230"/>
              <a:gd name="connsiteX61" fmla="*/ 1190034 w 1942509"/>
              <a:gd name="connsiteY61" fmla="*/ 43173 h 3762230"/>
              <a:gd name="connsiteX62" fmla="*/ 1204321 w 1942509"/>
              <a:gd name="connsiteY62" fmla="*/ 43173 h 3762230"/>
              <a:gd name="connsiteX63" fmla="*/ 1190034 w 1942509"/>
              <a:gd name="connsiteY63" fmla="*/ 14598 h 3762230"/>
              <a:gd name="connsiteX64" fmla="*/ 1185271 w 1942509"/>
              <a:gd name="connsiteY64" fmla="*/ 311 h 3762230"/>
              <a:gd name="connsiteX65" fmla="*/ 1228134 w 1942509"/>
              <a:gd name="connsiteY65" fmla="*/ 19361 h 3762230"/>
              <a:gd name="connsiteX66" fmla="*/ 1237659 w 1942509"/>
              <a:gd name="connsiteY66" fmla="*/ 33648 h 3762230"/>
              <a:gd name="connsiteX67" fmla="*/ 1280521 w 1942509"/>
              <a:gd name="connsiteY67" fmla="*/ 62223 h 3762230"/>
              <a:gd name="connsiteX68" fmla="*/ 1299571 w 1942509"/>
              <a:gd name="connsiteY68" fmla="*/ 71748 h 3762230"/>
              <a:gd name="connsiteX69" fmla="*/ 1313859 w 1942509"/>
              <a:gd name="connsiteY69" fmla="*/ 86036 h 3762230"/>
              <a:gd name="connsiteX70" fmla="*/ 1328146 w 1942509"/>
              <a:gd name="connsiteY70" fmla="*/ 90798 h 3762230"/>
              <a:gd name="connsiteX71" fmla="*/ 1371009 w 1942509"/>
              <a:gd name="connsiteY71" fmla="*/ 105086 h 3762230"/>
              <a:gd name="connsiteX72" fmla="*/ 1390059 w 1942509"/>
              <a:gd name="connsiteY72" fmla="*/ 114611 h 3762230"/>
              <a:gd name="connsiteX73" fmla="*/ 1409109 w 1942509"/>
              <a:gd name="connsiteY73" fmla="*/ 143186 h 3762230"/>
              <a:gd name="connsiteX74" fmla="*/ 1451971 w 1942509"/>
              <a:gd name="connsiteY74" fmla="*/ 176523 h 3762230"/>
              <a:gd name="connsiteX75" fmla="*/ 1471021 w 1942509"/>
              <a:gd name="connsiteY75" fmla="*/ 205098 h 3762230"/>
              <a:gd name="connsiteX76" fmla="*/ 1513884 w 1942509"/>
              <a:gd name="connsiteY76" fmla="*/ 252723 h 3762230"/>
              <a:gd name="connsiteX77" fmla="*/ 1532934 w 1942509"/>
              <a:gd name="connsiteY77" fmla="*/ 281298 h 3762230"/>
              <a:gd name="connsiteX78" fmla="*/ 1537696 w 1942509"/>
              <a:gd name="connsiteY78" fmla="*/ 300348 h 3762230"/>
              <a:gd name="connsiteX79" fmla="*/ 1561509 w 1942509"/>
              <a:gd name="connsiteY79" fmla="*/ 343211 h 3762230"/>
              <a:gd name="connsiteX80" fmla="*/ 1590084 w 1942509"/>
              <a:gd name="connsiteY80" fmla="*/ 362261 h 3762230"/>
              <a:gd name="connsiteX81" fmla="*/ 1628184 w 1942509"/>
              <a:gd name="connsiteY81" fmla="*/ 371786 h 3762230"/>
              <a:gd name="connsiteX82" fmla="*/ 1637709 w 1942509"/>
              <a:gd name="connsiteY82" fmla="*/ 386073 h 3762230"/>
              <a:gd name="connsiteX83" fmla="*/ 1661521 w 1942509"/>
              <a:gd name="connsiteY83" fmla="*/ 414648 h 3762230"/>
              <a:gd name="connsiteX84" fmla="*/ 1671046 w 1942509"/>
              <a:gd name="connsiteY84" fmla="*/ 443223 h 3762230"/>
              <a:gd name="connsiteX85" fmla="*/ 1675809 w 1942509"/>
              <a:gd name="connsiteY85" fmla="*/ 457511 h 3762230"/>
              <a:gd name="connsiteX86" fmla="*/ 1685334 w 1942509"/>
              <a:gd name="connsiteY86" fmla="*/ 476561 h 3762230"/>
              <a:gd name="connsiteX87" fmla="*/ 1713909 w 1942509"/>
              <a:gd name="connsiteY87" fmla="*/ 519423 h 3762230"/>
              <a:gd name="connsiteX88" fmla="*/ 1723434 w 1942509"/>
              <a:gd name="connsiteY88" fmla="*/ 533711 h 3762230"/>
              <a:gd name="connsiteX89" fmla="*/ 1728196 w 1942509"/>
              <a:gd name="connsiteY89" fmla="*/ 547998 h 3762230"/>
              <a:gd name="connsiteX90" fmla="*/ 1742484 w 1942509"/>
              <a:gd name="connsiteY90" fmla="*/ 557523 h 3762230"/>
              <a:gd name="connsiteX91" fmla="*/ 1794871 w 1942509"/>
              <a:gd name="connsiteY91" fmla="*/ 581336 h 3762230"/>
              <a:gd name="connsiteX92" fmla="*/ 1813921 w 1942509"/>
              <a:gd name="connsiteY92" fmla="*/ 590861 h 3762230"/>
              <a:gd name="connsiteX93" fmla="*/ 1842496 w 1942509"/>
              <a:gd name="connsiteY93" fmla="*/ 600386 h 3762230"/>
              <a:gd name="connsiteX94" fmla="*/ 1885359 w 1942509"/>
              <a:gd name="connsiteY94" fmla="*/ 595623 h 3762230"/>
              <a:gd name="connsiteX95" fmla="*/ 1899646 w 1942509"/>
              <a:gd name="connsiteY95" fmla="*/ 590861 h 3762230"/>
              <a:gd name="connsiteX96" fmla="*/ 1909171 w 1942509"/>
              <a:gd name="connsiteY96" fmla="*/ 576573 h 3762230"/>
              <a:gd name="connsiteX97" fmla="*/ 1928221 w 1942509"/>
              <a:gd name="connsiteY97" fmla="*/ 571811 h 3762230"/>
              <a:gd name="connsiteX98" fmla="*/ 1942509 w 1942509"/>
              <a:gd name="connsiteY98" fmla="*/ 567048 h 3762230"/>
              <a:gd name="connsiteX99" fmla="*/ 1932984 w 1942509"/>
              <a:gd name="connsiteY99" fmla="*/ 705161 h 3762230"/>
              <a:gd name="connsiteX100" fmla="*/ 1928221 w 1942509"/>
              <a:gd name="connsiteY100" fmla="*/ 719448 h 3762230"/>
              <a:gd name="connsiteX101" fmla="*/ 1909171 w 1942509"/>
              <a:gd name="connsiteY101" fmla="*/ 748023 h 3762230"/>
              <a:gd name="connsiteX102" fmla="*/ 1890121 w 1942509"/>
              <a:gd name="connsiteY102" fmla="*/ 786123 h 3762230"/>
              <a:gd name="connsiteX103" fmla="*/ 1880596 w 1942509"/>
              <a:gd name="connsiteY103" fmla="*/ 824223 h 3762230"/>
              <a:gd name="connsiteX104" fmla="*/ 1871071 w 1942509"/>
              <a:gd name="connsiteY104" fmla="*/ 909948 h 3762230"/>
              <a:gd name="connsiteX105" fmla="*/ 1861546 w 1942509"/>
              <a:gd name="connsiteY105" fmla="*/ 1014723 h 3762230"/>
              <a:gd name="connsiteX106" fmla="*/ 1852021 w 1942509"/>
              <a:gd name="connsiteY106" fmla="*/ 1090923 h 3762230"/>
              <a:gd name="connsiteX107" fmla="*/ 1837734 w 1942509"/>
              <a:gd name="connsiteY107" fmla="*/ 1119498 h 3762230"/>
              <a:gd name="connsiteX108" fmla="*/ 1823446 w 1942509"/>
              <a:gd name="connsiteY108" fmla="*/ 1148073 h 3762230"/>
              <a:gd name="connsiteX109" fmla="*/ 1818684 w 1942509"/>
              <a:gd name="connsiteY109" fmla="*/ 1162361 h 3762230"/>
              <a:gd name="connsiteX110" fmla="*/ 1761534 w 1942509"/>
              <a:gd name="connsiteY110" fmla="*/ 1148073 h 3762230"/>
              <a:gd name="connsiteX111" fmla="*/ 1737721 w 1942509"/>
              <a:gd name="connsiteY111" fmla="*/ 1143311 h 3762230"/>
              <a:gd name="connsiteX112" fmla="*/ 1709146 w 1942509"/>
              <a:gd name="connsiteY112" fmla="*/ 1133786 h 3762230"/>
              <a:gd name="connsiteX113" fmla="*/ 1647234 w 1942509"/>
              <a:gd name="connsiteY113" fmla="*/ 1138548 h 3762230"/>
              <a:gd name="connsiteX114" fmla="*/ 1637709 w 1942509"/>
              <a:gd name="connsiteY114" fmla="*/ 1167123 h 3762230"/>
              <a:gd name="connsiteX115" fmla="*/ 1628184 w 1942509"/>
              <a:gd name="connsiteY115" fmla="*/ 1186173 h 3762230"/>
              <a:gd name="connsiteX116" fmla="*/ 1618659 w 1942509"/>
              <a:gd name="connsiteY116" fmla="*/ 1214748 h 3762230"/>
              <a:gd name="connsiteX117" fmla="*/ 1613896 w 1942509"/>
              <a:gd name="connsiteY117" fmla="*/ 1281423 h 3762230"/>
              <a:gd name="connsiteX118" fmla="*/ 1599609 w 1942509"/>
              <a:gd name="connsiteY118" fmla="*/ 1300473 h 3762230"/>
              <a:gd name="connsiteX119" fmla="*/ 1613896 w 1942509"/>
              <a:gd name="connsiteY119" fmla="*/ 1333811 h 3762230"/>
              <a:gd name="connsiteX120" fmla="*/ 1623421 w 1942509"/>
              <a:gd name="connsiteY120" fmla="*/ 1348098 h 3762230"/>
              <a:gd name="connsiteX121" fmla="*/ 1632946 w 1942509"/>
              <a:gd name="connsiteY121" fmla="*/ 1381436 h 3762230"/>
              <a:gd name="connsiteX122" fmla="*/ 1642471 w 1942509"/>
              <a:gd name="connsiteY122" fmla="*/ 1400486 h 3762230"/>
              <a:gd name="connsiteX123" fmla="*/ 1647234 w 1942509"/>
              <a:gd name="connsiteY123" fmla="*/ 1467161 h 3762230"/>
              <a:gd name="connsiteX124" fmla="*/ 1651996 w 1942509"/>
              <a:gd name="connsiteY124" fmla="*/ 1486211 h 3762230"/>
              <a:gd name="connsiteX125" fmla="*/ 1656759 w 1942509"/>
              <a:gd name="connsiteY125" fmla="*/ 1510023 h 3762230"/>
              <a:gd name="connsiteX126" fmla="*/ 1651996 w 1942509"/>
              <a:gd name="connsiteY126" fmla="*/ 1557648 h 3762230"/>
              <a:gd name="connsiteX127" fmla="*/ 1632946 w 1942509"/>
              <a:gd name="connsiteY127" fmla="*/ 1605273 h 3762230"/>
              <a:gd name="connsiteX128" fmla="*/ 1628184 w 1942509"/>
              <a:gd name="connsiteY128" fmla="*/ 1676711 h 3762230"/>
              <a:gd name="connsiteX129" fmla="*/ 1618659 w 1942509"/>
              <a:gd name="connsiteY129" fmla="*/ 1710048 h 3762230"/>
              <a:gd name="connsiteX130" fmla="*/ 1609134 w 1942509"/>
              <a:gd name="connsiteY130" fmla="*/ 1748148 h 3762230"/>
              <a:gd name="connsiteX131" fmla="*/ 1613896 w 1942509"/>
              <a:gd name="connsiteY131" fmla="*/ 1833873 h 3762230"/>
              <a:gd name="connsiteX132" fmla="*/ 1623421 w 1942509"/>
              <a:gd name="connsiteY132" fmla="*/ 1867211 h 3762230"/>
              <a:gd name="connsiteX133" fmla="*/ 1628184 w 1942509"/>
              <a:gd name="connsiteY133" fmla="*/ 1886261 h 3762230"/>
              <a:gd name="connsiteX134" fmla="*/ 1642471 w 1942509"/>
              <a:gd name="connsiteY134" fmla="*/ 1933886 h 3762230"/>
              <a:gd name="connsiteX135" fmla="*/ 1647234 w 1942509"/>
              <a:gd name="connsiteY135" fmla="*/ 2124386 h 3762230"/>
              <a:gd name="connsiteX136" fmla="*/ 1656759 w 1942509"/>
              <a:gd name="connsiteY136" fmla="*/ 2186298 h 3762230"/>
              <a:gd name="connsiteX137" fmla="*/ 1666284 w 1942509"/>
              <a:gd name="connsiteY137" fmla="*/ 2200586 h 3762230"/>
              <a:gd name="connsiteX138" fmla="*/ 1671046 w 1942509"/>
              <a:gd name="connsiteY138" fmla="*/ 2214873 h 3762230"/>
              <a:gd name="connsiteX139" fmla="*/ 1680571 w 1942509"/>
              <a:gd name="connsiteY139" fmla="*/ 2233923 h 3762230"/>
              <a:gd name="connsiteX140" fmla="*/ 1694859 w 1942509"/>
              <a:gd name="connsiteY140" fmla="*/ 2276786 h 3762230"/>
              <a:gd name="connsiteX141" fmla="*/ 1687715 w 1942509"/>
              <a:gd name="connsiteY141" fmla="*/ 2364892 h 3762230"/>
              <a:gd name="connsiteX142" fmla="*/ 1625803 w 1942509"/>
              <a:gd name="connsiteY142" fmla="*/ 2422042 h 3762230"/>
              <a:gd name="connsiteX143" fmla="*/ 1523409 w 1942509"/>
              <a:gd name="connsiteY143" fmla="*/ 2464906 h 3762230"/>
              <a:gd name="connsiteX144" fmla="*/ 1475783 w 1942509"/>
              <a:gd name="connsiteY144" fmla="*/ 2555392 h 3762230"/>
              <a:gd name="connsiteX145" fmla="*/ 1485308 w 1942509"/>
              <a:gd name="connsiteY145" fmla="*/ 2610161 h 3762230"/>
              <a:gd name="connsiteX146" fmla="*/ 1466258 w 1942509"/>
              <a:gd name="connsiteY146" fmla="*/ 2662548 h 3762230"/>
              <a:gd name="connsiteX147" fmla="*/ 1494834 w 1942509"/>
              <a:gd name="connsiteY147" fmla="*/ 2743510 h 3762230"/>
              <a:gd name="connsiteX148" fmla="*/ 1587702 w 1942509"/>
              <a:gd name="connsiteY148" fmla="*/ 2750652 h 3762230"/>
              <a:gd name="connsiteX149" fmla="*/ 1616277 w 1942509"/>
              <a:gd name="connsiteY149" fmla="*/ 2803040 h 3762230"/>
              <a:gd name="connsiteX150" fmla="*/ 1599608 w 1942509"/>
              <a:gd name="connsiteY150" fmla="*/ 2855426 h 3762230"/>
              <a:gd name="connsiteX151" fmla="*/ 1642471 w 1942509"/>
              <a:gd name="connsiteY151" fmla="*/ 2872095 h 3762230"/>
              <a:gd name="connsiteX152" fmla="*/ 1656759 w 1942509"/>
              <a:gd name="connsiteY152" fmla="*/ 2922101 h 3762230"/>
              <a:gd name="connsiteX153" fmla="*/ 1637709 w 1942509"/>
              <a:gd name="connsiteY153" fmla="*/ 2945912 h 3762230"/>
              <a:gd name="connsiteX154" fmla="*/ 1678190 w 1942509"/>
              <a:gd name="connsiteY154" fmla="*/ 2962581 h 3762230"/>
              <a:gd name="connsiteX155" fmla="*/ 1699621 w 1942509"/>
              <a:gd name="connsiteY155" fmla="*/ 3017349 h 3762230"/>
              <a:gd name="connsiteX156" fmla="*/ 1675808 w 1942509"/>
              <a:gd name="connsiteY156" fmla="*/ 3026874 h 3762230"/>
              <a:gd name="connsiteX157" fmla="*/ 1649615 w 1942509"/>
              <a:gd name="connsiteY157" fmla="*/ 3010204 h 3762230"/>
              <a:gd name="connsiteX158" fmla="*/ 1382915 w 1942509"/>
              <a:gd name="connsiteY158" fmla="*/ 3060210 h 3762230"/>
              <a:gd name="connsiteX159" fmla="*/ 1390059 w 1942509"/>
              <a:gd name="connsiteY159" fmla="*/ 3095929 h 3762230"/>
              <a:gd name="connsiteX160" fmla="*/ 1328146 w 1942509"/>
              <a:gd name="connsiteY160" fmla="*/ 3103072 h 3762230"/>
              <a:gd name="connsiteX161" fmla="*/ 1349577 w 1942509"/>
              <a:gd name="connsiteY161" fmla="*/ 3222133 h 3762230"/>
              <a:gd name="connsiteX162" fmla="*/ 1316240 w 1942509"/>
              <a:gd name="connsiteY162" fmla="*/ 3286427 h 3762230"/>
              <a:gd name="connsiteX163" fmla="*/ 1342434 w 1942509"/>
              <a:gd name="connsiteY163" fmla="*/ 3376914 h 3762230"/>
              <a:gd name="connsiteX164" fmla="*/ 1325765 w 1942509"/>
              <a:gd name="connsiteY164" fmla="*/ 3412631 h 3762230"/>
              <a:gd name="connsiteX165" fmla="*/ 1361484 w 1942509"/>
              <a:gd name="connsiteY165" fmla="*/ 3498356 h 3762230"/>
              <a:gd name="connsiteX166" fmla="*/ 1335289 w 1942509"/>
              <a:gd name="connsiteY166" fmla="*/ 3574555 h 3762230"/>
              <a:gd name="connsiteX167" fmla="*/ 1266232 w 1942509"/>
              <a:gd name="connsiteY167" fmla="*/ 3648375 h 3762230"/>
              <a:gd name="connsiteX168" fmla="*/ 1173364 w 1942509"/>
              <a:gd name="connsiteY168" fmla="*/ 3638849 h 3762230"/>
              <a:gd name="connsiteX169" fmla="*/ 901902 w 1942509"/>
              <a:gd name="connsiteY169" fmla="*/ 3753148 h 3762230"/>
              <a:gd name="connsiteX170" fmla="*/ 778077 w 1942509"/>
              <a:gd name="connsiteY170" fmla="*/ 3755529 h 3762230"/>
              <a:gd name="connsiteX171" fmla="*/ 549478 w 1942509"/>
              <a:gd name="connsiteY171" fmla="*/ 3610273 h 3762230"/>
              <a:gd name="connsiteX172" fmla="*/ 511377 w 1942509"/>
              <a:gd name="connsiteY172" fmla="*/ 3522166 h 3762230"/>
              <a:gd name="connsiteX173" fmla="*/ 456608 w 1942509"/>
              <a:gd name="connsiteY173" fmla="*/ 3467398 h 3762230"/>
              <a:gd name="connsiteX174" fmla="*/ 458990 w 1942509"/>
              <a:gd name="connsiteY174" fmla="*/ 3436441 h 3762230"/>
              <a:gd name="connsiteX175" fmla="*/ 325640 w 1942509"/>
              <a:gd name="connsiteY175" fmla="*/ 3376909 h 3762230"/>
              <a:gd name="connsiteX176" fmla="*/ 304210 w 1942509"/>
              <a:gd name="connsiteY176" fmla="*/ 3288803 h 3762230"/>
              <a:gd name="connsiteX177" fmla="*/ 220866 w 1942509"/>
              <a:gd name="connsiteY177" fmla="*/ 3143548 h 3762230"/>
              <a:gd name="connsiteX178" fmla="*/ 235154 w 1942509"/>
              <a:gd name="connsiteY178" fmla="*/ 3017341 h 3762230"/>
              <a:gd name="connsiteX179" fmla="*/ 182766 w 1942509"/>
              <a:gd name="connsiteY179" fmla="*/ 2933997 h 3762230"/>
              <a:gd name="connsiteX180" fmla="*/ 85135 w 1942509"/>
              <a:gd name="connsiteY180" fmla="*/ 2914948 h 3762230"/>
              <a:gd name="connsiteX181" fmla="*/ 6553 w 1942509"/>
              <a:gd name="connsiteY181" fmla="*/ 2869704 h 3762230"/>
              <a:gd name="connsiteX182" fmla="*/ 4172 w 1942509"/>
              <a:gd name="connsiteY182" fmla="*/ 2867323 h 3762230"/>
              <a:gd name="connsiteX0" fmla="*/ 417358 w 1936596"/>
              <a:gd name="connsiteY0" fmla="*/ 1524311 h 3762230"/>
              <a:gd name="connsiteX1" fmla="*/ 441171 w 1936596"/>
              <a:gd name="connsiteY1" fmla="*/ 1486211 h 3762230"/>
              <a:gd name="connsiteX2" fmla="*/ 445933 w 1936596"/>
              <a:gd name="connsiteY2" fmla="*/ 1471923 h 3762230"/>
              <a:gd name="connsiteX3" fmla="*/ 464983 w 1936596"/>
              <a:gd name="connsiteY3" fmla="*/ 1438586 h 3762230"/>
              <a:gd name="connsiteX4" fmla="*/ 479271 w 1936596"/>
              <a:gd name="connsiteY4" fmla="*/ 1424298 h 3762230"/>
              <a:gd name="connsiteX5" fmla="*/ 498321 w 1936596"/>
              <a:gd name="connsiteY5" fmla="*/ 1395723 h 3762230"/>
              <a:gd name="connsiteX6" fmla="*/ 503083 w 1936596"/>
              <a:gd name="connsiteY6" fmla="*/ 1371911 h 3762230"/>
              <a:gd name="connsiteX7" fmla="*/ 536421 w 1936596"/>
              <a:gd name="connsiteY7" fmla="*/ 1338573 h 3762230"/>
              <a:gd name="connsiteX8" fmla="*/ 564996 w 1936596"/>
              <a:gd name="connsiteY8" fmla="*/ 1333811 h 3762230"/>
              <a:gd name="connsiteX9" fmla="*/ 574521 w 1936596"/>
              <a:gd name="connsiteY9" fmla="*/ 1305236 h 3762230"/>
              <a:gd name="connsiteX10" fmla="*/ 584046 w 1936596"/>
              <a:gd name="connsiteY10" fmla="*/ 1252848 h 3762230"/>
              <a:gd name="connsiteX11" fmla="*/ 574521 w 1936596"/>
              <a:gd name="connsiteY11" fmla="*/ 1176648 h 3762230"/>
              <a:gd name="connsiteX12" fmla="*/ 564996 w 1936596"/>
              <a:gd name="connsiteY12" fmla="*/ 1148073 h 3762230"/>
              <a:gd name="connsiteX13" fmla="*/ 560233 w 1936596"/>
              <a:gd name="connsiteY13" fmla="*/ 1114736 h 3762230"/>
              <a:gd name="connsiteX14" fmla="*/ 550708 w 1936596"/>
              <a:gd name="connsiteY14" fmla="*/ 1095686 h 3762230"/>
              <a:gd name="connsiteX15" fmla="*/ 545946 w 1936596"/>
              <a:gd name="connsiteY15" fmla="*/ 1081398 h 3762230"/>
              <a:gd name="connsiteX16" fmla="*/ 550708 w 1936596"/>
              <a:gd name="connsiteY16" fmla="*/ 986148 h 3762230"/>
              <a:gd name="connsiteX17" fmla="*/ 555471 w 1936596"/>
              <a:gd name="connsiteY17" fmla="*/ 971861 h 3762230"/>
              <a:gd name="connsiteX18" fmla="*/ 564996 w 1936596"/>
              <a:gd name="connsiteY18" fmla="*/ 957573 h 3762230"/>
              <a:gd name="connsiteX19" fmla="*/ 579283 w 1936596"/>
              <a:gd name="connsiteY19" fmla="*/ 943286 h 3762230"/>
              <a:gd name="connsiteX20" fmla="*/ 593571 w 1936596"/>
              <a:gd name="connsiteY20" fmla="*/ 900423 h 3762230"/>
              <a:gd name="connsiteX21" fmla="*/ 598333 w 1936596"/>
              <a:gd name="connsiteY21" fmla="*/ 886136 h 3762230"/>
              <a:gd name="connsiteX22" fmla="*/ 607858 w 1936596"/>
              <a:gd name="connsiteY22" fmla="*/ 867086 h 3762230"/>
              <a:gd name="connsiteX23" fmla="*/ 622146 w 1936596"/>
              <a:gd name="connsiteY23" fmla="*/ 814698 h 3762230"/>
              <a:gd name="connsiteX24" fmla="*/ 631671 w 1936596"/>
              <a:gd name="connsiteY24" fmla="*/ 781361 h 3762230"/>
              <a:gd name="connsiteX25" fmla="*/ 641196 w 1936596"/>
              <a:gd name="connsiteY25" fmla="*/ 767073 h 3762230"/>
              <a:gd name="connsiteX26" fmla="*/ 660246 w 1936596"/>
              <a:gd name="connsiteY26" fmla="*/ 733736 h 3762230"/>
              <a:gd name="connsiteX27" fmla="*/ 698346 w 1936596"/>
              <a:gd name="connsiteY27" fmla="*/ 714686 h 3762230"/>
              <a:gd name="connsiteX28" fmla="*/ 717396 w 1936596"/>
              <a:gd name="connsiteY28" fmla="*/ 705161 h 3762230"/>
              <a:gd name="connsiteX29" fmla="*/ 731683 w 1936596"/>
              <a:gd name="connsiteY29" fmla="*/ 690873 h 3762230"/>
              <a:gd name="connsiteX30" fmla="*/ 745971 w 1936596"/>
              <a:gd name="connsiteY30" fmla="*/ 681348 h 3762230"/>
              <a:gd name="connsiteX31" fmla="*/ 750733 w 1936596"/>
              <a:gd name="connsiteY31" fmla="*/ 667061 h 3762230"/>
              <a:gd name="connsiteX32" fmla="*/ 765021 w 1936596"/>
              <a:gd name="connsiteY32" fmla="*/ 652773 h 3762230"/>
              <a:gd name="connsiteX33" fmla="*/ 774546 w 1936596"/>
              <a:gd name="connsiteY33" fmla="*/ 638486 h 3762230"/>
              <a:gd name="connsiteX34" fmla="*/ 803121 w 1936596"/>
              <a:gd name="connsiteY34" fmla="*/ 614673 h 3762230"/>
              <a:gd name="connsiteX35" fmla="*/ 812646 w 1936596"/>
              <a:gd name="connsiteY35" fmla="*/ 600386 h 3762230"/>
              <a:gd name="connsiteX36" fmla="*/ 826933 w 1936596"/>
              <a:gd name="connsiteY36" fmla="*/ 581336 h 3762230"/>
              <a:gd name="connsiteX37" fmla="*/ 850746 w 1936596"/>
              <a:gd name="connsiteY37" fmla="*/ 552761 h 3762230"/>
              <a:gd name="connsiteX38" fmla="*/ 869796 w 1936596"/>
              <a:gd name="connsiteY38" fmla="*/ 543236 h 3762230"/>
              <a:gd name="connsiteX39" fmla="*/ 898371 w 1936596"/>
              <a:gd name="connsiteY39" fmla="*/ 509898 h 3762230"/>
              <a:gd name="connsiteX40" fmla="*/ 931708 w 1936596"/>
              <a:gd name="connsiteY40" fmla="*/ 471798 h 3762230"/>
              <a:gd name="connsiteX41" fmla="*/ 974571 w 1936596"/>
              <a:gd name="connsiteY41" fmla="*/ 428936 h 3762230"/>
              <a:gd name="connsiteX42" fmla="*/ 1007908 w 1936596"/>
              <a:gd name="connsiteY42" fmla="*/ 395598 h 3762230"/>
              <a:gd name="connsiteX43" fmla="*/ 1026958 w 1936596"/>
              <a:gd name="connsiteY43" fmla="*/ 333686 h 3762230"/>
              <a:gd name="connsiteX44" fmla="*/ 1046008 w 1936596"/>
              <a:gd name="connsiteY44" fmla="*/ 305111 h 3762230"/>
              <a:gd name="connsiteX45" fmla="*/ 1069821 w 1936596"/>
              <a:gd name="connsiteY45" fmla="*/ 271773 h 3762230"/>
              <a:gd name="connsiteX46" fmla="*/ 1093633 w 1936596"/>
              <a:gd name="connsiteY46" fmla="*/ 243198 h 3762230"/>
              <a:gd name="connsiteX47" fmla="*/ 1107921 w 1936596"/>
              <a:gd name="connsiteY47" fmla="*/ 209861 h 3762230"/>
              <a:gd name="connsiteX48" fmla="*/ 1117446 w 1936596"/>
              <a:gd name="connsiteY48" fmla="*/ 181286 h 3762230"/>
              <a:gd name="connsiteX49" fmla="*/ 1131733 w 1936596"/>
              <a:gd name="connsiteY49" fmla="*/ 157473 h 3762230"/>
              <a:gd name="connsiteX50" fmla="*/ 1160308 w 1936596"/>
              <a:gd name="connsiteY50" fmla="*/ 133661 h 3762230"/>
              <a:gd name="connsiteX51" fmla="*/ 1165071 w 1936596"/>
              <a:gd name="connsiteY51" fmla="*/ 119373 h 3762230"/>
              <a:gd name="connsiteX52" fmla="*/ 1150783 w 1936596"/>
              <a:gd name="connsiteY52" fmla="*/ 90798 h 3762230"/>
              <a:gd name="connsiteX53" fmla="*/ 1146021 w 1936596"/>
              <a:gd name="connsiteY53" fmla="*/ 76511 h 3762230"/>
              <a:gd name="connsiteX54" fmla="*/ 1174596 w 1936596"/>
              <a:gd name="connsiteY54" fmla="*/ 90798 h 3762230"/>
              <a:gd name="connsiteX55" fmla="*/ 1184121 w 1936596"/>
              <a:gd name="connsiteY55" fmla="*/ 105086 h 3762230"/>
              <a:gd name="connsiteX56" fmla="*/ 1174596 w 1936596"/>
              <a:gd name="connsiteY56" fmla="*/ 71748 h 3762230"/>
              <a:gd name="connsiteX57" fmla="*/ 1165071 w 1936596"/>
              <a:gd name="connsiteY57" fmla="*/ 57461 h 3762230"/>
              <a:gd name="connsiteX58" fmla="*/ 1160308 w 1936596"/>
              <a:gd name="connsiteY58" fmla="*/ 43173 h 3762230"/>
              <a:gd name="connsiteX59" fmla="*/ 1150783 w 1936596"/>
              <a:gd name="connsiteY59" fmla="*/ 28886 h 3762230"/>
              <a:gd name="connsiteX60" fmla="*/ 1169833 w 1936596"/>
              <a:gd name="connsiteY60" fmla="*/ 38411 h 3762230"/>
              <a:gd name="connsiteX61" fmla="*/ 1184121 w 1936596"/>
              <a:gd name="connsiteY61" fmla="*/ 43173 h 3762230"/>
              <a:gd name="connsiteX62" fmla="*/ 1198408 w 1936596"/>
              <a:gd name="connsiteY62" fmla="*/ 43173 h 3762230"/>
              <a:gd name="connsiteX63" fmla="*/ 1184121 w 1936596"/>
              <a:gd name="connsiteY63" fmla="*/ 14598 h 3762230"/>
              <a:gd name="connsiteX64" fmla="*/ 1179358 w 1936596"/>
              <a:gd name="connsiteY64" fmla="*/ 311 h 3762230"/>
              <a:gd name="connsiteX65" fmla="*/ 1222221 w 1936596"/>
              <a:gd name="connsiteY65" fmla="*/ 19361 h 3762230"/>
              <a:gd name="connsiteX66" fmla="*/ 1231746 w 1936596"/>
              <a:gd name="connsiteY66" fmla="*/ 33648 h 3762230"/>
              <a:gd name="connsiteX67" fmla="*/ 1274608 w 1936596"/>
              <a:gd name="connsiteY67" fmla="*/ 62223 h 3762230"/>
              <a:gd name="connsiteX68" fmla="*/ 1293658 w 1936596"/>
              <a:gd name="connsiteY68" fmla="*/ 71748 h 3762230"/>
              <a:gd name="connsiteX69" fmla="*/ 1307946 w 1936596"/>
              <a:gd name="connsiteY69" fmla="*/ 86036 h 3762230"/>
              <a:gd name="connsiteX70" fmla="*/ 1322233 w 1936596"/>
              <a:gd name="connsiteY70" fmla="*/ 90798 h 3762230"/>
              <a:gd name="connsiteX71" fmla="*/ 1365096 w 1936596"/>
              <a:gd name="connsiteY71" fmla="*/ 105086 h 3762230"/>
              <a:gd name="connsiteX72" fmla="*/ 1384146 w 1936596"/>
              <a:gd name="connsiteY72" fmla="*/ 114611 h 3762230"/>
              <a:gd name="connsiteX73" fmla="*/ 1403196 w 1936596"/>
              <a:gd name="connsiteY73" fmla="*/ 143186 h 3762230"/>
              <a:gd name="connsiteX74" fmla="*/ 1446058 w 1936596"/>
              <a:gd name="connsiteY74" fmla="*/ 176523 h 3762230"/>
              <a:gd name="connsiteX75" fmla="*/ 1465108 w 1936596"/>
              <a:gd name="connsiteY75" fmla="*/ 205098 h 3762230"/>
              <a:gd name="connsiteX76" fmla="*/ 1507971 w 1936596"/>
              <a:gd name="connsiteY76" fmla="*/ 252723 h 3762230"/>
              <a:gd name="connsiteX77" fmla="*/ 1527021 w 1936596"/>
              <a:gd name="connsiteY77" fmla="*/ 281298 h 3762230"/>
              <a:gd name="connsiteX78" fmla="*/ 1531783 w 1936596"/>
              <a:gd name="connsiteY78" fmla="*/ 300348 h 3762230"/>
              <a:gd name="connsiteX79" fmla="*/ 1555596 w 1936596"/>
              <a:gd name="connsiteY79" fmla="*/ 343211 h 3762230"/>
              <a:gd name="connsiteX80" fmla="*/ 1584171 w 1936596"/>
              <a:gd name="connsiteY80" fmla="*/ 362261 h 3762230"/>
              <a:gd name="connsiteX81" fmla="*/ 1622271 w 1936596"/>
              <a:gd name="connsiteY81" fmla="*/ 371786 h 3762230"/>
              <a:gd name="connsiteX82" fmla="*/ 1631796 w 1936596"/>
              <a:gd name="connsiteY82" fmla="*/ 386073 h 3762230"/>
              <a:gd name="connsiteX83" fmla="*/ 1655608 w 1936596"/>
              <a:gd name="connsiteY83" fmla="*/ 414648 h 3762230"/>
              <a:gd name="connsiteX84" fmla="*/ 1665133 w 1936596"/>
              <a:gd name="connsiteY84" fmla="*/ 443223 h 3762230"/>
              <a:gd name="connsiteX85" fmla="*/ 1669896 w 1936596"/>
              <a:gd name="connsiteY85" fmla="*/ 457511 h 3762230"/>
              <a:gd name="connsiteX86" fmla="*/ 1679421 w 1936596"/>
              <a:gd name="connsiteY86" fmla="*/ 476561 h 3762230"/>
              <a:gd name="connsiteX87" fmla="*/ 1707996 w 1936596"/>
              <a:gd name="connsiteY87" fmla="*/ 519423 h 3762230"/>
              <a:gd name="connsiteX88" fmla="*/ 1717521 w 1936596"/>
              <a:gd name="connsiteY88" fmla="*/ 533711 h 3762230"/>
              <a:gd name="connsiteX89" fmla="*/ 1722283 w 1936596"/>
              <a:gd name="connsiteY89" fmla="*/ 547998 h 3762230"/>
              <a:gd name="connsiteX90" fmla="*/ 1736571 w 1936596"/>
              <a:gd name="connsiteY90" fmla="*/ 557523 h 3762230"/>
              <a:gd name="connsiteX91" fmla="*/ 1788958 w 1936596"/>
              <a:gd name="connsiteY91" fmla="*/ 581336 h 3762230"/>
              <a:gd name="connsiteX92" fmla="*/ 1808008 w 1936596"/>
              <a:gd name="connsiteY92" fmla="*/ 590861 h 3762230"/>
              <a:gd name="connsiteX93" fmla="*/ 1836583 w 1936596"/>
              <a:gd name="connsiteY93" fmla="*/ 600386 h 3762230"/>
              <a:gd name="connsiteX94" fmla="*/ 1879446 w 1936596"/>
              <a:gd name="connsiteY94" fmla="*/ 595623 h 3762230"/>
              <a:gd name="connsiteX95" fmla="*/ 1893733 w 1936596"/>
              <a:gd name="connsiteY95" fmla="*/ 590861 h 3762230"/>
              <a:gd name="connsiteX96" fmla="*/ 1903258 w 1936596"/>
              <a:gd name="connsiteY96" fmla="*/ 576573 h 3762230"/>
              <a:gd name="connsiteX97" fmla="*/ 1922308 w 1936596"/>
              <a:gd name="connsiteY97" fmla="*/ 571811 h 3762230"/>
              <a:gd name="connsiteX98" fmla="*/ 1936596 w 1936596"/>
              <a:gd name="connsiteY98" fmla="*/ 567048 h 3762230"/>
              <a:gd name="connsiteX99" fmla="*/ 1927071 w 1936596"/>
              <a:gd name="connsiteY99" fmla="*/ 705161 h 3762230"/>
              <a:gd name="connsiteX100" fmla="*/ 1922308 w 1936596"/>
              <a:gd name="connsiteY100" fmla="*/ 719448 h 3762230"/>
              <a:gd name="connsiteX101" fmla="*/ 1903258 w 1936596"/>
              <a:gd name="connsiteY101" fmla="*/ 748023 h 3762230"/>
              <a:gd name="connsiteX102" fmla="*/ 1884208 w 1936596"/>
              <a:gd name="connsiteY102" fmla="*/ 786123 h 3762230"/>
              <a:gd name="connsiteX103" fmla="*/ 1874683 w 1936596"/>
              <a:gd name="connsiteY103" fmla="*/ 824223 h 3762230"/>
              <a:gd name="connsiteX104" fmla="*/ 1865158 w 1936596"/>
              <a:gd name="connsiteY104" fmla="*/ 909948 h 3762230"/>
              <a:gd name="connsiteX105" fmla="*/ 1855633 w 1936596"/>
              <a:gd name="connsiteY105" fmla="*/ 1014723 h 3762230"/>
              <a:gd name="connsiteX106" fmla="*/ 1846108 w 1936596"/>
              <a:gd name="connsiteY106" fmla="*/ 1090923 h 3762230"/>
              <a:gd name="connsiteX107" fmla="*/ 1831821 w 1936596"/>
              <a:gd name="connsiteY107" fmla="*/ 1119498 h 3762230"/>
              <a:gd name="connsiteX108" fmla="*/ 1817533 w 1936596"/>
              <a:gd name="connsiteY108" fmla="*/ 1148073 h 3762230"/>
              <a:gd name="connsiteX109" fmla="*/ 1812771 w 1936596"/>
              <a:gd name="connsiteY109" fmla="*/ 1162361 h 3762230"/>
              <a:gd name="connsiteX110" fmla="*/ 1755621 w 1936596"/>
              <a:gd name="connsiteY110" fmla="*/ 1148073 h 3762230"/>
              <a:gd name="connsiteX111" fmla="*/ 1731808 w 1936596"/>
              <a:gd name="connsiteY111" fmla="*/ 1143311 h 3762230"/>
              <a:gd name="connsiteX112" fmla="*/ 1703233 w 1936596"/>
              <a:gd name="connsiteY112" fmla="*/ 1133786 h 3762230"/>
              <a:gd name="connsiteX113" fmla="*/ 1641321 w 1936596"/>
              <a:gd name="connsiteY113" fmla="*/ 1138548 h 3762230"/>
              <a:gd name="connsiteX114" fmla="*/ 1631796 w 1936596"/>
              <a:gd name="connsiteY114" fmla="*/ 1167123 h 3762230"/>
              <a:gd name="connsiteX115" fmla="*/ 1622271 w 1936596"/>
              <a:gd name="connsiteY115" fmla="*/ 1186173 h 3762230"/>
              <a:gd name="connsiteX116" fmla="*/ 1612746 w 1936596"/>
              <a:gd name="connsiteY116" fmla="*/ 1214748 h 3762230"/>
              <a:gd name="connsiteX117" fmla="*/ 1607983 w 1936596"/>
              <a:gd name="connsiteY117" fmla="*/ 1281423 h 3762230"/>
              <a:gd name="connsiteX118" fmla="*/ 1593696 w 1936596"/>
              <a:gd name="connsiteY118" fmla="*/ 1300473 h 3762230"/>
              <a:gd name="connsiteX119" fmla="*/ 1607983 w 1936596"/>
              <a:gd name="connsiteY119" fmla="*/ 1333811 h 3762230"/>
              <a:gd name="connsiteX120" fmla="*/ 1617508 w 1936596"/>
              <a:gd name="connsiteY120" fmla="*/ 1348098 h 3762230"/>
              <a:gd name="connsiteX121" fmla="*/ 1627033 w 1936596"/>
              <a:gd name="connsiteY121" fmla="*/ 1381436 h 3762230"/>
              <a:gd name="connsiteX122" fmla="*/ 1636558 w 1936596"/>
              <a:gd name="connsiteY122" fmla="*/ 1400486 h 3762230"/>
              <a:gd name="connsiteX123" fmla="*/ 1641321 w 1936596"/>
              <a:gd name="connsiteY123" fmla="*/ 1467161 h 3762230"/>
              <a:gd name="connsiteX124" fmla="*/ 1646083 w 1936596"/>
              <a:gd name="connsiteY124" fmla="*/ 1486211 h 3762230"/>
              <a:gd name="connsiteX125" fmla="*/ 1650846 w 1936596"/>
              <a:gd name="connsiteY125" fmla="*/ 1510023 h 3762230"/>
              <a:gd name="connsiteX126" fmla="*/ 1646083 w 1936596"/>
              <a:gd name="connsiteY126" fmla="*/ 1557648 h 3762230"/>
              <a:gd name="connsiteX127" fmla="*/ 1627033 w 1936596"/>
              <a:gd name="connsiteY127" fmla="*/ 1605273 h 3762230"/>
              <a:gd name="connsiteX128" fmla="*/ 1622271 w 1936596"/>
              <a:gd name="connsiteY128" fmla="*/ 1676711 h 3762230"/>
              <a:gd name="connsiteX129" fmla="*/ 1612746 w 1936596"/>
              <a:gd name="connsiteY129" fmla="*/ 1710048 h 3762230"/>
              <a:gd name="connsiteX130" fmla="*/ 1603221 w 1936596"/>
              <a:gd name="connsiteY130" fmla="*/ 1748148 h 3762230"/>
              <a:gd name="connsiteX131" fmla="*/ 1607983 w 1936596"/>
              <a:gd name="connsiteY131" fmla="*/ 1833873 h 3762230"/>
              <a:gd name="connsiteX132" fmla="*/ 1617508 w 1936596"/>
              <a:gd name="connsiteY132" fmla="*/ 1867211 h 3762230"/>
              <a:gd name="connsiteX133" fmla="*/ 1622271 w 1936596"/>
              <a:gd name="connsiteY133" fmla="*/ 1886261 h 3762230"/>
              <a:gd name="connsiteX134" fmla="*/ 1636558 w 1936596"/>
              <a:gd name="connsiteY134" fmla="*/ 1933886 h 3762230"/>
              <a:gd name="connsiteX135" fmla="*/ 1641321 w 1936596"/>
              <a:gd name="connsiteY135" fmla="*/ 2124386 h 3762230"/>
              <a:gd name="connsiteX136" fmla="*/ 1650846 w 1936596"/>
              <a:gd name="connsiteY136" fmla="*/ 2186298 h 3762230"/>
              <a:gd name="connsiteX137" fmla="*/ 1660371 w 1936596"/>
              <a:gd name="connsiteY137" fmla="*/ 2200586 h 3762230"/>
              <a:gd name="connsiteX138" fmla="*/ 1665133 w 1936596"/>
              <a:gd name="connsiteY138" fmla="*/ 2214873 h 3762230"/>
              <a:gd name="connsiteX139" fmla="*/ 1674658 w 1936596"/>
              <a:gd name="connsiteY139" fmla="*/ 2233923 h 3762230"/>
              <a:gd name="connsiteX140" fmla="*/ 1688946 w 1936596"/>
              <a:gd name="connsiteY140" fmla="*/ 2276786 h 3762230"/>
              <a:gd name="connsiteX141" fmla="*/ 1681802 w 1936596"/>
              <a:gd name="connsiteY141" fmla="*/ 2364892 h 3762230"/>
              <a:gd name="connsiteX142" fmla="*/ 1619890 w 1936596"/>
              <a:gd name="connsiteY142" fmla="*/ 2422042 h 3762230"/>
              <a:gd name="connsiteX143" fmla="*/ 1517496 w 1936596"/>
              <a:gd name="connsiteY143" fmla="*/ 2464906 h 3762230"/>
              <a:gd name="connsiteX144" fmla="*/ 1469870 w 1936596"/>
              <a:gd name="connsiteY144" fmla="*/ 2555392 h 3762230"/>
              <a:gd name="connsiteX145" fmla="*/ 1479395 w 1936596"/>
              <a:gd name="connsiteY145" fmla="*/ 2610161 h 3762230"/>
              <a:gd name="connsiteX146" fmla="*/ 1460345 w 1936596"/>
              <a:gd name="connsiteY146" fmla="*/ 2662548 h 3762230"/>
              <a:gd name="connsiteX147" fmla="*/ 1488921 w 1936596"/>
              <a:gd name="connsiteY147" fmla="*/ 2743510 h 3762230"/>
              <a:gd name="connsiteX148" fmla="*/ 1581789 w 1936596"/>
              <a:gd name="connsiteY148" fmla="*/ 2750652 h 3762230"/>
              <a:gd name="connsiteX149" fmla="*/ 1610364 w 1936596"/>
              <a:gd name="connsiteY149" fmla="*/ 2803040 h 3762230"/>
              <a:gd name="connsiteX150" fmla="*/ 1593695 w 1936596"/>
              <a:gd name="connsiteY150" fmla="*/ 2855426 h 3762230"/>
              <a:gd name="connsiteX151" fmla="*/ 1636558 w 1936596"/>
              <a:gd name="connsiteY151" fmla="*/ 2872095 h 3762230"/>
              <a:gd name="connsiteX152" fmla="*/ 1650846 w 1936596"/>
              <a:gd name="connsiteY152" fmla="*/ 2922101 h 3762230"/>
              <a:gd name="connsiteX153" fmla="*/ 1631796 w 1936596"/>
              <a:gd name="connsiteY153" fmla="*/ 2945912 h 3762230"/>
              <a:gd name="connsiteX154" fmla="*/ 1672277 w 1936596"/>
              <a:gd name="connsiteY154" fmla="*/ 2962581 h 3762230"/>
              <a:gd name="connsiteX155" fmla="*/ 1693708 w 1936596"/>
              <a:gd name="connsiteY155" fmla="*/ 3017349 h 3762230"/>
              <a:gd name="connsiteX156" fmla="*/ 1669895 w 1936596"/>
              <a:gd name="connsiteY156" fmla="*/ 3026874 h 3762230"/>
              <a:gd name="connsiteX157" fmla="*/ 1643702 w 1936596"/>
              <a:gd name="connsiteY157" fmla="*/ 3010204 h 3762230"/>
              <a:gd name="connsiteX158" fmla="*/ 1377002 w 1936596"/>
              <a:gd name="connsiteY158" fmla="*/ 3060210 h 3762230"/>
              <a:gd name="connsiteX159" fmla="*/ 1384146 w 1936596"/>
              <a:gd name="connsiteY159" fmla="*/ 3095929 h 3762230"/>
              <a:gd name="connsiteX160" fmla="*/ 1322233 w 1936596"/>
              <a:gd name="connsiteY160" fmla="*/ 3103072 h 3762230"/>
              <a:gd name="connsiteX161" fmla="*/ 1343664 w 1936596"/>
              <a:gd name="connsiteY161" fmla="*/ 3222133 h 3762230"/>
              <a:gd name="connsiteX162" fmla="*/ 1310327 w 1936596"/>
              <a:gd name="connsiteY162" fmla="*/ 3286427 h 3762230"/>
              <a:gd name="connsiteX163" fmla="*/ 1336521 w 1936596"/>
              <a:gd name="connsiteY163" fmla="*/ 3376914 h 3762230"/>
              <a:gd name="connsiteX164" fmla="*/ 1319852 w 1936596"/>
              <a:gd name="connsiteY164" fmla="*/ 3412631 h 3762230"/>
              <a:gd name="connsiteX165" fmla="*/ 1355571 w 1936596"/>
              <a:gd name="connsiteY165" fmla="*/ 3498356 h 3762230"/>
              <a:gd name="connsiteX166" fmla="*/ 1329376 w 1936596"/>
              <a:gd name="connsiteY166" fmla="*/ 3574555 h 3762230"/>
              <a:gd name="connsiteX167" fmla="*/ 1260319 w 1936596"/>
              <a:gd name="connsiteY167" fmla="*/ 3648375 h 3762230"/>
              <a:gd name="connsiteX168" fmla="*/ 1167451 w 1936596"/>
              <a:gd name="connsiteY168" fmla="*/ 3638849 h 3762230"/>
              <a:gd name="connsiteX169" fmla="*/ 895989 w 1936596"/>
              <a:gd name="connsiteY169" fmla="*/ 3753148 h 3762230"/>
              <a:gd name="connsiteX170" fmla="*/ 772164 w 1936596"/>
              <a:gd name="connsiteY170" fmla="*/ 3755529 h 3762230"/>
              <a:gd name="connsiteX171" fmla="*/ 543565 w 1936596"/>
              <a:gd name="connsiteY171" fmla="*/ 3610273 h 3762230"/>
              <a:gd name="connsiteX172" fmla="*/ 505464 w 1936596"/>
              <a:gd name="connsiteY172" fmla="*/ 3522166 h 3762230"/>
              <a:gd name="connsiteX173" fmla="*/ 450695 w 1936596"/>
              <a:gd name="connsiteY173" fmla="*/ 3467398 h 3762230"/>
              <a:gd name="connsiteX174" fmla="*/ 453077 w 1936596"/>
              <a:gd name="connsiteY174" fmla="*/ 3436441 h 3762230"/>
              <a:gd name="connsiteX175" fmla="*/ 319727 w 1936596"/>
              <a:gd name="connsiteY175" fmla="*/ 3376909 h 3762230"/>
              <a:gd name="connsiteX176" fmla="*/ 298297 w 1936596"/>
              <a:gd name="connsiteY176" fmla="*/ 3288803 h 3762230"/>
              <a:gd name="connsiteX177" fmla="*/ 214953 w 1936596"/>
              <a:gd name="connsiteY177" fmla="*/ 3143548 h 3762230"/>
              <a:gd name="connsiteX178" fmla="*/ 229241 w 1936596"/>
              <a:gd name="connsiteY178" fmla="*/ 3017341 h 3762230"/>
              <a:gd name="connsiteX179" fmla="*/ 176853 w 1936596"/>
              <a:gd name="connsiteY179" fmla="*/ 2933997 h 3762230"/>
              <a:gd name="connsiteX180" fmla="*/ 79222 w 1936596"/>
              <a:gd name="connsiteY180" fmla="*/ 2914948 h 3762230"/>
              <a:gd name="connsiteX181" fmla="*/ 640 w 1936596"/>
              <a:gd name="connsiteY181" fmla="*/ 2869704 h 3762230"/>
              <a:gd name="connsiteX182" fmla="*/ 191140 w 1936596"/>
              <a:gd name="connsiteY182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22064 w 1936576"/>
              <a:gd name="connsiteY182" fmla="*/ 2795885 h 3762230"/>
              <a:gd name="connsiteX183" fmla="*/ 191120 w 1936576"/>
              <a:gd name="connsiteY183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191120 w 1936576"/>
              <a:gd name="connsiteY184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95895 w 1936576"/>
              <a:gd name="connsiteY185" fmla="*/ 2645866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257795 w 1936576"/>
              <a:gd name="connsiteY186" fmla="*/ 24982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417339 w 1936576"/>
              <a:gd name="connsiteY186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45902 w 1936576"/>
              <a:gd name="connsiteY186" fmla="*/ 2312491 h 3762230"/>
              <a:gd name="connsiteX187" fmla="*/ 417339 w 1936576"/>
              <a:gd name="connsiteY187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17339 w 1936576"/>
              <a:gd name="connsiteY187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17339 w 1936576"/>
              <a:gd name="connsiteY187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381620 w 1936576"/>
              <a:gd name="connsiteY187" fmla="*/ 2291060 h 3762230"/>
              <a:gd name="connsiteX188" fmla="*/ 417339 w 1936576"/>
              <a:gd name="connsiteY188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417339 w 1936576"/>
              <a:gd name="connsiteY189" fmla="*/ 217437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2012454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391145 w 1936576"/>
              <a:gd name="connsiteY191" fmla="*/ 1883866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8301 w 1936576"/>
              <a:gd name="connsiteY191" fmla="*/ 16957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8301 w 1936576"/>
              <a:gd name="connsiteY191" fmla="*/ 1695748 h 3762230"/>
              <a:gd name="connsiteX192" fmla="*/ 503064 w 1936576"/>
              <a:gd name="connsiteY192" fmla="*/ 1686223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53057 w 1936576"/>
              <a:gd name="connsiteY191" fmla="*/ 1779092 h 3762230"/>
              <a:gd name="connsiteX192" fmla="*/ 503064 w 1936576"/>
              <a:gd name="connsiteY192" fmla="*/ 1686223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53057 w 1936576"/>
              <a:gd name="connsiteY191" fmla="*/ 1779092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46063 w 1936576"/>
              <a:gd name="connsiteY125" fmla="*/ 1557648 h 3762230"/>
              <a:gd name="connsiteX126" fmla="*/ 1627013 w 1936576"/>
              <a:gd name="connsiteY126" fmla="*/ 1605273 h 3762230"/>
              <a:gd name="connsiteX127" fmla="*/ 1622251 w 1936576"/>
              <a:gd name="connsiteY127" fmla="*/ 1676711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27013 w 1936576"/>
              <a:gd name="connsiteY126" fmla="*/ 1605273 h 3762230"/>
              <a:gd name="connsiteX127" fmla="*/ 1622251 w 1936576"/>
              <a:gd name="connsiteY127" fmla="*/ 1676711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22251 w 1936576"/>
              <a:gd name="connsiteY127" fmla="*/ 1676711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17476 w 1936576"/>
              <a:gd name="connsiteY141" fmla="*/ 2464906 h 3762230"/>
              <a:gd name="connsiteX142" fmla="*/ 146985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17476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27001 w 1936576"/>
              <a:gd name="connsiteY141" fmla="*/ 2498243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43643 w 1936576"/>
              <a:gd name="connsiteY164" fmla="*/ 3581698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43643 w 1936576"/>
              <a:gd name="connsiteY164" fmla="*/ 3581698 h 3762230"/>
              <a:gd name="connsiteX165" fmla="*/ 1269824 w 1936576"/>
              <a:gd name="connsiteY165" fmla="*/ 3665044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43643 w 1936576"/>
              <a:gd name="connsiteY164" fmla="*/ 3581698 h 3762230"/>
              <a:gd name="connsiteX165" fmla="*/ 1296018 w 1936576"/>
              <a:gd name="connsiteY165" fmla="*/ 3655519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67431 w 1936576"/>
              <a:gd name="connsiteY166" fmla="*/ 3638849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543545 w 1936576"/>
              <a:gd name="connsiteY169" fmla="*/ 3610273 h 3769522"/>
              <a:gd name="connsiteX170" fmla="*/ 505444 w 1936576"/>
              <a:gd name="connsiteY170" fmla="*/ 3522166 h 3769522"/>
              <a:gd name="connsiteX171" fmla="*/ 450675 w 1936576"/>
              <a:gd name="connsiteY171" fmla="*/ 3467398 h 3769522"/>
              <a:gd name="connsiteX172" fmla="*/ 453057 w 1936576"/>
              <a:gd name="connsiteY172" fmla="*/ 3436441 h 3769522"/>
              <a:gd name="connsiteX173" fmla="*/ 319707 w 1936576"/>
              <a:gd name="connsiteY173" fmla="*/ 3376909 h 3769522"/>
              <a:gd name="connsiteX174" fmla="*/ 298277 w 1936576"/>
              <a:gd name="connsiteY174" fmla="*/ 3288803 h 3769522"/>
              <a:gd name="connsiteX175" fmla="*/ 214933 w 1936576"/>
              <a:gd name="connsiteY175" fmla="*/ 3143548 h 3769522"/>
              <a:gd name="connsiteX176" fmla="*/ 229221 w 1936576"/>
              <a:gd name="connsiteY176" fmla="*/ 3017341 h 3769522"/>
              <a:gd name="connsiteX177" fmla="*/ 176833 w 1936576"/>
              <a:gd name="connsiteY177" fmla="*/ 2933997 h 3769522"/>
              <a:gd name="connsiteX178" fmla="*/ 79202 w 1936576"/>
              <a:gd name="connsiteY178" fmla="*/ 2914948 h 3769522"/>
              <a:gd name="connsiteX179" fmla="*/ 620 w 1936576"/>
              <a:gd name="connsiteY179" fmla="*/ 2869704 h 3769522"/>
              <a:gd name="connsiteX180" fmla="*/ 103014 w 1936576"/>
              <a:gd name="connsiteY180" fmla="*/ 2788741 h 3769522"/>
              <a:gd name="connsiteX181" fmla="*/ 191120 w 1936576"/>
              <a:gd name="connsiteY181" fmla="*/ 2762548 h 3769522"/>
              <a:gd name="connsiteX182" fmla="*/ 298277 w 1936576"/>
              <a:gd name="connsiteY182" fmla="*/ 2648248 h 3769522"/>
              <a:gd name="connsiteX183" fmla="*/ 260176 w 1936576"/>
              <a:gd name="connsiteY183" fmla="*/ 2498229 h 3769522"/>
              <a:gd name="connsiteX184" fmla="*/ 336377 w 1936576"/>
              <a:gd name="connsiteY184" fmla="*/ 2441079 h 3769522"/>
              <a:gd name="connsiteX185" fmla="*/ 400670 w 1936576"/>
              <a:gd name="connsiteY185" fmla="*/ 2293442 h 3769522"/>
              <a:gd name="connsiteX186" fmla="*/ 417339 w 1936576"/>
              <a:gd name="connsiteY186" fmla="*/ 2179142 h 3769522"/>
              <a:gd name="connsiteX187" fmla="*/ 393526 w 1936576"/>
              <a:gd name="connsiteY187" fmla="*/ 2014835 h 3769522"/>
              <a:gd name="connsiteX188" fmla="*/ 391145 w 1936576"/>
              <a:gd name="connsiteY188" fmla="*/ 1881485 h 3769522"/>
              <a:gd name="connsiteX189" fmla="*/ 493538 w 1936576"/>
              <a:gd name="connsiteY189" fmla="*/ 1712417 h 3769522"/>
              <a:gd name="connsiteX190" fmla="*/ 381621 w 1936576"/>
              <a:gd name="connsiteY19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543545 w 1936576"/>
              <a:gd name="connsiteY169" fmla="*/ 3610273 h 3769522"/>
              <a:gd name="connsiteX170" fmla="*/ 505444 w 1936576"/>
              <a:gd name="connsiteY170" fmla="*/ 3522166 h 3769522"/>
              <a:gd name="connsiteX171" fmla="*/ 450675 w 1936576"/>
              <a:gd name="connsiteY171" fmla="*/ 3467398 h 3769522"/>
              <a:gd name="connsiteX172" fmla="*/ 453057 w 1936576"/>
              <a:gd name="connsiteY172" fmla="*/ 3436441 h 3769522"/>
              <a:gd name="connsiteX173" fmla="*/ 319707 w 1936576"/>
              <a:gd name="connsiteY173" fmla="*/ 3376909 h 3769522"/>
              <a:gd name="connsiteX174" fmla="*/ 298277 w 1936576"/>
              <a:gd name="connsiteY174" fmla="*/ 3288803 h 3769522"/>
              <a:gd name="connsiteX175" fmla="*/ 214933 w 1936576"/>
              <a:gd name="connsiteY175" fmla="*/ 3143548 h 3769522"/>
              <a:gd name="connsiteX176" fmla="*/ 229221 w 1936576"/>
              <a:gd name="connsiteY176" fmla="*/ 3017341 h 3769522"/>
              <a:gd name="connsiteX177" fmla="*/ 176833 w 1936576"/>
              <a:gd name="connsiteY177" fmla="*/ 2933997 h 3769522"/>
              <a:gd name="connsiteX178" fmla="*/ 79202 w 1936576"/>
              <a:gd name="connsiteY178" fmla="*/ 2914948 h 3769522"/>
              <a:gd name="connsiteX179" fmla="*/ 620 w 1936576"/>
              <a:gd name="connsiteY179" fmla="*/ 2869704 h 3769522"/>
              <a:gd name="connsiteX180" fmla="*/ 103014 w 1936576"/>
              <a:gd name="connsiteY180" fmla="*/ 2788741 h 3769522"/>
              <a:gd name="connsiteX181" fmla="*/ 191120 w 1936576"/>
              <a:gd name="connsiteY181" fmla="*/ 2762548 h 3769522"/>
              <a:gd name="connsiteX182" fmla="*/ 298277 w 1936576"/>
              <a:gd name="connsiteY182" fmla="*/ 2648248 h 3769522"/>
              <a:gd name="connsiteX183" fmla="*/ 260176 w 1936576"/>
              <a:gd name="connsiteY183" fmla="*/ 2498229 h 3769522"/>
              <a:gd name="connsiteX184" fmla="*/ 336377 w 1936576"/>
              <a:gd name="connsiteY184" fmla="*/ 2441079 h 3769522"/>
              <a:gd name="connsiteX185" fmla="*/ 400670 w 1936576"/>
              <a:gd name="connsiteY185" fmla="*/ 2293442 h 3769522"/>
              <a:gd name="connsiteX186" fmla="*/ 417339 w 1936576"/>
              <a:gd name="connsiteY186" fmla="*/ 2179142 h 3769522"/>
              <a:gd name="connsiteX187" fmla="*/ 393526 w 1936576"/>
              <a:gd name="connsiteY187" fmla="*/ 2014835 h 3769522"/>
              <a:gd name="connsiteX188" fmla="*/ 391145 w 1936576"/>
              <a:gd name="connsiteY188" fmla="*/ 1881485 h 3769522"/>
              <a:gd name="connsiteX189" fmla="*/ 493538 w 1936576"/>
              <a:gd name="connsiteY189" fmla="*/ 1712417 h 3769522"/>
              <a:gd name="connsiteX190" fmla="*/ 381621 w 1936576"/>
              <a:gd name="connsiteY19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14413 w 1936576"/>
              <a:gd name="connsiteY167" fmla="*/ 370522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35844 w 1936576"/>
              <a:gd name="connsiteY167" fmla="*/ 372427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35844 w 1936576"/>
              <a:gd name="connsiteY167" fmla="*/ 372427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666750 w 1936576"/>
              <a:gd name="connsiteY170" fmla="*/ 3688556 h 3769522"/>
              <a:gd name="connsiteX171" fmla="*/ 543545 w 1936576"/>
              <a:gd name="connsiteY171" fmla="*/ 3610273 h 3769522"/>
              <a:gd name="connsiteX172" fmla="*/ 505444 w 1936576"/>
              <a:gd name="connsiteY172" fmla="*/ 3522166 h 3769522"/>
              <a:gd name="connsiteX173" fmla="*/ 450675 w 1936576"/>
              <a:gd name="connsiteY173" fmla="*/ 3467398 h 3769522"/>
              <a:gd name="connsiteX174" fmla="*/ 453057 w 1936576"/>
              <a:gd name="connsiteY174" fmla="*/ 3436441 h 3769522"/>
              <a:gd name="connsiteX175" fmla="*/ 319707 w 1936576"/>
              <a:gd name="connsiteY175" fmla="*/ 3376909 h 3769522"/>
              <a:gd name="connsiteX176" fmla="*/ 298277 w 1936576"/>
              <a:gd name="connsiteY176" fmla="*/ 3288803 h 3769522"/>
              <a:gd name="connsiteX177" fmla="*/ 214933 w 1936576"/>
              <a:gd name="connsiteY177" fmla="*/ 3143548 h 3769522"/>
              <a:gd name="connsiteX178" fmla="*/ 229221 w 1936576"/>
              <a:gd name="connsiteY178" fmla="*/ 3017341 h 3769522"/>
              <a:gd name="connsiteX179" fmla="*/ 176833 w 1936576"/>
              <a:gd name="connsiteY179" fmla="*/ 2933997 h 3769522"/>
              <a:gd name="connsiteX180" fmla="*/ 79202 w 1936576"/>
              <a:gd name="connsiteY180" fmla="*/ 2914948 h 3769522"/>
              <a:gd name="connsiteX181" fmla="*/ 620 w 1936576"/>
              <a:gd name="connsiteY181" fmla="*/ 2869704 h 3769522"/>
              <a:gd name="connsiteX182" fmla="*/ 103014 w 1936576"/>
              <a:gd name="connsiteY182" fmla="*/ 2788741 h 3769522"/>
              <a:gd name="connsiteX183" fmla="*/ 191120 w 1936576"/>
              <a:gd name="connsiteY183" fmla="*/ 2762548 h 3769522"/>
              <a:gd name="connsiteX184" fmla="*/ 298277 w 1936576"/>
              <a:gd name="connsiteY184" fmla="*/ 2648248 h 3769522"/>
              <a:gd name="connsiteX185" fmla="*/ 260176 w 1936576"/>
              <a:gd name="connsiteY185" fmla="*/ 2498229 h 3769522"/>
              <a:gd name="connsiteX186" fmla="*/ 336377 w 1936576"/>
              <a:gd name="connsiteY186" fmla="*/ 2441079 h 3769522"/>
              <a:gd name="connsiteX187" fmla="*/ 400670 w 1936576"/>
              <a:gd name="connsiteY187" fmla="*/ 2293442 h 3769522"/>
              <a:gd name="connsiteX188" fmla="*/ 417339 w 1936576"/>
              <a:gd name="connsiteY188" fmla="*/ 2179142 h 3769522"/>
              <a:gd name="connsiteX189" fmla="*/ 393526 w 1936576"/>
              <a:gd name="connsiteY189" fmla="*/ 2014835 h 3769522"/>
              <a:gd name="connsiteX190" fmla="*/ 391145 w 1936576"/>
              <a:gd name="connsiteY190" fmla="*/ 1881485 h 3769522"/>
              <a:gd name="connsiteX191" fmla="*/ 493538 w 1936576"/>
              <a:gd name="connsiteY191" fmla="*/ 1712417 h 3769522"/>
              <a:gd name="connsiteX192" fmla="*/ 381621 w 1936576"/>
              <a:gd name="connsiteY192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35844 w 1936576"/>
              <a:gd name="connsiteY167" fmla="*/ 372427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659606 w 1936576"/>
              <a:gd name="connsiteY170" fmla="*/ 3712368 h 3769522"/>
              <a:gd name="connsiteX171" fmla="*/ 543545 w 1936576"/>
              <a:gd name="connsiteY171" fmla="*/ 3610273 h 3769522"/>
              <a:gd name="connsiteX172" fmla="*/ 505444 w 1936576"/>
              <a:gd name="connsiteY172" fmla="*/ 3522166 h 3769522"/>
              <a:gd name="connsiteX173" fmla="*/ 450675 w 1936576"/>
              <a:gd name="connsiteY173" fmla="*/ 3467398 h 3769522"/>
              <a:gd name="connsiteX174" fmla="*/ 453057 w 1936576"/>
              <a:gd name="connsiteY174" fmla="*/ 3436441 h 3769522"/>
              <a:gd name="connsiteX175" fmla="*/ 319707 w 1936576"/>
              <a:gd name="connsiteY175" fmla="*/ 3376909 h 3769522"/>
              <a:gd name="connsiteX176" fmla="*/ 298277 w 1936576"/>
              <a:gd name="connsiteY176" fmla="*/ 3288803 h 3769522"/>
              <a:gd name="connsiteX177" fmla="*/ 214933 w 1936576"/>
              <a:gd name="connsiteY177" fmla="*/ 3143548 h 3769522"/>
              <a:gd name="connsiteX178" fmla="*/ 229221 w 1936576"/>
              <a:gd name="connsiteY178" fmla="*/ 3017341 h 3769522"/>
              <a:gd name="connsiteX179" fmla="*/ 176833 w 1936576"/>
              <a:gd name="connsiteY179" fmla="*/ 2933997 h 3769522"/>
              <a:gd name="connsiteX180" fmla="*/ 79202 w 1936576"/>
              <a:gd name="connsiteY180" fmla="*/ 2914948 h 3769522"/>
              <a:gd name="connsiteX181" fmla="*/ 620 w 1936576"/>
              <a:gd name="connsiteY181" fmla="*/ 2869704 h 3769522"/>
              <a:gd name="connsiteX182" fmla="*/ 103014 w 1936576"/>
              <a:gd name="connsiteY182" fmla="*/ 2788741 h 3769522"/>
              <a:gd name="connsiteX183" fmla="*/ 191120 w 1936576"/>
              <a:gd name="connsiteY183" fmla="*/ 2762548 h 3769522"/>
              <a:gd name="connsiteX184" fmla="*/ 298277 w 1936576"/>
              <a:gd name="connsiteY184" fmla="*/ 2648248 h 3769522"/>
              <a:gd name="connsiteX185" fmla="*/ 260176 w 1936576"/>
              <a:gd name="connsiteY185" fmla="*/ 2498229 h 3769522"/>
              <a:gd name="connsiteX186" fmla="*/ 336377 w 1936576"/>
              <a:gd name="connsiteY186" fmla="*/ 2441079 h 3769522"/>
              <a:gd name="connsiteX187" fmla="*/ 400670 w 1936576"/>
              <a:gd name="connsiteY187" fmla="*/ 2293442 h 3769522"/>
              <a:gd name="connsiteX188" fmla="*/ 417339 w 1936576"/>
              <a:gd name="connsiteY188" fmla="*/ 2179142 h 3769522"/>
              <a:gd name="connsiteX189" fmla="*/ 393526 w 1936576"/>
              <a:gd name="connsiteY189" fmla="*/ 2014835 h 3769522"/>
              <a:gd name="connsiteX190" fmla="*/ 391145 w 1936576"/>
              <a:gd name="connsiteY190" fmla="*/ 1881485 h 3769522"/>
              <a:gd name="connsiteX191" fmla="*/ 493538 w 1936576"/>
              <a:gd name="connsiteY191" fmla="*/ 1712417 h 3769522"/>
              <a:gd name="connsiteX192" fmla="*/ 381621 w 1936576"/>
              <a:gd name="connsiteY192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26913 w 1936576"/>
              <a:gd name="connsiteY35" fmla="*/ 581336 h 3769522"/>
              <a:gd name="connsiteX36" fmla="*/ 850726 w 1936576"/>
              <a:gd name="connsiteY36" fmla="*/ 552761 h 3769522"/>
              <a:gd name="connsiteX37" fmla="*/ 869776 w 1936576"/>
              <a:gd name="connsiteY37" fmla="*/ 543236 h 3769522"/>
              <a:gd name="connsiteX38" fmla="*/ 898351 w 1936576"/>
              <a:gd name="connsiteY38" fmla="*/ 509898 h 3769522"/>
              <a:gd name="connsiteX39" fmla="*/ 931688 w 1936576"/>
              <a:gd name="connsiteY39" fmla="*/ 471798 h 3769522"/>
              <a:gd name="connsiteX40" fmla="*/ 974551 w 1936576"/>
              <a:gd name="connsiteY40" fmla="*/ 428936 h 3769522"/>
              <a:gd name="connsiteX41" fmla="*/ 1007888 w 1936576"/>
              <a:gd name="connsiteY41" fmla="*/ 395598 h 3769522"/>
              <a:gd name="connsiteX42" fmla="*/ 1026938 w 1936576"/>
              <a:gd name="connsiteY42" fmla="*/ 333686 h 3769522"/>
              <a:gd name="connsiteX43" fmla="*/ 1045988 w 1936576"/>
              <a:gd name="connsiteY43" fmla="*/ 305111 h 3769522"/>
              <a:gd name="connsiteX44" fmla="*/ 1069801 w 1936576"/>
              <a:gd name="connsiteY44" fmla="*/ 271773 h 3769522"/>
              <a:gd name="connsiteX45" fmla="*/ 1093613 w 1936576"/>
              <a:gd name="connsiteY45" fmla="*/ 243198 h 3769522"/>
              <a:gd name="connsiteX46" fmla="*/ 1107901 w 1936576"/>
              <a:gd name="connsiteY46" fmla="*/ 209861 h 3769522"/>
              <a:gd name="connsiteX47" fmla="*/ 1117426 w 1936576"/>
              <a:gd name="connsiteY47" fmla="*/ 181286 h 3769522"/>
              <a:gd name="connsiteX48" fmla="*/ 1131713 w 1936576"/>
              <a:gd name="connsiteY48" fmla="*/ 157473 h 3769522"/>
              <a:gd name="connsiteX49" fmla="*/ 1160288 w 1936576"/>
              <a:gd name="connsiteY49" fmla="*/ 133661 h 3769522"/>
              <a:gd name="connsiteX50" fmla="*/ 1165051 w 1936576"/>
              <a:gd name="connsiteY50" fmla="*/ 119373 h 3769522"/>
              <a:gd name="connsiteX51" fmla="*/ 1150763 w 1936576"/>
              <a:gd name="connsiteY51" fmla="*/ 90798 h 3769522"/>
              <a:gd name="connsiteX52" fmla="*/ 1146001 w 1936576"/>
              <a:gd name="connsiteY52" fmla="*/ 76511 h 3769522"/>
              <a:gd name="connsiteX53" fmla="*/ 1174576 w 1936576"/>
              <a:gd name="connsiteY53" fmla="*/ 90798 h 3769522"/>
              <a:gd name="connsiteX54" fmla="*/ 1184101 w 1936576"/>
              <a:gd name="connsiteY54" fmla="*/ 105086 h 3769522"/>
              <a:gd name="connsiteX55" fmla="*/ 1174576 w 1936576"/>
              <a:gd name="connsiteY55" fmla="*/ 71748 h 3769522"/>
              <a:gd name="connsiteX56" fmla="*/ 1165051 w 1936576"/>
              <a:gd name="connsiteY56" fmla="*/ 57461 h 3769522"/>
              <a:gd name="connsiteX57" fmla="*/ 1160288 w 1936576"/>
              <a:gd name="connsiteY57" fmla="*/ 43173 h 3769522"/>
              <a:gd name="connsiteX58" fmla="*/ 1150763 w 1936576"/>
              <a:gd name="connsiteY58" fmla="*/ 28886 h 3769522"/>
              <a:gd name="connsiteX59" fmla="*/ 1169813 w 1936576"/>
              <a:gd name="connsiteY59" fmla="*/ 38411 h 3769522"/>
              <a:gd name="connsiteX60" fmla="*/ 1184101 w 1936576"/>
              <a:gd name="connsiteY60" fmla="*/ 43173 h 3769522"/>
              <a:gd name="connsiteX61" fmla="*/ 1198388 w 1936576"/>
              <a:gd name="connsiteY61" fmla="*/ 43173 h 3769522"/>
              <a:gd name="connsiteX62" fmla="*/ 1184101 w 1936576"/>
              <a:gd name="connsiteY62" fmla="*/ 14598 h 3769522"/>
              <a:gd name="connsiteX63" fmla="*/ 1179338 w 1936576"/>
              <a:gd name="connsiteY63" fmla="*/ 311 h 3769522"/>
              <a:gd name="connsiteX64" fmla="*/ 1222201 w 1936576"/>
              <a:gd name="connsiteY64" fmla="*/ 19361 h 3769522"/>
              <a:gd name="connsiteX65" fmla="*/ 1231726 w 1936576"/>
              <a:gd name="connsiteY65" fmla="*/ 33648 h 3769522"/>
              <a:gd name="connsiteX66" fmla="*/ 1274588 w 1936576"/>
              <a:gd name="connsiteY66" fmla="*/ 62223 h 3769522"/>
              <a:gd name="connsiteX67" fmla="*/ 1293638 w 1936576"/>
              <a:gd name="connsiteY67" fmla="*/ 71748 h 3769522"/>
              <a:gd name="connsiteX68" fmla="*/ 1307926 w 1936576"/>
              <a:gd name="connsiteY68" fmla="*/ 86036 h 3769522"/>
              <a:gd name="connsiteX69" fmla="*/ 1322213 w 1936576"/>
              <a:gd name="connsiteY69" fmla="*/ 90798 h 3769522"/>
              <a:gd name="connsiteX70" fmla="*/ 1365076 w 1936576"/>
              <a:gd name="connsiteY70" fmla="*/ 105086 h 3769522"/>
              <a:gd name="connsiteX71" fmla="*/ 1384126 w 1936576"/>
              <a:gd name="connsiteY71" fmla="*/ 114611 h 3769522"/>
              <a:gd name="connsiteX72" fmla="*/ 1403176 w 1936576"/>
              <a:gd name="connsiteY72" fmla="*/ 143186 h 3769522"/>
              <a:gd name="connsiteX73" fmla="*/ 1446038 w 1936576"/>
              <a:gd name="connsiteY73" fmla="*/ 176523 h 3769522"/>
              <a:gd name="connsiteX74" fmla="*/ 1465088 w 1936576"/>
              <a:gd name="connsiteY74" fmla="*/ 205098 h 3769522"/>
              <a:gd name="connsiteX75" fmla="*/ 1507951 w 1936576"/>
              <a:gd name="connsiteY75" fmla="*/ 252723 h 3769522"/>
              <a:gd name="connsiteX76" fmla="*/ 1527001 w 1936576"/>
              <a:gd name="connsiteY76" fmla="*/ 281298 h 3769522"/>
              <a:gd name="connsiteX77" fmla="*/ 1531763 w 1936576"/>
              <a:gd name="connsiteY77" fmla="*/ 300348 h 3769522"/>
              <a:gd name="connsiteX78" fmla="*/ 1555576 w 1936576"/>
              <a:gd name="connsiteY78" fmla="*/ 343211 h 3769522"/>
              <a:gd name="connsiteX79" fmla="*/ 1584151 w 1936576"/>
              <a:gd name="connsiteY79" fmla="*/ 362261 h 3769522"/>
              <a:gd name="connsiteX80" fmla="*/ 1622251 w 1936576"/>
              <a:gd name="connsiteY80" fmla="*/ 371786 h 3769522"/>
              <a:gd name="connsiteX81" fmla="*/ 1631776 w 1936576"/>
              <a:gd name="connsiteY81" fmla="*/ 386073 h 3769522"/>
              <a:gd name="connsiteX82" fmla="*/ 1655588 w 1936576"/>
              <a:gd name="connsiteY82" fmla="*/ 414648 h 3769522"/>
              <a:gd name="connsiteX83" fmla="*/ 1665113 w 1936576"/>
              <a:gd name="connsiteY83" fmla="*/ 443223 h 3769522"/>
              <a:gd name="connsiteX84" fmla="*/ 1669876 w 1936576"/>
              <a:gd name="connsiteY84" fmla="*/ 457511 h 3769522"/>
              <a:gd name="connsiteX85" fmla="*/ 1679401 w 1936576"/>
              <a:gd name="connsiteY85" fmla="*/ 476561 h 3769522"/>
              <a:gd name="connsiteX86" fmla="*/ 1707976 w 1936576"/>
              <a:gd name="connsiteY86" fmla="*/ 519423 h 3769522"/>
              <a:gd name="connsiteX87" fmla="*/ 1717501 w 1936576"/>
              <a:gd name="connsiteY87" fmla="*/ 533711 h 3769522"/>
              <a:gd name="connsiteX88" fmla="*/ 1722263 w 1936576"/>
              <a:gd name="connsiteY88" fmla="*/ 547998 h 3769522"/>
              <a:gd name="connsiteX89" fmla="*/ 1736551 w 1936576"/>
              <a:gd name="connsiteY89" fmla="*/ 557523 h 3769522"/>
              <a:gd name="connsiteX90" fmla="*/ 1788938 w 1936576"/>
              <a:gd name="connsiteY90" fmla="*/ 581336 h 3769522"/>
              <a:gd name="connsiteX91" fmla="*/ 1807988 w 1936576"/>
              <a:gd name="connsiteY91" fmla="*/ 590861 h 3769522"/>
              <a:gd name="connsiteX92" fmla="*/ 1836563 w 1936576"/>
              <a:gd name="connsiteY92" fmla="*/ 600386 h 3769522"/>
              <a:gd name="connsiteX93" fmla="*/ 1879426 w 1936576"/>
              <a:gd name="connsiteY93" fmla="*/ 595623 h 3769522"/>
              <a:gd name="connsiteX94" fmla="*/ 1893713 w 1936576"/>
              <a:gd name="connsiteY94" fmla="*/ 590861 h 3769522"/>
              <a:gd name="connsiteX95" fmla="*/ 1903238 w 1936576"/>
              <a:gd name="connsiteY95" fmla="*/ 576573 h 3769522"/>
              <a:gd name="connsiteX96" fmla="*/ 1922288 w 1936576"/>
              <a:gd name="connsiteY96" fmla="*/ 571811 h 3769522"/>
              <a:gd name="connsiteX97" fmla="*/ 1936576 w 1936576"/>
              <a:gd name="connsiteY97" fmla="*/ 567048 h 3769522"/>
              <a:gd name="connsiteX98" fmla="*/ 1927051 w 1936576"/>
              <a:gd name="connsiteY98" fmla="*/ 705161 h 3769522"/>
              <a:gd name="connsiteX99" fmla="*/ 1922288 w 1936576"/>
              <a:gd name="connsiteY99" fmla="*/ 719448 h 3769522"/>
              <a:gd name="connsiteX100" fmla="*/ 1903238 w 1936576"/>
              <a:gd name="connsiteY100" fmla="*/ 748023 h 3769522"/>
              <a:gd name="connsiteX101" fmla="*/ 1884188 w 1936576"/>
              <a:gd name="connsiteY101" fmla="*/ 786123 h 3769522"/>
              <a:gd name="connsiteX102" fmla="*/ 1874663 w 1936576"/>
              <a:gd name="connsiteY102" fmla="*/ 824223 h 3769522"/>
              <a:gd name="connsiteX103" fmla="*/ 1879425 w 1936576"/>
              <a:gd name="connsiteY103" fmla="*/ 909948 h 3769522"/>
              <a:gd name="connsiteX104" fmla="*/ 1862757 w 1936576"/>
              <a:gd name="connsiteY104" fmla="*/ 1017104 h 3769522"/>
              <a:gd name="connsiteX105" fmla="*/ 1862757 w 1936576"/>
              <a:gd name="connsiteY105" fmla="*/ 1100448 h 3769522"/>
              <a:gd name="connsiteX106" fmla="*/ 1836564 w 1936576"/>
              <a:gd name="connsiteY106" fmla="*/ 1129023 h 3769522"/>
              <a:gd name="connsiteX107" fmla="*/ 1817513 w 1936576"/>
              <a:gd name="connsiteY107" fmla="*/ 1148073 h 3769522"/>
              <a:gd name="connsiteX108" fmla="*/ 1812751 w 1936576"/>
              <a:gd name="connsiteY108" fmla="*/ 1162361 h 3769522"/>
              <a:gd name="connsiteX109" fmla="*/ 1755601 w 1936576"/>
              <a:gd name="connsiteY109" fmla="*/ 1148073 h 3769522"/>
              <a:gd name="connsiteX110" fmla="*/ 1731788 w 1936576"/>
              <a:gd name="connsiteY110" fmla="*/ 1143311 h 3769522"/>
              <a:gd name="connsiteX111" fmla="*/ 1703213 w 1936576"/>
              <a:gd name="connsiteY111" fmla="*/ 1133786 h 3769522"/>
              <a:gd name="connsiteX112" fmla="*/ 1641301 w 1936576"/>
              <a:gd name="connsiteY112" fmla="*/ 1138548 h 3769522"/>
              <a:gd name="connsiteX113" fmla="*/ 1631776 w 1936576"/>
              <a:gd name="connsiteY113" fmla="*/ 1167123 h 3769522"/>
              <a:gd name="connsiteX114" fmla="*/ 1622251 w 1936576"/>
              <a:gd name="connsiteY114" fmla="*/ 1186173 h 3769522"/>
              <a:gd name="connsiteX115" fmla="*/ 1612726 w 1936576"/>
              <a:gd name="connsiteY115" fmla="*/ 1214748 h 3769522"/>
              <a:gd name="connsiteX116" fmla="*/ 1607963 w 1936576"/>
              <a:gd name="connsiteY116" fmla="*/ 1281423 h 3769522"/>
              <a:gd name="connsiteX117" fmla="*/ 1593676 w 1936576"/>
              <a:gd name="connsiteY117" fmla="*/ 1300473 h 3769522"/>
              <a:gd name="connsiteX118" fmla="*/ 1607963 w 1936576"/>
              <a:gd name="connsiteY118" fmla="*/ 1333811 h 3769522"/>
              <a:gd name="connsiteX119" fmla="*/ 1617488 w 1936576"/>
              <a:gd name="connsiteY119" fmla="*/ 1348098 h 3769522"/>
              <a:gd name="connsiteX120" fmla="*/ 1627013 w 1936576"/>
              <a:gd name="connsiteY120" fmla="*/ 1381436 h 3769522"/>
              <a:gd name="connsiteX121" fmla="*/ 1636538 w 1936576"/>
              <a:gd name="connsiteY121" fmla="*/ 1400486 h 3769522"/>
              <a:gd name="connsiteX122" fmla="*/ 1677020 w 1936576"/>
              <a:gd name="connsiteY122" fmla="*/ 1445730 h 3769522"/>
              <a:gd name="connsiteX123" fmla="*/ 1686545 w 1936576"/>
              <a:gd name="connsiteY123" fmla="*/ 1495736 h 3769522"/>
              <a:gd name="connsiteX124" fmla="*/ 1660351 w 1936576"/>
              <a:gd name="connsiteY124" fmla="*/ 1571936 h 3769522"/>
              <a:gd name="connsiteX125" fmla="*/ 1643682 w 1936576"/>
              <a:gd name="connsiteY125" fmla="*/ 1621942 h 3769522"/>
              <a:gd name="connsiteX126" fmla="*/ 1646064 w 1936576"/>
              <a:gd name="connsiteY126" fmla="*/ 1690999 h 3769522"/>
              <a:gd name="connsiteX127" fmla="*/ 1603201 w 1936576"/>
              <a:gd name="connsiteY127" fmla="*/ 1748148 h 3769522"/>
              <a:gd name="connsiteX128" fmla="*/ 1607963 w 1936576"/>
              <a:gd name="connsiteY128" fmla="*/ 1833873 h 3769522"/>
              <a:gd name="connsiteX129" fmla="*/ 1617488 w 1936576"/>
              <a:gd name="connsiteY129" fmla="*/ 1867211 h 3769522"/>
              <a:gd name="connsiteX130" fmla="*/ 1622251 w 1936576"/>
              <a:gd name="connsiteY130" fmla="*/ 1886261 h 3769522"/>
              <a:gd name="connsiteX131" fmla="*/ 1636538 w 1936576"/>
              <a:gd name="connsiteY131" fmla="*/ 1933886 h 3769522"/>
              <a:gd name="connsiteX132" fmla="*/ 1641301 w 1936576"/>
              <a:gd name="connsiteY132" fmla="*/ 2124386 h 3769522"/>
              <a:gd name="connsiteX133" fmla="*/ 1650826 w 1936576"/>
              <a:gd name="connsiteY133" fmla="*/ 2186298 h 3769522"/>
              <a:gd name="connsiteX134" fmla="*/ 1660351 w 1936576"/>
              <a:gd name="connsiteY134" fmla="*/ 2200586 h 3769522"/>
              <a:gd name="connsiteX135" fmla="*/ 1665113 w 1936576"/>
              <a:gd name="connsiteY135" fmla="*/ 2214873 h 3769522"/>
              <a:gd name="connsiteX136" fmla="*/ 1674638 w 1936576"/>
              <a:gd name="connsiteY136" fmla="*/ 2233923 h 3769522"/>
              <a:gd name="connsiteX137" fmla="*/ 1688926 w 1936576"/>
              <a:gd name="connsiteY137" fmla="*/ 2276786 h 3769522"/>
              <a:gd name="connsiteX138" fmla="*/ 1681782 w 1936576"/>
              <a:gd name="connsiteY138" fmla="*/ 2364892 h 3769522"/>
              <a:gd name="connsiteX139" fmla="*/ 1619870 w 1936576"/>
              <a:gd name="connsiteY139" fmla="*/ 2422042 h 3769522"/>
              <a:gd name="connsiteX140" fmla="*/ 1538908 w 1936576"/>
              <a:gd name="connsiteY140" fmla="*/ 2464906 h 3769522"/>
              <a:gd name="connsiteX141" fmla="*/ 1488900 w 1936576"/>
              <a:gd name="connsiteY141" fmla="*/ 2555392 h 3769522"/>
              <a:gd name="connsiteX142" fmla="*/ 1479375 w 1936576"/>
              <a:gd name="connsiteY142" fmla="*/ 2610161 h 3769522"/>
              <a:gd name="connsiteX143" fmla="*/ 1460325 w 1936576"/>
              <a:gd name="connsiteY143" fmla="*/ 2662548 h 3769522"/>
              <a:gd name="connsiteX144" fmla="*/ 1488901 w 1936576"/>
              <a:gd name="connsiteY144" fmla="*/ 2743510 h 3769522"/>
              <a:gd name="connsiteX145" fmla="*/ 1581769 w 1936576"/>
              <a:gd name="connsiteY145" fmla="*/ 2750652 h 3769522"/>
              <a:gd name="connsiteX146" fmla="*/ 1610344 w 1936576"/>
              <a:gd name="connsiteY146" fmla="*/ 2803040 h 3769522"/>
              <a:gd name="connsiteX147" fmla="*/ 1593675 w 1936576"/>
              <a:gd name="connsiteY147" fmla="*/ 2855426 h 3769522"/>
              <a:gd name="connsiteX148" fmla="*/ 1636538 w 1936576"/>
              <a:gd name="connsiteY148" fmla="*/ 2872095 h 3769522"/>
              <a:gd name="connsiteX149" fmla="*/ 1650826 w 1936576"/>
              <a:gd name="connsiteY149" fmla="*/ 2922101 h 3769522"/>
              <a:gd name="connsiteX150" fmla="*/ 1631776 w 1936576"/>
              <a:gd name="connsiteY150" fmla="*/ 2945912 h 3769522"/>
              <a:gd name="connsiteX151" fmla="*/ 1672257 w 1936576"/>
              <a:gd name="connsiteY151" fmla="*/ 2962581 h 3769522"/>
              <a:gd name="connsiteX152" fmla="*/ 1693688 w 1936576"/>
              <a:gd name="connsiteY152" fmla="*/ 3017349 h 3769522"/>
              <a:gd name="connsiteX153" fmla="*/ 1650825 w 1936576"/>
              <a:gd name="connsiteY153" fmla="*/ 3010206 h 3769522"/>
              <a:gd name="connsiteX154" fmla="*/ 1512714 w 1936576"/>
              <a:gd name="connsiteY154" fmla="*/ 3057829 h 3769522"/>
              <a:gd name="connsiteX155" fmla="*/ 1376982 w 1936576"/>
              <a:gd name="connsiteY155" fmla="*/ 3060210 h 3769522"/>
              <a:gd name="connsiteX156" fmla="*/ 1384126 w 1936576"/>
              <a:gd name="connsiteY156" fmla="*/ 3095929 h 3769522"/>
              <a:gd name="connsiteX157" fmla="*/ 1322213 w 1936576"/>
              <a:gd name="connsiteY157" fmla="*/ 3103072 h 3769522"/>
              <a:gd name="connsiteX158" fmla="*/ 1343644 w 1936576"/>
              <a:gd name="connsiteY158" fmla="*/ 3222133 h 3769522"/>
              <a:gd name="connsiteX159" fmla="*/ 1310307 w 1936576"/>
              <a:gd name="connsiteY159" fmla="*/ 3286427 h 3769522"/>
              <a:gd name="connsiteX160" fmla="*/ 1336501 w 1936576"/>
              <a:gd name="connsiteY160" fmla="*/ 3376914 h 3769522"/>
              <a:gd name="connsiteX161" fmla="*/ 1319832 w 1936576"/>
              <a:gd name="connsiteY161" fmla="*/ 3412631 h 3769522"/>
              <a:gd name="connsiteX162" fmla="*/ 1355551 w 1936576"/>
              <a:gd name="connsiteY162" fmla="*/ 3498356 h 3769522"/>
              <a:gd name="connsiteX163" fmla="*/ 1343643 w 1936576"/>
              <a:gd name="connsiteY163" fmla="*/ 3581698 h 3769522"/>
              <a:gd name="connsiteX164" fmla="*/ 1296018 w 1936576"/>
              <a:gd name="connsiteY164" fmla="*/ 3655519 h 3769522"/>
              <a:gd name="connsiteX165" fmla="*/ 1148381 w 1936576"/>
              <a:gd name="connsiteY165" fmla="*/ 3655517 h 3769522"/>
              <a:gd name="connsiteX166" fmla="*/ 1035844 w 1936576"/>
              <a:gd name="connsiteY166" fmla="*/ 3724275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659606 w 1936576"/>
              <a:gd name="connsiteY169" fmla="*/ 3712368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19770 w 1936576"/>
              <a:gd name="connsiteY34" fmla="*/ 619436 h 3769522"/>
              <a:gd name="connsiteX35" fmla="*/ 826913 w 1936576"/>
              <a:gd name="connsiteY35" fmla="*/ 581336 h 3769522"/>
              <a:gd name="connsiteX36" fmla="*/ 850726 w 1936576"/>
              <a:gd name="connsiteY36" fmla="*/ 552761 h 3769522"/>
              <a:gd name="connsiteX37" fmla="*/ 869776 w 1936576"/>
              <a:gd name="connsiteY37" fmla="*/ 543236 h 3769522"/>
              <a:gd name="connsiteX38" fmla="*/ 898351 w 1936576"/>
              <a:gd name="connsiteY38" fmla="*/ 509898 h 3769522"/>
              <a:gd name="connsiteX39" fmla="*/ 931688 w 1936576"/>
              <a:gd name="connsiteY39" fmla="*/ 471798 h 3769522"/>
              <a:gd name="connsiteX40" fmla="*/ 974551 w 1936576"/>
              <a:gd name="connsiteY40" fmla="*/ 428936 h 3769522"/>
              <a:gd name="connsiteX41" fmla="*/ 1007888 w 1936576"/>
              <a:gd name="connsiteY41" fmla="*/ 395598 h 3769522"/>
              <a:gd name="connsiteX42" fmla="*/ 1026938 w 1936576"/>
              <a:gd name="connsiteY42" fmla="*/ 333686 h 3769522"/>
              <a:gd name="connsiteX43" fmla="*/ 1045988 w 1936576"/>
              <a:gd name="connsiteY43" fmla="*/ 305111 h 3769522"/>
              <a:gd name="connsiteX44" fmla="*/ 1069801 w 1936576"/>
              <a:gd name="connsiteY44" fmla="*/ 271773 h 3769522"/>
              <a:gd name="connsiteX45" fmla="*/ 1093613 w 1936576"/>
              <a:gd name="connsiteY45" fmla="*/ 243198 h 3769522"/>
              <a:gd name="connsiteX46" fmla="*/ 1107901 w 1936576"/>
              <a:gd name="connsiteY46" fmla="*/ 209861 h 3769522"/>
              <a:gd name="connsiteX47" fmla="*/ 1117426 w 1936576"/>
              <a:gd name="connsiteY47" fmla="*/ 181286 h 3769522"/>
              <a:gd name="connsiteX48" fmla="*/ 1131713 w 1936576"/>
              <a:gd name="connsiteY48" fmla="*/ 157473 h 3769522"/>
              <a:gd name="connsiteX49" fmla="*/ 1160288 w 1936576"/>
              <a:gd name="connsiteY49" fmla="*/ 133661 h 3769522"/>
              <a:gd name="connsiteX50" fmla="*/ 1165051 w 1936576"/>
              <a:gd name="connsiteY50" fmla="*/ 119373 h 3769522"/>
              <a:gd name="connsiteX51" fmla="*/ 1150763 w 1936576"/>
              <a:gd name="connsiteY51" fmla="*/ 90798 h 3769522"/>
              <a:gd name="connsiteX52" fmla="*/ 1146001 w 1936576"/>
              <a:gd name="connsiteY52" fmla="*/ 76511 h 3769522"/>
              <a:gd name="connsiteX53" fmla="*/ 1174576 w 1936576"/>
              <a:gd name="connsiteY53" fmla="*/ 90798 h 3769522"/>
              <a:gd name="connsiteX54" fmla="*/ 1184101 w 1936576"/>
              <a:gd name="connsiteY54" fmla="*/ 105086 h 3769522"/>
              <a:gd name="connsiteX55" fmla="*/ 1174576 w 1936576"/>
              <a:gd name="connsiteY55" fmla="*/ 71748 h 3769522"/>
              <a:gd name="connsiteX56" fmla="*/ 1165051 w 1936576"/>
              <a:gd name="connsiteY56" fmla="*/ 57461 h 3769522"/>
              <a:gd name="connsiteX57" fmla="*/ 1160288 w 1936576"/>
              <a:gd name="connsiteY57" fmla="*/ 43173 h 3769522"/>
              <a:gd name="connsiteX58" fmla="*/ 1150763 w 1936576"/>
              <a:gd name="connsiteY58" fmla="*/ 28886 h 3769522"/>
              <a:gd name="connsiteX59" fmla="*/ 1169813 w 1936576"/>
              <a:gd name="connsiteY59" fmla="*/ 38411 h 3769522"/>
              <a:gd name="connsiteX60" fmla="*/ 1184101 w 1936576"/>
              <a:gd name="connsiteY60" fmla="*/ 43173 h 3769522"/>
              <a:gd name="connsiteX61" fmla="*/ 1198388 w 1936576"/>
              <a:gd name="connsiteY61" fmla="*/ 43173 h 3769522"/>
              <a:gd name="connsiteX62" fmla="*/ 1184101 w 1936576"/>
              <a:gd name="connsiteY62" fmla="*/ 14598 h 3769522"/>
              <a:gd name="connsiteX63" fmla="*/ 1179338 w 1936576"/>
              <a:gd name="connsiteY63" fmla="*/ 311 h 3769522"/>
              <a:gd name="connsiteX64" fmla="*/ 1222201 w 1936576"/>
              <a:gd name="connsiteY64" fmla="*/ 19361 h 3769522"/>
              <a:gd name="connsiteX65" fmla="*/ 1231726 w 1936576"/>
              <a:gd name="connsiteY65" fmla="*/ 33648 h 3769522"/>
              <a:gd name="connsiteX66" fmla="*/ 1274588 w 1936576"/>
              <a:gd name="connsiteY66" fmla="*/ 62223 h 3769522"/>
              <a:gd name="connsiteX67" fmla="*/ 1293638 w 1936576"/>
              <a:gd name="connsiteY67" fmla="*/ 71748 h 3769522"/>
              <a:gd name="connsiteX68" fmla="*/ 1307926 w 1936576"/>
              <a:gd name="connsiteY68" fmla="*/ 86036 h 3769522"/>
              <a:gd name="connsiteX69" fmla="*/ 1322213 w 1936576"/>
              <a:gd name="connsiteY69" fmla="*/ 90798 h 3769522"/>
              <a:gd name="connsiteX70" fmla="*/ 1365076 w 1936576"/>
              <a:gd name="connsiteY70" fmla="*/ 105086 h 3769522"/>
              <a:gd name="connsiteX71" fmla="*/ 1384126 w 1936576"/>
              <a:gd name="connsiteY71" fmla="*/ 114611 h 3769522"/>
              <a:gd name="connsiteX72" fmla="*/ 1403176 w 1936576"/>
              <a:gd name="connsiteY72" fmla="*/ 143186 h 3769522"/>
              <a:gd name="connsiteX73" fmla="*/ 1446038 w 1936576"/>
              <a:gd name="connsiteY73" fmla="*/ 176523 h 3769522"/>
              <a:gd name="connsiteX74" fmla="*/ 1465088 w 1936576"/>
              <a:gd name="connsiteY74" fmla="*/ 205098 h 3769522"/>
              <a:gd name="connsiteX75" fmla="*/ 1507951 w 1936576"/>
              <a:gd name="connsiteY75" fmla="*/ 252723 h 3769522"/>
              <a:gd name="connsiteX76" fmla="*/ 1527001 w 1936576"/>
              <a:gd name="connsiteY76" fmla="*/ 281298 h 3769522"/>
              <a:gd name="connsiteX77" fmla="*/ 1531763 w 1936576"/>
              <a:gd name="connsiteY77" fmla="*/ 300348 h 3769522"/>
              <a:gd name="connsiteX78" fmla="*/ 1555576 w 1936576"/>
              <a:gd name="connsiteY78" fmla="*/ 343211 h 3769522"/>
              <a:gd name="connsiteX79" fmla="*/ 1584151 w 1936576"/>
              <a:gd name="connsiteY79" fmla="*/ 362261 h 3769522"/>
              <a:gd name="connsiteX80" fmla="*/ 1622251 w 1936576"/>
              <a:gd name="connsiteY80" fmla="*/ 371786 h 3769522"/>
              <a:gd name="connsiteX81" fmla="*/ 1631776 w 1936576"/>
              <a:gd name="connsiteY81" fmla="*/ 386073 h 3769522"/>
              <a:gd name="connsiteX82" fmla="*/ 1655588 w 1936576"/>
              <a:gd name="connsiteY82" fmla="*/ 414648 h 3769522"/>
              <a:gd name="connsiteX83" fmla="*/ 1665113 w 1936576"/>
              <a:gd name="connsiteY83" fmla="*/ 443223 h 3769522"/>
              <a:gd name="connsiteX84" fmla="*/ 1669876 w 1936576"/>
              <a:gd name="connsiteY84" fmla="*/ 457511 h 3769522"/>
              <a:gd name="connsiteX85" fmla="*/ 1679401 w 1936576"/>
              <a:gd name="connsiteY85" fmla="*/ 476561 h 3769522"/>
              <a:gd name="connsiteX86" fmla="*/ 1707976 w 1936576"/>
              <a:gd name="connsiteY86" fmla="*/ 519423 h 3769522"/>
              <a:gd name="connsiteX87" fmla="*/ 1717501 w 1936576"/>
              <a:gd name="connsiteY87" fmla="*/ 533711 h 3769522"/>
              <a:gd name="connsiteX88" fmla="*/ 1722263 w 1936576"/>
              <a:gd name="connsiteY88" fmla="*/ 547998 h 3769522"/>
              <a:gd name="connsiteX89" fmla="*/ 1736551 w 1936576"/>
              <a:gd name="connsiteY89" fmla="*/ 557523 h 3769522"/>
              <a:gd name="connsiteX90" fmla="*/ 1788938 w 1936576"/>
              <a:gd name="connsiteY90" fmla="*/ 581336 h 3769522"/>
              <a:gd name="connsiteX91" fmla="*/ 1807988 w 1936576"/>
              <a:gd name="connsiteY91" fmla="*/ 590861 h 3769522"/>
              <a:gd name="connsiteX92" fmla="*/ 1836563 w 1936576"/>
              <a:gd name="connsiteY92" fmla="*/ 600386 h 3769522"/>
              <a:gd name="connsiteX93" fmla="*/ 1879426 w 1936576"/>
              <a:gd name="connsiteY93" fmla="*/ 595623 h 3769522"/>
              <a:gd name="connsiteX94" fmla="*/ 1893713 w 1936576"/>
              <a:gd name="connsiteY94" fmla="*/ 590861 h 3769522"/>
              <a:gd name="connsiteX95" fmla="*/ 1903238 w 1936576"/>
              <a:gd name="connsiteY95" fmla="*/ 576573 h 3769522"/>
              <a:gd name="connsiteX96" fmla="*/ 1922288 w 1936576"/>
              <a:gd name="connsiteY96" fmla="*/ 571811 h 3769522"/>
              <a:gd name="connsiteX97" fmla="*/ 1936576 w 1936576"/>
              <a:gd name="connsiteY97" fmla="*/ 567048 h 3769522"/>
              <a:gd name="connsiteX98" fmla="*/ 1927051 w 1936576"/>
              <a:gd name="connsiteY98" fmla="*/ 705161 h 3769522"/>
              <a:gd name="connsiteX99" fmla="*/ 1922288 w 1936576"/>
              <a:gd name="connsiteY99" fmla="*/ 719448 h 3769522"/>
              <a:gd name="connsiteX100" fmla="*/ 1903238 w 1936576"/>
              <a:gd name="connsiteY100" fmla="*/ 748023 h 3769522"/>
              <a:gd name="connsiteX101" fmla="*/ 1884188 w 1936576"/>
              <a:gd name="connsiteY101" fmla="*/ 786123 h 3769522"/>
              <a:gd name="connsiteX102" fmla="*/ 1874663 w 1936576"/>
              <a:gd name="connsiteY102" fmla="*/ 824223 h 3769522"/>
              <a:gd name="connsiteX103" fmla="*/ 1879425 w 1936576"/>
              <a:gd name="connsiteY103" fmla="*/ 909948 h 3769522"/>
              <a:gd name="connsiteX104" fmla="*/ 1862757 w 1936576"/>
              <a:gd name="connsiteY104" fmla="*/ 1017104 h 3769522"/>
              <a:gd name="connsiteX105" fmla="*/ 1862757 w 1936576"/>
              <a:gd name="connsiteY105" fmla="*/ 1100448 h 3769522"/>
              <a:gd name="connsiteX106" fmla="*/ 1836564 w 1936576"/>
              <a:gd name="connsiteY106" fmla="*/ 1129023 h 3769522"/>
              <a:gd name="connsiteX107" fmla="*/ 1817513 w 1936576"/>
              <a:gd name="connsiteY107" fmla="*/ 1148073 h 3769522"/>
              <a:gd name="connsiteX108" fmla="*/ 1812751 w 1936576"/>
              <a:gd name="connsiteY108" fmla="*/ 1162361 h 3769522"/>
              <a:gd name="connsiteX109" fmla="*/ 1755601 w 1936576"/>
              <a:gd name="connsiteY109" fmla="*/ 1148073 h 3769522"/>
              <a:gd name="connsiteX110" fmla="*/ 1731788 w 1936576"/>
              <a:gd name="connsiteY110" fmla="*/ 1143311 h 3769522"/>
              <a:gd name="connsiteX111" fmla="*/ 1703213 w 1936576"/>
              <a:gd name="connsiteY111" fmla="*/ 1133786 h 3769522"/>
              <a:gd name="connsiteX112" fmla="*/ 1641301 w 1936576"/>
              <a:gd name="connsiteY112" fmla="*/ 1138548 h 3769522"/>
              <a:gd name="connsiteX113" fmla="*/ 1631776 w 1936576"/>
              <a:gd name="connsiteY113" fmla="*/ 1167123 h 3769522"/>
              <a:gd name="connsiteX114" fmla="*/ 1622251 w 1936576"/>
              <a:gd name="connsiteY114" fmla="*/ 1186173 h 3769522"/>
              <a:gd name="connsiteX115" fmla="*/ 1612726 w 1936576"/>
              <a:gd name="connsiteY115" fmla="*/ 1214748 h 3769522"/>
              <a:gd name="connsiteX116" fmla="*/ 1607963 w 1936576"/>
              <a:gd name="connsiteY116" fmla="*/ 1281423 h 3769522"/>
              <a:gd name="connsiteX117" fmla="*/ 1593676 w 1936576"/>
              <a:gd name="connsiteY117" fmla="*/ 1300473 h 3769522"/>
              <a:gd name="connsiteX118" fmla="*/ 1607963 w 1936576"/>
              <a:gd name="connsiteY118" fmla="*/ 1333811 h 3769522"/>
              <a:gd name="connsiteX119" fmla="*/ 1617488 w 1936576"/>
              <a:gd name="connsiteY119" fmla="*/ 1348098 h 3769522"/>
              <a:gd name="connsiteX120" fmla="*/ 1627013 w 1936576"/>
              <a:gd name="connsiteY120" fmla="*/ 1381436 h 3769522"/>
              <a:gd name="connsiteX121" fmla="*/ 1636538 w 1936576"/>
              <a:gd name="connsiteY121" fmla="*/ 1400486 h 3769522"/>
              <a:gd name="connsiteX122" fmla="*/ 1677020 w 1936576"/>
              <a:gd name="connsiteY122" fmla="*/ 1445730 h 3769522"/>
              <a:gd name="connsiteX123" fmla="*/ 1686545 w 1936576"/>
              <a:gd name="connsiteY123" fmla="*/ 1495736 h 3769522"/>
              <a:gd name="connsiteX124" fmla="*/ 1660351 w 1936576"/>
              <a:gd name="connsiteY124" fmla="*/ 1571936 h 3769522"/>
              <a:gd name="connsiteX125" fmla="*/ 1643682 w 1936576"/>
              <a:gd name="connsiteY125" fmla="*/ 1621942 h 3769522"/>
              <a:gd name="connsiteX126" fmla="*/ 1646064 w 1936576"/>
              <a:gd name="connsiteY126" fmla="*/ 1690999 h 3769522"/>
              <a:gd name="connsiteX127" fmla="*/ 1603201 w 1936576"/>
              <a:gd name="connsiteY127" fmla="*/ 1748148 h 3769522"/>
              <a:gd name="connsiteX128" fmla="*/ 1607963 w 1936576"/>
              <a:gd name="connsiteY128" fmla="*/ 1833873 h 3769522"/>
              <a:gd name="connsiteX129" fmla="*/ 1617488 w 1936576"/>
              <a:gd name="connsiteY129" fmla="*/ 1867211 h 3769522"/>
              <a:gd name="connsiteX130" fmla="*/ 1622251 w 1936576"/>
              <a:gd name="connsiteY130" fmla="*/ 1886261 h 3769522"/>
              <a:gd name="connsiteX131" fmla="*/ 1636538 w 1936576"/>
              <a:gd name="connsiteY131" fmla="*/ 1933886 h 3769522"/>
              <a:gd name="connsiteX132" fmla="*/ 1641301 w 1936576"/>
              <a:gd name="connsiteY132" fmla="*/ 2124386 h 3769522"/>
              <a:gd name="connsiteX133" fmla="*/ 1650826 w 1936576"/>
              <a:gd name="connsiteY133" fmla="*/ 2186298 h 3769522"/>
              <a:gd name="connsiteX134" fmla="*/ 1660351 w 1936576"/>
              <a:gd name="connsiteY134" fmla="*/ 2200586 h 3769522"/>
              <a:gd name="connsiteX135" fmla="*/ 1665113 w 1936576"/>
              <a:gd name="connsiteY135" fmla="*/ 2214873 h 3769522"/>
              <a:gd name="connsiteX136" fmla="*/ 1674638 w 1936576"/>
              <a:gd name="connsiteY136" fmla="*/ 2233923 h 3769522"/>
              <a:gd name="connsiteX137" fmla="*/ 1688926 w 1936576"/>
              <a:gd name="connsiteY137" fmla="*/ 2276786 h 3769522"/>
              <a:gd name="connsiteX138" fmla="*/ 1681782 w 1936576"/>
              <a:gd name="connsiteY138" fmla="*/ 2364892 h 3769522"/>
              <a:gd name="connsiteX139" fmla="*/ 1619870 w 1936576"/>
              <a:gd name="connsiteY139" fmla="*/ 2422042 h 3769522"/>
              <a:gd name="connsiteX140" fmla="*/ 1538908 w 1936576"/>
              <a:gd name="connsiteY140" fmla="*/ 2464906 h 3769522"/>
              <a:gd name="connsiteX141" fmla="*/ 1488900 w 1936576"/>
              <a:gd name="connsiteY141" fmla="*/ 2555392 h 3769522"/>
              <a:gd name="connsiteX142" fmla="*/ 1479375 w 1936576"/>
              <a:gd name="connsiteY142" fmla="*/ 2610161 h 3769522"/>
              <a:gd name="connsiteX143" fmla="*/ 1460325 w 1936576"/>
              <a:gd name="connsiteY143" fmla="*/ 2662548 h 3769522"/>
              <a:gd name="connsiteX144" fmla="*/ 1488901 w 1936576"/>
              <a:gd name="connsiteY144" fmla="*/ 2743510 h 3769522"/>
              <a:gd name="connsiteX145" fmla="*/ 1581769 w 1936576"/>
              <a:gd name="connsiteY145" fmla="*/ 2750652 h 3769522"/>
              <a:gd name="connsiteX146" fmla="*/ 1610344 w 1936576"/>
              <a:gd name="connsiteY146" fmla="*/ 2803040 h 3769522"/>
              <a:gd name="connsiteX147" fmla="*/ 1593675 w 1936576"/>
              <a:gd name="connsiteY147" fmla="*/ 2855426 h 3769522"/>
              <a:gd name="connsiteX148" fmla="*/ 1636538 w 1936576"/>
              <a:gd name="connsiteY148" fmla="*/ 2872095 h 3769522"/>
              <a:gd name="connsiteX149" fmla="*/ 1650826 w 1936576"/>
              <a:gd name="connsiteY149" fmla="*/ 2922101 h 3769522"/>
              <a:gd name="connsiteX150" fmla="*/ 1631776 w 1936576"/>
              <a:gd name="connsiteY150" fmla="*/ 2945912 h 3769522"/>
              <a:gd name="connsiteX151" fmla="*/ 1672257 w 1936576"/>
              <a:gd name="connsiteY151" fmla="*/ 2962581 h 3769522"/>
              <a:gd name="connsiteX152" fmla="*/ 1693688 w 1936576"/>
              <a:gd name="connsiteY152" fmla="*/ 3017349 h 3769522"/>
              <a:gd name="connsiteX153" fmla="*/ 1650825 w 1936576"/>
              <a:gd name="connsiteY153" fmla="*/ 3010206 h 3769522"/>
              <a:gd name="connsiteX154" fmla="*/ 1512714 w 1936576"/>
              <a:gd name="connsiteY154" fmla="*/ 3057829 h 3769522"/>
              <a:gd name="connsiteX155" fmla="*/ 1376982 w 1936576"/>
              <a:gd name="connsiteY155" fmla="*/ 3060210 h 3769522"/>
              <a:gd name="connsiteX156" fmla="*/ 1384126 w 1936576"/>
              <a:gd name="connsiteY156" fmla="*/ 3095929 h 3769522"/>
              <a:gd name="connsiteX157" fmla="*/ 1322213 w 1936576"/>
              <a:gd name="connsiteY157" fmla="*/ 3103072 h 3769522"/>
              <a:gd name="connsiteX158" fmla="*/ 1343644 w 1936576"/>
              <a:gd name="connsiteY158" fmla="*/ 3222133 h 3769522"/>
              <a:gd name="connsiteX159" fmla="*/ 1310307 w 1936576"/>
              <a:gd name="connsiteY159" fmla="*/ 3286427 h 3769522"/>
              <a:gd name="connsiteX160" fmla="*/ 1336501 w 1936576"/>
              <a:gd name="connsiteY160" fmla="*/ 3376914 h 3769522"/>
              <a:gd name="connsiteX161" fmla="*/ 1319832 w 1936576"/>
              <a:gd name="connsiteY161" fmla="*/ 3412631 h 3769522"/>
              <a:gd name="connsiteX162" fmla="*/ 1355551 w 1936576"/>
              <a:gd name="connsiteY162" fmla="*/ 3498356 h 3769522"/>
              <a:gd name="connsiteX163" fmla="*/ 1343643 w 1936576"/>
              <a:gd name="connsiteY163" fmla="*/ 3581698 h 3769522"/>
              <a:gd name="connsiteX164" fmla="*/ 1296018 w 1936576"/>
              <a:gd name="connsiteY164" fmla="*/ 3655519 h 3769522"/>
              <a:gd name="connsiteX165" fmla="*/ 1148381 w 1936576"/>
              <a:gd name="connsiteY165" fmla="*/ 3655517 h 3769522"/>
              <a:gd name="connsiteX166" fmla="*/ 1035844 w 1936576"/>
              <a:gd name="connsiteY166" fmla="*/ 3724275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659606 w 1936576"/>
              <a:gd name="connsiteY169" fmla="*/ 3712368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19770 w 1936576"/>
              <a:gd name="connsiteY34" fmla="*/ 619436 h 3769522"/>
              <a:gd name="connsiteX35" fmla="*/ 850725 w 1936576"/>
              <a:gd name="connsiteY35" fmla="*/ 581336 h 3769522"/>
              <a:gd name="connsiteX36" fmla="*/ 850726 w 1936576"/>
              <a:gd name="connsiteY36" fmla="*/ 552761 h 3769522"/>
              <a:gd name="connsiteX37" fmla="*/ 869776 w 1936576"/>
              <a:gd name="connsiteY37" fmla="*/ 543236 h 3769522"/>
              <a:gd name="connsiteX38" fmla="*/ 898351 w 1936576"/>
              <a:gd name="connsiteY38" fmla="*/ 509898 h 3769522"/>
              <a:gd name="connsiteX39" fmla="*/ 931688 w 1936576"/>
              <a:gd name="connsiteY39" fmla="*/ 471798 h 3769522"/>
              <a:gd name="connsiteX40" fmla="*/ 974551 w 1936576"/>
              <a:gd name="connsiteY40" fmla="*/ 428936 h 3769522"/>
              <a:gd name="connsiteX41" fmla="*/ 1007888 w 1936576"/>
              <a:gd name="connsiteY41" fmla="*/ 395598 h 3769522"/>
              <a:gd name="connsiteX42" fmla="*/ 1026938 w 1936576"/>
              <a:gd name="connsiteY42" fmla="*/ 333686 h 3769522"/>
              <a:gd name="connsiteX43" fmla="*/ 1045988 w 1936576"/>
              <a:gd name="connsiteY43" fmla="*/ 305111 h 3769522"/>
              <a:gd name="connsiteX44" fmla="*/ 1069801 w 1936576"/>
              <a:gd name="connsiteY44" fmla="*/ 271773 h 3769522"/>
              <a:gd name="connsiteX45" fmla="*/ 1093613 w 1936576"/>
              <a:gd name="connsiteY45" fmla="*/ 243198 h 3769522"/>
              <a:gd name="connsiteX46" fmla="*/ 1107901 w 1936576"/>
              <a:gd name="connsiteY46" fmla="*/ 209861 h 3769522"/>
              <a:gd name="connsiteX47" fmla="*/ 1117426 w 1936576"/>
              <a:gd name="connsiteY47" fmla="*/ 181286 h 3769522"/>
              <a:gd name="connsiteX48" fmla="*/ 1131713 w 1936576"/>
              <a:gd name="connsiteY48" fmla="*/ 157473 h 3769522"/>
              <a:gd name="connsiteX49" fmla="*/ 1160288 w 1936576"/>
              <a:gd name="connsiteY49" fmla="*/ 133661 h 3769522"/>
              <a:gd name="connsiteX50" fmla="*/ 1165051 w 1936576"/>
              <a:gd name="connsiteY50" fmla="*/ 119373 h 3769522"/>
              <a:gd name="connsiteX51" fmla="*/ 1150763 w 1936576"/>
              <a:gd name="connsiteY51" fmla="*/ 90798 h 3769522"/>
              <a:gd name="connsiteX52" fmla="*/ 1146001 w 1936576"/>
              <a:gd name="connsiteY52" fmla="*/ 76511 h 3769522"/>
              <a:gd name="connsiteX53" fmla="*/ 1174576 w 1936576"/>
              <a:gd name="connsiteY53" fmla="*/ 90798 h 3769522"/>
              <a:gd name="connsiteX54" fmla="*/ 1184101 w 1936576"/>
              <a:gd name="connsiteY54" fmla="*/ 105086 h 3769522"/>
              <a:gd name="connsiteX55" fmla="*/ 1174576 w 1936576"/>
              <a:gd name="connsiteY55" fmla="*/ 71748 h 3769522"/>
              <a:gd name="connsiteX56" fmla="*/ 1165051 w 1936576"/>
              <a:gd name="connsiteY56" fmla="*/ 57461 h 3769522"/>
              <a:gd name="connsiteX57" fmla="*/ 1160288 w 1936576"/>
              <a:gd name="connsiteY57" fmla="*/ 43173 h 3769522"/>
              <a:gd name="connsiteX58" fmla="*/ 1150763 w 1936576"/>
              <a:gd name="connsiteY58" fmla="*/ 28886 h 3769522"/>
              <a:gd name="connsiteX59" fmla="*/ 1169813 w 1936576"/>
              <a:gd name="connsiteY59" fmla="*/ 38411 h 3769522"/>
              <a:gd name="connsiteX60" fmla="*/ 1184101 w 1936576"/>
              <a:gd name="connsiteY60" fmla="*/ 43173 h 3769522"/>
              <a:gd name="connsiteX61" fmla="*/ 1198388 w 1936576"/>
              <a:gd name="connsiteY61" fmla="*/ 43173 h 3769522"/>
              <a:gd name="connsiteX62" fmla="*/ 1184101 w 1936576"/>
              <a:gd name="connsiteY62" fmla="*/ 14598 h 3769522"/>
              <a:gd name="connsiteX63" fmla="*/ 1179338 w 1936576"/>
              <a:gd name="connsiteY63" fmla="*/ 311 h 3769522"/>
              <a:gd name="connsiteX64" fmla="*/ 1222201 w 1936576"/>
              <a:gd name="connsiteY64" fmla="*/ 19361 h 3769522"/>
              <a:gd name="connsiteX65" fmla="*/ 1231726 w 1936576"/>
              <a:gd name="connsiteY65" fmla="*/ 33648 h 3769522"/>
              <a:gd name="connsiteX66" fmla="*/ 1274588 w 1936576"/>
              <a:gd name="connsiteY66" fmla="*/ 62223 h 3769522"/>
              <a:gd name="connsiteX67" fmla="*/ 1293638 w 1936576"/>
              <a:gd name="connsiteY67" fmla="*/ 71748 h 3769522"/>
              <a:gd name="connsiteX68" fmla="*/ 1307926 w 1936576"/>
              <a:gd name="connsiteY68" fmla="*/ 86036 h 3769522"/>
              <a:gd name="connsiteX69" fmla="*/ 1322213 w 1936576"/>
              <a:gd name="connsiteY69" fmla="*/ 90798 h 3769522"/>
              <a:gd name="connsiteX70" fmla="*/ 1365076 w 1936576"/>
              <a:gd name="connsiteY70" fmla="*/ 105086 h 3769522"/>
              <a:gd name="connsiteX71" fmla="*/ 1384126 w 1936576"/>
              <a:gd name="connsiteY71" fmla="*/ 114611 h 3769522"/>
              <a:gd name="connsiteX72" fmla="*/ 1403176 w 1936576"/>
              <a:gd name="connsiteY72" fmla="*/ 143186 h 3769522"/>
              <a:gd name="connsiteX73" fmla="*/ 1446038 w 1936576"/>
              <a:gd name="connsiteY73" fmla="*/ 176523 h 3769522"/>
              <a:gd name="connsiteX74" fmla="*/ 1465088 w 1936576"/>
              <a:gd name="connsiteY74" fmla="*/ 205098 h 3769522"/>
              <a:gd name="connsiteX75" fmla="*/ 1507951 w 1936576"/>
              <a:gd name="connsiteY75" fmla="*/ 252723 h 3769522"/>
              <a:gd name="connsiteX76" fmla="*/ 1527001 w 1936576"/>
              <a:gd name="connsiteY76" fmla="*/ 281298 h 3769522"/>
              <a:gd name="connsiteX77" fmla="*/ 1531763 w 1936576"/>
              <a:gd name="connsiteY77" fmla="*/ 300348 h 3769522"/>
              <a:gd name="connsiteX78" fmla="*/ 1555576 w 1936576"/>
              <a:gd name="connsiteY78" fmla="*/ 343211 h 3769522"/>
              <a:gd name="connsiteX79" fmla="*/ 1584151 w 1936576"/>
              <a:gd name="connsiteY79" fmla="*/ 362261 h 3769522"/>
              <a:gd name="connsiteX80" fmla="*/ 1622251 w 1936576"/>
              <a:gd name="connsiteY80" fmla="*/ 371786 h 3769522"/>
              <a:gd name="connsiteX81" fmla="*/ 1631776 w 1936576"/>
              <a:gd name="connsiteY81" fmla="*/ 386073 h 3769522"/>
              <a:gd name="connsiteX82" fmla="*/ 1655588 w 1936576"/>
              <a:gd name="connsiteY82" fmla="*/ 414648 h 3769522"/>
              <a:gd name="connsiteX83" fmla="*/ 1665113 w 1936576"/>
              <a:gd name="connsiteY83" fmla="*/ 443223 h 3769522"/>
              <a:gd name="connsiteX84" fmla="*/ 1669876 w 1936576"/>
              <a:gd name="connsiteY84" fmla="*/ 457511 h 3769522"/>
              <a:gd name="connsiteX85" fmla="*/ 1679401 w 1936576"/>
              <a:gd name="connsiteY85" fmla="*/ 476561 h 3769522"/>
              <a:gd name="connsiteX86" fmla="*/ 1707976 w 1936576"/>
              <a:gd name="connsiteY86" fmla="*/ 519423 h 3769522"/>
              <a:gd name="connsiteX87" fmla="*/ 1717501 w 1936576"/>
              <a:gd name="connsiteY87" fmla="*/ 533711 h 3769522"/>
              <a:gd name="connsiteX88" fmla="*/ 1722263 w 1936576"/>
              <a:gd name="connsiteY88" fmla="*/ 547998 h 3769522"/>
              <a:gd name="connsiteX89" fmla="*/ 1736551 w 1936576"/>
              <a:gd name="connsiteY89" fmla="*/ 557523 h 3769522"/>
              <a:gd name="connsiteX90" fmla="*/ 1788938 w 1936576"/>
              <a:gd name="connsiteY90" fmla="*/ 581336 h 3769522"/>
              <a:gd name="connsiteX91" fmla="*/ 1807988 w 1936576"/>
              <a:gd name="connsiteY91" fmla="*/ 590861 h 3769522"/>
              <a:gd name="connsiteX92" fmla="*/ 1836563 w 1936576"/>
              <a:gd name="connsiteY92" fmla="*/ 600386 h 3769522"/>
              <a:gd name="connsiteX93" fmla="*/ 1879426 w 1936576"/>
              <a:gd name="connsiteY93" fmla="*/ 595623 h 3769522"/>
              <a:gd name="connsiteX94" fmla="*/ 1893713 w 1936576"/>
              <a:gd name="connsiteY94" fmla="*/ 590861 h 3769522"/>
              <a:gd name="connsiteX95" fmla="*/ 1903238 w 1936576"/>
              <a:gd name="connsiteY95" fmla="*/ 576573 h 3769522"/>
              <a:gd name="connsiteX96" fmla="*/ 1922288 w 1936576"/>
              <a:gd name="connsiteY96" fmla="*/ 571811 h 3769522"/>
              <a:gd name="connsiteX97" fmla="*/ 1936576 w 1936576"/>
              <a:gd name="connsiteY97" fmla="*/ 567048 h 3769522"/>
              <a:gd name="connsiteX98" fmla="*/ 1927051 w 1936576"/>
              <a:gd name="connsiteY98" fmla="*/ 705161 h 3769522"/>
              <a:gd name="connsiteX99" fmla="*/ 1922288 w 1936576"/>
              <a:gd name="connsiteY99" fmla="*/ 719448 h 3769522"/>
              <a:gd name="connsiteX100" fmla="*/ 1903238 w 1936576"/>
              <a:gd name="connsiteY100" fmla="*/ 748023 h 3769522"/>
              <a:gd name="connsiteX101" fmla="*/ 1884188 w 1936576"/>
              <a:gd name="connsiteY101" fmla="*/ 786123 h 3769522"/>
              <a:gd name="connsiteX102" fmla="*/ 1874663 w 1936576"/>
              <a:gd name="connsiteY102" fmla="*/ 824223 h 3769522"/>
              <a:gd name="connsiteX103" fmla="*/ 1879425 w 1936576"/>
              <a:gd name="connsiteY103" fmla="*/ 909948 h 3769522"/>
              <a:gd name="connsiteX104" fmla="*/ 1862757 w 1936576"/>
              <a:gd name="connsiteY104" fmla="*/ 1017104 h 3769522"/>
              <a:gd name="connsiteX105" fmla="*/ 1862757 w 1936576"/>
              <a:gd name="connsiteY105" fmla="*/ 1100448 h 3769522"/>
              <a:gd name="connsiteX106" fmla="*/ 1836564 w 1936576"/>
              <a:gd name="connsiteY106" fmla="*/ 1129023 h 3769522"/>
              <a:gd name="connsiteX107" fmla="*/ 1817513 w 1936576"/>
              <a:gd name="connsiteY107" fmla="*/ 1148073 h 3769522"/>
              <a:gd name="connsiteX108" fmla="*/ 1812751 w 1936576"/>
              <a:gd name="connsiteY108" fmla="*/ 1162361 h 3769522"/>
              <a:gd name="connsiteX109" fmla="*/ 1755601 w 1936576"/>
              <a:gd name="connsiteY109" fmla="*/ 1148073 h 3769522"/>
              <a:gd name="connsiteX110" fmla="*/ 1731788 w 1936576"/>
              <a:gd name="connsiteY110" fmla="*/ 1143311 h 3769522"/>
              <a:gd name="connsiteX111" fmla="*/ 1703213 w 1936576"/>
              <a:gd name="connsiteY111" fmla="*/ 1133786 h 3769522"/>
              <a:gd name="connsiteX112" fmla="*/ 1641301 w 1936576"/>
              <a:gd name="connsiteY112" fmla="*/ 1138548 h 3769522"/>
              <a:gd name="connsiteX113" fmla="*/ 1631776 w 1936576"/>
              <a:gd name="connsiteY113" fmla="*/ 1167123 h 3769522"/>
              <a:gd name="connsiteX114" fmla="*/ 1622251 w 1936576"/>
              <a:gd name="connsiteY114" fmla="*/ 1186173 h 3769522"/>
              <a:gd name="connsiteX115" fmla="*/ 1612726 w 1936576"/>
              <a:gd name="connsiteY115" fmla="*/ 1214748 h 3769522"/>
              <a:gd name="connsiteX116" fmla="*/ 1607963 w 1936576"/>
              <a:gd name="connsiteY116" fmla="*/ 1281423 h 3769522"/>
              <a:gd name="connsiteX117" fmla="*/ 1593676 w 1936576"/>
              <a:gd name="connsiteY117" fmla="*/ 1300473 h 3769522"/>
              <a:gd name="connsiteX118" fmla="*/ 1607963 w 1936576"/>
              <a:gd name="connsiteY118" fmla="*/ 1333811 h 3769522"/>
              <a:gd name="connsiteX119" fmla="*/ 1617488 w 1936576"/>
              <a:gd name="connsiteY119" fmla="*/ 1348098 h 3769522"/>
              <a:gd name="connsiteX120" fmla="*/ 1627013 w 1936576"/>
              <a:gd name="connsiteY120" fmla="*/ 1381436 h 3769522"/>
              <a:gd name="connsiteX121" fmla="*/ 1636538 w 1936576"/>
              <a:gd name="connsiteY121" fmla="*/ 1400486 h 3769522"/>
              <a:gd name="connsiteX122" fmla="*/ 1677020 w 1936576"/>
              <a:gd name="connsiteY122" fmla="*/ 1445730 h 3769522"/>
              <a:gd name="connsiteX123" fmla="*/ 1686545 w 1936576"/>
              <a:gd name="connsiteY123" fmla="*/ 1495736 h 3769522"/>
              <a:gd name="connsiteX124" fmla="*/ 1660351 w 1936576"/>
              <a:gd name="connsiteY124" fmla="*/ 1571936 h 3769522"/>
              <a:gd name="connsiteX125" fmla="*/ 1643682 w 1936576"/>
              <a:gd name="connsiteY125" fmla="*/ 1621942 h 3769522"/>
              <a:gd name="connsiteX126" fmla="*/ 1646064 w 1936576"/>
              <a:gd name="connsiteY126" fmla="*/ 1690999 h 3769522"/>
              <a:gd name="connsiteX127" fmla="*/ 1603201 w 1936576"/>
              <a:gd name="connsiteY127" fmla="*/ 1748148 h 3769522"/>
              <a:gd name="connsiteX128" fmla="*/ 1607963 w 1936576"/>
              <a:gd name="connsiteY128" fmla="*/ 1833873 h 3769522"/>
              <a:gd name="connsiteX129" fmla="*/ 1617488 w 1936576"/>
              <a:gd name="connsiteY129" fmla="*/ 1867211 h 3769522"/>
              <a:gd name="connsiteX130" fmla="*/ 1622251 w 1936576"/>
              <a:gd name="connsiteY130" fmla="*/ 1886261 h 3769522"/>
              <a:gd name="connsiteX131" fmla="*/ 1636538 w 1936576"/>
              <a:gd name="connsiteY131" fmla="*/ 1933886 h 3769522"/>
              <a:gd name="connsiteX132" fmla="*/ 1641301 w 1936576"/>
              <a:gd name="connsiteY132" fmla="*/ 2124386 h 3769522"/>
              <a:gd name="connsiteX133" fmla="*/ 1650826 w 1936576"/>
              <a:gd name="connsiteY133" fmla="*/ 2186298 h 3769522"/>
              <a:gd name="connsiteX134" fmla="*/ 1660351 w 1936576"/>
              <a:gd name="connsiteY134" fmla="*/ 2200586 h 3769522"/>
              <a:gd name="connsiteX135" fmla="*/ 1665113 w 1936576"/>
              <a:gd name="connsiteY135" fmla="*/ 2214873 h 3769522"/>
              <a:gd name="connsiteX136" fmla="*/ 1674638 w 1936576"/>
              <a:gd name="connsiteY136" fmla="*/ 2233923 h 3769522"/>
              <a:gd name="connsiteX137" fmla="*/ 1688926 w 1936576"/>
              <a:gd name="connsiteY137" fmla="*/ 2276786 h 3769522"/>
              <a:gd name="connsiteX138" fmla="*/ 1681782 w 1936576"/>
              <a:gd name="connsiteY138" fmla="*/ 2364892 h 3769522"/>
              <a:gd name="connsiteX139" fmla="*/ 1619870 w 1936576"/>
              <a:gd name="connsiteY139" fmla="*/ 2422042 h 3769522"/>
              <a:gd name="connsiteX140" fmla="*/ 1538908 w 1936576"/>
              <a:gd name="connsiteY140" fmla="*/ 2464906 h 3769522"/>
              <a:gd name="connsiteX141" fmla="*/ 1488900 w 1936576"/>
              <a:gd name="connsiteY141" fmla="*/ 2555392 h 3769522"/>
              <a:gd name="connsiteX142" fmla="*/ 1479375 w 1936576"/>
              <a:gd name="connsiteY142" fmla="*/ 2610161 h 3769522"/>
              <a:gd name="connsiteX143" fmla="*/ 1460325 w 1936576"/>
              <a:gd name="connsiteY143" fmla="*/ 2662548 h 3769522"/>
              <a:gd name="connsiteX144" fmla="*/ 1488901 w 1936576"/>
              <a:gd name="connsiteY144" fmla="*/ 2743510 h 3769522"/>
              <a:gd name="connsiteX145" fmla="*/ 1581769 w 1936576"/>
              <a:gd name="connsiteY145" fmla="*/ 2750652 h 3769522"/>
              <a:gd name="connsiteX146" fmla="*/ 1610344 w 1936576"/>
              <a:gd name="connsiteY146" fmla="*/ 2803040 h 3769522"/>
              <a:gd name="connsiteX147" fmla="*/ 1593675 w 1936576"/>
              <a:gd name="connsiteY147" fmla="*/ 2855426 h 3769522"/>
              <a:gd name="connsiteX148" fmla="*/ 1636538 w 1936576"/>
              <a:gd name="connsiteY148" fmla="*/ 2872095 h 3769522"/>
              <a:gd name="connsiteX149" fmla="*/ 1650826 w 1936576"/>
              <a:gd name="connsiteY149" fmla="*/ 2922101 h 3769522"/>
              <a:gd name="connsiteX150" fmla="*/ 1631776 w 1936576"/>
              <a:gd name="connsiteY150" fmla="*/ 2945912 h 3769522"/>
              <a:gd name="connsiteX151" fmla="*/ 1672257 w 1936576"/>
              <a:gd name="connsiteY151" fmla="*/ 2962581 h 3769522"/>
              <a:gd name="connsiteX152" fmla="*/ 1693688 w 1936576"/>
              <a:gd name="connsiteY152" fmla="*/ 3017349 h 3769522"/>
              <a:gd name="connsiteX153" fmla="*/ 1650825 w 1936576"/>
              <a:gd name="connsiteY153" fmla="*/ 3010206 h 3769522"/>
              <a:gd name="connsiteX154" fmla="*/ 1512714 w 1936576"/>
              <a:gd name="connsiteY154" fmla="*/ 3057829 h 3769522"/>
              <a:gd name="connsiteX155" fmla="*/ 1376982 w 1936576"/>
              <a:gd name="connsiteY155" fmla="*/ 3060210 h 3769522"/>
              <a:gd name="connsiteX156" fmla="*/ 1384126 w 1936576"/>
              <a:gd name="connsiteY156" fmla="*/ 3095929 h 3769522"/>
              <a:gd name="connsiteX157" fmla="*/ 1322213 w 1936576"/>
              <a:gd name="connsiteY157" fmla="*/ 3103072 h 3769522"/>
              <a:gd name="connsiteX158" fmla="*/ 1343644 w 1936576"/>
              <a:gd name="connsiteY158" fmla="*/ 3222133 h 3769522"/>
              <a:gd name="connsiteX159" fmla="*/ 1310307 w 1936576"/>
              <a:gd name="connsiteY159" fmla="*/ 3286427 h 3769522"/>
              <a:gd name="connsiteX160" fmla="*/ 1336501 w 1936576"/>
              <a:gd name="connsiteY160" fmla="*/ 3376914 h 3769522"/>
              <a:gd name="connsiteX161" fmla="*/ 1319832 w 1936576"/>
              <a:gd name="connsiteY161" fmla="*/ 3412631 h 3769522"/>
              <a:gd name="connsiteX162" fmla="*/ 1355551 w 1936576"/>
              <a:gd name="connsiteY162" fmla="*/ 3498356 h 3769522"/>
              <a:gd name="connsiteX163" fmla="*/ 1343643 w 1936576"/>
              <a:gd name="connsiteY163" fmla="*/ 3581698 h 3769522"/>
              <a:gd name="connsiteX164" fmla="*/ 1296018 w 1936576"/>
              <a:gd name="connsiteY164" fmla="*/ 3655519 h 3769522"/>
              <a:gd name="connsiteX165" fmla="*/ 1148381 w 1936576"/>
              <a:gd name="connsiteY165" fmla="*/ 3655517 h 3769522"/>
              <a:gd name="connsiteX166" fmla="*/ 1035844 w 1936576"/>
              <a:gd name="connsiteY166" fmla="*/ 3724275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659606 w 1936576"/>
              <a:gd name="connsiteY169" fmla="*/ 3712368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19770 w 1936576"/>
              <a:gd name="connsiteY34" fmla="*/ 619436 h 3769522"/>
              <a:gd name="connsiteX35" fmla="*/ 850725 w 1936576"/>
              <a:gd name="connsiteY35" fmla="*/ 581336 h 3769522"/>
              <a:gd name="connsiteX36" fmla="*/ 869776 w 1936576"/>
              <a:gd name="connsiteY36" fmla="*/ 543236 h 3769522"/>
              <a:gd name="connsiteX37" fmla="*/ 898351 w 1936576"/>
              <a:gd name="connsiteY37" fmla="*/ 509898 h 3769522"/>
              <a:gd name="connsiteX38" fmla="*/ 931688 w 1936576"/>
              <a:gd name="connsiteY38" fmla="*/ 471798 h 3769522"/>
              <a:gd name="connsiteX39" fmla="*/ 974551 w 1936576"/>
              <a:gd name="connsiteY39" fmla="*/ 428936 h 3769522"/>
              <a:gd name="connsiteX40" fmla="*/ 1007888 w 1936576"/>
              <a:gd name="connsiteY40" fmla="*/ 395598 h 3769522"/>
              <a:gd name="connsiteX41" fmla="*/ 1026938 w 1936576"/>
              <a:gd name="connsiteY41" fmla="*/ 333686 h 3769522"/>
              <a:gd name="connsiteX42" fmla="*/ 1045988 w 1936576"/>
              <a:gd name="connsiteY42" fmla="*/ 305111 h 3769522"/>
              <a:gd name="connsiteX43" fmla="*/ 1069801 w 1936576"/>
              <a:gd name="connsiteY43" fmla="*/ 271773 h 3769522"/>
              <a:gd name="connsiteX44" fmla="*/ 1093613 w 1936576"/>
              <a:gd name="connsiteY44" fmla="*/ 243198 h 3769522"/>
              <a:gd name="connsiteX45" fmla="*/ 1107901 w 1936576"/>
              <a:gd name="connsiteY45" fmla="*/ 209861 h 3769522"/>
              <a:gd name="connsiteX46" fmla="*/ 1117426 w 1936576"/>
              <a:gd name="connsiteY46" fmla="*/ 181286 h 3769522"/>
              <a:gd name="connsiteX47" fmla="*/ 1131713 w 1936576"/>
              <a:gd name="connsiteY47" fmla="*/ 157473 h 3769522"/>
              <a:gd name="connsiteX48" fmla="*/ 1160288 w 1936576"/>
              <a:gd name="connsiteY48" fmla="*/ 133661 h 3769522"/>
              <a:gd name="connsiteX49" fmla="*/ 1165051 w 1936576"/>
              <a:gd name="connsiteY49" fmla="*/ 119373 h 3769522"/>
              <a:gd name="connsiteX50" fmla="*/ 1150763 w 1936576"/>
              <a:gd name="connsiteY50" fmla="*/ 90798 h 3769522"/>
              <a:gd name="connsiteX51" fmla="*/ 1146001 w 1936576"/>
              <a:gd name="connsiteY51" fmla="*/ 76511 h 3769522"/>
              <a:gd name="connsiteX52" fmla="*/ 1174576 w 1936576"/>
              <a:gd name="connsiteY52" fmla="*/ 90798 h 3769522"/>
              <a:gd name="connsiteX53" fmla="*/ 1184101 w 1936576"/>
              <a:gd name="connsiteY53" fmla="*/ 105086 h 3769522"/>
              <a:gd name="connsiteX54" fmla="*/ 1174576 w 1936576"/>
              <a:gd name="connsiteY54" fmla="*/ 71748 h 3769522"/>
              <a:gd name="connsiteX55" fmla="*/ 1165051 w 1936576"/>
              <a:gd name="connsiteY55" fmla="*/ 57461 h 3769522"/>
              <a:gd name="connsiteX56" fmla="*/ 1160288 w 1936576"/>
              <a:gd name="connsiteY56" fmla="*/ 43173 h 3769522"/>
              <a:gd name="connsiteX57" fmla="*/ 1150763 w 1936576"/>
              <a:gd name="connsiteY57" fmla="*/ 28886 h 3769522"/>
              <a:gd name="connsiteX58" fmla="*/ 1169813 w 1936576"/>
              <a:gd name="connsiteY58" fmla="*/ 38411 h 3769522"/>
              <a:gd name="connsiteX59" fmla="*/ 1184101 w 1936576"/>
              <a:gd name="connsiteY59" fmla="*/ 43173 h 3769522"/>
              <a:gd name="connsiteX60" fmla="*/ 1198388 w 1936576"/>
              <a:gd name="connsiteY60" fmla="*/ 43173 h 3769522"/>
              <a:gd name="connsiteX61" fmla="*/ 1184101 w 1936576"/>
              <a:gd name="connsiteY61" fmla="*/ 14598 h 3769522"/>
              <a:gd name="connsiteX62" fmla="*/ 1179338 w 1936576"/>
              <a:gd name="connsiteY62" fmla="*/ 311 h 3769522"/>
              <a:gd name="connsiteX63" fmla="*/ 1222201 w 1936576"/>
              <a:gd name="connsiteY63" fmla="*/ 19361 h 3769522"/>
              <a:gd name="connsiteX64" fmla="*/ 1231726 w 1936576"/>
              <a:gd name="connsiteY64" fmla="*/ 33648 h 3769522"/>
              <a:gd name="connsiteX65" fmla="*/ 1274588 w 1936576"/>
              <a:gd name="connsiteY65" fmla="*/ 62223 h 3769522"/>
              <a:gd name="connsiteX66" fmla="*/ 1293638 w 1936576"/>
              <a:gd name="connsiteY66" fmla="*/ 71748 h 3769522"/>
              <a:gd name="connsiteX67" fmla="*/ 1307926 w 1936576"/>
              <a:gd name="connsiteY67" fmla="*/ 86036 h 3769522"/>
              <a:gd name="connsiteX68" fmla="*/ 1322213 w 1936576"/>
              <a:gd name="connsiteY68" fmla="*/ 90798 h 3769522"/>
              <a:gd name="connsiteX69" fmla="*/ 1365076 w 1936576"/>
              <a:gd name="connsiteY69" fmla="*/ 105086 h 3769522"/>
              <a:gd name="connsiteX70" fmla="*/ 1384126 w 1936576"/>
              <a:gd name="connsiteY70" fmla="*/ 114611 h 3769522"/>
              <a:gd name="connsiteX71" fmla="*/ 1403176 w 1936576"/>
              <a:gd name="connsiteY71" fmla="*/ 143186 h 3769522"/>
              <a:gd name="connsiteX72" fmla="*/ 1446038 w 1936576"/>
              <a:gd name="connsiteY72" fmla="*/ 176523 h 3769522"/>
              <a:gd name="connsiteX73" fmla="*/ 1465088 w 1936576"/>
              <a:gd name="connsiteY73" fmla="*/ 205098 h 3769522"/>
              <a:gd name="connsiteX74" fmla="*/ 1507951 w 1936576"/>
              <a:gd name="connsiteY74" fmla="*/ 252723 h 3769522"/>
              <a:gd name="connsiteX75" fmla="*/ 1527001 w 1936576"/>
              <a:gd name="connsiteY75" fmla="*/ 281298 h 3769522"/>
              <a:gd name="connsiteX76" fmla="*/ 1531763 w 1936576"/>
              <a:gd name="connsiteY76" fmla="*/ 300348 h 3769522"/>
              <a:gd name="connsiteX77" fmla="*/ 1555576 w 1936576"/>
              <a:gd name="connsiteY77" fmla="*/ 343211 h 3769522"/>
              <a:gd name="connsiteX78" fmla="*/ 1584151 w 1936576"/>
              <a:gd name="connsiteY78" fmla="*/ 362261 h 3769522"/>
              <a:gd name="connsiteX79" fmla="*/ 1622251 w 1936576"/>
              <a:gd name="connsiteY79" fmla="*/ 371786 h 3769522"/>
              <a:gd name="connsiteX80" fmla="*/ 1631776 w 1936576"/>
              <a:gd name="connsiteY80" fmla="*/ 386073 h 3769522"/>
              <a:gd name="connsiteX81" fmla="*/ 1655588 w 1936576"/>
              <a:gd name="connsiteY81" fmla="*/ 414648 h 3769522"/>
              <a:gd name="connsiteX82" fmla="*/ 1665113 w 1936576"/>
              <a:gd name="connsiteY82" fmla="*/ 443223 h 3769522"/>
              <a:gd name="connsiteX83" fmla="*/ 1669876 w 1936576"/>
              <a:gd name="connsiteY83" fmla="*/ 457511 h 3769522"/>
              <a:gd name="connsiteX84" fmla="*/ 1679401 w 1936576"/>
              <a:gd name="connsiteY84" fmla="*/ 476561 h 3769522"/>
              <a:gd name="connsiteX85" fmla="*/ 1707976 w 1936576"/>
              <a:gd name="connsiteY85" fmla="*/ 519423 h 3769522"/>
              <a:gd name="connsiteX86" fmla="*/ 1717501 w 1936576"/>
              <a:gd name="connsiteY86" fmla="*/ 533711 h 3769522"/>
              <a:gd name="connsiteX87" fmla="*/ 1722263 w 1936576"/>
              <a:gd name="connsiteY87" fmla="*/ 547998 h 3769522"/>
              <a:gd name="connsiteX88" fmla="*/ 1736551 w 1936576"/>
              <a:gd name="connsiteY88" fmla="*/ 557523 h 3769522"/>
              <a:gd name="connsiteX89" fmla="*/ 1788938 w 1936576"/>
              <a:gd name="connsiteY89" fmla="*/ 581336 h 3769522"/>
              <a:gd name="connsiteX90" fmla="*/ 1807988 w 1936576"/>
              <a:gd name="connsiteY90" fmla="*/ 590861 h 3769522"/>
              <a:gd name="connsiteX91" fmla="*/ 1836563 w 1936576"/>
              <a:gd name="connsiteY91" fmla="*/ 600386 h 3769522"/>
              <a:gd name="connsiteX92" fmla="*/ 1879426 w 1936576"/>
              <a:gd name="connsiteY92" fmla="*/ 595623 h 3769522"/>
              <a:gd name="connsiteX93" fmla="*/ 1893713 w 1936576"/>
              <a:gd name="connsiteY93" fmla="*/ 590861 h 3769522"/>
              <a:gd name="connsiteX94" fmla="*/ 1903238 w 1936576"/>
              <a:gd name="connsiteY94" fmla="*/ 576573 h 3769522"/>
              <a:gd name="connsiteX95" fmla="*/ 1922288 w 1936576"/>
              <a:gd name="connsiteY95" fmla="*/ 571811 h 3769522"/>
              <a:gd name="connsiteX96" fmla="*/ 1936576 w 1936576"/>
              <a:gd name="connsiteY96" fmla="*/ 567048 h 3769522"/>
              <a:gd name="connsiteX97" fmla="*/ 1927051 w 1936576"/>
              <a:gd name="connsiteY97" fmla="*/ 705161 h 3769522"/>
              <a:gd name="connsiteX98" fmla="*/ 1922288 w 1936576"/>
              <a:gd name="connsiteY98" fmla="*/ 719448 h 3769522"/>
              <a:gd name="connsiteX99" fmla="*/ 1903238 w 1936576"/>
              <a:gd name="connsiteY99" fmla="*/ 748023 h 3769522"/>
              <a:gd name="connsiteX100" fmla="*/ 1884188 w 1936576"/>
              <a:gd name="connsiteY100" fmla="*/ 786123 h 3769522"/>
              <a:gd name="connsiteX101" fmla="*/ 1874663 w 1936576"/>
              <a:gd name="connsiteY101" fmla="*/ 824223 h 3769522"/>
              <a:gd name="connsiteX102" fmla="*/ 1879425 w 1936576"/>
              <a:gd name="connsiteY102" fmla="*/ 909948 h 3769522"/>
              <a:gd name="connsiteX103" fmla="*/ 1862757 w 1936576"/>
              <a:gd name="connsiteY103" fmla="*/ 1017104 h 3769522"/>
              <a:gd name="connsiteX104" fmla="*/ 1862757 w 1936576"/>
              <a:gd name="connsiteY104" fmla="*/ 1100448 h 3769522"/>
              <a:gd name="connsiteX105" fmla="*/ 1836564 w 1936576"/>
              <a:gd name="connsiteY105" fmla="*/ 1129023 h 3769522"/>
              <a:gd name="connsiteX106" fmla="*/ 1817513 w 1936576"/>
              <a:gd name="connsiteY106" fmla="*/ 1148073 h 3769522"/>
              <a:gd name="connsiteX107" fmla="*/ 1812751 w 1936576"/>
              <a:gd name="connsiteY107" fmla="*/ 1162361 h 3769522"/>
              <a:gd name="connsiteX108" fmla="*/ 1755601 w 1936576"/>
              <a:gd name="connsiteY108" fmla="*/ 1148073 h 3769522"/>
              <a:gd name="connsiteX109" fmla="*/ 1731788 w 1936576"/>
              <a:gd name="connsiteY109" fmla="*/ 1143311 h 3769522"/>
              <a:gd name="connsiteX110" fmla="*/ 1703213 w 1936576"/>
              <a:gd name="connsiteY110" fmla="*/ 1133786 h 3769522"/>
              <a:gd name="connsiteX111" fmla="*/ 1641301 w 1936576"/>
              <a:gd name="connsiteY111" fmla="*/ 1138548 h 3769522"/>
              <a:gd name="connsiteX112" fmla="*/ 1631776 w 1936576"/>
              <a:gd name="connsiteY112" fmla="*/ 1167123 h 3769522"/>
              <a:gd name="connsiteX113" fmla="*/ 1622251 w 1936576"/>
              <a:gd name="connsiteY113" fmla="*/ 1186173 h 3769522"/>
              <a:gd name="connsiteX114" fmla="*/ 1612726 w 1936576"/>
              <a:gd name="connsiteY114" fmla="*/ 1214748 h 3769522"/>
              <a:gd name="connsiteX115" fmla="*/ 1607963 w 1936576"/>
              <a:gd name="connsiteY115" fmla="*/ 1281423 h 3769522"/>
              <a:gd name="connsiteX116" fmla="*/ 1593676 w 1936576"/>
              <a:gd name="connsiteY116" fmla="*/ 1300473 h 3769522"/>
              <a:gd name="connsiteX117" fmla="*/ 1607963 w 1936576"/>
              <a:gd name="connsiteY117" fmla="*/ 1333811 h 3769522"/>
              <a:gd name="connsiteX118" fmla="*/ 1617488 w 1936576"/>
              <a:gd name="connsiteY118" fmla="*/ 1348098 h 3769522"/>
              <a:gd name="connsiteX119" fmla="*/ 1627013 w 1936576"/>
              <a:gd name="connsiteY119" fmla="*/ 1381436 h 3769522"/>
              <a:gd name="connsiteX120" fmla="*/ 1636538 w 1936576"/>
              <a:gd name="connsiteY120" fmla="*/ 1400486 h 3769522"/>
              <a:gd name="connsiteX121" fmla="*/ 1677020 w 1936576"/>
              <a:gd name="connsiteY121" fmla="*/ 1445730 h 3769522"/>
              <a:gd name="connsiteX122" fmla="*/ 1686545 w 1936576"/>
              <a:gd name="connsiteY122" fmla="*/ 1495736 h 3769522"/>
              <a:gd name="connsiteX123" fmla="*/ 1660351 w 1936576"/>
              <a:gd name="connsiteY123" fmla="*/ 1571936 h 3769522"/>
              <a:gd name="connsiteX124" fmla="*/ 1643682 w 1936576"/>
              <a:gd name="connsiteY124" fmla="*/ 1621942 h 3769522"/>
              <a:gd name="connsiteX125" fmla="*/ 1646064 w 1936576"/>
              <a:gd name="connsiteY125" fmla="*/ 1690999 h 3769522"/>
              <a:gd name="connsiteX126" fmla="*/ 1603201 w 1936576"/>
              <a:gd name="connsiteY126" fmla="*/ 1748148 h 3769522"/>
              <a:gd name="connsiteX127" fmla="*/ 1607963 w 1936576"/>
              <a:gd name="connsiteY127" fmla="*/ 1833873 h 3769522"/>
              <a:gd name="connsiteX128" fmla="*/ 1617488 w 1936576"/>
              <a:gd name="connsiteY128" fmla="*/ 1867211 h 3769522"/>
              <a:gd name="connsiteX129" fmla="*/ 1622251 w 1936576"/>
              <a:gd name="connsiteY129" fmla="*/ 1886261 h 3769522"/>
              <a:gd name="connsiteX130" fmla="*/ 1636538 w 1936576"/>
              <a:gd name="connsiteY130" fmla="*/ 1933886 h 3769522"/>
              <a:gd name="connsiteX131" fmla="*/ 1641301 w 1936576"/>
              <a:gd name="connsiteY131" fmla="*/ 2124386 h 3769522"/>
              <a:gd name="connsiteX132" fmla="*/ 1650826 w 1936576"/>
              <a:gd name="connsiteY132" fmla="*/ 2186298 h 3769522"/>
              <a:gd name="connsiteX133" fmla="*/ 1660351 w 1936576"/>
              <a:gd name="connsiteY133" fmla="*/ 2200586 h 3769522"/>
              <a:gd name="connsiteX134" fmla="*/ 1665113 w 1936576"/>
              <a:gd name="connsiteY134" fmla="*/ 2214873 h 3769522"/>
              <a:gd name="connsiteX135" fmla="*/ 1674638 w 1936576"/>
              <a:gd name="connsiteY135" fmla="*/ 2233923 h 3769522"/>
              <a:gd name="connsiteX136" fmla="*/ 1688926 w 1936576"/>
              <a:gd name="connsiteY136" fmla="*/ 2276786 h 3769522"/>
              <a:gd name="connsiteX137" fmla="*/ 1681782 w 1936576"/>
              <a:gd name="connsiteY137" fmla="*/ 2364892 h 3769522"/>
              <a:gd name="connsiteX138" fmla="*/ 1619870 w 1936576"/>
              <a:gd name="connsiteY138" fmla="*/ 2422042 h 3769522"/>
              <a:gd name="connsiteX139" fmla="*/ 1538908 w 1936576"/>
              <a:gd name="connsiteY139" fmla="*/ 2464906 h 3769522"/>
              <a:gd name="connsiteX140" fmla="*/ 1488900 w 1936576"/>
              <a:gd name="connsiteY140" fmla="*/ 2555392 h 3769522"/>
              <a:gd name="connsiteX141" fmla="*/ 1479375 w 1936576"/>
              <a:gd name="connsiteY141" fmla="*/ 2610161 h 3769522"/>
              <a:gd name="connsiteX142" fmla="*/ 1460325 w 1936576"/>
              <a:gd name="connsiteY142" fmla="*/ 2662548 h 3769522"/>
              <a:gd name="connsiteX143" fmla="*/ 1488901 w 1936576"/>
              <a:gd name="connsiteY143" fmla="*/ 2743510 h 3769522"/>
              <a:gd name="connsiteX144" fmla="*/ 1581769 w 1936576"/>
              <a:gd name="connsiteY144" fmla="*/ 2750652 h 3769522"/>
              <a:gd name="connsiteX145" fmla="*/ 1610344 w 1936576"/>
              <a:gd name="connsiteY145" fmla="*/ 2803040 h 3769522"/>
              <a:gd name="connsiteX146" fmla="*/ 1593675 w 1936576"/>
              <a:gd name="connsiteY146" fmla="*/ 2855426 h 3769522"/>
              <a:gd name="connsiteX147" fmla="*/ 1636538 w 1936576"/>
              <a:gd name="connsiteY147" fmla="*/ 2872095 h 3769522"/>
              <a:gd name="connsiteX148" fmla="*/ 1650826 w 1936576"/>
              <a:gd name="connsiteY148" fmla="*/ 2922101 h 3769522"/>
              <a:gd name="connsiteX149" fmla="*/ 1631776 w 1936576"/>
              <a:gd name="connsiteY149" fmla="*/ 2945912 h 3769522"/>
              <a:gd name="connsiteX150" fmla="*/ 1672257 w 1936576"/>
              <a:gd name="connsiteY150" fmla="*/ 2962581 h 3769522"/>
              <a:gd name="connsiteX151" fmla="*/ 1693688 w 1936576"/>
              <a:gd name="connsiteY151" fmla="*/ 3017349 h 3769522"/>
              <a:gd name="connsiteX152" fmla="*/ 1650825 w 1936576"/>
              <a:gd name="connsiteY152" fmla="*/ 3010206 h 3769522"/>
              <a:gd name="connsiteX153" fmla="*/ 1512714 w 1936576"/>
              <a:gd name="connsiteY153" fmla="*/ 3057829 h 3769522"/>
              <a:gd name="connsiteX154" fmla="*/ 1376982 w 1936576"/>
              <a:gd name="connsiteY154" fmla="*/ 3060210 h 3769522"/>
              <a:gd name="connsiteX155" fmla="*/ 1384126 w 1936576"/>
              <a:gd name="connsiteY155" fmla="*/ 3095929 h 3769522"/>
              <a:gd name="connsiteX156" fmla="*/ 1322213 w 1936576"/>
              <a:gd name="connsiteY156" fmla="*/ 3103072 h 3769522"/>
              <a:gd name="connsiteX157" fmla="*/ 1343644 w 1936576"/>
              <a:gd name="connsiteY157" fmla="*/ 3222133 h 3769522"/>
              <a:gd name="connsiteX158" fmla="*/ 1310307 w 1936576"/>
              <a:gd name="connsiteY158" fmla="*/ 3286427 h 3769522"/>
              <a:gd name="connsiteX159" fmla="*/ 1336501 w 1936576"/>
              <a:gd name="connsiteY159" fmla="*/ 3376914 h 3769522"/>
              <a:gd name="connsiteX160" fmla="*/ 1319832 w 1936576"/>
              <a:gd name="connsiteY160" fmla="*/ 3412631 h 3769522"/>
              <a:gd name="connsiteX161" fmla="*/ 1355551 w 1936576"/>
              <a:gd name="connsiteY161" fmla="*/ 3498356 h 3769522"/>
              <a:gd name="connsiteX162" fmla="*/ 1343643 w 1936576"/>
              <a:gd name="connsiteY162" fmla="*/ 3581698 h 3769522"/>
              <a:gd name="connsiteX163" fmla="*/ 1296018 w 1936576"/>
              <a:gd name="connsiteY163" fmla="*/ 3655519 h 3769522"/>
              <a:gd name="connsiteX164" fmla="*/ 1148381 w 1936576"/>
              <a:gd name="connsiteY164" fmla="*/ 3655517 h 3769522"/>
              <a:gd name="connsiteX165" fmla="*/ 1035844 w 1936576"/>
              <a:gd name="connsiteY165" fmla="*/ 3724275 h 3769522"/>
              <a:gd name="connsiteX166" fmla="*/ 903113 w 1936576"/>
              <a:gd name="connsiteY166" fmla="*/ 3762673 h 3769522"/>
              <a:gd name="connsiteX167" fmla="*/ 772144 w 1936576"/>
              <a:gd name="connsiteY167" fmla="*/ 3755529 h 3769522"/>
              <a:gd name="connsiteX168" fmla="*/ 659606 w 1936576"/>
              <a:gd name="connsiteY168" fmla="*/ 3712368 h 3769522"/>
              <a:gd name="connsiteX169" fmla="*/ 543545 w 1936576"/>
              <a:gd name="connsiteY169" fmla="*/ 3610273 h 3769522"/>
              <a:gd name="connsiteX170" fmla="*/ 505444 w 1936576"/>
              <a:gd name="connsiteY170" fmla="*/ 3522166 h 3769522"/>
              <a:gd name="connsiteX171" fmla="*/ 450675 w 1936576"/>
              <a:gd name="connsiteY171" fmla="*/ 3467398 h 3769522"/>
              <a:gd name="connsiteX172" fmla="*/ 453057 w 1936576"/>
              <a:gd name="connsiteY172" fmla="*/ 3436441 h 3769522"/>
              <a:gd name="connsiteX173" fmla="*/ 319707 w 1936576"/>
              <a:gd name="connsiteY173" fmla="*/ 3376909 h 3769522"/>
              <a:gd name="connsiteX174" fmla="*/ 298277 w 1936576"/>
              <a:gd name="connsiteY174" fmla="*/ 3288803 h 3769522"/>
              <a:gd name="connsiteX175" fmla="*/ 214933 w 1936576"/>
              <a:gd name="connsiteY175" fmla="*/ 3143548 h 3769522"/>
              <a:gd name="connsiteX176" fmla="*/ 229221 w 1936576"/>
              <a:gd name="connsiteY176" fmla="*/ 3017341 h 3769522"/>
              <a:gd name="connsiteX177" fmla="*/ 176833 w 1936576"/>
              <a:gd name="connsiteY177" fmla="*/ 2933997 h 3769522"/>
              <a:gd name="connsiteX178" fmla="*/ 79202 w 1936576"/>
              <a:gd name="connsiteY178" fmla="*/ 2914948 h 3769522"/>
              <a:gd name="connsiteX179" fmla="*/ 620 w 1936576"/>
              <a:gd name="connsiteY179" fmla="*/ 2869704 h 3769522"/>
              <a:gd name="connsiteX180" fmla="*/ 103014 w 1936576"/>
              <a:gd name="connsiteY180" fmla="*/ 2788741 h 3769522"/>
              <a:gd name="connsiteX181" fmla="*/ 191120 w 1936576"/>
              <a:gd name="connsiteY181" fmla="*/ 2762548 h 3769522"/>
              <a:gd name="connsiteX182" fmla="*/ 298277 w 1936576"/>
              <a:gd name="connsiteY182" fmla="*/ 2648248 h 3769522"/>
              <a:gd name="connsiteX183" fmla="*/ 260176 w 1936576"/>
              <a:gd name="connsiteY183" fmla="*/ 2498229 h 3769522"/>
              <a:gd name="connsiteX184" fmla="*/ 336377 w 1936576"/>
              <a:gd name="connsiteY184" fmla="*/ 2441079 h 3769522"/>
              <a:gd name="connsiteX185" fmla="*/ 400670 w 1936576"/>
              <a:gd name="connsiteY185" fmla="*/ 2293442 h 3769522"/>
              <a:gd name="connsiteX186" fmla="*/ 417339 w 1936576"/>
              <a:gd name="connsiteY186" fmla="*/ 2179142 h 3769522"/>
              <a:gd name="connsiteX187" fmla="*/ 393526 w 1936576"/>
              <a:gd name="connsiteY187" fmla="*/ 2014835 h 3769522"/>
              <a:gd name="connsiteX188" fmla="*/ 391145 w 1936576"/>
              <a:gd name="connsiteY188" fmla="*/ 1881485 h 3769522"/>
              <a:gd name="connsiteX189" fmla="*/ 493538 w 1936576"/>
              <a:gd name="connsiteY189" fmla="*/ 1712417 h 3769522"/>
              <a:gd name="connsiteX190" fmla="*/ 381621 w 1936576"/>
              <a:gd name="connsiteY190" fmla="*/ 1621929 h 3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1936576" h="3769522">
                <a:moveTo>
                  <a:pt x="417338" y="1524311"/>
                </a:moveTo>
                <a:cubicBezTo>
                  <a:pt x="426741" y="1477299"/>
                  <a:pt x="412601" y="1520471"/>
                  <a:pt x="441151" y="1486211"/>
                </a:cubicBezTo>
                <a:cubicBezTo>
                  <a:pt x="444365" y="1482354"/>
                  <a:pt x="443936" y="1476537"/>
                  <a:pt x="445913" y="1471923"/>
                </a:cubicBezTo>
                <a:cubicBezTo>
                  <a:pt x="450023" y="1462332"/>
                  <a:pt x="457929" y="1447027"/>
                  <a:pt x="464963" y="1438586"/>
                </a:cubicBezTo>
                <a:cubicBezTo>
                  <a:pt x="469275" y="1433412"/>
                  <a:pt x="475116" y="1429615"/>
                  <a:pt x="479251" y="1424298"/>
                </a:cubicBezTo>
                <a:cubicBezTo>
                  <a:pt x="486279" y="1415262"/>
                  <a:pt x="498301" y="1395723"/>
                  <a:pt x="498301" y="1395723"/>
                </a:cubicBezTo>
                <a:cubicBezTo>
                  <a:pt x="499888" y="1387786"/>
                  <a:pt x="499714" y="1379280"/>
                  <a:pt x="503063" y="1371911"/>
                </a:cubicBezTo>
                <a:cubicBezTo>
                  <a:pt x="513947" y="1347965"/>
                  <a:pt x="516055" y="1343094"/>
                  <a:pt x="536401" y="1338573"/>
                </a:cubicBezTo>
                <a:cubicBezTo>
                  <a:pt x="545827" y="1336478"/>
                  <a:pt x="555451" y="1335398"/>
                  <a:pt x="564976" y="1333811"/>
                </a:cubicBezTo>
                <a:cubicBezTo>
                  <a:pt x="568151" y="1324286"/>
                  <a:pt x="573256" y="1315199"/>
                  <a:pt x="574501" y="1305236"/>
                </a:cubicBezTo>
                <a:cubicBezTo>
                  <a:pt x="579886" y="1262154"/>
                  <a:pt x="575215" y="1279278"/>
                  <a:pt x="584026" y="1252848"/>
                </a:cubicBezTo>
                <a:cubicBezTo>
                  <a:pt x="581761" y="1227941"/>
                  <a:pt x="581210" y="1201247"/>
                  <a:pt x="574501" y="1176648"/>
                </a:cubicBezTo>
                <a:cubicBezTo>
                  <a:pt x="571859" y="1166962"/>
                  <a:pt x="564976" y="1148073"/>
                  <a:pt x="564976" y="1148073"/>
                </a:cubicBezTo>
                <a:cubicBezTo>
                  <a:pt x="563388" y="1136961"/>
                  <a:pt x="563167" y="1125566"/>
                  <a:pt x="560213" y="1114736"/>
                </a:cubicBezTo>
                <a:cubicBezTo>
                  <a:pt x="558345" y="1107887"/>
                  <a:pt x="553485" y="1102212"/>
                  <a:pt x="550688" y="1095686"/>
                </a:cubicBezTo>
                <a:cubicBezTo>
                  <a:pt x="548711" y="1091072"/>
                  <a:pt x="547513" y="1086161"/>
                  <a:pt x="545926" y="1081398"/>
                </a:cubicBezTo>
                <a:cubicBezTo>
                  <a:pt x="547513" y="1049648"/>
                  <a:pt x="547934" y="1017818"/>
                  <a:pt x="550688" y="986148"/>
                </a:cubicBezTo>
                <a:cubicBezTo>
                  <a:pt x="551123" y="981147"/>
                  <a:pt x="553206" y="976351"/>
                  <a:pt x="555451" y="971861"/>
                </a:cubicBezTo>
                <a:cubicBezTo>
                  <a:pt x="558011" y="966741"/>
                  <a:pt x="561312" y="961970"/>
                  <a:pt x="564976" y="957573"/>
                </a:cubicBezTo>
                <a:cubicBezTo>
                  <a:pt x="569288" y="952399"/>
                  <a:pt x="574501" y="948048"/>
                  <a:pt x="579263" y="943286"/>
                </a:cubicBezTo>
                <a:lnTo>
                  <a:pt x="593551" y="900423"/>
                </a:lnTo>
                <a:cubicBezTo>
                  <a:pt x="595138" y="895661"/>
                  <a:pt x="596068" y="890626"/>
                  <a:pt x="598313" y="886136"/>
                </a:cubicBezTo>
                <a:lnTo>
                  <a:pt x="607838" y="867086"/>
                </a:lnTo>
                <a:cubicBezTo>
                  <a:pt x="616520" y="823679"/>
                  <a:pt x="607623" y="863044"/>
                  <a:pt x="622126" y="814698"/>
                </a:cubicBezTo>
                <a:cubicBezTo>
                  <a:pt x="624417" y="807060"/>
                  <a:pt x="627647" y="789370"/>
                  <a:pt x="631651" y="781361"/>
                </a:cubicBezTo>
                <a:cubicBezTo>
                  <a:pt x="634211" y="776241"/>
                  <a:pt x="638336" y="772043"/>
                  <a:pt x="641176" y="767073"/>
                </a:cubicBezTo>
                <a:cubicBezTo>
                  <a:pt x="643415" y="763154"/>
                  <a:pt x="654700" y="737604"/>
                  <a:pt x="660226" y="733736"/>
                </a:cubicBezTo>
                <a:cubicBezTo>
                  <a:pt x="671858" y="725593"/>
                  <a:pt x="685626" y="721036"/>
                  <a:pt x="698326" y="714686"/>
                </a:cubicBezTo>
                <a:lnTo>
                  <a:pt x="717376" y="705161"/>
                </a:lnTo>
                <a:cubicBezTo>
                  <a:pt x="722138" y="700398"/>
                  <a:pt x="726489" y="695185"/>
                  <a:pt x="731663" y="690873"/>
                </a:cubicBezTo>
                <a:cubicBezTo>
                  <a:pt x="736060" y="687209"/>
                  <a:pt x="742375" y="685818"/>
                  <a:pt x="745951" y="681348"/>
                </a:cubicBezTo>
                <a:cubicBezTo>
                  <a:pt x="749087" y="677428"/>
                  <a:pt x="747928" y="671238"/>
                  <a:pt x="750713" y="667061"/>
                </a:cubicBezTo>
                <a:cubicBezTo>
                  <a:pt x="754449" y="661457"/>
                  <a:pt x="760689" y="657947"/>
                  <a:pt x="765001" y="652773"/>
                </a:cubicBezTo>
                <a:cubicBezTo>
                  <a:pt x="768665" y="648376"/>
                  <a:pt x="765398" y="644042"/>
                  <a:pt x="774526" y="638486"/>
                </a:cubicBezTo>
                <a:cubicBezTo>
                  <a:pt x="783654" y="632930"/>
                  <a:pt x="807070" y="628961"/>
                  <a:pt x="819770" y="619436"/>
                </a:cubicBezTo>
                <a:cubicBezTo>
                  <a:pt x="832470" y="609911"/>
                  <a:pt x="842391" y="594036"/>
                  <a:pt x="850725" y="581336"/>
                </a:cubicBezTo>
                <a:cubicBezTo>
                  <a:pt x="859059" y="568636"/>
                  <a:pt x="861838" y="555142"/>
                  <a:pt x="869776" y="543236"/>
                </a:cubicBezTo>
                <a:cubicBezTo>
                  <a:pt x="899001" y="499397"/>
                  <a:pt x="852161" y="567636"/>
                  <a:pt x="898351" y="509898"/>
                </a:cubicBezTo>
                <a:cubicBezTo>
                  <a:pt x="930101" y="470210"/>
                  <a:pt x="903114" y="490848"/>
                  <a:pt x="931688" y="471798"/>
                </a:cubicBezTo>
                <a:cubicBezTo>
                  <a:pt x="960795" y="423289"/>
                  <a:pt x="927231" y="471524"/>
                  <a:pt x="974551" y="428936"/>
                </a:cubicBezTo>
                <a:cubicBezTo>
                  <a:pt x="1031118" y="378025"/>
                  <a:pt x="966032" y="423503"/>
                  <a:pt x="1007888" y="395598"/>
                </a:cubicBezTo>
                <a:cubicBezTo>
                  <a:pt x="1008793" y="392431"/>
                  <a:pt x="1023643" y="338628"/>
                  <a:pt x="1026938" y="333686"/>
                </a:cubicBezTo>
                <a:lnTo>
                  <a:pt x="1045988" y="305111"/>
                </a:lnTo>
                <a:cubicBezTo>
                  <a:pt x="1053529" y="293799"/>
                  <a:pt x="1060935" y="282116"/>
                  <a:pt x="1069801" y="271773"/>
                </a:cubicBezTo>
                <a:cubicBezTo>
                  <a:pt x="1097300" y="239692"/>
                  <a:pt x="1072564" y="274773"/>
                  <a:pt x="1093613" y="243198"/>
                </a:cubicBezTo>
                <a:cubicBezTo>
                  <a:pt x="1106214" y="192800"/>
                  <a:pt x="1089105" y="252151"/>
                  <a:pt x="1107901" y="209861"/>
                </a:cubicBezTo>
                <a:cubicBezTo>
                  <a:pt x="1111979" y="200686"/>
                  <a:pt x="1112261" y="189896"/>
                  <a:pt x="1117426" y="181286"/>
                </a:cubicBezTo>
                <a:cubicBezTo>
                  <a:pt x="1122188" y="173348"/>
                  <a:pt x="1126159" y="164878"/>
                  <a:pt x="1131713" y="157473"/>
                </a:cubicBezTo>
                <a:cubicBezTo>
                  <a:pt x="1140878" y="145252"/>
                  <a:pt x="1148190" y="141727"/>
                  <a:pt x="1160288" y="133661"/>
                </a:cubicBezTo>
                <a:cubicBezTo>
                  <a:pt x="1161876" y="128898"/>
                  <a:pt x="1165051" y="124393"/>
                  <a:pt x="1165051" y="119373"/>
                </a:cubicBezTo>
                <a:cubicBezTo>
                  <a:pt x="1165051" y="109516"/>
                  <a:pt x="1155577" y="98020"/>
                  <a:pt x="1150763" y="90798"/>
                </a:cubicBezTo>
                <a:cubicBezTo>
                  <a:pt x="1149176" y="86036"/>
                  <a:pt x="1142451" y="80061"/>
                  <a:pt x="1146001" y="76511"/>
                </a:cubicBezTo>
                <a:cubicBezTo>
                  <a:pt x="1149945" y="72567"/>
                  <a:pt x="1174097" y="90479"/>
                  <a:pt x="1174576" y="90798"/>
                </a:cubicBezTo>
                <a:cubicBezTo>
                  <a:pt x="1177751" y="95561"/>
                  <a:pt x="1180054" y="109133"/>
                  <a:pt x="1184101" y="105086"/>
                </a:cubicBezTo>
                <a:cubicBezTo>
                  <a:pt x="1185117" y="104070"/>
                  <a:pt x="1176041" y="74679"/>
                  <a:pt x="1174576" y="71748"/>
                </a:cubicBezTo>
                <a:cubicBezTo>
                  <a:pt x="1172016" y="66629"/>
                  <a:pt x="1167611" y="62580"/>
                  <a:pt x="1165051" y="57461"/>
                </a:cubicBezTo>
                <a:cubicBezTo>
                  <a:pt x="1162806" y="52971"/>
                  <a:pt x="1162533" y="47663"/>
                  <a:pt x="1160288" y="43173"/>
                </a:cubicBezTo>
                <a:cubicBezTo>
                  <a:pt x="1157728" y="38054"/>
                  <a:pt x="1145643" y="31445"/>
                  <a:pt x="1150763" y="28886"/>
                </a:cubicBezTo>
                <a:cubicBezTo>
                  <a:pt x="1157113" y="25711"/>
                  <a:pt x="1163287" y="35614"/>
                  <a:pt x="1169813" y="38411"/>
                </a:cubicBezTo>
                <a:cubicBezTo>
                  <a:pt x="1174427" y="40388"/>
                  <a:pt x="1179338" y="41586"/>
                  <a:pt x="1184101" y="43173"/>
                </a:cubicBezTo>
                <a:cubicBezTo>
                  <a:pt x="1188918" y="50398"/>
                  <a:pt x="1198388" y="72749"/>
                  <a:pt x="1198388" y="43173"/>
                </a:cubicBezTo>
                <a:cubicBezTo>
                  <a:pt x="1198388" y="31203"/>
                  <a:pt x="1188917" y="24229"/>
                  <a:pt x="1184101" y="14598"/>
                </a:cubicBezTo>
                <a:cubicBezTo>
                  <a:pt x="1181856" y="10108"/>
                  <a:pt x="1174415" y="1295"/>
                  <a:pt x="1179338" y="311"/>
                </a:cubicBezTo>
                <a:cubicBezTo>
                  <a:pt x="1192417" y="-2305"/>
                  <a:pt x="1211489" y="12220"/>
                  <a:pt x="1222201" y="19361"/>
                </a:cubicBezTo>
                <a:cubicBezTo>
                  <a:pt x="1225376" y="24123"/>
                  <a:pt x="1227296" y="30024"/>
                  <a:pt x="1231726" y="33648"/>
                </a:cubicBezTo>
                <a:cubicBezTo>
                  <a:pt x="1245016" y="44522"/>
                  <a:pt x="1259230" y="54544"/>
                  <a:pt x="1274588" y="62223"/>
                </a:cubicBezTo>
                <a:cubicBezTo>
                  <a:pt x="1280938" y="65398"/>
                  <a:pt x="1287861" y="67621"/>
                  <a:pt x="1293638" y="71748"/>
                </a:cubicBezTo>
                <a:cubicBezTo>
                  <a:pt x="1299119" y="75663"/>
                  <a:pt x="1302322" y="82300"/>
                  <a:pt x="1307926" y="86036"/>
                </a:cubicBezTo>
                <a:cubicBezTo>
                  <a:pt x="1312103" y="88821"/>
                  <a:pt x="1317599" y="88821"/>
                  <a:pt x="1322213" y="90798"/>
                </a:cubicBezTo>
                <a:cubicBezTo>
                  <a:pt x="1356721" y="105587"/>
                  <a:pt x="1324932" y="97056"/>
                  <a:pt x="1365076" y="105086"/>
                </a:cubicBezTo>
                <a:cubicBezTo>
                  <a:pt x="1371426" y="108261"/>
                  <a:pt x="1379106" y="109591"/>
                  <a:pt x="1384126" y="114611"/>
                </a:cubicBezTo>
                <a:cubicBezTo>
                  <a:pt x="1392221" y="122706"/>
                  <a:pt x="1393651" y="136836"/>
                  <a:pt x="1403176" y="143186"/>
                </a:cubicBezTo>
                <a:cubicBezTo>
                  <a:pt x="1419796" y="154266"/>
                  <a:pt x="1433986" y="161028"/>
                  <a:pt x="1446038" y="176523"/>
                </a:cubicBezTo>
                <a:cubicBezTo>
                  <a:pt x="1453066" y="185559"/>
                  <a:pt x="1456993" y="197003"/>
                  <a:pt x="1465088" y="205098"/>
                </a:cubicBezTo>
                <a:cubicBezTo>
                  <a:pt x="1499276" y="239286"/>
                  <a:pt x="1485581" y="222897"/>
                  <a:pt x="1507951" y="252723"/>
                </a:cubicBezTo>
                <a:cubicBezTo>
                  <a:pt x="1522818" y="297329"/>
                  <a:pt x="1498463" y="231358"/>
                  <a:pt x="1527001" y="281298"/>
                </a:cubicBezTo>
                <a:cubicBezTo>
                  <a:pt x="1530248" y="286981"/>
                  <a:pt x="1529882" y="294079"/>
                  <a:pt x="1531763" y="300348"/>
                </a:cubicBezTo>
                <a:cubicBezTo>
                  <a:pt x="1539125" y="324889"/>
                  <a:pt x="1537068" y="328816"/>
                  <a:pt x="1555576" y="343211"/>
                </a:cubicBezTo>
                <a:cubicBezTo>
                  <a:pt x="1564612" y="350239"/>
                  <a:pt x="1573045" y="359485"/>
                  <a:pt x="1584151" y="362261"/>
                </a:cubicBezTo>
                <a:lnTo>
                  <a:pt x="1622251" y="371786"/>
                </a:lnTo>
                <a:cubicBezTo>
                  <a:pt x="1625426" y="376548"/>
                  <a:pt x="1628112" y="381676"/>
                  <a:pt x="1631776" y="386073"/>
                </a:cubicBezTo>
                <a:cubicBezTo>
                  <a:pt x="1642455" y="398888"/>
                  <a:pt x="1648833" y="399449"/>
                  <a:pt x="1655588" y="414648"/>
                </a:cubicBezTo>
                <a:cubicBezTo>
                  <a:pt x="1659666" y="423823"/>
                  <a:pt x="1661938" y="433698"/>
                  <a:pt x="1665113" y="443223"/>
                </a:cubicBezTo>
                <a:cubicBezTo>
                  <a:pt x="1666701" y="447986"/>
                  <a:pt x="1667631" y="453021"/>
                  <a:pt x="1669876" y="457511"/>
                </a:cubicBezTo>
                <a:cubicBezTo>
                  <a:pt x="1673051" y="463861"/>
                  <a:pt x="1675748" y="470473"/>
                  <a:pt x="1679401" y="476561"/>
                </a:cubicBezTo>
                <a:cubicBezTo>
                  <a:pt x="1679411" y="476578"/>
                  <a:pt x="1703208" y="512271"/>
                  <a:pt x="1707976" y="519423"/>
                </a:cubicBezTo>
                <a:lnTo>
                  <a:pt x="1717501" y="533711"/>
                </a:lnTo>
                <a:cubicBezTo>
                  <a:pt x="1719088" y="538473"/>
                  <a:pt x="1719127" y="544078"/>
                  <a:pt x="1722263" y="547998"/>
                </a:cubicBezTo>
                <a:cubicBezTo>
                  <a:pt x="1725839" y="552468"/>
                  <a:pt x="1731581" y="554683"/>
                  <a:pt x="1736551" y="557523"/>
                </a:cubicBezTo>
                <a:cubicBezTo>
                  <a:pt x="1753365" y="567131"/>
                  <a:pt x="1771299" y="573318"/>
                  <a:pt x="1788938" y="581336"/>
                </a:cubicBezTo>
                <a:cubicBezTo>
                  <a:pt x="1795401" y="584274"/>
                  <a:pt x="1801396" y="588224"/>
                  <a:pt x="1807988" y="590861"/>
                </a:cubicBezTo>
                <a:cubicBezTo>
                  <a:pt x="1817310" y="594590"/>
                  <a:pt x="1836563" y="600386"/>
                  <a:pt x="1836563" y="600386"/>
                </a:cubicBezTo>
                <a:cubicBezTo>
                  <a:pt x="1850851" y="598798"/>
                  <a:pt x="1865246" y="597986"/>
                  <a:pt x="1879426" y="595623"/>
                </a:cubicBezTo>
                <a:cubicBezTo>
                  <a:pt x="1884378" y="594798"/>
                  <a:pt x="1889793" y="593997"/>
                  <a:pt x="1893713" y="590861"/>
                </a:cubicBezTo>
                <a:cubicBezTo>
                  <a:pt x="1898183" y="587285"/>
                  <a:pt x="1898475" y="579748"/>
                  <a:pt x="1903238" y="576573"/>
                </a:cubicBezTo>
                <a:cubicBezTo>
                  <a:pt x="1908684" y="572942"/>
                  <a:pt x="1915994" y="573609"/>
                  <a:pt x="1922288" y="571811"/>
                </a:cubicBezTo>
                <a:cubicBezTo>
                  <a:pt x="1927115" y="570432"/>
                  <a:pt x="1931813" y="568636"/>
                  <a:pt x="1936576" y="567048"/>
                </a:cubicBezTo>
                <a:cubicBezTo>
                  <a:pt x="1934700" y="610183"/>
                  <a:pt x="1936947" y="660630"/>
                  <a:pt x="1927051" y="705161"/>
                </a:cubicBezTo>
                <a:cubicBezTo>
                  <a:pt x="1925962" y="710061"/>
                  <a:pt x="1924726" y="715060"/>
                  <a:pt x="1922288" y="719448"/>
                </a:cubicBezTo>
                <a:cubicBezTo>
                  <a:pt x="1916728" y="729455"/>
                  <a:pt x="1908358" y="737784"/>
                  <a:pt x="1903238" y="748023"/>
                </a:cubicBezTo>
                <a:lnTo>
                  <a:pt x="1884188" y="786123"/>
                </a:lnTo>
                <a:cubicBezTo>
                  <a:pt x="1881013" y="798823"/>
                  <a:pt x="1875457" y="803586"/>
                  <a:pt x="1874663" y="824223"/>
                </a:cubicBezTo>
                <a:cubicBezTo>
                  <a:pt x="1873869" y="844860"/>
                  <a:pt x="1891736" y="873021"/>
                  <a:pt x="1879425" y="909948"/>
                </a:cubicBezTo>
                <a:cubicBezTo>
                  <a:pt x="1870814" y="978844"/>
                  <a:pt x="1865535" y="985354"/>
                  <a:pt x="1862757" y="1017104"/>
                </a:cubicBezTo>
                <a:cubicBezTo>
                  <a:pt x="1859979" y="1048854"/>
                  <a:pt x="1867122" y="1081795"/>
                  <a:pt x="1862757" y="1100448"/>
                </a:cubicBezTo>
                <a:cubicBezTo>
                  <a:pt x="1858392" y="1119101"/>
                  <a:pt x="1844105" y="1121086"/>
                  <a:pt x="1836564" y="1129023"/>
                </a:cubicBezTo>
                <a:cubicBezTo>
                  <a:pt x="1829023" y="1136960"/>
                  <a:pt x="1844809" y="1107130"/>
                  <a:pt x="1817513" y="1148073"/>
                </a:cubicBezTo>
                <a:cubicBezTo>
                  <a:pt x="1815926" y="1152836"/>
                  <a:pt x="1817652" y="1161272"/>
                  <a:pt x="1812751" y="1162361"/>
                </a:cubicBezTo>
                <a:cubicBezTo>
                  <a:pt x="1779328" y="1169789"/>
                  <a:pt x="1779597" y="1156071"/>
                  <a:pt x="1755601" y="1148073"/>
                </a:cubicBezTo>
                <a:cubicBezTo>
                  <a:pt x="1747922" y="1145513"/>
                  <a:pt x="1739598" y="1145441"/>
                  <a:pt x="1731788" y="1143311"/>
                </a:cubicBezTo>
                <a:cubicBezTo>
                  <a:pt x="1722102" y="1140669"/>
                  <a:pt x="1712738" y="1136961"/>
                  <a:pt x="1703213" y="1133786"/>
                </a:cubicBezTo>
                <a:cubicBezTo>
                  <a:pt x="1682576" y="1135373"/>
                  <a:pt x="1660057" y="1129795"/>
                  <a:pt x="1641301" y="1138548"/>
                </a:cubicBezTo>
                <a:cubicBezTo>
                  <a:pt x="1632203" y="1142794"/>
                  <a:pt x="1636266" y="1158143"/>
                  <a:pt x="1631776" y="1167123"/>
                </a:cubicBezTo>
                <a:cubicBezTo>
                  <a:pt x="1628601" y="1173473"/>
                  <a:pt x="1624888" y="1179581"/>
                  <a:pt x="1622251" y="1186173"/>
                </a:cubicBezTo>
                <a:cubicBezTo>
                  <a:pt x="1618522" y="1195495"/>
                  <a:pt x="1612726" y="1214748"/>
                  <a:pt x="1612726" y="1214748"/>
                </a:cubicBezTo>
                <a:cubicBezTo>
                  <a:pt x="1611138" y="1236973"/>
                  <a:pt x="1612797" y="1259672"/>
                  <a:pt x="1607963" y="1281423"/>
                </a:cubicBezTo>
                <a:cubicBezTo>
                  <a:pt x="1606241" y="1289171"/>
                  <a:pt x="1595857" y="1292841"/>
                  <a:pt x="1593676" y="1300473"/>
                </a:cubicBezTo>
                <a:cubicBezTo>
                  <a:pt x="1592403" y="1304927"/>
                  <a:pt x="1607901" y="1333703"/>
                  <a:pt x="1607963" y="1333811"/>
                </a:cubicBezTo>
                <a:cubicBezTo>
                  <a:pt x="1610803" y="1338781"/>
                  <a:pt x="1614928" y="1342979"/>
                  <a:pt x="1617488" y="1348098"/>
                </a:cubicBezTo>
                <a:cubicBezTo>
                  <a:pt x="1623248" y="1359618"/>
                  <a:pt x="1622432" y="1369221"/>
                  <a:pt x="1627013" y="1381436"/>
                </a:cubicBezTo>
                <a:cubicBezTo>
                  <a:pt x="1629506" y="1388084"/>
                  <a:pt x="1633363" y="1394136"/>
                  <a:pt x="1636538" y="1400486"/>
                </a:cubicBezTo>
                <a:cubicBezTo>
                  <a:pt x="1638126" y="1422711"/>
                  <a:pt x="1668686" y="1429855"/>
                  <a:pt x="1677020" y="1445730"/>
                </a:cubicBezTo>
                <a:cubicBezTo>
                  <a:pt x="1685354" y="1461605"/>
                  <a:pt x="1689323" y="1474702"/>
                  <a:pt x="1686545" y="1495736"/>
                </a:cubicBezTo>
                <a:cubicBezTo>
                  <a:pt x="1683767" y="1516770"/>
                  <a:pt x="1667495" y="1550902"/>
                  <a:pt x="1660351" y="1571936"/>
                </a:cubicBezTo>
                <a:cubicBezTo>
                  <a:pt x="1653207" y="1592970"/>
                  <a:pt x="1651871" y="1605563"/>
                  <a:pt x="1643682" y="1621942"/>
                </a:cubicBezTo>
                <a:cubicBezTo>
                  <a:pt x="1642095" y="1645755"/>
                  <a:pt x="1652811" y="1669965"/>
                  <a:pt x="1646064" y="1690999"/>
                </a:cubicBezTo>
                <a:cubicBezTo>
                  <a:pt x="1639317" y="1712033"/>
                  <a:pt x="1609551" y="1724336"/>
                  <a:pt x="1603201" y="1748148"/>
                </a:cubicBezTo>
                <a:cubicBezTo>
                  <a:pt x="1604788" y="1776723"/>
                  <a:pt x="1605372" y="1805371"/>
                  <a:pt x="1607963" y="1833873"/>
                </a:cubicBezTo>
                <a:cubicBezTo>
                  <a:pt x="1608955" y="1844782"/>
                  <a:pt x="1614483" y="1856693"/>
                  <a:pt x="1617488" y="1867211"/>
                </a:cubicBezTo>
                <a:cubicBezTo>
                  <a:pt x="1619286" y="1873505"/>
                  <a:pt x="1620370" y="1879992"/>
                  <a:pt x="1622251" y="1886261"/>
                </a:cubicBezTo>
                <a:cubicBezTo>
                  <a:pt x="1639637" y="1944211"/>
                  <a:pt x="1625566" y="1889994"/>
                  <a:pt x="1636538" y="1933886"/>
                </a:cubicBezTo>
                <a:cubicBezTo>
                  <a:pt x="1638126" y="1997386"/>
                  <a:pt x="1638762" y="2060917"/>
                  <a:pt x="1641301" y="2124386"/>
                </a:cubicBezTo>
                <a:cubicBezTo>
                  <a:pt x="1641776" y="2136272"/>
                  <a:pt x="1642523" y="2169693"/>
                  <a:pt x="1650826" y="2186298"/>
                </a:cubicBezTo>
                <a:cubicBezTo>
                  <a:pt x="1653386" y="2191418"/>
                  <a:pt x="1657176" y="2195823"/>
                  <a:pt x="1660351" y="2200586"/>
                </a:cubicBezTo>
                <a:cubicBezTo>
                  <a:pt x="1661938" y="2205348"/>
                  <a:pt x="1663136" y="2210259"/>
                  <a:pt x="1665113" y="2214873"/>
                </a:cubicBezTo>
                <a:cubicBezTo>
                  <a:pt x="1667910" y="2221399"/>
                  <a:pt x="1672089" y="2227297"/>
                  <a:pt x="1674638" y="2233923"/>
                </a:cubicBezTo>
                <a:cubicBezTo>
                  <a:pt x="1680044" y="2247980"/>
                  <a:pt x="1687735" y="2254958"/>
                  <a:pt x="1688926" y="2276786"/>
                </a:cubicBezTo>
                <a:cubicBezTo>
                  <a:pt x="1690117" y="2298614"/>
                  <a:pt x="1693291" y="2340683"/>
                  <a:pt x="1681782" y="2364892"/>
                </a:cubicBezTo>
                <a:cubicBezTo>
                  <a:pt x="1670273" y="2389101"/>
                  <a:pt x="1619870" y="2423034"/>
                  <a:pt x="1619870" y="2422042"/>
                </a:cubicBezTo>
                <a:cubicBezTo>
                  <a:pt x="1609948" y="2431567"/>
                  <a:pt x="1538412" y="2464906"/>
                  <a:pt x="1538908" y="2464906"/>
                </a:cubicBezTo>
                <a:cubicBezTo>
                  <a:pt x="1521445" y="2472050"/>
                  <a:pt x="1489396" y="2555393"/>
                  <a:pt x="1488900" y="2555392"/>
                </a:cubicBezTo>
                <a:cubicBezTo>
                  <a:pt x="1480566" y="2570076"/>
                  <a:pt x="1479871" y="2610657"/>
                  <a:pt x="1479375" y="2610161"/>
                </a:cubicBezTo>
                <a:cubicBezTo>
                  <a:pt x="1479772" y="2618495"/>
                  <a:pt x="1461813" y="2663540"/>
                  <a:pt x="1460325" y="2662548"/>
                </a:cubicBezTo>
                <a:cubicBezTo>
                  <a:pt x="1456753" y="2670882"/>
                  <a:pt x="1489397" y="2744006"/>
                  <a:pt x="1488901" y="2743510"/>
                </a:cubicBezTo>
                <a:cubicBezTo>
                  <a:pt x="1493267" y="2756607"/>
                  <a:pt x="1582265" y="2751149"/>
                  <a:pt x="1581769" y="2750652"/>
                </a:cubicBezTo>
                <a:lnTo>
                  <a:pt x="1610344" y="2803040"/>
                </a:lnTo>
                <a:cubicBezTo>
                  <a:pt x="1615106" y="2812168"/>
                  <a:pt x="1593675" y="2854930"/>
                  <a:pt x="1593675" y="2855426"/>
                </a:cubicBezTo>
                <a:cubicBezTo>
                  <a:pt x="1591294" y="2864554"/>
                  <a:pt x="1636042" y="2871599"/>
                  <a:pt x="1636538" y="2872095"/>
                </a:cubicBezTo>
                <a:cubicBezTo>
                  <a:pt x="1644079" y="2874079"/>
                  <a:pt x="1650330" y="2923093"/>
                  <a:pt x="1650826" y="2922101"/>
                </a:cubicBezTo>
                <a:cubicBezTo>
                  <a:pt x="1653207" y="2929641"/>
                  <a:pt x="1631776" y="2946904"/>
                  <a:pt x="1631776" y="2945912"/>
                </a:cubicBezTo>
                <a:lnTo>
                  <a:pt x="1672257" y="2962581"/>
                </a:lnTo>
                <a:cubicBezTo>
                  <a:pt x="1678210" y="2964169"/>
                  <a:pt x="1694680" y="3018837"/>
                  <a:pt x="1693688" y="3017349"/>
                </a:cubicBezTo>
                <a:cubicBezTo>
                  <a:pt x="1697260" y="3025286"/>
                  <a:pt x="1650825" y="3011694"/>
                  <a:pt x="1650825" y="3010206"/>
                </a:cubicBezTo>
                <a:cubicBezTo>
                  <a:pt x="1646459" y="3012190"/>
                  <a:pt x="1513210" y="3057333"/>
                  <a:pt x="1512714" y="3057829"/>
                </a:cubicBezTo>
                <a:cubicBezTo>
                  <a:pt x="1508349" y="3054654"/>
                  <a:pt x="1376982" y="3060706"/>
                  <a:pt x="1376982" y="3060210"/>
                </a:cubicBezTo>
                <a:cubicBezTo>
                  <a:pt x="1332135" y="3068544"/>
                  <a:pt x="1384622" y="3095929"/>
                  <a:pt x="1384126" y="3095929"/>
                </a:cubicBezTo>
                <a:cubicBezTo>
                  <a:pt x="1384920" y="3102676"/>
                  <a:pt x="1322709" y="3102080"/>
                  <a:pt x="1322213" y="3103072"/>
                </a:cubicBezTo>
                <a:cubicBezTo>
                  <a:pt x="1311497" y="3103072"/>
                  <a:pt x="1344140" y="3223622"/>
                  <a:pt x="1343644" y="3222133"/>
                </a:cubicBezTo>
                <a:cubicBezTo>
                  <a:pt x="1347216" y="3242373"/>
                  <a:pt x="1310307" y="3285931"/>
                  <a:pt x="1310307" y="3286427"/>
                </a:cubicBezTo>
                <a:cubicBezTo>
                  <a:pt x="1304354" y="3297539"/>
                  <a:pt x="1336997" y="3376418"/>
                  <a:pt x="1336501" y="3376914"/>
                </a:cubicBezTo>
                <a:cubicBezTo>
                  <a:pt x="1340470" y="3392392"/>
                  <a:pt x="1320328" y="3412135"/>
                  <a:pt x="1319832" y="3412631"/>
                </a:cubicBezTo>
                <a:cubicBezTo>
                  <a:pt x="1317054" y="3419378"/>
                  <a:pt x="1355551" y="3497364"/>
                  <a:pt x="1355551" y="3498356"/>
                </a:cubicBezTo>
                <a:cubicBezTo>
                  <a:pt x="1360710" y="3513040"/>
                  <a:pt x="1344635" y="3581202"/>
                  <a:pt x="1343643" y="3581698"/>
                </a:cubicBezTo>
                <a:cubicBezTo>
                  <a:pt x="1338087" y="3597970"/>
                  <a:pt x="1297010" y="3655519"/>
                  <a:pt x="1296018" y="3655519"/>
                </a:cubicBezTo>
                <a:cubicBezTo>
                  <a:pt x="1284112" y="3668616"/>
                  <a:pt x="1148877" y="3654525"/>
                  <a:pt x="1148381" y="3655517"/>
                </a:cubicBezTo>
                <a:cubicBezTo>
                  <a:pt x="1101447" y="3663801"/>
                  <a:pt x="1076722" y="3706416"/>
                  <a:pt x="1035844" y="3724275"/>
                </a:cubicBezTo>
                <a:cubicBezTo>
                  <a:pt x="994966" y="3742134"/>
                  <a:pt x="943491" y="3754289"/>
                  <a:pt x="903113" y="3762673"/>
                </a:cubicBezTo>
                <a:cubicBezTo>
                  <a:pt x="857869" y="3781326"/>
                  <a:pt x="772144" y="3756025"/>
                  <a:pt x="772144" y="3755529"/>
                </a:cubicBezTo>
                <a:cubicBezTo>
                  <a:pt x="732750" y="3743176"/>
                  <a:pt x="697706" y="3736577"/>
                  <a:pt x="659606" y="3712368"/>
                </a:cubicBezTo>
                <a:cubicBezTo>
                  <a:pt x="621506" y="3688159"/>
                  <a:pt x="570429" y="3638005"/>
                  <a:pt x="543545" y="3610273"/>
                </a:cubicBezTo>
                <a:cubicBezTo>
                  <a:pt x="501476" y="3584873"/>
                  <a:pt x="505444" y="3521670"/>
                  <a:pt x="505444" y="3522166"/>
                </a:cubicBezTo>
                <a:cubicBezTo>
                  <a:pt x="499094" y="3507879"/>
                  <a:pt x="450675" y="3466902"/>
                  <a:pt x="450675" y="3467398"/>
                </a:cubicBezTo>
                <a:cubicBezTo>
                  <a:pt x="441944" y="3457873"/>
                  <a:pt x="452561" y="3436937"/>
                  <a:pt x="453057" y="3436441"/>
                </a:cubicBezTo>
                <a:cubicBezTo>
                  <a:pt x="454248" y="3431282"/>
                  <a:pt x="318715" y="3376909"/>
                  <a:pt x="319707" y="3376909"/>
                </a:cubicBezTo>
                <a:cubicBezTo>
                  <a:pt x="297482" y="3367384"/>
                  <a:pt x="298277" y="3288307"/>
                  <a:pt x="298277" y="3288803"/>
                </a:cubicBezTo>
                <a:cubicBezTo>
                  <a:pt x="295499" y="3276500"/>
                  <a:pt x="215925" y="3142556"/>
                  <a:pt x="214933" y="3143548"/>
                </a:cubicBezTo>
                <a:cubicBezTo>
                  <a:pt x="201439" y="3119736"/>
                  <a:pt x="228725" y="3016845"/>
                  <a:pt x="229221" y="3017341"/>
                </a:cubicBezTo>
                <a:cubicBezTo>
                  <a:pt x="230809" y="2993925"/>
                  <a:pt x="177825" y="2934493"/>
                  <a:pt x="176833" y="2933997"/>
                </a:cubicBezTo>
                <a:cubicBezTo>
                  <a:pt x="153417" y="2914153"/>
                  <a:pt x="108571" y="2925663"/>
                  <a:pt x="79202" y="2914948"/>
                </a:cubicBezTo>
                <a:cubicBezTo>
                  <a:pt x="49833" y="2904233"/>
                  <a:pt x="-6524" y="2889548"/>
                  <a:pt x="620" y="2869704"/>
                </a:cubicBezTo>
                <a:cubicBezTo>
                  <a:pt x="7764" y="2849860"/>
                  <a:pt x="71264" y="2806600"/>
                  <a:pt x="103014" y="2788741"/>
                </a:cubicBezTo>
                <a:cubicBezTo>
                  <a:pt x="134764" y="2770882"/>
                  <a:pt x="179611" y="2768104"/>
                  <a:pt x="191120" y="2762548"/>
                </a:cubicBezTo>
                <a:cubicBezTo>
                  <a:pt x="226839" y="2724448"/>
                  <a:pt x="238745" y="2695873"/>
                  <a:pt x="298277" y="2648248"/>
                </a:cubicBezTo>
                <a:cubicBezTo>
                  <a:pt x="315739" y="2628801"/>
                  <a:pt x="260672" y="2498725"/>
                  <a:pt x="260176" y="2498229"/>
                </a:cubicBezTo>
                <a:cubicBezTo>
                  <a:pt x="289545" y="2463702"/>
                  <a:pt x="310183" y="2494260"/>
                  <a:pt x="336377" y="2441079"/>
                </a:cubicBezTo>
                <a:cubicBezTo>
                  <a:pt x="356618" y="2406551"/>
                  <a:pt x="387176" y="2337098"/>
                  <a:pt x="400670" y="2293442"/>
                </a:cubicBezTo>
                <a:cubicBezTo>
                  <a:pt x="414164" y="2249786"/>
                  <a:pt x="411386" y="2197795"/>
                  <a:pt x="417339" y="2179142"/>
                </a:cubicBezTo>
                <a:cubicBezTo>
                  <a:pt x="420117" y="2159298"/>
                  <a:pt x="393526" y="2015827"/>
                  <a:pt x="393526" y="2014835"/>
                </a:cubicBezTo>
                <a:cubicBezTo>
                  <a:pt x="389160" y="1987054"/>
                  <a:pt x="391641" y="1881981"/>
                  <a:pt x="391145" y="1881485"/>
                </a:cubicBezTo>
                <a:cubicBezTo>
                  <a:pt x="390748" y="1859657"/>
                  <a:pt x="493538" y="1711921"/>
                  <a:pt x="493538" y="1712417"/>
                </a:cubicBezTo>
                <a:cubicBezTo>
                  <a:pt x="419322" y="1675111"/>
                  <a:pt x="380629" y="1623914"/>
                  <a:pt x="381621" y="1621929"/>
                </a:cubicBezTo>
              </a:path>
            </a:pathLst>
          </a:cu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2286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Summer route, using trails</a:t>
            </a:r>
          </a:p>
        </p:txBody>
      </p:sp>
    </p:spTree>
    <p:extLst>
      <p:ext uri="{BB962C8B-B14F-4D97-AF65-F5344CB8AC3E}">
        <p14:creationId xmlns:p14="http://schemas.microsoft.com/office/powerpoint/2010/main" val="24329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 planning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Thinking ahead about routes and alternatives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7691" y="5345613"/>
            <a:ext cx="8140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valley that offers true solitude can provide an exhilarating experience for the soul.  </a:t>
            </a:r>
            <a:endParaRPr lang="en-US" dirty="0"/>
          </a:p>
          <a:p>
            <a:r>
              <a:rPr lang="en-US" dirty="0" smtClean="0"/>
              <a:t>Just don’t go in there alone. </a:t>
            </a:r>
          </a:p>
          <a:p>
            <a:r>
              <a:rPr lang="en-US" dirty="0" smtClean="0"/>
              <a:t>Jack McDevitt (2011)  </a:t>
            </a:r>
            <a:r>
              <a:rPr lang="en-US" b="1" dirty="0" smtClean="0"/>
              <a:t>Firebird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457200"/>
            <a:ext cx="5943600" cy="5943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2286001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Summer route, using trails, with elevation profile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457200"/>
            <a:ext cx="2286000" cy="146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Route Planning</a:t>
            </a:r>
          </a:p>
        </p:txBody>
      </p:sp>
    </p:spTree>
    <p:extLst>
      <p:ext uri="{BB962C8B-B14F-4D97-AF65-F5344CB8AC3E}">
        <p14:creationId xmlns:p14="http://schemas.microsoft.com/office/powerpoint/2010/main" val="27621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189" y="457200"/>
            <a:ext cx="4879946" cy="5943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335172" y="1693975"/>
            <a:ext cx="1755707" cy="2042517"/>
          </a:xfrm>
          <a:custGeom>
            <a:avLst/>
            <a:gdLst>
              <a:gd name="connsiteX0" fmla="*/ 0 w 1519238"/>
              <a:gd name="connsiteY0" fmla="*/ 1524311 h 2439750"/>
              <a:gd name="connsiteX1" fmla="*/ 23813 w 1519238"/>
              <a:gd name="connsiteY1" fmla="*/ 1486211 h 2439750"/>
              <a:gd name="connsiteX2" fmla="*/ 28575 w 1519238"/>
              <a:gd name="connsiteY2" fmla="*/ 1471923 h 2439750"/>
              <a:gd name="connsiteX3" fmla="*/ 47625 w 1519238"/>
              <a:gd name="connsiteY3" fmla="*/ 1438586 h 2439750"/>
              <a:gd name="connsiteX4" fmla="*/ 61913 w 1519238"/>
              <a:gd name="connsiteY4" fmla="*/ 1424298 h 2439750"/>
              <a:gd name="connsiteX5" fmla="*/ 80963 w 1519238"/>
              <a:gd name="connsiteY5" fmla="*/ 1395723 h 2439750"/>
              <a:gd name="connsiteX6" fmla="*/ 85725 w 1519238"/>
              <a:gd name="connsiteY6" fmla="*/ 1371911 h 2439750"/>
              <a:gd name="connsiteX7" fmla="*/ 119063 w 1519238"/>
              <a:gd name="connsiteY7" fmla="*/ 1338573 h 2439750"/>
              <a:gd name="connsiteX8" fmla="*/ 147638 w 1519238"/>
              <a:gd name="connsiteY8" fmla="*/ 1333811 h 2439750"/>
              <a:gd name="connsiteX9" fmla="*/ 157163 w 1519238"/>
              <a:gd name="connsiteY9" fmla="*/ 1305236 h 2439750"/>
              <a:gd name="connsiteX10" fmla="*/ 166688 w 1519238"/>
              <a:gd name="connsiteY10" fmla="*/ 1252848 h 2439750"/>
              <a:gd name="connsiteX11" fmla="*/ 157163 w 1519238"/>
              <a:gd name="connsiteY11" fmla="*/ 1176648 h 2439750"/>
              <a:gd name="connsiteX12" fmla="*/ 147638 w 1519238"/>
              <a:gd name="connsiteY12" fmla="*/ 1148073 h 2439750"/>
              <a:gd name="connsiteX13" fmla="*/ 142875 w 1519238"/>
              <a:gd name="connsiteY13" fmla="*/ 1114736 h 2439750"/>
              <a:gd name="connsiteX14" fmla="*/ 133350 w 1519238"/>
              <a:gd name="connsiteY14" fmla="*/ 1095686 h 2439750"/>
              <a:gd name="connsiteX15" fmla="*/ 128588 w 1519238"/>
              <a:gd name="connsiteY15" fmla="*/ 1081398 h 2439750"/>
              <a:gd name="connsiteX16" fmla="*/ 133350 w 1519238"/>
              <a:gd name="connsiteY16" fmla="*/ 986148 h 2439750"/>
              <a:gd name="connsiteX17" fmla="*/ 138113 w 1519238"/>
              <a:gd name="connsiteY17" fmla="*/ 971861 h 2439750"/>
              <a:gd name="connsiteX18" fmla="*/ 147638 w 1519238"/>
              <a:gd name="connsiteY18" fmla="*/ 957573 h 2439750"/>
              <a:gd name="connsiteX19" fmla="*/ 161925 w 1519238"/>
              <a:gd name="connsiteY19" fmla="*/ 943286 h 2439750"/>
              <a:gd name="connsiteX20" fmla="*/ 176213 w 1519238"/>
              <a:gd name="connsiteY20" fmla="*/ 900423 h 2439750"/>
              <a:gd name="connsiteX21" fmla="*/ 180975 w 1519238"/>
              <a:gd name="connsiteY21" fmla="*/ 886136 h 2439750"/>
              <a:gd name="connsiteX22" fmla="*/ 190500 w 1519238"/>
              <a:gd name="connsiteY22" fmla="*/ 867086 h 2439750"/>
              <a:gd name="connsiteX23" fmla="*/ 204788 w 1519238"/>
              <a:gd name="connsiteY23" fmla="*/ 814698 h 2439750"/>
              <a:gd name="connsiteX24" fmla="*/ 214313 w 1519238"/>
              <a:gd name="connsiteY24" fmla="*/ 781361 h 2439750"/>
              <a:gd name="connsiteX25" fmla="*/ 223838 w 1519238"/>
              <a:gd name="connsiteY25" fmla="*/ 767073 h 2439750"/>
              <a:gd name="connsiteX26" fmla="*/ 242888 w 1519238"/>
              <a:gd name="connsiteY26" fmla="*/ 733736 h 2439750"/>
              <a:gd name="connsiteX27" fmla="*/ 280988 w 1519238"/>
              <a:gd name="connsiteY27" fmla="*/ 714686 h 2439750"/>
              <a:gd name="connsiteX28" fmla="*/ 300038 w 1519238"/>
              <a:gd name="connsiteY28" fmla="*/ 705161 h 2439750"/>
              <a:gd name="connsiteX29" fmla="*/ 314325 w 1519238"/>
              <a:gd name="connsiteY29" fmla="*/ 690873 h 2439750"/>
              <a:gd name="connsiteX30" fmla="*/ 328613 w 1519238"/>
              <a:gd name="connsiteY30" fmla="*/ 681348 h 2439750"/>
              <a:gd name="connsiteX31" fmla="*/ 333375 w 1519238"/>
              <a:gd name="connsiteY31" fmla="*/ 667061 h 2439750"/>
              <a:gd name="connsiteX32" fmla="*/ 347663 w 1519238"/>
              <a:gd name="connsiteY32" fmla="*/ 652773 h 2439750"/>
              <a:gd name="connsiteX33" fmla="*/ 357188 w 1519238"/>
              <a:gd name="connsiteY33" fmla="*/ 638486 h 2439750"/>
              <a:gd name="connsiteX34" fmla="*/ 385763 w 1519238"/>
              <a:gd name="connsiteY34" fmla="*/ 614673 h 2439750"/>
              <a:gd name="connsiteX35" fmla="*/ 395288 w 1519238"/>
              <a:gd name="connsiteY35" fmla="*/ 600386 h 2439750"/>
              <a:gd name="connsiteX36" fmla="*/ 409575 w 1519238"/>
              <a:gd name="connsiteY36" fmla="*/ 581336 h 2439750"/>
              <a:gd name="connsiteX37" fmla="*/ 433388 w 1519238"/>
              <a:gd name="connsiteY37" fmla="*/ 552761 h 2439750"/>
              <a:gd name="connsiteX38" fmla="*/ 452438 w 1519238"/>
              <a:gd name="connsiteY38" fmla="*/ 543236 h 2439750"/>
              <a:gd name="connsiteX39" fmla="*/ 481013 w 1519238"/>
              <a:gd name="connsiteY39" fmla="*/ 509898 h 2439750"/>
              <a:gd name="connsiteX40" fmla="*/ 514350 w 1519238"/>
              <a:gd name="connsiteY40" fmla="*/ 471798 h 2439750"/>
              <a:gd name="connsiteX41" fmla="*/ 557213 w 1519238"/>
              <a:gd name="connsiteY41" fmla="*/ 428936 h 2439750"/>
              <a:gd name="connsiteX42" fmla="*/ 590550 w 1519238"/>
              <a:gd name="connsiteY42" fmla="*/ 395598 h 2439750"/>
              <a:gd name="connsiteX43" fmla="*/ 609600 w 1519238"/>
              <a:gd name="connsiteY43" fmla="*/ 333686 h 2439750"/>
              <a:gd name="connsiteX44" fmla="*/ 628650 w 1519238"/>
              <a:gd name="connsiteY44" fmla="*/ 305111 h 2439750"/>
              <a:gd name="connsiteX45" fmla="*/ 652463 w 1519238"/>
              <a:gd name="connsiteY45" fmla="*/ 271773 h 2439750"/>
              <a:gd name="connsiteX46" fmla="*/ 676275 w 1519238"/>
              <a:gd name="connsiteY46" fmla="*/ 243198 h 2439750"/>
              <a:gd name="connsiteX47" fmla="*/ 690563 w 1519238"/>
              <a:gd name="connsiteY47" fmla="*/ 209861 h 2439750"/>
              <a:gd name="connsiteX48" fmla="*/ 700088 w 1519238"/>
              <a:gd name="connsiteY48" fmla="*/ 181286 h 2439750"/>
              <a:gd name="connsiteX49" fmla="*/ 714375 w 1519238"/>
              <a:gd name="connsiteY49" fmla="*/ 157473 h 2439750"/>
              <a:gd name="connsiteX50" fmla="*/ 742950 w 1519238"/>
              <a:gd name="connsiteY50" fmla="*/ 133661 h 2439750"/>
              <a:gd name="connsiteX51" fmla="*/ 747713 w 1519238"/>
              <a:gd name="connsiteY51" fmla="*/ 119373 h 2439750"/>
              <a:gd name="connsiteX52" fmla="*/ 733425 w 1519238"/>
              <a:gd name="connsiteY52" fmla="*/ 90798 h 2439750"/>
              <a:gd name="connsiteX53" fmla="*/ 728663 w 1519238"/>
              <a:gd name="connsiteY53" fmla="*/ 76511 h 2439750"/>
              <a:gd name="connsiteX54" fmla="*/ 757238 w 1519238"/>
              <a:gd name="connsiteY54" fmla="*/ 90798 h 2439750"/>
              <a:gd name="connsiteX55" fmla="*/ 766763 w 1519238"/>
              <a:gd name="connsiteY55" fmla="*/ 105086 h 2439750"/>
              <a:gd name="connsiteX56" fmla="*/ 757238 w 1519238"/>
              <a:gd name="connsiteY56" fmla="*/ 71748 h 2439750"/>
              <a:gd name="connsiteX57" fmla="*/ 747713 w 1519238"/>
              <a:gd name="connsiteY57" fmla="*/ 57461 h 2439750"/>
              <a:gd name="connsiteX58" fmla="*/ 742950 w 1519238"/>
              <a:gd name="connsiteY58" fmla="*/ 43173 h 2439750"/>
              <a:gd name="connsiteX59" fmla="*/ 733425 w 1519238"/>
              <a:gd name="connsiteY59" fmla="*/ 28886 h 2439750"/>
              <a:gd name="connsiteX60" fmla="*/ 752475 w 1519238"/>
              <a:gd name="connsiteY60" fmla="*/ 38411 h 2439750"/>
              <a:gd name="connsiteX61" fmla="*/ 766763 w 1519238"/>
              <a:gd name="connsiteY61" fmla="*/ 43173 h 2439750"/>
              <a:gd name="connsiteX62" fmla="*/ 781050 w 1519238"/>
              <a:gd name="connsiteY62" fmla="*/ 43173 h 2439750"/>
              <a:gd name="connsiteX63" fmla="*/ 766763 w 1519238"/>
              <a:gd name="connsiteY63" fmla="*/ 14598 h 2439750"/>
              <a:gd name="connsiteX64" fmla="*/ 762000 w 1519238"/>
              <a:gd name="connsiteY64" fmla="*/ 311 h 2439750"/>
              <a:gd name="connsiteX65" fmla="*/ 804863 w 1519238"/>
              <a:gd name="connsiteY65" fmla="*/ 19361 h 2439750"/>
              <a:gd name="connsiteX66" fmla="*/ 814388 w 1519238"/>
              <a:gd name="connsiteY66" fmla="*/ 33648 h 2439750"/>
              <a:gd name="connsiteX67" fmla="*/ 857250 w 1519238"/>
              <a:gd name="connsiteY67" fmla="*/ 62223 h 2439750"/>
              <a:gd name="connsiteX68" fmla="*/ 876300 w 1519238"/>
              <a:gd name="connsiteY68" fmla="*/ 71748 h 2439750"/>
              <a:gd name="connsiteX69" fmla="*/ 890588 w 1519238"/>
              <a:gd name="connsiteY69" fmla="*/ 86036 h 2439750"/>
              <a:gd name="connsiteX70" fmla="*/ 904875 w 1519238"/>
              <a:gd name="connsiteY70" fmla="*/ 90798 h 2439750"/>
              <a:gd name="connsiteX71" fmla="*/ 947738 w 1519238"/>
              <a:gd name="connsiteY71" fmla="*/ 105086 h 2439750"/>
              <a:gd name="connsiteX72" fmla="*/ 966788 w 1519238"/>
              <a:gd name="connsiteY72" fmla="*/ 114611 h 2439750"/>
              <a:gd name="connsiteX73" fmla="*/ 985838 w 1519238"/>
              <a:gd name="connsiteY73" fmla="*/ 143186 h 2439750"/>
              <a:gd name="connsiteX74" fmla="*/ 1028700 w 1519238"/>
              <a:gd name="connsiteY74" fmla="*/ 176523 h 2439750"/>
              <a:gd name="connsiteX75" fmla="*/ 1047750 w 1519238"/>
              <a:gd name="connsiteY75" fmla="*/ 205098 h 2439750"/>
              <a:gd name="connsiteX76" fmla="*/ 1090613 w 1519238"/>
              <a:gd name="connsiteY76" fmla="*/ 252723 h 2439750"/>
              <a:gd name="connsiteX77" fmla="*/ 1109663 w 1519238"/>
              <a:gd name="connsiteY77" fmla="*/ 281298 h 2439750"/>
              <a:gd name="connsiteX78" fmla="*/ 1114425 w 1519238"/>
              <a:gd name="connsiteY78" fmla="*/ 300348 h 2439750"/>
              <a:gd name="connsiteX79" fmla="*/ 1138238 w 1519238"/>
              <a:gd name="connsiteY79" fmla="*/ 343211 h 2439750"/>
              <a:gd name="connsiteX80" fmla="*/ 1166813 w 1519238"/>
              <a:gd name="connsiteY80" fmla="*/ 362261 h 2439750"/>
              <a:gd name="connsiteX81" fmla="*/ 1204913 w 1519238"/>
              <a:gd name="connsiteY81" fmla="*/ 371786 h 2439750"/>
              <a:gd name="connsiteX82" fmla="*/ 1214438 w 1519238"/>
              <a:gd name="connsiteY82" fmla="*/ 386073 h 2439750"/>
              <a:gd name="connsiteX83" fmla="*/ 1238250 w 1519238"/>
              <a:gd name="connsiteY83" fmla="*/ 414648 h 2439750"/>
              <a:gd name="connsiteX84" fmla="*/ 1247775 w 1519238"/>
              <a:gd name="connsiteY84" fmla="*/ 443223 h 2439750"/>
              <a:gd name="connsiteX85" fmla="*/ 1252538 w 1519238"/>
              <a:gd name="connsiteY85" fmla="*/ 457511 h 2439750"/>
              <a:gd name="connsiteX86" fmla="*/ 1262063 w 1519238"/>
              <a:gd name="connsiteY86" fmla="*/ 476561 h 2439750"/>
              <a:gd name="connsiteX87" fmla="*/ 1290638 w 1519238"/>
              <a:gd name="connsiteY87" fmla="*/ 519423 h 2439750"/>
              <a:gd name="connsiteX88" fmla="*/ 1300163 w 1519238"/>
              <a:gd name="connsiteY88" fmla="*/ 533711 h 2439750"/>
              <a:gd name="connsiteX89" fmla="*/ 1304925 w 1519238"/>
              <a:gd name="connsiteY89" fmla="*/ 547998 h 2439750"/>
              <a:gd name="connsiteX90" fmla="*/ 1319213 w 1519238"/>
              <a:gd name="connsiteY90" fmla="*/ 557523 h 2439750"/>
              <a:gd name="connsiteX91" fmla="*/ 1371600 w 1519238"/>
              <a:gd name="connsiteY91" fmla="*/ 581336 h 2439750"/>
              <a:gd name="connsiteX92" fmla="*/ 1390650 w 1519238"/>
              <a:gd name="connsiteY92" fmla="*/ 590861 h 2439750"/>
              <a:gd name="connsiteX93" fmla="*/ 1419225 w 1519238"/>
              <a:gd name="connsiteY93" fmla="*/ 600386 h 2439750"/>
              <a:gd name="connsiteX94" fmla="*/ 1462088 w 1519238"/>
              <a:gd name="connsiteY94" fmla="*/ 595623 h 2439750"/>
              <a:gd name="connsiteX95" fmla="*/ 1476375 w 1519238"/>
              <a:gd name="connsiteY95" fmla="*/ 590861 h 2439750"/>
              <a:gd name="connsiteX96" fmla="*/ 1485900 w 1519238"/>
              <a:gd name="connsiteY96" fmla="*/ 576573 h 2439750"/>
              <a:gd name="connsiteX97" fmla="*/ 1504950 w 1519238"/>
              <a:gd name="connsiteY97" fmla="*/ 571811 h 2439750"/>
              <a:gd name="connsiteX98" fmla="*/ 1519238 w 1519238"/>
              <a:gd name="connsiteY98" fmla="*/ 567048 h 2439750"/>
              <a:gd name="connsiteX99" fmla="*/ 1509713 w 1519238"/>
              <a:gd name="connsiteY99" fmla="*/ 705161 h 2439750"/>
              <a:gd name="connsiteX100" fmla="*/ 1504950 w 1519238"/>
              <a:gd name="connsiteY100" fmla="*/ 719448 h 2439750"/>
              <a:gd name="connsiteX101" fmla="*/ 1485900 w 1519238"/>
              <a:gd name="connsiteY101" fmla="*/ 748023 h 2439750"/>
              <a:gd name="connsiteX102" fmla="*/ 1466850 w 1519238"/>
              <a:gd name="connsiteY102" fmla="*/ 786123 h 2439750"/>
              <a:gd name="connsiteX103" fmla="*/ 1457325 w 1519238"/>
              <a:gd name="connsiteY103" fmla="*/ 824223 h 2439750"/>
              <a:gd name="connsiteX104" fmla="*/ 1447800 w 1519238"/>
              <a:gd name="connsiteY104" fmla="*/ 909948 h 2439750"/>
              <a:gd name="connsiteX105" fmla="*/ 1438275 w 1519238"/>
              <a:gd name="connsiteY105" fmla="*/ 1014723 h 2439750"/>
              <a:gd name="connsiteX106" fmla="*/ 1428750 w 1519238"/>
              <a:gd name="connsiteY106" fmla="*/ 1090923 h 2439750"/>
              <a:gd name="connsiteX107" fmla="*/ 1414463 w 1519238"/>
              <a:gd name="connsiteY107" fmla="*/ 1119498 h 2439750"/>
              <a:gd name="connsiteX108" fmla="*/ 1400175 w 1519238"/>
              <a:gd name="connsiteY108" fmla="*/ 1148073 h 2439750"/>
              <a:gd name="connsiteX109" fmla="*/ 1395413 w 1519238"/>
              <a:gd name="connsiteY109" fmla="*/ 1162361 h 2439750"/>
              <a:gd name="connsiteX110" fmla="*/ 1338263 w 1519238"/>
              <a:gd name="connsiteY110" fmla="*/ 1148073 h 2439750"/>
              <a:gd name="connsiteX111" fmla="*/ 1314450 w 1519238"/>
              <a:gd name="connsiteY111" fmla="*/ 1143311 h 2439750"/>
              <a:gd name="connsiteX112" fmla="*/ 1285875 w 1519238"/>
              <a:gd name="connsiteY112" fmla="*/ 1133786 h 2439750"/>
              <a:gd name="connsiteX113" fmla="*/ 1223963 w 1519238"/>
              <a:gd name="connsiteY113" fmla="*/ 1138548 h 2439750"/>
              <a:gd name="connsiteX114" fmla="*/ 1214438 w 1519238"/>
              <a:gd name="connsiteY114" fmla="*/ 1167123 h 2439750"/>
              <a:gd name="connsiteX115" fmla="*/ 1204913 w 1519238"/>
              <a:gd name="connsiteY115" fmla="*/ 1186173 h 2439750"/>
              <a:gd name="connsiteX116" fmla="*/ 1195388 w 1519238"/>
              <a:gd name="connsiteY116" fmla="*/ 1214748 h 2439750"/>
              <a:gd name="connsiteX117" fmla="*/ 1190625 w 1519238"/>
              <a:gd name="connsiteY117" fmla="*/ 1281423 h 2439750"/>
              <a:gd name="connsiteX118" fmla="*/ 1176338 w 1519238"/>
              <a:gd name="connsiteY118" fmla="*/ 1300473 h 2439750"/>
              <a:gd name="connsiteX119" fmla="*/ 1190625 w 1519238"/>
              <a:gd name="connsiteY119" fmla="*/ 1333811 h 2439750"/>
              <a:gd name="connsiteX120" fmla="*/ 1200150 w 1519238"/>
              <a:gd name="connsiteY120" fmla="*/ 1348098 h 2439750"/>
              <a:gd name="connsiteX121" fmla="*/ 1209675 w 1519238"/>
              <a:gd name="connsiteY121" fmla="*/ 1381436 h 2439750"/>
              <a:gd name="connsiteX122" fmla="*/ 1219200 w 1519238"/>
              <a:gd name="connsiteY122" fmla="*/ 1400486 h 2439750"/>
              <a:gd name="connsiteX123" fmla="*/ 1223963 w 1519238"/>
              <a:gd name="connsiteY123" fmla="*/ 1467161 h 2439750"/>
              <a:gd name="connsiteX124" fmla="*/ 1228725 w 1519238"/>
              <a:gd name="connsiteY124" fmla="*/ 1486211 h 2439750"/>
              <a:gd name="connsiteX125" fmla="*/ 1233488 w 1519238"/>
              <a:gd name="connsiteY125" fmla="*/ 1510023 h 2439750"/>
              <a:gd name="connsiteX126" fmla="*/ 1228725 w 1519238"/>
              <a:gd name="connsiteY126" fmla="*/ 1557648 h 2439750"/>
              <a:gd name="connsiteX127" fmla="*/ 1209675 w 1519238"/>
              <a:gd name="connsiteY127" fmla="*/ 1605273 h 2439750"/>
              <a:gd name="connsiteX128" fmla="*/ 1204913 w 1519238"/>
              <a:gd name="connsiteY128" fmla="*/ 1676711 h 2439750"/>
              <a:gd name="connsiteX129" fmla="*/ 1195388 w 1519238"/>
              <a:gd name="connsiteY129" fmla="*/ 1710048 h 2439750"/>
              <a:gd name="connsiteX130" fmla="*/ 1185863 w 1519238"/>
              <a:gd name="connsiteY130" fmla="*/ 1748148 h 2439750"/>
              <a:gd name="connsiteX131" fmla="*/ 1190625 w 1519238"/>
              <a:gd name="connsiteY131" fmla="*/ 1833873 h 2439750"/>
              <a:gd name="connsiteX132" fmla="*/ 1200150 w 1519238"/>
              <a:gd name="connsiteY132" fmla="*/ 1867211 h 2439750"/>
              <a:gd name="connsiteX133" fmla="*/ 1204913 w 1519238"/>
              <a:gd name="connsiteY133" fmla="*/ 1886261 h 2439750"/>
              <a:gd name="connsiteX134" fmla="*/ 1219200 w 1519238"/>
              <a:gd name="connsiteY134" fmla="*/ 1933886 h 2439750"/>
              <a:gd name="connsiteX135" fmla="*/ 1223963 w 1519238"/>
              <a:gd name="connsiteY135" fmla="*/ 2124386 h 2439750"/>
              <a:gd name="connsiteX136" fmla="*/ 1233488 w 1519238"/>
              <a:gd name="connsiteY136" fmla="*/ 2186298 h 2439750"/>
              <a:gd name="connsiteX137" fmla="*/ 1243013 w 1519238"/>
              <a:gd name="connsiteY137" fmla="*/ 2200586 h 2439750"/>
              <a:gd name="connsiteX138" fmla="*/ 1247775 w 1519238"/>
              <a:gd name="connsiteY138" fmla="*/ 2214873 h 2439750"/>
              <a:gd name="connsiteX139" fmla="*/ 1257300 w 1519238"/>
              <a:gd name="connsiteY139" fmla="*/ 2233923 h 2439750"/>
              <a:gd name="connsiteX140" fmla="*/ 1271588 w 1519238"/>
              <a:gd name="connsiteY140" fmla="*/ 2276786 h 2439750"/>
              <a:gd name="connsiteX141" fmla="*/ 1281113 w 1519238"/>
              <a:gd name="connsiteY141" fmla="*/ 2300598 h 2439750"/>
              <a:gd name="connsiteX142" fmla="*/ 1285875 w 1519238"/>
              <a:gd name="connsiteY142" fmla="*/ 2319648 h 2439750"/>
              <a:gd name="connsiteX143" fmla="*/ 1295400 w 1519238"/>
              <a:gd name="connsiteY143" fmla="*/ 2348223 h 2439750"/>
              <a:gd name="connsiteX144" fmla="*/ 1300163 w 1519238"/>
              <a:gd name="connsiteY144" fmla="*/ 2372036 h 2439750"/>
              <a:gd name="connsiteX145" fmla="*/ 1309688 w 1519238"/>
              <a:gd name="connsiteY145" fmla="*/ 2386323 h 2439750"/>
              <a:gd name="connsiteX146" fmla="*/ 1319213 w 1519238"/>
              <a:gd name="connsiteY146" fmla="*/ 2424423 h 2439750"/>
              <a:gd name="connsiteX147" fmla="*/ 1323975 w 1519238"/>
              <a:gd name="connsiteY147" fmla="*/ 2438711 h 2439750"/>
              <a:gd name="connsiteX148" fmla="*/ 1304925 w 1519238"/>
              <a:gd name="connsiteY148" fmla="*/ 2386323 h 2439750"/>
              <a:gd name="connsiteX149" fmla="*/ 1295400 w 1519238"/>
              <a:gd name="connsiteY149" fmla="*/ 2357748 h 2439750"/>
              <a:gd name="connsiteX150" fmla="*/ 1276350 w 1519238"/>
              <a:gd name="connsiteY150" fmla="*/ 2333936 h 2439750"/>
              <a:gd name="connsiteX0" fmla="*/ 0 w 1519238"/>
              <a:gd name="connsiteY0" fmla="*/ 1524311 h 2453718"/>
              <a:gd name="connsiteX1" fmla="*/ 23813 w 1519238"/>
              <a:gd name="connsiteY1" fmla="*/ 1486211 h 2453718"/>
              <a:gd name="connsiteX2" fmla="*/ 28575 w 1519238"/>
              <a:gd name="connsiteY2" fmla="*/ 1471923 h 2453718"/>
              <a:gd name="connsiteX3" fmla="*/ 47625 w 1519238"/>
              <a:gd name="connsiteY3" fmla="*/ 1438586 h 2453718"/>
              <a:gd name="connsiteX4" fmla="*/ 61913 w 1519238"/>
              <a:gd name="connsiteY4" fmla="*/ 1424298 h 2453718"/>
              <a:gd name="connsiteX5" fmla="*/ 80963 w 1519238"/>
              <a:gd name="connsiteY5" fmla="*/ 1395723 h 2453718"/>
              <a:gd name="connsiteX6" fmla="*/ 85725 w 1519238"/>
              <a:gd name="connsiteY6" fmla="*/ 1371911 h 2453718"/>
              <a:gd name="connsiteX7" fmla="*/ 119063 w 1519238"/>
              <a:gd name="connsiteY7" fmla="*/ 1338573 h 2453718"/>
              <a:gd name="connsiteX8" fmla="*/ 147638 w 1519238"/>
              <a:gd name="connsiteY8" fmla="*/ 1333811 h 2453718"/>
              <a:gd name="connsiteX9" fmla="*/ 157163 w 1519238"/>
              <a:gd name="connsiteY9" fmla="*/ 1305236 h 2453718"/>
              <a:gd name="connsiteX10" fmla="*/ 166688 w 1519238"/>
              <a:gd name="connsiteY10" fmla="*/ 1252848 h 2453718"/>
              <a:gd name="connsiteX11" fmla="*/ 157163 w 1519238"/>
              <a:gd name="connsiteY11" fmla="*/ 1176648 h 2453718"/>
              <a:gd name="connsiteX12" fmla="*/ 147638 w 1519238"/>
              <a:gd name="connsiteY12" fmla="*/ 1148073 h 2453718"/>
              <a:gd name="connsiteX13" fmla="*/ 142875 w 1519238"/>
              <a:gd name="connsiteY13" fmla="*/ 1114736 h 2453718"/>
              <a:gd name="connsiteX14" fmla="*/ 133350 w 1519238"/>
              <a:gd name="connsiteY14" fmla="*/ 1095686 h 2453718"/>
              <a:gd name="connsiteX15" fmla="*/ 128588 w 1519238"/>
              <a:gd name="connsiteY15" fmla="*/ 1081398 h 2453718"/>
              <a:gd name="connsiteX16" fmla="*/ 133350 w 1519238"/>
              <a:gd name="connsiteY16" fmla="*/ 986148 h 2453718"/>
              <a:gd name="connsiteX17" fmla="*/ 138113 w 1519238"/>
              <a:gd name="connsiteY17" fmla="*/ 971861 h 2453718"/>
              <a:gd name="connsiteX18" fmla="*/ 147638 w 1519238"/>
              <a:gd name="connsiteY18" fmla="*/ 957573 h 2453718"/>
              <a:gd name="connsiteX19" fmla="*/ 161925 w 1519238"/>
              <a:gd name="connsiteY19" fmla="*/ 943286 h 2453718"/>
              <a:gd name="connsiteX20" fmla="*/ 176213 w 1519238"/>
              <a:gd name="connsiteY20" fmla="*/ 900423 h 2453718"/>
              <a:gd name="connsiteX21" fmla="*/ 180975 w 1519238"/>
              <a:gd name="connsiteY21" fmla="*/ 886136 h 2453718"/>
              <a:gd name="connsiteX22" fmla="*/ 190500 w 1519238"/>
              <a:gd name="connsiteY22" fmla="*/ 867086 h 2453718"/>
              <a:gd name="connsiteX23" fmla="*/ 204788 w 1519238"/>
              <a:gd name="connsiteY23" fmla="*/ 814698 h 2453718"/>
              <a:gd name="connsiteX24" fmla="*/ 214313 w 1519238"/>
              <a:gd name="connsiteY24" fmla="*/ 781361 h 2453718"/>
              <a:gd name="connsiteX25" fmla="*/ 223838 w 1519238"/>
              <a:gd name="connsiteY25" fmla="*/ 767073 h 2453718"/>
              <a:gd name="connsiteX26" fmla="*/ 242888 w 1519238"/>
              <a:gd name="connsiteY26" fmla="*/ 733736 h 2453718"/>
              <a:gd name="connsiteX27" fmla="*/ 280988 w 1519238"/>
              <a:gd name="connsiteY27" fmla="*/ 714686 h 2453718"/>
              <a:gd name="connsiteX28" fmla="*/ 300038 w 1519238"/>
              <a:gd name="connsiteY28" fmla="*/ 705161 h 2453718"/>
              <a:gd name="connsiteX29" fmla="*/ 314325 w 1519238"/>
              <a:gd name="connsiteY29" fmla="*/ 690873 h 2453718"/>
              <a:gd name="connsiteX30" fmla="*/ 328613 w 1519238"/>
              <a:gd name="connsiteY30" fmla="*/ 681348 h 2453718"/>
              <a:gd name="connsiteX31" fmla="*/ 333375 w 1519238"/>
              <a:gd name="connsiteY31" fmla="*/ 667061 h 2453718"/>
              <a:gd name="connsiteX32" fmla="*/ 347663 w 1519238"/>
              <a:gd name="connsiteY32" fmla="*/ 652773 h 2453718"/>
              <a:gd name="connsiteX33" fmla="*/ 357188 w 1519238"/>
              <a:gd name="connsiteY33" fmla="*/ 638486 h 2453718"/>
              <a:gd name="connsiteX34" fmla="*/ 385763 w 1519238"/>
              <a:gd name="connsiteY34" fmla="*/ 614673 h 2453718"/>
              <a:gd name="connsiteX35" fmla="*/ 395288 w 1519238"/>
              <a:gd name="connsiteY35" fmla="*/ 600386 h 2453718"/>
              <a:gd name="connsiteX36" fmla="*/ 409575 w 1519238"/>
              <a:gd name="connsiteY36" fmla="*/ 581336 h 2453718"/>
              <a:gd name="connsiteX37" fmla="*/ 433388 w 1519238"/>
              <a:gd name="connsiteY37" fmla="*/ 552761 h 2453718"/>
              <a:gd name="connsiteX38" fmla="*/ 452438 w 1519238"/>
              <a:gd name="connsiteY38" fmla="*/ 543236 h 2453718"/>
              <a:gd name="connsiteX39" fmla="*/ 481013 w 1519238"/>
              <a:gd name="connsiteY39" fmla="*/ 509898 h 2453718"/>
              <a:gd name="connsiteX40" fmla="*/ 514350 w 1519238"/>
              <a:gd name="connsiteY40" fmla="*/ 471798 h 2453718"/>
              <a:gd name="connsiteX41" fmla="*/ 557213 w 1519238"/>
              <a:gd name="connsiteY41" fmla="*/ 428936 h 2453718"/>
              <a:gd name="connsiteX42" fmla="*/ 590550 w 1519238"/>
              <a:gd name="connsiteY42" fmla="*/ 395598 h 2453718"/>
              <a:gd name="connsiteX43" fmla="*/ 609600 w 1519238"/>
              <a:gd name="connsiteY43" fmla="*/ 333686 h 2453718"/>
              <a:gd name="connsiteX44" fmla="*/ 628650 w 1519238"/>
              <a:gd name="connsiteY44" fmla="*/ 305111 h 2453718"/>
              <a:gd name="connsiteX45" fmla="*/ 652463 w 1519238"/>
              <a:gd name="connsiteY45" fmla="*/ 271773 h 2453718"/>
              <a:gd name="connsiteX46" fmla="*/ 676275 w 1519238"/>
              <a:gd name="connsiteY46" fmla="*/ 243198 h 2453718"/>
              <a:gd name="connsiteX47" fmla="*/ 690563 w 1519238"/>
              <a:gd name="connsiteY47" fmla="*/ 209861 h 2453718"/>
              <a:gd name="connsiteX48" fmla="*/ 700088 w 1519238"/>
              <a:gd name="connsiteY48" fmla="*/ 181286 h 2453718"/>
              <a:gd name="connsiteX49" fmla="*/ 714375 w 1519238"/>
              <a:gd name="connsiteY49" fmla="*/ 157473 h 2453718"/>
              <a:gd name="connsiteX50" fmla="*/ 742950 w 1519238"/>
              <a:gd name="connsiteY50" fmla="*/ 133661 h 2453718"/>
              <a:gd name="connsiteX51" fmla="*/ 747713 w 1519238"/>
              <a:gd name="connsiteY51" fmla="*/ 119373 h 2453718"/>
              <a:gd name="connsiteX52" fmla="*/ 733425 w 1519238"/>
              <a:gd name="connsiteY52" fmla="*/ 90798 h 2453718"/>
              <a:gd name="connsiteX53" fmla="*/ 728663 w 1519238"/>
              <a:gd name="connsiteY53" fmla="*/ 76511 h 2453718"/>
              <a:gd name="connsiteX54" fmla="*/ 757238 w 1519238"/>
              <a:gd name="connsiteY54" fmla="*/ 90798 h 2453718"/>
              <a:gd name="connsiteX55" fmla="*/ 766763 w 1519238"/>
              <a:gd name="connsiteY55" fmla="*/ 105086 h 2453718"/>
              <a:gd name="connsiteX56" fmla="*/ 757238 w 1519238"/>
              <a:gd name="connsiteY56" fmla="*/ 71748 h 2453718"/>
              <a:gd name="connsiteX57" fmla="*/ 747713 w 1519238"/>
              <a:gd name="connsiteY57" fmla="*/ 57461 h 2453718"/>
              <a:gd name="connsiteX58" fmla="*/ 742950 w 1519238"/>
              <a:gd name="connsiteY58" fmla="*/ 43173 h 2453718"/>
              <a:gd name="connsiteX59" fmla="*/ 733425 w 1519238"/>
              <a:gd name="connsiteY59" fmla="*/ 28886 h 2453718"/>
              <a:gd name="connsiteX60" fmla="*/ 752475 w 1519238"/>
              <a:gd name="connsiteY60" fmla="*/ 38411 h 2453718"/>
              <a:gd name="connsiteX61" fmla="*/ 766763 w 1519238"/>
              <a:gd name="connsiteY61" fmla="*/ 43173 h 2453718"/>
              <a:gd name="connsiteX62" fmla="*/ 781050 w 1519238"/>
              <a:gd name="connsiteY62" fmla="*/ 43173 h 2453718"/>
              <a:gd name="connsiteX63" fmla="*/ 766763 w 1519238"/>
              <a:gd name="connsiteY63" fmla="*/ 14598 h 2453718"/>
              <a:gd name="connsiteX64" fmla="*/ 762000 w 1519238"/>
              <a:gd name="connsiteY64" fmla="*/ 311 h 2453718"/>
              <a:gd name="connsiteX65" fmla="*/ 804863 w 1519238"/>
              <a:gd name="connsiteY65" fmla="*/ 19361 h 2453718"/>
              <a:gd name="connsiteX66" fmla="*/ 814388 w 1519238"/>
              <a:gd name="connsiteY66" fmla="*/ 33648 h 2453718"/>
              <a:gd name="connsiteX67" fmla="*/ 857250 w 1519238"/>
              <a:gd name="connsiteY67" fmla="*/ 62223 h 2453718"/>
              <a:gd name="connsiteX68" fmla="*/ 876300 w 1519238"/>
              <a:gd name="connsiteY68" fmla="*/ 71748 h 2453718"/>
              <a:gd name="connsiteX69" fmla="*/ 890588 w 1519238"/>
              <a:gd name="connsiteY69" fmla="*/ 86036 h 2453718"/>
              <a:gd name="connsiteX70" fmla="*/ 904875 w 1519238"/>
              <a:gd name="connsiteY70" fmla="*/ 90798 h 2453718"/>
              <a:gd name="connsiteX71" fmla="*/ 947738 w 1519238"/>
              <a:gd name="connsiteY71" fmla="*/ 105086 h 2453718"/>
              <a:gd name="connsiteX72" fmla="*/ 966788 w 1519238"/>
              <a:gd name="connsiteY72" fmla="*/ 114611 h 2453718"/>
              <a:gd name="connsiteX73" fmla="*/ 985838 w 1519238"/>
              <a:gd name="connsiteY73" fmla="*/ 143186 h 2453718"/>
              <a:gd name="connsiteX74" fmla="*/ 1028700 w 1519238"/>
              <a:gd name="connsiteY74" fmla="*/ 176523 h 2453718"/>
              <a:gd name="connsiteX75" fmla="*/ 1047750 w 1519238"/>
              <a:gd name="connsiteY75" fmla="*/ 205098 h 2453718"/>
              <a:gd name="connsiteX76" fmla="*/ 1090613 w 1519238"/>
              <a:gd name="connsiteY76" fmla="*/ 252723 h 2453718"/>
              <a:gd name="connsiteX77" fmla="*/ 1109663 w 1519238"/>
              <a:gd name="connsiteY77" fmla="*/ 281298 h 2453718"/>
              <a:gd name="connsiteX78" fmla="*/ 1114425 w 1519238"/>
              <a:gd name="connsiteY78" fmla="*/ 300348 h 2453718"/>
              <a:gd name="connsiteX79" fmla="*/ 1138238 w 1519238"/>
              <a:gd name="connsiteY79" fmla="*/ 343211 h 2453718"/>
              <a:gd name="connsiteX80" fmla="*/ 1166813 w 1519238"/>
              <a:gd name="connsiteY80" fmla="*/ 362261 h 2453718"/>
              <a:gd name="connsiteX81" fmla="*/ 1204913 w 1519238"/>
              <a:gd name="connsiteY81" fmla="*/ 371786 h 2453718"/>
              <a:gd name="connsiteX82" fmla="*/ 1214438 w 1519238"/>
              <a:gd name="connsiteY82" fmla="*/ 386073 h 2453718"/>
              <a:gd name="connsiteX83" fmla="*/ 1238250 w 1519238"/>
              <a:gd name="connsiteY83" fmla="*/ 414648 h 2453718"/>
              <a:gd name="connsiteX84" fmla="*/ 1247775 w 1519238"/>
              <a:gd name="connsiteY84" fmla="*/ 443223 h 2453718"/>
              <a:gd name="connsiteX85" fmla="*/ 1252538 w 1519238"/>
              <a:gd name="connsiteY85" fmla="*/ 457511 h 2453718"/>
              <a:gd name="connsiteX86" fmla="*/ 1262063 w 1519238"/>
              <a:gd name="connsiteY86" fmla="*/ 476561 h 2453718"/>
              <a:gd name="connsiteX87" fmla="*/ 1290638 w 1519238"/>
              <a:gd name="connsiteY87" fmla="*/ 519423 h 2453718"/>
              <a:gd name="connsiteX88" fmla="*/ 1300163 w 1519238"/>
              <a:gd name="connsiteY88" fmla="*/ 533711 h 2453718"/>
              <a:gd name="connsiteX89" fmla="*/ 1304925 w 1519238"/>
              <a:gd name="connsiteY89" fmla="*/ 547998 h 2453718"/>
              <a:gd name="connsiteX90" fmla="*/ 1319213 w 1519238"/>
              <a:gd name="connsiteY90" fmla="*/ 557523 h 2453718"/>
              <a:gd name="connsiteX91" fmla="*/ 1371600 w 1519238"/>
              <a:gd name="connsiteY91" fmla="*/ 581336 h 2453718"/>
              <a:gd name="connsiteX92" fmla="*/ 1390650 w 1519238"/>
              <a:gd name="connsiteY92" fmla="*/ 590861 h 2453718"/>
              <a:gd name="connsiteX93" fmla="*/ 1419225 w 1519238"/>
              <a:gd name="connsiteY93" fmla="*/ 600386 h 2453718"/>
              <a:gd name="connsiteX94" fmla="*/ 1462088 w 1519238"/>
              <a:gd name="connsiteY94" fmla="*/ 595623 h 2453718"/>
              <a:gd name="connsiteX95" fmla="*/ 1476375 w 1519238"/>
              <a:gd name="connsiteY95" fmla="*/ 590861 h 2453718"/>
              <a:gd name="connsiteX96" fmla="*/ 1485900 w 1519238"/>
              <a:gd name="connsiteY96" fmla="*/ 576573 h 2453718"/>
              <a:gd name="connsiteX97" fmla="*/ 1504950 w 1519238"/>
              <a:gd name="connsiteY97" fmla="*/ 571811 h 2453718"/>
              <a:gd name="connsiteX98" fmla="*/ 1519238 w 1519238"/>
              <a:gd name="connsiteY98" fmla="*/ 567048 h 2453718"/>
              <a:gd name="connsiteX99" fmla="*/ 1509713 w 1519238"/>
              <a:gd name="connsiteY99" fmla="*/ 705161 h 2453718"/>
              <a:gd name="connsiteX100" fmla="*/ 1504950 w 1519238"/>
              <a:gd name="connsiteY100" fmla="*/ 719448 h 2453718"/>
              <a:gd name="connsiteX101" fmla="*/ 1485900 w 1519238"/>
              <a:gd name="connsiteY101" fmla="*/ 748023 h 2453718"/>
              <a:gd name="connsiteX102" fmla="*/ 1466850 w 1519238"/>
              <a:gd name="connsiteY102" fmla="*/ 786123 h 2453718"/>
              <a:gd name="connsiteX103" fmla="*/ 1457325 w 1519238"/>
              <a:gd name="connsiteY103" fmla="*/ 824223 h 2453718"/>
              <a:gd name="connsiteX104" fmla="*/ 1447800 w 1519238"/>
              <a:gd name="connsiteY104" fmla="*/ 909948 h 2453718"/>
              <a:gd name="connsiteX105" fmla="*/ 1438275 w 1519238"/>
              <a:gd name="connsiteY105" fmla="*/ 1014723 h 2453718"/>
              <a:gd name="connsiteX106" fmla="*/ 1428750 w 1519238"/>
              <a:gd name="connsiteY106" fmla="*/ 1090923 h 2453718"/>
              <a:gd name="connsiteX107" fmla="*/ 1414463 w 1519238"/>
              <a:gd name="connsiteY107" fmla="*/ 1119498 h 2453718"/>
              <a:gd name="connsiteX108" fmla="*/ 1400175 w 1519238"/>
              <a:gd name="connsiteY108" fmla="*/ 1148073 h 2453718"/>
              <a:gd name="connsiteX109" fmla="*/ 1395413 w 1519238"/>
              <a:gd name="connsiteY109" fmla="*/ 1162361 h 2453718"/>
              <a:gd name="connsiteX110" fmla="*/ 1338263 w 1519238"/>
              <a:gd name="connsiteY110" fmla="*/ 1148073 h 2453718"/>
              <a:gd name="connsiteX111" fmla="*/ 1314450 w 1519238"/>
              <a:gd name="connsiteY111" fmla="*/ 1143311 h 2453718"/>
              <a:gd name="connsiteX112" fmla="*/ 1285875 w 1519238"/>
              <a:gd name="connsiteY112" fmla="*/ 1133786 h 2453718"/>
              <a:gd name="connsiteX113" fmla="*/ 1223963 w 1519238"/>
              <a:gd name="connsiteY113" fmla="*/ 1138548 h 2453718"/>
              <a:gd name="connsiteX114" fmla="*/ 1214438 w 1519238"/>
              <a:gd name="connsiteY114" fmla="*/ 1167123 h 2453718"/>
              <a:gd name="connsiteX115" fmla="*/ 1204913 w 1519238"/>
              <a:gd name="connsiteY115" fmla="*/ 1186173 h 2453718"/>
              <a:gd name="connsiteX116" fmla="*/ 1195388 w 1519238"/>
              <a:gd name="connsiteY116" fmla="*/ 1214748 h 2453718"/>
              <a:gd name="connsiteX117" fmla="*/ 1190625 w 1519238"/>
              <a:gd name="connsiteY117" fmla="*/ 1281423 h 2453718"/>
              <a:gd name="connsiteX118" fmla="*/ 1176338 w 1519238"/>
              <a:gd name="connsiteY118" fmla="*/ 1300473 h 2453718"/>
              <a:gd name="connsiteX119" fmla="*/ 1190625 w 1519238"/>
              <a:gd name="connsiteY119" fmla="*/ 1333811 h 2453718"/>
              <a:gd name="connsiteX120" fmla="*/ 1200150 w 1519238"/>
              <a:gd name="connsiteY120" fmla="*/ 1348098 h 2453718"/>
              <a:gd name="connsiteX121" fmla="*/ 1209675 w 1519238"/>
              <a:gd name="connsiteY121" fmla="*/ 1381436 h 2453718"/>
              <a:gd name="connsiteX122" fmla="*/ 1219200 w 1519238"/>
              <a:gd name="connsiteY122" fmla="*/ 1400486 h 2453718"/>
              <a:gd name="connsiteX123" fmla="*/ 1223963 w 1519238"/>
              <a:gd name="connsiteY123" fmla="*/ 1467161 h 2453718"/>
              <a:gd name="connsiteX124" fmla="*/ 1228725 w 1519238"/>
              <a:gd name="connsiteY124" fmla="*/ 1486211 h 2453718"/>
              <a:gd name="connsiteX125" fmla="*/ 1233488 w 1519238"/>
              <a:gd name="connsiteY125" fmla="*/ 1510023 h 2453718"/>
              <a:gd name="connsiteX126" fmla="*/ 1228725 w 1519238"/>
              <a:gd name="connsiteY126" fmla="*/ 1557648 h 2453718"/>
              <a:gd name="connsiteX127" fmla="*/ 1209675 w 1519238"/>
              <a:gd name="connsiteY127" fmla="*/ 1605273 h 2453718"/>
              <a:gd name="connsiteX128" fmla="*/ 1204913 w 1519238"/>
              <a:gd name="connsiteY128" fmla="*/ 1676711 h 2453718"/>
              <a:gd name="connsiteX129" fmla="*/ 1195388 w 1519238"/>
              <a:gd name="connsiteY129" fmla="*/ 1710048 h 2453718"/>
              <a:gd name="connsiteX130" fmla="*/ 1185863 w 1519238"/>
              <a:gd name="connsiteY130" fmla="*/ 1748148 h 2453718"/>
              <a:gd name="connsiteX131" fmla="*/ 1190625 w 1519238"/>
              <a:gd name="connsiteY131" fmla="*/ 1833873 h 2453718"/>
              <a:gd name="connsiteX132" fmla="*/ 1200150 w 1519238"/>
              <a:gd name="connsiteY132" fmla="*/ 1867211 h 2453718"/>
              <a:gd name="connsiteX133" fmla="*/ 1204913 w 1519238"/>
              <a:gd name="connsiteY133" fmla="*/ 1886261 h 2453718"/>
              <a:gd name="connsiteX134" fmla="*/ 1219200 w 1519238"/>
              <a:gd name="connsiteY134" fmla="*/ 1933886 h 2453718"/>
              <a:gd name="connsiteX135" fmla="*/ 1223963 w 1519238"/>
              <a:gd name="connsiteY135" fmla="*/ 2124386 h 2453718"/>
              <a:gd name="connsiteX136" fmla="*/ 1233488 w 1519238"/>
              <a:gd name="connsiteY136" fmla="*/ 2186298 h 2453718"/>
              <a:gd name="connsiteX137" fmla="*/ 1243013 w 1519238"/>
              <a:gd name="connsiteY137" fmla="*/ 2200586 h 2453718"/>
              <a:gd name="connsiteX138" fmla="*/ 1247775 w 1519238"/>
              <a:gd name="connsiteY138" fmla="*/ 2214873 h 2453718"/>
              <a:gd name="connsiteX139" fmla="*/ 1257300 w 1519238"/>
              <a:gd name="connsiteY139" fmla="*/ 2233923 h 2453718"/>
              <a:gd name="connsiteX140" fmla="*/ 1271588 w 1519238"/>
              <a:gd name="connsiteY140" fmla="*/ 2276786 h 2453718"/>
              <a:gd name="connsiteX141" fmla="*/ 1281113 w 1519238"/>
              <a:gd name="connsiteY141" fmla="*/ 2300598 h 2453718"/>
              <a:gd name="connsiteX142" fmla="*/ 1285875 w 1519238"/>
              <a:gd name="connsiteY142" fmla="*/ 2319648 h 2453718"/>
              <a:gd name="connsiteX143" fmla="*/ 1295400 w 1519238"/>
              <a:gd name="connsiteY143" fmla="*/ 2348223 h 2453718"/>
              <a:gd name="connsiteX144" fmla="*/ 1300163 w 1519238"/>
              <a:gd name="connsiteY144" fmla="*/ 2372036 h 2453718"/>
              <a:gd name="connsiteX145" fmla="*/ 1309688 w 1519238"/>
              <a:gd name="connsiteY145" fmla="*/ 2386323 h 2453718"/>
              <a:gd name="connsiteX146" fmla="*/ 1319213 w 1519238"/>
              <a:gd name="connsiteY146" fmla="*/ 2424423 h 2453718"/>
              <a:gd name="connsiteX147" fmla="*/ 1200150 w 1519238"/>
              <a:gd name="connsiteY147" fmla="*/ 2452998 h 2453718"/>
              <a:gd name="connsiteX148" fmla="*/ 1304925 w 1519238"/>
              <a:gd name="connsiteY148" fmla="*/ 2386323 h 2453718"/>
              <a:gd name="connsiteX149" fmla="*/ 1295400 w 1519238"/>
              <a:gd name="connsiteY149" fmla="*/ 2357748 h 2453718"/>
              <a:gd name="connsiteX150" fmla="*/ 1276350 w 1519238"/>
              <a:gd name="connsiteY150" fmla="*/ 2333936 h 2453718"/>
              <a:gd name="connsiteX0" fmla="*/ 0 w 1519238"/>
              <a:gd name="connsiteY0" fmla="*/ 1524311 h 2454057"/>
              <a:gd name="connsiteX1" fmla="*/ 23813 w 1519238"/>
              <a:gd name="connsiteY1" fmla="*/ 1486211 h 2454057"/>
              <a:gd name="connsiteX2" fmla="*/ 28575 w 1519238"/>
              <a:gd name="connsiteY2" fmla="*/ 1471923 h 2454057"/>
              <a:gd name="connsiteX3" fmla="*/ 47625 w 1519238"/>
              <a:gd name="connsiteY3" fmla="*/ 1438586 h 2454057"/>
              <a:gd name="connsiteX4" fmla="*/ 61913 w 1519238"/>
              <a:gd name="connsiteY4" fmla="*/ 1424298 h 2454057"/>
              <a:gd name="connsiteX5" fmla="*/ 80963 w 1519238"/>
              <a:gd name="connsiteY5" fmla="*/ 1395723 h 2454057"/>
              <a:gd name="connsiteX6" fmla="*/ 85725 w 1519238"/>
              <a:gd name="connsiteY6" fmla="*/ 1371911 h 2454057"/>
              <a:gd name="connsiteX7" fmla="*/ 119063 w 1519238"/>
              <a:gd name="connsiteY7" fmla="*/ 1338573 h 2454057"/>
              <a:gd name="connsiteX8" fmla="*/ 147638 w 1519238"/>
              <a:gd name="connsiteY8" fmla="*/ 1333811 h 2454057"/>
              <a:gd name="connsiteX9" fmla="*/ 157163 w 1519238"/>
              <a:gd name="connsiteY9" fmla="*/ 1305236 h 2454057"/>
              <a:gd name="connsiteX10" fmla="*/ 166688 w 1519238"/>
              <a:gd name="connsiteY10" fmla="*/ 1252848 h 2454057"/>
              <a:gd name="connsiteX11" fmla="*/ 157163 w 1519238"/>
              <a:gd name="connsiteY11" fmla="*/ 1176648 h 2454057"/>
              <a:gd name="connsiteX12" fmla="*/ 147638 w 1519238"/>
              <a:gd name="connsiteY12" fmla="*/ 1148073 h 2454057"/>
              <a:gd name="connsiteX13" fmla="*/ 142875 w 1519238"/>
              <a:gd name="connsiteY13" fmla="*/ 1114736 h 2454057"/>
              <a:gd name="connsiteX14" fmla="*/ 133350 w 1519238"/>
              <a:gd name="connsiteY14" fmla="*/ 1095686 h 2454057"/>
              <a:gd name="connsiteX15" fmla="*/ 128588 w 1519238"/>
              <a:gd name="connsiteY15" fmla="*/ 1081398 h 2454057"/>
              <a:gd name="connsiteX16" fmla="*/ 133350 w 1519238"/>
              <a:gd name="connsiteY16" fmla="*/ 986148 h 2454057"/>
              <a:gd name="connsiteX17" fmla="*/ 138113 w 1519238"/>
              <a:gd name="connsiteY17" fmla="*/ 971861 h 2454057"/>
              <a:gd name="connsiteX18" fmla="*/ 147638 w 1519238"/>
              <a:gd name="connsiteY18" fmla="*/ 957573 h 2454057"/>
              <a:gd name="connsiteX19" fmla="*/ 161925 w 1519238"/>
              <a:gd name="connsiteY19" fmla="*/ 943286 h 2454057"/>
              <a:gd name="connsiteX20" fmla="*/ 176213 w 1519238"/>
              <a:gd name="connsiteY20" fmla="*/ 900423 h 2454057"/>
              <a:gd name="connsiteX21" fmla="*/ 180975 w 1519238"/>
              <a:gd name="connsiteY21" fmla="*/ 886136 h 2454057"/>
              <a:gd name="connsiteX22" fmla="*/ 190500 w 1519238"/>
              <a:gd name="connsiteY22" fmla="*/ 867086 h 2454057"/>
              <a:gd name="connsiteX23" fmla="*/ 204788 w 1519238"/>
              <a:gd name="connsiteY23" fmla="*/ 814698 h 2454057"/>
              <a:gd name="connsiteX24" fmla="*/ 214313 w 1519238"/>
              <a:gd name="connsiteY24" fmla="*/ 781361 h 2454057"/>
              <a:gd name="connsiteX25" fmla="*/ 223838 w 1519238"/>
              <a:gd name="connsiteY25" fmla="*/ 767073 h 2454057"/>
              <a:gd name="connsiteX26" fmla="*/ 242888 w 1519238"/>
              <a:gd name="connsiteY26" fmla="*/ 733736 h 2454057"/>
              <a:gd name="connsiteX27" fmla="*/ 280988 w 1519238"/>
              <a:gd name="connsiteY27" fmla="*/ 714686 h 2454057"/>
              <a:gd name="connsiteX28" fmla="*/ 300038 w 1519238"/>
              <a:gd name="connsiteY28" fmla="*/ 705161 h 2454057"/>
              <a:gd name="connsiteX29" fmla="*/ 314325 w 1519238"/>
              <a:gd name="connsiteY29" fmla="*/ 690873 h 2454057"/>
              <a:gd name="connsiteX30" fmla="*/ 328613 w 1519238"/>
              <a:gd name="connsiteY30" fmla="*/ 681348 h 2454057"/>
              <a:gd name="connsiteX31" fmla="*/ 333375 w 1519238"/>
              <a:gd name="connsiteY31" fmla="*/ 667061 h 2454057"/>
              <a:gd name="connsiteX32" fmla="*/ 347663 w 1519238"/>
              <a:gd name="connsiteY32" fmla="*/ 652773 h 2454057"/>
              <a:gd name="connsiteX33" fmla="*/ 357188 w 1519238"/>
              <a:gd name="connsiteY33" fmla="*/ 638486 h 2454057"/>
              <a:gd name="connsiteX34" fmla="*/ 385763 w 1519238"/>
              <a:gd name="connsiteY34" fmla="*/ 614673 h 2454057"/>
              <a:gd name="connsiteX35" fmla="*/ 395288 w 1519238"/>
              <a:gd name="connsiteY35" fmla="*/ 600386 h 2454057"/>
              <a:gd name="connsiteX36" fmla="*/ 409575 w 1519238"/>
              <a:gd name="connsiteY36" fmla="*/ 581336 h 2454057"/>
              <a:gd name="connsiteX37" fmla="*/ 433388 w 1519238"/>
              <a:gd name="connsiteY37" fmla="*/ 552761 h 2454057"/>
              <a:gd name="connsiteX38" fmla="*/ 452438 w 1519238"/>
              <a:gd name="connsiteY38" fmla="*/ 543236 h 2454057"/>
              <a:gd name="connsiteX39" fmla="*/ 481013 w 1519238"/>
              <a:gd name="connsiteY39" fmla="*/ 509898 h 2454057"/>
              <a:gd name="connsiteX40" fmla="*/ 514350 w 1519238"/>
              <a:gd name="connsiteY40" fmla="*/ 471798 h 2454057"/>
              <a:gd name="connsiteX41" fmla="*/ 557213 w 1519238"/>
              <a:gd name="connsiteY41" fmla="*/ 428936 h 2454057"/>
              <a:gd name="connsiteX42" fmla="*/ 590550 w 1519238"/>
              <a:gd name="connsiteY42" fmla="*/ 395598 h 2454057"/>
              <a:gd name="connsiteX43" fmla="*/ 609600 w 1519238"/>
              <a:gd name="connsiteY43" fmla="*/ 333686 h 2454057"/>
              <a:gd name="connsiteX44" fmla="*/ 628650 w 1519238"/>
              <a:gd name="connsiteY44" fmla="*/ 305111 h 2454057"/>
              <a:gd name="connsiteX45" fmla="*/ 652463 w 1519238"/>
              <a:gd name="connsiteY45" fmla="*/ 271773 h 2454057"/>
              <a:gd name="connsiteX46" fmla="*/ 676275 w 1519238"/>
              <a:gd name="connsiteY46" fmla="*/ 243198 h 2454057"/>
              <a:gd name="connsiteX47" fmla="*/ 690563 w 1519238"/>
              <a:gd name="connsiteY47" fmla="*/ 209861 h 2454057"/>
              <a:gd name="connsiteX48" fmla="*/ 700088 w 1519238"/>
              <a:gd name="connsiteY48" fmla="*/ 181286 h 2454057"/>
              <a:gd name="connsiteX49" fmla="*/ 714375 w 1519238"/>
              <a:gd name="connsiteY49" fmla="*/ 157473 h 2454057"/>
              <a:gd name="connsiteX50" fmla="*/ 742950 w 1519238"/>
              <a:gd name="connsiteY50" fmla="*/ 133661 h 2454057"/>
              <a:gd name="connsiteX51" fmla="*/ 747713 w 1519238"/>
              <a:gd name="connsiteY51" fmla="*/ 119373 h 2454057"/>
              <a:gd name="connsiteX52" fmla="*/ 733425 w 1519238"/>
              <a:gd name="connsiteY52" fmla="*/ 90798 h 2454057"/>
              <a:gd name="connsiteX53" fmla="*/ 728663 w 1519238"/>
              <a:gd name="connsiteY53" fmla="*/ 76511 h 2454057"/>
              <a:gd name="connsiteX54" fmla="*/ 757238 w 1519238"/>
              <a:gd name="connsiteY54" fmla="*/ 90798 h 2454057"/>
              <a:gd name="connsiteX55" fmla="*/ 766763 w 1519238"/>
              <a:gd name="connsiteY55" fmla="*/ 105086 h 2454057"/>
              <a:gd name="connsiteX56" fmla="*/ 757238 w 1519238"/>
              <a:gd name="connsiteY56" fmla="*/ 71748 h 2454057"/>
              <a:gd name="connsiteX57" fmla="*/ 747713 w 1519238"/>
              <a:gd name="connsiteY57" fmla="*/ 57461 h 2454057"/>
              <a:gd name="connsiteX58" fmla="*/ 742950 w 1519238"/>
              <a:gd name="connsiteY58" fmla="*/ 43173 h 2454057"/>
              <a:gd name="connsiteX59" fmla="*/ 733425 w 1519238"/>
              <a:gd name="connsiteY59" fmla="*/ 28886 h 2454057"/>
              <a:gd name="connsiteX60" fmla="*/ 752475 w 1519238"/>
              <a:gd name="connsiteY60" fmla="*/ 38411 h 2454057"/>
              <a:gd name="connsiteX61" fmla="*/ 766763 w 1519238"/>
              <a:gd name="connsiteY61" fmla="*/ 43173 h 2454057"/>
              <a:gd name="connsiteX62" fmla="*/ 781050 w 1519238"/>
              <a:gd name="connsiteY62" fmla="*/ 43173 h 2454057"/>
              <a:gd name="connsiteX63" fmla="*/ 766763 w 1519238"/>
              <a:gd name="connsiteY63" fmla="*/ 14598 h 2454057"/>
              <a:gd name="connsiteX64" fmla="*/ 762000 w 1519238"/>
              <a:gd name="connsiteY64" fmla="*/ 311 h 2454057"/>
              <a:gd name="connsiteX65" fmla="*/ 804863 w 1519238"/>
              <a:gd name="connsiteY65" fmla="*/ 19361 h 2454057"/>
              <a:gd name="connsiteX66" fmla="*/ 814388 w 1519238"/>
              <a:gd name="connsiteY66" fmla="*/ 33648 h 2454057"/>
              <a:gd name="connsiteX67" fmla="*/ 857250 w 1519238"/>
              <a:gd name="connsiteY67" fmla="*/ 62223 h 2454057"/>
              <a:gd name="connsiteX68" fmla="*/ 876300 w 1519238"/>
              <a:gd name="connsiteY68" fmla="*/ 71748 h 2454057"/>
              <a:gd name="connsiteX69" fmla="*/ 890588 w 1519238"/>
              <a:gd name="connsiteY69" fmla="*/ 86036 h 2454057"/>
              <a:gd name="connsiteX70" fmla="*/ 904875 w 1519238"/>
              <a:gd name="connsiteY70" fmla="*/ 90798 h 2454057"/>
              <a:gd name="connsiteX71" fmla="*/ 947738 w 1519238"/>
              <a:gd name="connsiteY71" fmla="*/ 105086 h 2454057"/>
              <a:gd name="connsiteX72" fmla="*/ 966788 w 1519238"/>
              <a:gd name="connsiteY72" fmla="*/ 114611 h 2454057"/>
              <a:gd name="connsiteX73" fmla="*/ 985838 w 1519238"/>
              <a:gd name="connsiteY73" fmla="*/ 143186 h 2454057"/>
              <a:gd name="connsiteX74" fmla="*/ 1028700 w 1519238"/>
              <a:gd name="connsiteY74" fmla="*/ 176523 h 2454057"/>
              <a:gd name="connsiteX75" fmla="*/ 1047750 w 1519238"/>
              <a:gd name="connsiteY75" fmla="*/ 205098 h 2454057"/>
              <a:gd name="connsiteX76" fmla="*/ 1090613 w 1519238"/>
              <a:gd name="connsiteY76" fmla="*/ 252723 h 2454057"/>
              <a:gd name="connsiteX77" fmla="*/ 1109663 w 1519238"/>
              <a:gd name="connsiteY77" fmla="*/ 281298 h 2454057"/>
              <a:gd name="connsiteX78" fmla="*/ 1114425 w 1519238"/>
              <a:gd name="connsiteY78" fmla="*/ 300348 h 2454057"/>
              <a:gd name="connsiteX79" fmla="*/ 1138238 w 1519238"/>
              <a:gd name="connsiteY79" fmla="*/ 343211 h 2454057"/>
              <a:gd name="connsiteX80" fmla="*/ 1166813 w 1519238"/>
              <a:gd name="connsiteY80" fmla="*/ 362261 h 2454057"/>
              <a:gd name="connsiteX81" fmla="*/ 1204913 w 1519238"/>
              <a:gd name="connsiteY81" fmla="*/ 371786 h 2454057"/>
              <a:gd name="connsiteX82" fmla="*/ 1214438 w 1519238"/>
              <a:gd name="connsiteY82" fmla="*/ 386073 h 2454057"/>
              <a:gd name="connsiteX83" fmla="*/ 1238250 w 1519238"/>
              <a:gd name="connsiteY83" fmla="*/ 414648 h 2454057"/>
              <a:gd name="connsiteX84" fmla="*/ 1247775 w 1519238"/>
              <a:gd name="connsiteY84" fmla="*/ 443223 h 2454057"/>
              <a:gd name="connsiteX85" fmla="*/ 1252538 w 1519238"/>
              <a:gd name="connsiteY85" fmla="*/ 457511 h 2454057"/>
              <a:gd name="connsiteX86" fmla="*/ 1262063 w 1519238"/>
              <a:gd name="connsiteY86" fmla="*/ 476561 h 2454057"/>
              <a:gd name="connsiteX87" fmla="*/ 1290638 w 1519238"/>
              <a:gd name="connsiteY87" fmla="*/ 519423 h 2454057"/>
              <a:gd name="connsiteX88" fmla="*/ 1300163 w 1519238"/>
              <a:gd name="connsiteY88" fmla="*/ 533711 h 2454057"/>
              <a:gd name="connsiteX89" fmla="*/ 1304925 w 1519238"/>
              <a:gd name="connsiteY89" fmla="*/ 547998 h 2454057"/>
              <a:gd name="connsiteX90" fmla="*/ 1319213 w 1519238"/>
              <a:gd name="connsiteY90" fmla="*/ 557523 h 2454057"/>
              <a:gd name="connsiteX91" fmla="*/ 1371600 w 1519238"/>
              <a:gd name="connsiteY91" fmla="*/ 581336 h 2454057"/>
              <a:gd name="connsiteX92" fmla="*/ 1390650 w 1519238"/>
              <a:gd name="connsiteY92" fmla="*/ 590861 h 2454057"/>
              <a:gd name="connsiteX93" fmla="*/ 1419225 w 1519238"/>
              <a:gd name="connsiteY93" fmla="*/ 600386 h 2454057"/>
              <a:gd name="connsiteX94" fmla="*/ 1462088 w 1519238"/>
              <a:gd name="connsiteY94" fmla="*/ 595623 h 2454057"/>
              <a:gd name="connsiteX95" fmla="*/ 1476375 w 1519238"/>
              <a:gd name="connsiteY95" fmla="*/ 590861 h 2454057"/>
              <a:gd name="connsiteX96" fmla="*/ 1485900 w 1519238"/>
              <a:gd name="connsiteY96" fmla="*/ 576573 h 2454057"/>
              <a:gd name="connsiteX97" fmla="*/ 1504950 w 1519238"/>
              <a:gd name="connsiteY97" fmla="*/ 571811 h 2454057"/>
              <a:gd name="connsiteX98" fmla="*/ 1519238 w 1519238"/>
              <a:gd name="connsiteY98" fmla="*/ 567048 h 2454057"/>
              <a:gd name="connsiteX99" fmla="*/ 1509713 w 1519238"/>
              <a:gd name="connsiteY99" fmla="*/ 705161 h 2454057"/>
              <a:gd name="connsiteX100" fmla="*/ 1504950 w 1519238"/>
              <a:gd name="connsiteY100" fmla="*/ 719448 h 2454057"/>
              <a:gd name="connsiteX101" fmla="*/ 1485900 w 1519238"/>
              <a:gd name="connsiteY101" fmla="*/ 748023 h 2454057"/>
              <a:gd name="connsiteX102" fmla="*/ 1466850 w 1519238"/>
              <a:gd name="connsiteY102" fmla="*/ 786123 h 2454057"/>
              <a:gd name="connsiteX103" fmla="*/ 1457325 w 1519238"/>
              <a:gd name="connsiteY103" fmla="*/ 824223 h 2454057"/>
              <a:gd name="connsiteX104" fmla="*/ 1447800 w 1519238"/>
              <a:gd name="connsiteY104" fmla="*/ 909948 h 2454057"/>
              <a:gd name="connsiteX105" fmla="*/ 1438275 w 1519238"/>
              <a:gd name="connsiteY105" fmla="*/ 1014723 h 2454057"/>
              <a:gd name="connsiteX106" fmla="*/ 1428750 w 1519238"/>
              <a:gd name="connsiteY106" fmla="*/ 1090923 h 2454057"/>
              <a:gd name="connsiteX107" fmla="*/ 1414463 w 1519238"/>
              <a:gd name="connsiteY107" fmla="*/ 1119498 h 2454057"/>
              <a:gd name="connsiteX108" fmla="*/ 1400175 w 1519238"/>
              <a:gd name="connsiteY108" fmla="*/ 1148073 h 2454057"/>
              <a:gd name="connsiteX109" fmla="*/ 1395413 w 1519238"/>
              <a:gd name="connsiteY109" fmla="*/ 1162361 h 2454057"/>
              <a:gd name="connsiteX110" fmla="*/ 1338263 w 1519238"/>
              <a:gd name="connsiteY110" fmla="*/ 1148073 h 2454057"/>
              <a:gd name="connsiteX111" fmla="*/ 1314450 w 1519238"/>
              <a:gd name="connsiteY111" fmla="*/ 1143311 h 2454057"/>
              <a:gd name="connsiteX112" fmla="*/ 1285875 w 1519238"/>
              <a:gd name="connsiteY112" fmla="*/ 1133786 h 2454057"/>
              <a:gd name="connsiteX113" fmla="*/ 1223963 w 1519238"/>
              <a:gd name="connsiteY113" fmla="*/ 1138548 h 2454057"/>
              <a:gd name="connsiteX114" fmla="*/ 1214438 w 1519238"/>
              <a:gd name="connsiteY114" fmla="*/ 1167123 h 2454057"/>
              <a:gd name="connsiteX115" fmla="*/ 1204913 w 1519238"/>
              <a:gd name="connsiteY115" fmla="*/ 1186173 h 2454057"/>
              <a:gd name="connsiteX116" fmla="*/ 1195388 w 1519238"/>
              <a:gd name="connsiteY116" fmla="*/ 1214748 h 2454057"/>
              <a:gd name="connsiteX117" fmla="*/ 1190625 w 1519238"/>
              <a:gd name="connsiteY117" fmla="*/ 1281423 h 2454057"/>
              <a:gd name="connsiteX118" fmla="*/ 1176338 w 1519238"/>
              <a:gd name="connsiteY118" fmla="*/ 1300473 h 2454057"/>
              <a:gd name="connsiteX119" fmla="*/ 1190625 w 1519238"/>
              <a:gd name="connsiteY119" fmla="*/ 1333811 h 2454057"/>
              <a:gd name="connsiteX120" fmla="*/ 1200150 w 1519238"/>
              <a:gd name="connsiteY120" fmla="*/ 1348098 h 2454057"/>
              <a:gd name="connsiteX121" fmla="*/ 1209675 w 1519238"/>
              <a:gd name="connsiteY121" fmla="*/ 1381436 h 2454057"/>
              <a:gd name="connsiteX122" fmla="*/ 1219200 w 1519238"/>
              <a:gd name="connsiteY122" fmla="*/ 1400486 h 2454057"/>
              <a:gd name="connsiteX123" fmla="*/ 1223963 w 1519238"/>
              <a:gd name="connsiteY123" fmla="*/ 1467161 h 2454057"/>
              <a:gd name="connsiteX124" fmla="*/ 1228725 w 1519238"/>
              <a:gd name="connsiteY124" fmla="*/ 1486211 h 2454057"/>
              <a:gd name="connsiteX125" fmla="*/ 1233488 w 1519238"/>
              <a:gd name="connsiteY125" fmla="*/ 1510023 h 2454057"/>
              <a:gd name="connsiteX126" fmla="*/ 1228725 w 1519238"/>
              <a:gd name="connsiteY126" fmla="*/ 1557648 h 2454057"/>
              <a:gd name="connsiteX127" fmla="*/ 1209675 w 1519238"/>
              <a:gd name="connsiteY127" fmla="*/ 1605273 h 2454057"/>
              <a:gd name="connsiteX128" fmla="*/ 1204913 w 1519238"/>
              <a:gd name="connsiteY128" fmla="*/ 1676711 h 2454057"/>
              <a:gd name="connsiteX129" fmla="*/ 1195388 w 1519238"/>
              <a:gd name="connsiteY129" fmla="*/ 1710048 h 2454057"/>
              <a:gd name="connsiteX130" fmla="*/ 1185863 w 1519238"/>
              <a:gd name="connsiteY130" fmla="*/ 1748148 h 2454057"/>
              <a:gd name="connsiteX131" fmla="*/ 1190625 w 1519238"/>
              <a:gd name="connsiteY131" fmla="*/ 1833873 h 2454057"/>
              <a:gd name="connsiteX132" fmla="*/ 1200150 w 1519238"/>
              <a:gd name="connsiteY132" fmla="*/ 1867211 h 2454057"/>
              <a:gd name="connsiteX133" fmla="*/ 1204913 w 1519238"/>
              <a:gd name="connsiteY133" fmla="*/ 1886261 h 2454057"/>
              <a:gd name="connsiteX134" fmla="*/ 1219200 w 1519238"/>
              <a:gd name="connsiteY134" fmla="*/ 1933886 h 2454057"/>
              <a:gd name="connsiteX135" fmla="*/ 1223963 w 1519238"/>
              <a:gd name="connsiteY135" fmla="*/ 2124386 h 2454057"/>
              <a:gd name="connsiteX136" fmla="*/ 1233488 w 1519238"/>
              <a:gd name="connsiteY136" fmla="*/ 2186298 h 2454057"/>
              <a:gd name="connsiteX137" fmla="*/ 1243013 w 1519238"/>
              <a:gd name="connsiteY137" fmla="*/ 2200586 h 2454057"/>
              <a:gd name="connsiteX138" fmla="*/ 1247775 w 1519238"/>
              <a:gd name="connsiteY138" fmla="*/ 2214873 h 2454057"/>
              <a:gd name="connsiteX139" fmla="*/ 1257300 w 1519238"/>
              <a:gd name="connsiteY139" fmla="*/ 2233923 h 2454057"/>
              <a:gd name="connsiteX140" fmla="*/ 1271588 w 1519238"/>
              <a:gd name="connsiteY140" fmla="*/ 2276786 h 2454057"/>
              <a:gd name="connsiteX141" fmla="*/ 1281113 w 1519238"/>
              <a:gd name="connsiteY141" fmla="*/ 2300598 h 2454057"/>
              <a:gd name="connsiteX142" fmla="*/ 1285875 w 1519238"/>
              <a:gd name="connsiteY142" fmla="*/ 2319648 h 2454057"/>
              <a:gd name="connsiteX143" fmla="*/ 1295400 w 1519238"/>
              <a:gd name="connsiteY143" fmla="*/ 2348223 h 2454057"/>
              <a:gd name="connsiteX144" fmla="*/ 1300163 w 1519238"/>
              <a:gd name="connsiteY144" fmla="*/ 2372036 h 2454057"/>
              <a:gd name="connsiteX145" fmla="*/ 1309688 w 1519238"/>
              <a:gd name="connsiteY145" fmla="*/ 2386323 h 2454057"/>
              <a:gd name="connsiteX146" fmla="*/ 1319213 w 1519238"/>
              <a:gd name="connsiteY146" fmla="*/ 2424423 h 2454057"/>
              <a:gd name="connsiteX147" fmla="*/ 1200150 w 1519238"/>
              <a:gd name="connsiteY147" fmla="*/ 2452998 h 2454057"/>
              <a:gd name="connsiteX148" fmla="*/ 1252538 w 1519238"/>
              <a:gd name="connsiteY148" fmla="*/ 2386323 h 2454057"/>
              <a:gd name="connsiteX149" fmla="*/ 1295400 w 1519238"/>
              <a:gd name="connsiteY149" fmla="*/ 2357748 h 2454057"/>
              <a:gd name="connsiteX150" fmla="*/ 1276350 w 1519238"/>
              <a:gd name="connsiteY150" fmla="*/ 2333936 h 2454057"/>
              <a:gd name="connsiteX0" fmla="*/ 0 w 1519238"/>
              <a:gd name="connsiteY0" fmla="*/ 1524311 h 2454057"/>
              <a:gd name="connsiteX1" fmla="*/ 23813 w 1519238"/>
              <a:gd name="connsiteY1" fmla="*/ 1486211 h 2454057"/>
              <a:gd name="connsiteX2" fmla="*/ 28575 w 1519238"/>
              <a:gd name="connsiteY2" fmla="*/ 1471923 h 2454057"/>
              <a:gd name="connsiteX3" fmla="*/ 47625 w 1519238"/>
              <a:gd name="connsiteY3" fmla="*/ 1438586 h 2454057"/>
              <a:gd name="connsiteX4" fmla="*/ 61913 w 1519238"/>
              <a:gd name="connsiteY4" fmla="*/ 1424298 h 2454057"/>
              <a:gd name="connsiteX5" fmla="*/ 80963 w 1519238"/>
              <a:gd name="connsiteY5" fmla="*/ 1395723 h 2454057"/>
              <a:gd name="connsiteX6" fmla="*/ 85725 w 1519238"/>
              <a:gd name="connsiteY6" fmla="*/ 1371911 h 2454057"/>
              <a:gd name="connsiteX7" fmla="*/ 119063 w 1519238"/>
              <a:gd name="connsiteY7" fmla="*/ 1338573 h 2454057"/>
              <a:gd name="connsiteX8" fmla="*/ 147638 w 1519238"/>
              <a:gd name="connsiteY8" fmla="*/ 1333811 h 2454057"/>
              <a:gd name="connsiteX9" fmla="*/ 157163 w 1519238"/>
              <a:gd name="connsiteY9" fmla="*/ 1305236 h 2454057"/>
              <a:gd name="connsiteX10" fmla="*/ 166688 w 1519238"/>
              <a:gd name="connsiteY10" fmla="*/ 1252848 h 2454057"/>
              <a:gd name="connsiteX11" fmla="*/ 157163 w 1519238"/>
              <a:gd name="connsiteY11" fmla="*/ 1176648 h 2454057"/>
              <a:gd name="connsiteX12" fmla="*/ 147638 w 1519238"/>
              <a:gd name="connsiteY12" fmla="*/ 1148073 h 2454057"/>
              <a:gd name="connsiteX13" fmla="*/ 142875 w 1519238"/>
              <a:gd name="connsiteY13" fmla="*/ 1114736 h 2454057"/>
              <a:gd name="connsiteX14" fmla="*/ 133350 w 1519238"/>
              <a:gd name="connsiteY14" fmla="*/ 1095686 h 2454057"/>
              <a:gd name="connsiteX15" fmla="*/ 128588 w 1519238"/>
              <a:gd name="connsiteY15" fmla="*/ 1081398 h 2454057"/>
              <a:gd name="connsiteX16" fmla="*/ 133350 w 1519238"/>
              <a:gd name="connsiteY16" fmla="*/ 986148 h 2454057"/>
              <a:gd name="connsiteX17" fmla="*/ 138113 w 1519238"/>
              <a:gd name="connsiteY17" fmla="*/ 971861 h 2454057"/>
              <a:gd name="connsiteX18" fmla="*/ 147638 w 1519238"/>
              <a:gd name="connsiteY18" fmla="*/ 957573 h 2454057"/>
              <a:gd name="connsiteX19" fmla="*/ 161925 w 1519238"/>
              <a:gd name="connsiteY19" fmla="*/ 943286 h 2454057"/>
              <a:gd name="connsiteX20" fmla="*/ 176213 w 1519238"/>
              <a:gd name="connsiteY20" fmla="*/ 900423 h 2454057"/>
              <a:gd name="connsiteX21" fmla="*/ 180975 w 1519238"/>
              <a:gd name="connsiteY21" fmla="*/ 886136 h 2454057"/>
              <a:gd name="connsiteX22" fmla="*/ 190500 w 1519238"/>
              <a:gd name="connsiteY22" fmla="*/ 867086 h 2454057"/>
              <a:gd name="connsiteX23" fmla="*/ 204788 w 1519238"/>
              <a:gd name="connsiteY23" fmla="*/ 814698 h 2454057"/>
              <a:gd name="connsiteX24" fmla="*/ 214313 w 1519238"/>
              <a:gd name="connsiteY24" fmla="*/ 781361 h 2454057"/>
              <a:gd name="connsiteX25" fmla="*/ 223838 w 1519238"/>
              <a:gd name="connsiteY25" fmla="*/ 767073 h 2454057"/>
              <a:gd name="connsiteX26" fmla="*/ 242888 w 1519238"/>
              <a:gd name="connsiteY26" fmla="*/ 733736 h 2454057"/>
              <a:gd name="connsiteX27" fmla="*/ 280988 w 1519238"/>
              <a:gd name="connsiteY27" fmla="*/ 714686 h 2454057"/>
              <a:gd name="connsiteX28" fmla="*/ 300038 w 1519238"/>
              <a:gd name="connsiteY28" fmla="*/ 705161 h 2454057"/>
              <a:gd name="connsiteX29" fmla="*/ 314325 w 1519238"/>
              <a:gd name="connsiteY29" fmla="*/ 690873 h 2454057"/>
              <a:gd name="connsiteX30" fmla="*/ 328613 w 1519238"/>
              <a:gd name="connsiteY30" fmla="*/ 681348 h 2454057"/>
              <a:gd name="connsiteX31" fmla="*/ 333375 w 1519238"/>
              <a:gd name="connsiteY31" fmla="*/ 667061 h 2454057"/>
              <a:gd name="connsiteX32" fmla="*/ 347663 w 1519238"/>
              <a:gd name="connsiteY32" fmla="*/ 652773 h 2454057"/>
              <a:gd name="connsiteX33" fmla="*/ 357188 w 1519238"/>
              <a:gd name="connsiteY33" fmla="*/ 638486 h 2454057"/>
              <a:gd name="connsiteX34" fmla="*/ 385763 w 1519238"/>
              <a:gd name="connsiteY34" fmla="*/ 614673 h 2454057"/>
              <a:gd name="connsiteX35" fmla="*/ 395288 w 1519238"/>
              <a:gd name="connsiteY35" fmla="*/ 600386 h 2454057"/>
              <a:gd name="connsiteX36" fmla="*/ 409575 w 1519238"/>
              <a:gd name="connsiteY36" fmla="*/ 581336 h 2454057"/>
              <a:gd name="connsiteX37" fmla="*/ 433388 w 1519238"/>
              <a:gd name="connsiteY37" fmla="*/ 552761 h 2454057"/>
              <a:gd name="connsiteX38" fmla="*/ 452438 w 1519238"/>
              <a:gd name="connsiteY38" fmla="*/ 543236 h 2454057"/>
              <a:gd name="connsiteX39" fmla="*/ 481013 w 1519238"/>
              <a:gd name="connsiteY39" fmla="*/ 509898 h 2454057"/>
              <a:gd name="connsiteX40" fmla="*/ 514350 w 1519238"/>
              <a:gd name="connsiteY40" fmla="*/ 471798 h 2454057"/>
              <a:gd name="connsiteX41" fmla="*/ 557213 w 1519238"/>
              <a:gd name="connsiteY41" fmla="*/ 428936 h 2454057"/>
              <a:gd name="connsiteX42" fmla="*/ 590550 w 1519238"/>
              <a:gd name="connsiteY42" fmla="*/ 395598 h 2454057"/>
              <a:gd name="connsiteX43" fmla="*/ 609600 w 1519238"/>
              <a:gd name="connsiteY43" fmla="*/ 333686 h 2454057"/>
              <a:gd name="connsiteX44" fmla="*/ 628650 w 1519238"/>
              <a:gd name="connsiteY44" fmla="*/ 305111 h 2454057"/>
              <a:gd name="connsiteX45" fmla="*/ 652463 w 1519238"/>
              <a:gd name="connsiteY45" fmla="*/ 271773 h 2454057"/>
              <a:gd name="connsiteX46" fmla="*/ 676275 w 1519238"/>
              <a:gd name="connsiteY46" fmla="*/ 243198 h 2454057"/>
              <a:gd name="connsiteX47" fmla="*/ 690563 w 1519238"/>
              <a:gd name="connsiteY47" fmla="*/ 209861 h 2454057"/>
              <a:gd name="connsiteX48" fmla="*/ 700088 w 1519238"/>
              <a:gd name="connsiteY48" fmla="*/ 181286 h 2454057"/>
              <a:gd name="connsiteX49" fmla="*/ 714375 w 1519238"/>
              <a:gd name="connsiteY49" fmla="*/ 157473 h 2454057"/>
              <a:gd name="connsiteX50" fmla="*/ 742950 w 1519238"/>
              <a:gd name="connsiteY50" fmla="*/ 133661 h 2454057"/>
              <a:gd name="connsiteX51" fmla="*/ 747713 w 1519238"/>
              <a:gd name="connsiteY51" fmla="*/ 119373 h 2454057"/>
              <a:gd name="connsiteX52" fmla="*/ 733425 w 1519238"/>
              <a:gd name="connsiteY52" fmla="*/ 90798 h 2454057"/>
              <a:gd name="connsiteX53" fmla="*/ 728663 w 1519238"/>
              <a:gd name="connsiteY53" fmla="*/ 76511 h 2454057"/>
              <a:gd name="connsiteX54" fmla="*/ 757238 w 1519238"/>
              <a:gd name="connsiteY54" fmla="*/ 90798 h 2454057"/>
              <a:gd name="connsiteX55" fmla="*/ 766763 w 1519238"/>
              <a:gd name="connsiteY55" fmla="*/ 105086 h 2454057"/>
              <a:gd name="connsiteX56" fmla="*/ 757238 w 1519238"/>
              <a:gd name="connsiteY56" fmla="*/ 71748 h 2454057"/>
              <a:gd name="connsiteX57" fmla="*/ 747713 w 1519238"/>
              <a:gd name="connsiteY57" fmla="*/ 57461 h 2454057"/>
              <a:gd name="connsiteX58" fmla="*/ 742950 w 1519238"/>
              <a:gd name="connsiteY58" fmla="*/ 43173 h 2454057"/>
              <a:gd name="connsiteX59" fmla="*/ 733425 w 1519238"/>
              <a:gd name="connsiteY59" fmla="*/ 28886 h 2454057"/>
              <a:gd name="connsiteX60" fmla="*/ 752475 w 1519238"/>
              <a:gd name="connsiteY60" fmla="*/ 38411 h 2454057"/>
              <a:gd name="connsiteX61" fmla="*/ 766763 w 1519238"/>
              <a:gd name="connsiteY61" fmla="*/ 43173 h 2454057"/>
              <a:gd name="connsiteX62" fmla="*/ 781050 w 1519238"/>
              <a:gd name="connsiteY62" fmla="*/ 43173 h 2454057"/>
              <a:gd name="connsiteX63" fmla="*/ 766763 w 1519238"/>
              <a:gd name="connsiteY63" fmla="*/ 14598 h 2454057"/>
              <a:gd name="connsiteX64" fmla="*/ 762000 w 1519238"/>
              <a:gd name="connsiteY64" fmla="*/ 311 h 2454057"/>
              <a:gd name="connsiteX65" fmla="*/ 804863 w 1519238"/>
              <a:gd name="connsiteY65" fmla="*/ 19361 h 2454057"/>
              <a:gd name="connsiteX66" fmla="*/ 814388 w 1519238"/>
              <a:gd name="connsiteY66" fmla="*/ 33648 h 2454057"/>
              <a:gd name="connsiteX67" fmla="*/ 857250 w 1519238"/>
              <a:gd name="connsiteY67" fmla="*/ 62223 h 2454057"/>
              <a:gd name="connsiteX68" fmla="*/ 876300 w 1519238"/>
              <a:gd name="connsiteY68" fmla="*/ 71748 h 2454057"/>
              <a:gd name="connsiteX69" fmla="*/ 890588 w 1519238"/>
              <a:gd name="connsiteY69" fmla="*/ 86036 h 2454057"/>
              <a:gd name="connsiteX70" fmla="*/ 904875 w 1519238"/>
              <a:gd name="connsiteY70" fmla="*/ 90798 h 2454057"/>
              <a:gd name="connsiteX71" fmla="*/ 947738 w 1519238"/>
              <a:gd name="connsiteY71" fmla="*/ 105086 h 2454057"/>
              <a:gd name="connsiteX72" fmla="*/ 966788 w 1519238"/>
              <a:gd name="connsiteY72" fmla="*/ 114611 h 2454057"/>
              <a:gd name="connsiteX73" fmla="*/ 985838 w 1519238"/>
              <a:gd name="connsiteY73" fmla="*/ 143186 h 2454057"/>
              <a:gd name="connsiteX74" fmla="*/ 1028700 w 1519238"/>
              <a:gd name="connsiteY74" fmla="*/ 176523 h 2454057"/>
              <a:gd name="connsiteX75" fmla="*/ 1047750 w 1519238"/>
              <a:gd name="connsiteY75" fmla="*/ 205098 h 2454057"/>
              <a:gd name="connsiteX76" fmla="*/ 1090613 w 1519238"/>
              <a:gd name="connsiteY76" fmla="*/ 252723 h 2454057"/>
              <a:gd name="connsiteX77" fmla="*/ 1109663 w 1519238"/>
              <a:gd name="connsiteY77" fmla="*/ 281298 h 2454057"/>
              <a:gd name="connsiteX78" fmla="*/ 1114425 w 1519238"/>
              <a:gd name="connsiteY78" fmla="*/ 300348 h 2454057"/>
              <a:gd name="connsiteX79" fmla="*/ 1138238 w 1519238"/>
              <a:gd name="connsiteY79" fmla="*/ 343211 h 2454057"/>
              <a:gd name="connsiteX80" fmla="*/ 1166813 w 1519238"/>
              <a:gd name="connsiteY80" fmla="*/ 362261 h 2454057"/>
              <a:gd name="connsiteX81" fmla="*/ 1204913 w 1519238"/>
              <a:gd name="connsiteY81" fmla="*/ 371786 h 2454057"/>
              <a:gd name="connsiteX82" fmla="*/ 1214438 w 1519238"/>
              <a:gd name="connsiteY82" fmla="*/ 386073 h 2454057"/>
              <a:gd name="connsiteX83" fmla="*/ 1238250 w 1519238"/>
              <a:gd name="connsiteY83" fmla="*/ 414648 h 2454057"/>
              <a:gd name="connsiteX84" fmla="*/ 1247775 w 1519238"/>
              <a:gd name="connsiteY84" fmla="*/ 443223 h 2454057"/>
              <a:gd name="connsiteX85" fmla="*/ 1252538 w 1519238"/>
              <a:gd name="connsiteY85" fmla="*/ 457511 h 2454057"/>
              <a:gd name="connsiteX86" fmla="*/ 1262063 w 1519238"/>
              <a:gd name="connsiteY86" fmla="*/ 476561 h 2454057"/>
              <a:gd name="connsiteX87" fmla="*/ 1290638 w 1519238"/>
              <a:gd name="connsiteY87" fmla="*/ 519423 h 2454057"/>
              <a:gd name="connsiteX88" fmla="*/ 1300163 w 1519238"/>
              <a:gd name="connsiteY88" fmla="*/ 533711 h 2454057"/>
              <a:gd name="connsiteX89" fmla="*/ 1304925 w 1519238"/>
              <a:gd name="connsiteY89" fmla="*/ 547998 h 2454057"/>
              <a:gd name="connsiteX90" fmla="*/ 1319213 w 1519238"/>
              <a:gd name="connsiteY90" fmla="*/ 557523 h 2454057"/>
              <a:gd name="connsiteX91" fmla="*/ 1371600 w 1519238"/>
              <a:gd name="connsiteY91" fmla="*/ 581336 h 2454057"/>
              <a:gd name="connsiteX92" fmla="*/ 1390650 w 1519238"/>
              <a:gd name="connsiteY92" fmla="*/ 590861 h 2454057"/>
              <a:gd name="connsiteX93" fmla="*/ 1419225 w 1519238"/>
              <a:gd name="connsiteY93" fmla="*/ 600386 h 2454057"/>
              <a:gd name="connsiteX94" fmla="*/ 1462088 w 1519238"/>
              <a:gd name="connsiteY94" fmla="*/ 595623 h 2454057"/>
              <a:gd name="connsiteX95" fmla="*/ 1476375 w 1519238"/>
              <a:gd name="connsiteY95" fmla="*/ 590861 h 2454057"/>
              <a:gd name="connsiteX96" fmla="*/ 1485900 w 1519238"/>
              <a:gd name="connsiteY96" fmla="*/ 576573 h 2454057"/>
              <a:gd name="connsiteX97" fmla="*/ 1504950 w 1519238"/>
              <a:gd name="connsiteY97" fmla="*/ 571811 h 2454057"/>
              <a:gd name="connsiteX98" fmla="*/ 1519238 w 1519238"/>
              <a:gd name="connsiteY98" fmla="*/ 567048 h 2454057"/>
              <a:gd name="connsiteX99" fmla="*/ 1509713 w 1519238"/>
              <a:gd name="connsiteY99" fmla="*/ 705161 h 2454057"/>
              <a:gd name="connsiteX100" fmla="*/ 1504950 w 1519238"/>
              <a:gd name="connsiteY100" fmla="*/ 719448 h 2454057"/>
              <a:gd name="connsiteX101" fmla="*/ 1485900 w 1519238"/>
              <a:gd name="connsiteY101" fmla="*/ 748023 h 2454057"/>
              <a:gd name="connsiteX102" fmla="*/ 1466850 w 1519238"/>
              <a:gd name="connsiteY102" fmla="*/ 786123 h 2454057"/>
              <a:gd name="connsiteX103" fmla="*/ 1457325 w 1519238"/>
              <a:gd name="connsiteY103" fmla="*/ 824223 h 2454057"/>
              <a:gd name="connsiteX104" fmla="*/ 1447800 w 1519238"/>
              <a:gd name="connsiteY104" fmla="*/ 909948 h 2454057"/>
              <a:gd name="connsiteX105" fmla="*/ 1438275 w 1519238"/>
              <a:gd name="connsiteY105" fmla="*/ 1014723 h 2454057"/>
              <a:gd name="connsiteX106" fmla="*/ 1428750 w 1519238"/>
              <a:gd name="connsiteY106" fmla="*/ 1090923 h 2454057"/>
              <a:gd name="connsiteX107" fmla="*/ 1414463 w 1519238"/>
              <a:gd name="connsiteY107" fmla="*/ 1119498 h 2454057"/>
              <a:gd name="connsiteX108" fmla="*/ 1400175 w 1519238"/>
              <a:gd name="connsiteY108" fmla="*/ 1148073 h 2454057"/>
              <a:gd name="connsiteX109" fmla="*/ 1395413 w 1519238"/>
              <a:gd name="connsiteY109" fmla="*/ 1162361 h 2454057"/>
              <a:gd name="connsiteX110" fmla="*/ 1338263 w 1519238"/>
              <a:gd name="connsiteY110" fmla="*/ 1148073 h 2454057"/>
              <a:gd name="connsiteX111" fmla="*/ 1314450 w 1519238"/>
              <a:gd name="connsiteY111" fmla="*/ 1143311 h 2454057"/>
              <a:gd name="connsiteX112" fmla="*/ 1285875 w 1519238"/>
              <a:gd name="connsiteY112" fmla="*/ 1133786 h 2454057"/>
              <a:gd name="connsiteX113" fmla="*/ 1223963 w 1519238"/>
              <a:gd name="connsiteY113" fmla="*/ 1138548 h 2454057"/>
              <a:gd name="connsiteX114" fmla="*/ 1214438 w 1519238"/>
              <a:gd name="connsiteY114" fmla="*/ 1167123 h 2454057"/>
              <a:gd name="connsiteX115" fmla="*/ 1204913 w 1519238"/>
              <a:gd name="connsiteY115" fmla="*/ 1186173 h 2454057"/>
              <a:gd name="connsiteX116" fmla="*/ 1195388 w 1519238"/>
              <a:gd name="connsiteY116" fmla="*/ 1214748 h 2454057"/>
              <a:gd name="connsiteX117" fmla="*/ 1190625 w 1519238"/>
              <a:gd name="connsiteY117" fmla="*/ 1281423 h 2454057"/>
              <a:gd name="connsiteX118" fmla="*/ 1176338 w 1519238"/>
              <a:gd name="connsiteY118" fmla="*/ 1300473 h 2454057"/>
              <a:gd name="connsiteX119" fmla="*/ 1190625 w 1519238"/>
              <a:gd name="connsiteY119" fmla="*/ 1333811 h 2454057"/>
              <a:gd name="connsiteX120" fmla="*/ 1200150 w 1519238"/>
              <a:gd name="connsiteY120" fmla="*/ 1348098 h 2454057"/>
              <a:gd name="connsiteX121" fmla="*/ 1209675 w 1519238"/>
              <a:gd name="connsiteY121" fmla="*/ 1381436 h 2454057"/>
              <a:gd name="connsiteX122" fmla="*/ 1219200 w 1519238"/>
              <a:gd name="connsiteY122" fmla="*/ 1400486 h 2454057"/>
              <a:gd name="connsiteX123" fmla="*/ 1223963 w 1519238"/>
              <a:gd name="connsiteY123" fmla="*/ 1467161 h 2454057"/>
              <a:gd name="connsiteX124" fmla="*/ 1228725 w 1519238"/>
              <a:gd name="connsiteY124" fmla="*/ 1486211 h 2454057"/>
              <a:gd name="connsiteX125" fmla="*/ 1233488 w 1519238"/>
              <a:gd name="connsiteY125" fmla="*/ 1510023 h 2454057"/>
              <a:gd name="connsiteX126" fmla="*/ 1228725 w 1519238"/>
              <a:gd name="connsiteY126" fmla="*/ 1557648 h 2454057"/>
              <a:gd name="connsiteX127" fmla="*/ 1209675 w 1519238"/>
              <a:gd name="connsiteY127" fmla="*/ 1605273 h 2454057"/>
              <a:gd name="connsiteX128" fmla="*/ 1204913 w 1519238"/>
              <a:gd name="connsiteY128" fmla="*/ 1676711 h 2454057"/>
              <a:gd name="connsiteX129" fmla="*/ 1195388 w 1519238"/>
              <a:gd name="connsiteY129" fmla="*/ 1710048 h 2454057"/>
              <a:gd name="connsiteX130" fmla="*/ 1185863 w 1519238"/>
              <a:gd name="connsiteY130" fmla="*/ 1748148 h 2454057"/>
              <a:gd name="connsiteX131" fmla="*/ 1190625 w 1519238"/>
              <a:gd name="connsiteY131" fmla="*/ 1833873 h 2454057"/>
              <a:gd name="connsiteX132" fmla="*/ 1200150 w 1519238"/>
              <a:gd name="connsiteY132" fmla="*/ 1867211 h 2454057"/>
              <a:gd name="connsiteX133" fmla="*/ 1204913 w 1519238"/>
              <a:gd name="connsiteY133" fmla="*/ 1886261 h 2454057"/>
              <a:gd name="connsiteX134" fmla="*/ 1219200 w 1519238"/>
              <a:gd name="connsiteY134" fmla="*/ 1933886 h 2454057"/>
              <a:gd name="connsiteX135" fmla="*/ 1223963 w 1519238"/>
              <a:gd name="connsiteY135" fmla="*/ 2124386 h 2454057"/>
              <a:gd name="connsiteX136" fmla="*/ 1233488 w 1519238"/>
              <a:gd name="connsiteY136" fmla="*/ 2186298 h 2454057"/>
              <a:gd name="connsiteX137" fmla="*/ 1243013 w 1519238"/>
              <a:gd name="connsiteY137" fmla="*/ 2200586 h 2454057"/>
              <a:gd name="connsiteX138" fmla="*/ 1247775 w 1519238"/>
              <a:gd name="connsiteY138" fmla="*/ 2214873 h 2454057"/>
              <a:gd name="connsiteX139" fmla="*/ 1257300 w 1519238"/>
              <a:gd name="connsiteY139" fmla="*/ 2233923 h 2454057"/>
              <a:gd name="connsiteX140" fmla="*/ 1271588 w 1519238"/>
              <a:gd name="connsiteY140" fmla="*/ 2276786 h 2454057"/>
              <a:gd name="connsiteX141" fmla="*/ 1281113 w 1519238"/>
              <a:gd name="connsiteY141" fmla="*/ 2300598 h 2454057"/>
              <a:gd name="connsiteX142" fmla="*/ 1285875 w 1519238"/>
              <a:gd name="connsiteY142" fmla="*/ 2319648 h 2454057"/>
              <a:gd name="connsiteX143" fmla="*/ 1295400 w 1519238"/>
              <a:gd name="connsiteY143" fmla="*/ 2348223 h 2454057"/>
              <a:gd name="connsiteX144" fmla="*/ 1300163 w 1519238"/>
              <a:gd name="connsiteY144" fmla="*/ 2372036 h 2454057"/>
              <a:gd name="connsiteX145" fmla="*/ 1309688 w 1519238"/>
              <a:gd name="connsiteY145" fmla="*/ 2386323 h 2454057"/>
              <a:gd name="connsiteX146" fmla="*/ 1319213 w 1519238"/>
              <a:gd name="connsiteY146" fmla="*/ 2424423 h 2454057"/>
              <a:gd name="connsiteX147" fmla="*/ 1200150 w 1519238"/>
              <a:gd name="connsiteY147" fmla="*/ 2452998 h 2454057"/>
              <a:gd name="connsiteX148" fmla="*/ 1252538 w 1519238"/>
              <a:gd name="connsiteY148" fmla="*/ 2386323 h 2454057"/>
              <a:gd name="connsiteX149" fmla="*/ 1252538 w 1519238"/>
              <a:gd name="connsiteY149" fmla="*/ 2348223 h 2454057"/>
              <a:gd name="connsiteX150" fmla="*/ 1276350 w 1519238"/>
              <a:gd name="connsiteY150" fmla="*/ 2333936 h 2454057"/>
              <a:gd name="connsiteX0" fmla="*/ 0 w 1519238"/>
              <a:gd name="connsiteY0" fmla="*/ 1524311 h 2511806"/>
              <a:gd name="connsiteX1" fmla="*/ 23813 w 1519238"/>
              <a:gd name="connsiteY1" fmla="*/ 1486211 h 2511806"/>
              <a:gd name="connsiteX2" fmla="*/ 28575 w 1519238"/>
              <a:gd name="connsiteY2" fmla="*/ 1471923 h 2511806"/>
              <a:gd name="connsiteX3" fmla="*/ 47625 w 1519238"/>
              <a:gd name="connsiteY3" fmla="*/ 1438586 h 2511806"/>
              <a:gd name="connsiteX4" fmla="*/ 61913 w 1519238"/>
              <a:gd name="connsiteY4" fmla="*/ 1424298 h 2511806"/>
              <a:gd name="connsiteX5" fmla="*/ 80963 w 1519238"/>
              <a:gd name="connsiteY5" fmla="*/ 1395723 h 2511806"/>
              <a:gd name="connsiteX6" fmla="*/ 85725 w 1519238"/>
              <a:gd name="connsiteY6" fmla="*/ 1371911 h 2511806"/>
              <a:gd name="connsiteX7" fmla="*/ 119063 w 1519238"/>
              <a:gd name="connsiteY7" fmla="*/ 1338573 h 2511806"/>
              <a:gd name="connsiteX8" fmla="*/ 147638 w 1519238"/>
              <a:gd name="connsiteY8" fmla="*/ 1333811 h 2511806"/>
              <a:gd name="connsiteX9" fmla="*/ 157163 w 1519238"/>
              <a:gd name="connsiteY9" fmla="*/ 1305236 h 2511806"/>
              <a:gd name="connsiteX10" fmla="*/ 166688 w 1519238"/>
              <a:gd name="connsiteY10" fmla="*/ 1252848 h 2511806"/>
              <a:gd name="connsiteX11" fmla="*/ 157163 w 1519238"/>
              <a:gd name="connsiteY11" fmla="*/ 1176648 h 2511806"/>
              <a:gd name="connsiteX12" fmla="*/ 147638 w 1519238"/>
              <a:gd name="connsiteY12" fmla="*/ 1148073 h 2511806"/>
              <a:gd name="connsiteX13" fmla="*/ 142875 w 1519238"/>
              <a:gd name="connsiteY13" fmla="*/ 1114736 h 2511806"/>
              <a:gd name="connsiteX14" fmla="*/ 133350 w 1519238"/>
              <a:gd name="connsiteY14" fmla="*/ 1095686 h 2511806"/>
              <a:gd name="connsiteX15" fmla="*/ 128588 w 1519238"/>
              <a:gd name="connsiteY15" fmla="*/ 1081398 h 2511806"/>
              <a:gd name="connsiteX16" fmla="*/ 133350 w 1519238"/>
              <a:gd name="connsiteY16" fmla="*/ 986148 h 2511806"/>
              <a:gd name="connsiteX17" fmla="*/ 138113 w 1519238"/>
              <a:gd name="connsiteY17" fmla="*/ 971861 h 2511806"/>
              <a:gd name="connsiteX18" fmla="*/ 147638 w 1519238"/>
              <a:gd name="connsiteY18" fmla="*/ 957573 h 2511806"/>
              <a:gd name="connsiteX19" fmla="*/ 161925 w 1519238"/>
              <a:gd name="connsiteY19" fmla="*/ 943286 h 2511806"/>
              <a:gd name="connsiteX20" fmla="*/ 176213 w 1519238"/>
              <a:gd name="connsiteY20" fmla="*/ 900423 h 2511806"/>
              <a:gd name="connsiteX21" fmla="*/ 180975 w 1519238"/>
              <a:gd name="connsiteY21" fmla="*/ 886136 h 2511806"/>
              <a:gd name="connsiteX22" fmla="*/ 190500 w 1519238"/>
              <a:gd name="connsiteY22" fmla="*/ 867086 h 2511806"/>
              <a:gd name="connsiteX23" fmla="*/ 204788 w 1519238"/>
              <a:gd name="connsiteY23" fmla="*/ 814698 h 2511806"/>
              <a:gd name="connsiteX24" fmla="*/ 214313 w 1519238"/>
              <a:gd name="connsiteY24" fmla="*/ 781361 h 2511806"/>
              <a:gd name="connsiteX25" fmla="*/ 223838 w 1519238"/>
              <a:gd name="connsiteY25" fmla="*/ 767073 h 2511806"/>
              <a:gd name="connsiteX26" fmla="*/ 242888 w 1519238"/>
              <a:gd name="connsiteY26" fmla="*/ 733736 h 2511806"/>
              <a:gd name="connsiteX27" fmla="*/ 280988 w 1519238"/>
              <a:gd name="connsiteY27" fmla="*/ 714686 h 2511806"/>
              <a:gd name="connsiteX28" fmla="*/ 300038 w 1519238"/>
              <a:gd name="connsiteY28" fmla="*/ 705161 h 2511806"/>
              <a:gd name="connsiteX29" fmla="*/ 314325 w 1519238"/>
              <a:gd name="connsiteY29" fmla="*/ 690873 h 2511806"/>
              <a:gd name="connsiteX30" fmla="*/ 328613 w 1519238"/>
              <a:gd name="connsiteY30" fmla="*/ 681348 h 2511806"/>
              <a:gd name="connsiteX31" fmla="*/ 333375 w 1519238"/>
              <a:gd name="connsiteY31" fmla="*/ 667061 h 2511806"/>
              <a:gd name="connsiteX32" fmla="*/ 347663 w 1519238"/>
              <a:gd name="connsiteY32" fmla="*/ 652773 h 2511806"/>
              <a:gd name="connsiteX33" fmla="*/ 357188 w 1519238"/>
              <a:gd name="connsiteY33" fmla="*/ 638486 h 2511806"/>
              <a:gd name="connsiteX34" fmla="*/ 385763 w 1519238"/>
              <a:gd name="connsiteY34" fmla="*/ 614673 h 2511806"/>
              <a:gd name="connsiteX35" fmla="*/ 395288 w 1519238"/>
              <a:gd name="connsiteY35" fmla="*/ 600386 h 2511806"/>
              <a:gd name="connsiteX36" fmla="*/ 409575 w 1519238"/>
              <a:gd name="connsiteY36" fmla="*/ 581336 h 2511806"/>
              <a:gd name="connsiteX37" fmla="*/ 433388 w 1519238"/>
              <a:gd name="connsiteY37" fmla="*/ 552761 h 2511806"/>
              <a:gd name="connsiteX38" fmla="*/ 452438 w 1519238"/>
              <a:gd name="connsiteY38" fmla="*/ 543236 h 2511806"/>
              <a:gd name="connsiteX39" fmla="*/ 481013 w 1519238"/>
              <a:gd name="connsiteY39" fmla="*/ 509898 h 2511806"/>
              <a:gd name="connsiteX40" fmla="*/ 514350 w 1519238"/>
              <a:gd name="connsiteY40" fmla="*/ 471798 h 2511806"/>
              <a:gd name="connsiteX41" fmla="*/ 557213 w 1519238"/>
              <a:gd name="connsiteY41" fmla="*/ 428936 h 2511806"/>
              <a:gd name="connsiteX42" fmla="*/ 590550 w 1519238"/>
              <a:gd name="connsiteY42" fmla="*/ 395598 h 2511806"/>
              <a:gd name="connsiteX43" fmla="*/ 609600 w 1519238"/>
              <a:gd name="connsiteY43" fmla="*/ 333686 h 2511806"/>
              <a:gd name="connsiteX44" fmla="*/ 628650 w 1519238"/>
              <a:gd name="connsiteY44" fmla="*/ 305111 h 2511806"/>
              <a:gd name="connsiteX45" fmla="*/ 652463 w 1519238"/>
              <a:gd name="connsiteY45" fmla="*/ 271773 h 2511806"/>
              <a:gd name="connsiteX46" fmla="*/ 676275 w 1519238"/>
              <a:gd name="connsiteY46" fmla="*/ 243198 h 2511806"/>
              <a:gd name="connsiteX47" fmla="*/ 690563 w 1519238"/>
              <a:gd name="connsiteY47" fmla="*/ 209861 h 2511806"/>
              <a:gd name="connsiteX48" fmla="*/ 700088 w 1519238"/>
              <a:gd name="connsiteY48" fmla="*/ 181286 h 2511806"/>
              <a:gd name="connsiteX49" fmla="*/ 714375 w 1519238"/>
              <a:gd name="connsiteY49" fmla="*/ 157473 h 2511806"/>
              <a:gd name="connsiteX50" fmla="*/ 742950 w 1519238"/>
              <a:gd name="connsiteY50" fmla="*/ 133661 h 2511806"/>
              <a:gd name="connsiteX51" fmla="*/ 747713 w 1519238"/>
              <a:gd name="connsiteY51" fmla="*/ 119373 h 2511806"/>
              <a:gd name="connsiteX52" fmla="*/ 733425 w 1519238"/>
              <a:gd name="connsiteY52" fmla="*/ 90798 h 2511806"/>
              <a:gd name="connsiteX53" fmla="*/ 728663 w 1519238"/>
              <a:gd name="connsiteY53" fmla="*/ 76511 h 2511806"/>
              <a:gd name="connsiteX54" fmla="*/ 757238 w 1519238"/>
              <a:gd name="connsiteY54" fmla="*/ 90798 h 2511806"/>
              <a:gd name="connsiteX55" fmla="*/ 766763 w 1519238"/>
              <a:gd name="connsiteY55" fmla="*/ 105086 h 2511806"/>
              <a:gd name="connsiteX56" fmla="*/ 757238 w 1519238"/>
              <a:gd name="connsiteY56" fmla="*/ 71748 h 2511806"/>
              <a:gd name="connsiteX57" fmla="*/ 747713 w 1519238"/>
              <a:gd name="connsiteY57" fmla="*/ 57461 h 2511806"/>
              <a:gd name="connsiteX58" fmla="*/ 742950 w 1519238"/>
              <a:gd name="connsiteY58" fmla="*/ 43173 h 2511806"/>
              <a:gd name="connsiteX59" fmla="*/ 733425 w 1519238"/>
              <a:gd name="connsiteY59" fmla="*/ 28886 h 2511806"/>
              <a:gd name="connsiteX60" fmla="*/ 752475 w 1519238"/>
              <a:gd name="connsiteY60" fmla="*/ 38411 h 2511806"/>
              <a:gd name="connsiteX61" fmla="*/ 766763 w 1519238"/>
              <a:gd name="connsiteY61" fmla="*/ 43173 h 2511806"/>
              <a:gd name="connsiteX62" fmla="*/ 781050 w 1519238"/>
              <a:gd name="connsiteY62" fmla="*/ 43173 h 2511806"/>
              <a:gd name="connsiteX63" fmla="*/ 766763 w 1519238"/>
              <a:gd name="connsiteY63" fmla="*/ 14598 h 2511806"/>
              <a:gd name="connsiteX64" fmla="*/ 762000 w 1519238"/>
              <a:gd name="connsiteY64" fmla="*/ 311 h 2511806"/>
              <a:gd name="connsiteX65" fmla="*/ 804863 w 1519238"/>
              <a:gd name="connsiteY65" fmla="*/ 19361 h 2511806"/>
              <a:gd name="connsiteX66" fmla="*/ 814388 w 1519238"/>
              <a:gd name="connsiteY66" fmla="*/ 33648 h 2511806"/>
              <a:gd name="connsiteX67" fmla="*/ 857250 w 1519238"/>
              <a:gd name="connsiteY67" fmla="*/ 62223 h 2511806"/>
              <a:gd name="connsiteX68" fmla="*/ 876300 w 1519238"/>
              <a:gd name="connsiteY68" fmla="*/ 71748 h 2511806"/>
              <a:gd name="connsiteX69" fmla="*/ 890588 w 1519238"/>
              <a:gd name="connsiteY69" fmla="*/ 86036 h 2511806"/>
              <a:gd name="connsiteX70" fmla="*/ 904875 w 1519238"/>
              <a:gd name="connsiteY70" fmla="*/ 90798 h 2511806"/>
              <a:gd name="connsiteX71" fmla="*/ 947738 w 1519238"/>
              <a:gd name="connsiteY71" fmla="*/ 105086 h 2511806"/>
              <a:gd name="connsiteX72" fmla="*/ 966788 w 1519238"/>
              <a:gd name="connsiteY72" fmla="*/ 114611 h 2511806"/>
              <a:gd name="connsiteX73" fmla="*/ 985838 w 1519238"/>
              <a:gd name="connsiteY73" fmla="*/ 143186 h 2511806"/>
              <a:gd name="connsiteX74" fmla="*/ 1028700 w 1519238"/>
              <a:gd name="connsiteY74" fmla="*/ 176523 h 2511806"/>
              <a:gd name="connsiteX75" fmla="*/ 1047750 w 1519238"/>
              <a:gd name="connsiteY75" fmla="*/ 205098 h 2511806"/>
              <a:gd name="connsiteX76" fmla="*/ 1090613 w 1519238"/>
              <a:gd name="connsiteY76" fmla="*/ 252723 h 2511806"/>
              <a:gd name="connsiteX77" fmla="*/ 1109663 w 1519238"/>
              <a:gd name="connsiteY77" fmla="*/ 281298 h 2511806"/>
              <a:gd name="connsiteX78" fmla="*/ 1114425 w 1519238"/>
              <a:gd name="connsiteY78" fmla="*/ 300348 h 2511806"/>
              <a:gd name="connsiteX79" fmla="*/ 1138238 w 1519238"/>
              <a:gd name="connsiteY79" fmla="*/ 343211 h 2511806"/>
              <a:gd name="connsiteX80" fmla="*/ 1166813 w 1519238"/>
              <a:gd name="connsiteY80" fmla="*/ 362261 h 2511806"/>
              <a:gd name="connsiteX81" fmla="*/ 1204913 w 1519238"/>
              <a:gd name="connsiteY81" fmla="*/ 371786 h 2511806"/>
              <a:gd name="connsiteX82" fmla="*/ 1214438 w 1519238"/>
              <a:gd name="connsiteY82" fmla="*/ 386073 h 2511806"/>
              <a:gd name="connsiteX83" fmla="*/ 1238250 w 1519238"/>
              <a:gd name="connsiteY83" fmla="*/ 414648 h 2511806"/>
              <a:gd name="connsiteX84" fmla="*/ 1247775 w 1519238"/>
              <a:gd name="connsiteY84" fmla="*/ 443223 h 2511806"/>
              <a:gd name="connsiteX85" fmla="*/ 1252538 w 1519238"/>
              <a:gd name="connsiteY85" fmla="*/ 457511 h 2511806"/>
              <a:gd name="connsiteX86" fmla="*/ 1262063 w 1519238"/>
              <a:gd name="connsiteY86" fmla="*/ 476561 h 2511806"/>
              <a:gd name="connsiteX87" fmla="*/ 1290638 w 1519238"/>
              <a:gd name="connsiteY87" fmla="*/ 519423 h 2511806"/>
              <a:gd name="connsiteX88" fmla="*/ 1300163 w 1519238"/>
              <a:gd name="connsiteY88" fmla="*/ 533711 h 2511806"/>
              <a:gd name="connsiteX89" fmla="*/ 1304925 w 1519238"/>
              <a:gd name="connsiteY89" fmla="*/ 547998 h 2511806"/>
              <a:gd name="connsiteX90" fmla="*/ 1319213 w 1519238"/>
              <a:gd name="connsiteY90" fmla="*/ 557523 h 2511806"/>
              <a:gd name="connsiteX91" fmla="*/ 1371600 w 1519238"/>
              <a:gd name="connsiteY91" fmla="*/ 581336 h 2511806"/>
              <a:gd name="connsiteX92" fmla="*/ 1390650 w 1519238"/>
              <a:gd name="connsiteY92" fmla="*/ 590861 h 2511806"/>
              <a:gd name="connsiteX93" fmla="*/ 1419225 w 1519238"/>
              <a:gd name="connsiteY93" fmla="*/ 600386 h 2511806"/>
              <a:gd name="connsiteX94" fmla="*/ 1462088 w 1519238"/>
              <a:gd name="connsiteY94" fmla="*/ 595623 h 2511806"/>
              <a:gd name="connsiteX95" fmla="*/ 1476375 w 1519238"/>
              <a:gd name="connsiteY95" fmla="*/ 590861 h 2511806"/>
              <a:gd name="connsiteX96" fmla="*/ 1485900 w 1519238"/>
              <a:gd name="connsiteY96" fmla="*/ 576573 h 2511806"/>
              <a:gd name="connsiteX97" fmla="*/ 1504950 w 1519238"/>
              <a:gd name="connsiteY97" fmla="*/ 571811 h 2511806"/>
              <a:gd name="connsiteX98" fmla="*/ 1519238 w 1519238"/>
              <a:gd name="connsiteY98" fmla="*/ 567048 h 2511806"/>
              <a:gd name="connsiteX99" fmla="*/ 1509713 w 1519238"/>
              <a:gd name="connsiteY99" fmla="*/ 705161 h 2511806"/>
              <a:gd name="connsiteX100" fmla="*/ 1504950 w 1519238"/>
              <a:gd name="connsiteY100" fmla="*/ 719448 h 2511806"/>
              <a:gd name="connsiteX101" fmla="*/ 1485900 w 1519238"/>
              <a:gd name="connsiteY101" fmla="*/ 748023 h 2511806"/>
              <a:gd name="connsiteX102" fmla="*/ 1466850 w 1519238"/>
              <a:gd name="connsiteY102" fmla="*/ 786123 h 2511806"/>
              <a:gd name="connsiteX103" fmla="*/ 1457325 w 1519238"/>
              <a:gd name="connsiteY103" fmla="*/ 824223 h 2511806"/>
              <a:gd name="connsiteX104" fmla="*/ 1447800 w 1519238"/>
              <a:gd name="connsiteY104" fmla="*/ 909948 h 2511806"/>
              <a:gd name="connsiteX105" fmla="*/ 1438275 w 1519238"/>
              <a:gd name="connsiteY105" fmla="*/ 1014723 h 2511806"/>
              <a:gd name="connsiteX106" fmla="*/ 1428750 w 1519238"/>
              <a:gd name="connsiteY106" fmla="*/ 1090923 h 2511806"/>
              <a:gd name="connsiteX107" fmla="*/ 1414463 w 1519238"/>
              <a:gd name="connsiteY107" fmla="*/ 1119498 h 2511806"/>
              <a:gd name="connsiteX108" fmla="*/ 1400175 w 1519238"/>
              <a:gd name="connsiteY108" fmla="*/ 1148073 h 2511806"/>
              <a:gd name="connsiteX109" fmla="*/ 1395413 w 1519238"/>
              <a:gd name="connsiteY109" fmla="*/ 1162361 h 2511806"/>
              <a:gd name="connsiteX110" fmla="*/ 1338263 w 1519238"/>
              <a:gd name="connsiteY110" fmla="*/ 1148073 h 2511806"/>
              <a:gd name="connsiteX111" fmla="*/ 1314450 w 1519238"/>
              <a:gd name="connsiteY111" fmla="*/ 1143311 h 2511806"/>
              <a:gd name="connsiteX112" fmla="*/ 1285875 w 1519238"/>
              <a:gd name="connsiteY112" fmla="*/ 1133786 h 2511806"/>
              <a:gd name="connsiteX113" fmla="*/ 1223963 w 1519238"/>
              <a:gd name="connsiteY113" fmla="*/ 1138548 h 2511806"/>
              <a:gd name="connsiteX114" fmla="*/ 1214438 w 1519238"/>
              <a:gd name="connsiteY114" fmla="*/ 1167123 h 2511806"/>
              <a:gd name="connsiteX115" fmla="*/ 1204913 w 1519238"/>
              <a:gd name="connsiteY115" fmla="*/ 1186173 h 2511806"/>
              <a:gd name="connsiteX116" fmla="*/ 1195388 w 1519238"/>
              <a:gd name="connsiteY116" fmla="*/ 1214748 h 2511806"/>
              <a:gd name="connsiteX117" fmla="*/ 1190625 w 1519238"/>
              <a:gd name="connsiteY117" fmla="*/ 1281423 h 2511806"/>
              <a:gd name="connsiteX118" fmla="*/ 1176338 w 1519238"/>
              <a:gd name="connsiteY118" fmla="*/ 1300473 h 2511806"/>
              <a:gd name="connsiteX119" fmla="*/ 1190625 w 1519238"/>
              <a:gd name="connsiteY119" fmla="*/ 1333811 h 2511806"/>
              <a:gd name="connsiteX120" fmla="*/ 1200150 w 1519238"/>
              <a:gd name="connsiteY120" fmla="*/ 1348098 h 2511806"/>
              <a:gd name="connsiteX121" fmla="*/ 1209675 w 1519238"/>
              <a:gd name="connsiteY121" fmla="*/ 1381436 h 2511806"/>
              <a:gd name="connsiteX122" fmla="*/ 1219200 w 1519238"/>
              <a:gd name="connsiteY122" fmla="*/ 1400486 h 2511806"/>
              <a:gd name="connsiteX123" fmla="*/ 1223963 w 1519238"/>
              <a:gd name="connsiteY123" fmla="*/ 1467161 h 2511806"/>
              <a:gd name="connsiteX124" fmla="*/ 1228725 w 1519238"/>
              <a:gd name="connsiteY124" fmla="*/ 1486211 h 2511806"/>
              <a:gd name="connsiteX125" fmla="*/ 1233488 w 1519238"/>
              <a:gd name="connsiteY125" fmla="*/ 1510023 h 2511806"/>
              <a:gd name="connsiteX126" fmla="*/ 1228725 w 1519238"/>
              <a:gd name="connsiteY126" fmla="*/ 1557648 h 2511806"/>
              <a:gd name="connsiteX127" fmla="*/ 1209675 w 1519238"/>
              <a:gd name="connsiteY127" fmla="*/ 1605273 h 2511806"/>
              <a:gd name="connsiteX128" fmla="*/ 1204913 w 1519238"/>
              <a:gd name="connsiteY128" fmla="*/ 1676711 h 2511806"/>
              <a:gd name="connsiteX129" fmla="*/ 1195388 w 1519238"/>
              <a:gd name="connsiteY129" fmla="*/ 1710048 h 2511806"/>
              <a:gd name="connsiteX130" fmla="*/ 1185863 w 1519238"/>
              <a:gd name="connsiteY130" fmla="*/ 1748148 h 2511806"/>
              <a:gd name="connsiteX131" fmla="*/ 1190625 w 1519238"/>
              <a:gd name="connsiteY131" fmla="*/ 1833873 h 2511806"/>
              <a:gd name="connsiteX132" fmla="*/ 1200150 w 1519238"/>
              <a:gd name="connsiteY132" fmla="*/ 1867211 h 2511806"/>
              <a:gd name="connsiteX133" fmla="*/ 1204913 w 1519238"/>
              <a:gd name="connsiteY133" fmla="*/ 1886261 h 2511806"/>
              <a:gd name="connsiteX134" fmla="*/ 1219200 w 1519238"/>
              <a:gd name="connsiteY134" fmla="*/ 1933886 h 2511806"/>
              <a:gd name="connsiteX135" fmla="*/ 1223963 w 1519238"/>
              <a:gd name="connsiteY135" fmla="*/ 2124386 h 2511806"/>
              <a:gd name="connsiteX136" fmla="*/ 1233488 w 1519238"/>
              <a:gd name="connsiteY136" fmla="*/ 2186298 h 2511806"/>
              <a:gd name="connsiteX137" fmla="*/ 1243013 w 1519238"/>
              <a:gd name="connsiteY137" fmla="*/ 2200586 h 2511806"/>
              <a:gd name="connsiteX138" fmla="*/ 1247775 w 1519238"/>
              <a:gd name="connsiteY138" fmla="*/ 2214873 h 2511806"/>
              <a:gd name="connsiteX139" fmla="*/ 1257300 w 1519238"/>
              <a:gd name="connsiteY139" fmla="*/ 2233923 h 2511806"/>
              <a:gd name="connsiteX140" fmla="*/ 1271588 w 1519238"/>
              <a:gd name="connsiteY140" fmla="*/ 2276786 h 2511806"/>
              <a:gd name="connsiteX141" fmla="*/ 1281113 w 1519238"/>
              <a:gd name="connsiteY141" fmla="*/ 2300598 h 2511806"/>
              <a:gd name="connsiteX142" fmla="*/ 1285875 w 1519238"/>
              <a:gd name="connsiteY142" fmla="*/ 2319648 h 2511806"/>
              <a:gd name="connsiteX143" fmla="*/ 1295400 w 1519238"/>
              <a:gd name="connsiteY143" fmla="*/ 2348223 h 2511806"/>
              <a:gd name="connsiteX144" fmla="*/ 1300163 w 1519238"/>
              <a:gd name="connsiteY144" fmla="*/ 2372036 h 2511806"/>
              <a:gd name="connsiteX145" fmla="*/ 1309688 w 1519238"/>
              <a:gd name="connsiteY145" fmla="*/ 2386323 h 2511806"/>
              <a:gd name="connsiteX146" fmla="*/ 1143001 w 1519238"/>
              <a:gd name="connsiteY146" fmla="*/ 2510148 h 2511806"/>
              <a:gd name="connsiteX147" fmla="*/ 1200150 w 1519238"/>
              <a:gd name="connsiteY147" fmla="*/ 2452998 h 2511806"/>
              <a:gd name="connsiteX148" fmla="*/ 1252538 w 1519238"/>
              <a:gd name="connsiteY148" fmla="*/ 2386323 h 2511806"/>
              <a:gd name="connsiteX149" fmla="*/ 1252538 w 1519238"/>
              <a:gd name="connsiteY149" fmla="*/ 2348223 h 2511806"/>
              <a:gd name="connsiteX150" fmla="*/ 1276350 w 1519238"/>
              <a:gd name="connsiteY150" fmla="*/ 2333936 h 2511806"/>
              <a:gd name="connsiteX0" fmla="*/ 0 w 1519238"/>
              <a:gd name="connsiteY0" fmla="*/ 1524311 h 2452998"/>
              <a:gd name="connsiteX1" fmla="*/ 23813 w 1519238"/>
              <a:gd name="connsiteY1" fmla="*/ 1486211 h 2452998"/>
              <a:gd name="connsiteX2" fmla="*/ 28575 w 1519238"/>
              <a:gd name="connsiteY2" fmla="*/ 1471923 h 2452998"/>
              <a:gd name="connsiteX3" fmla="*/ 47625 w 1519238"/>
              <a:gd name="connsiteY3" fmla="*/ 1438586 h 2452998"/>
              <a:gd name="connsiteX4" fmla="*/ 61913 w 1519238"/>
              <a:gd name="connsiteY4" fmla="*/ 1424298 h 2452998"/>
              <a:gd name="connsiteX5" fmla="*/ 80963 w 1519238"/>
              <a:gd name="connsiteY5" fmla="*/ 1395723 h 2452998"/>
              <a:gd name="connsiteX6" fmla="*/ 85725 w 1519238"/>
              <a:gd name="connsiteY6" fmla="*/ 1371911 h 2452998"/>
              <a:gd name="connsiteX7" fmla="*/ 119063 w 1519238"/>
              <a:gd name="connsiteY7" fmla="*/ 1338573 h 2452998"/>
              <a:gd name="connsiteX8" fmla="*/ 147638 w 1519238"/>
              <a:gd name="connsiteY8" fmla="*/ 1333811 h 2452998"/>
              <a:gd name="connsiteX9" fmla="*/ 157163 w 1519238"/>
              <a:gd name="connsiteY9" fmla="*/ 1305236 h 2452998"/>
              <a:gd name="connsiteX10" fmla="*/ 166688 w 1519238"/>
              <a:gd name="connsiteY10" fmla="*/ 1252848 h 2452998"/>
              <a:gd name="connsiteX11" fmla="*/ 157163 w 1519238"/>
              <a:gd name="connsiteY11" fmla="*/ 1176648 h 2452998"/>
              <a:gd name="connsiteX12" fmla="*/ 147638 w 1519238"/>
              <a:gd name="connsiteY12" fmla="*/ 1148073 h 2452998"/>
              <a:gd name="connsiteX13" fmla="*/ 142875 w 1519238"/>
              <a:gd name="connsiteY13" fmla="*/ 1114736 h 2452998"/>
              <a:gd name="connsiteX14" fmla="*/ 133350 w 1519238"/>
              <a:gd name="connsiteY14" fmla="*/ 1095686 h 2452998"/>
              <a:gd name="connsiteX15" fmla="*/ 128588 w 1519238"/>
              <a:gd name="connsiteY15" fmla="*/ 1081398 h 2452998"/>
              <a:gd name="connsiteX16" fmla="*/ 133350 w 1519238"/>
              <a:gd name="connsiteY16" fmla="*/ 986148 h 2452998"/>
              <a:gd name="connsiteX17" fmla="*/ 138113 w 1519238"/>
              <a:gd name="connsiteY17" fmla="*/ 971861 h 2452998"/>
              <a:gd name="connsiteX18" fmla="*/ 147638 w 1519238"/>
              <a:gd name="connsiteY18" fmla="*/ 957573 h 2452998"/>
              <a:gd name="connsiteX19" fmla="*/ 161925 w 1519238"/>
              <a:gd name="connsiteY19" fmla="*/ 943286 h 2452998"/>
              <a:gd name="connsiteX20" fmla="*/ 176213 w 1519238"/>
              <a:gd name="connsiteY20" fmla="*/ 900423 h 2452998"/>
              <a:gd name="connsiteX21" fmla="*/ 180975 w 1519238"/>
              <a:gd name="connsiteY21" fmla="*/ 886136 h 2452998"/>
              <a:gd name="connsiteX22" fmla="*/ 190500 w 1519238"/>
              <a:gd name="connsiteY22" fmla="*/ 867086 h 2452998"/>
              <a:gd name="connsiteX23" fmla="*/ 204788 w 1519238"/>
              <a:gd name="connsiteY23" fmla="*/ 814698 h 2452998"/>
              <a:gd name="connsiteX24" fmla="*/ 214313 w 1519238"/>
              <a:gd name="connsiteY24" fmla="*/ 781361 h 2452998"/>
              <a:gd name="connsiteX25" fmla="*/ 223838 w 1519238"/>
              <a:gd name="connsiteY25" fmla="*/ 767073 h 2452998"/>
              <a:gd name="connsiteX26" fmla="*/ 242888 w 1519238"/>
              <a:gd name="connsiteY26" fmla="*/ 733736 h 2452998"/>
              <a:gd name="connsiteX27" fmla="*/ 280988 w 1519238"/>
              <a:gd name="connsiteY27" fmla="*/ 714686 h 2452998"/>
              <a:gd name="connsiteX28" fmla="*/ 300038 w 1519238"/>
              <a:gd name="connsiteY28" fmla="*/ 705161 h 2452998"/>
              <a:gd name="connsiteX29" fmla="*/ 314325 w 1519238"/>
              <a:gd name="connsiteY29" fmla="*/ 690873 h 2452998"/>
              <a:gd name="connsiteX30" fmla="*/ 328613 w 1519238"/>
              <a:gd name="connsiteY30" fmla="*/ 681348 h 2452998"/>
              <a:gd name="connsiteX31" fmla="*/ 333375 w 1519238"/>
              <a:gd name="connsiteY31" fmla="*/ 667061 h 2452998"/>
              <a:gd name="connsiteX32" fmla="*/ 347663 w 1519238"/>
              <a:gd name="connsiteY32" fmla="*/ 652773 h 2452998"/>
              <a:gd name="connsiteX33" fmla="*/ 357188 w 1519238"/>
              <a:gd name="connsiteY33" fmla="*/ 638486 h 2452998"/>
              <a:gd name="connsiteX34" fmla="*/ 385763 w 1519238"/>
              <a:gd name="connsiteY34" fmla="*/ 614673 h 2452998"/>
              <a:gd name="connsiteX35" fmla="*/ 395288 w 1519238"/>
              <a:gd name="connsiteY35" fmla="*/ 600386 h 2452998"/>
              <a:gd name="connsiteX36" fmla="*/ 409575 w 1519238"/>
              <a:gd name="connsiteY36" fmla="*/ 581336 h 2452998"/>
              <a:gd name="connsiteX37" fmla="*/ 433388 w 1519238"/>
              <a:gd name="connsiteY37" fmla="*/ 552761 h 2452998"/>
              <a:gd name="connsiteX38" fmla="*/ 452438 w 1519238"/>
              <a:gd name="connsiteY38" fmla="*/ 543236 h 2452998"/>
              <a:gd name="connsiteX39" fmla="*/ 481013 w 1519238"/>
              <a:gd name="connsiteY39" fmla="*/ 509898 h 2452998"/>
              <a:gd name="connsiteX40" fmla="*/ 514350 w 1519238"/>
              <a:gd name="connsiteY40" fmla="*/ 471798 h 2452998"/>
              <a:gd name="connsiteX41" fmla="*/ 557213 w 1519238"/>
              <a:gd name="connsiteY41" fmla="*/ 428936 h 2452998"/>
              <a:gd name="connsiteX42" fmla="*/ 590550 w 1519238"/>
              <a:gd name="connsiteY42" fmla="*/ 395598 h 2452998"/>
              <a:gd name="connsiteX43" fmla="*/ 609600 w 1519238"/>
              <a:gd name="connsiteY43" fmla="*/ 333686 h 2452998"/>
              <a:gd name="connsiteX44" fmla="*/ 628650 w 1519238"/>
              <a:gd name="connsiteY44" fmla="*/ 305111 h 2452998"/>
              <a:gd name="connsiteX45" fmla="*/ 652463 w 1519238"/>
              <a:gd name="connsiteY45" fmla="*/ 271773 h 2452998"/>
              <a:gd name="connsiteX46" fmla="*/ 676275 w 1519238"/>
              <a:gd name="connsiteY46" fmla="*/ 243198 h 2452998"/>
              <a:gd name="connsiteX47" fmla="*/ 690563 w 1519238"/>
              <a:gd name="connsiteY47" fmla="*/ 209861 h 2452998"/>
              <a:gd name="connsiteX48" fmla="*/ 700088 w 1519238"/>
              <a:gd name="connsiteY48" fmla="*/ 181286 h 2452998"/>
              <a:gd name="connsiteX49" fmla="*/ 714375 w 1519238"/>
              <a:gd name="connsiteY49" fmla="*/ 157473 h 2452998"/>
              <a:gd name="connsiteX50" fmla="*/ 742950 w 1519238"/>
              <a:gd name="connsiteY50" fmla="*/ 133661 h 2452998"/>
              <a:gd name="connsiteX51" fmla="*/ 747713 w 1519238"/>
              <a:gd name="connsiteY51" fmla="*/ 119373 h 2452998"/>
              <a:gd name="connsiteX52" fmla="*/ 733425 w 1519238"/>
              <a:gd name="connsiteY52" fmla="*/ 90798 h 2452998"/>
              <a:gd name="connsiteX53" fmla="*/ 728663 w 1519238"/>
              <a:gd name="connsiteY53" fmla="*/ 76511 h 2452998"/>
              <a:gd name="connsiteX54" fmla="*/ 757238 w 1519238"/>
              <a:gd name="connsiteY54" fmla="*/ 90798 h 2452998"/>
              <a:gd name="connsiteX55" fmla="*/ 766763 w 1519238"/>
              <a:gd name="connsiteY55" fmla="*/ 105086 h 2452998"/>
              <a:gd name="connsiteX56" fmla="*/ 757238 w 1519238"/>
              <a:gd name="connsiteY56" fmla="*/ 71748 h 2452998"/>
              <a:gd name="connsiteX57" fmla="*/ 747713 w 1519238"/>
              <a:gd name="connsiteY57" fmla="*/ 57461 h 2452998"/>
              <a:gd name="connsiteX58" fmla="*/ 742950 w 1519238"/>
              <a:gd name="connsiteY58" fmla="*/ 43173 h 2452998"/>
              <a:gd name="connsiteX59" fmla="*/ 733425 w 1519238"/>
              <a:gd name="connsiteY59" fmla="*/ 28886 h 2452998"/>
              <a:gd name="connsiteX60" fmla="*/ 752475 w 1519238"/>
              <a:gd name="connsiteY60" fmla="*/ 38411 h 2452998"/>
              <a:gd name="connsiteX61" fmla="*/ 766763 w 1519238"/>
              <a:gd name="connsiteY61" fmla="*/ 43173 h 2452998"/>
              <a:gd name="connsiteX62" fmla="*/ 781050 w 1519238"/>
              <a:gd name="connsiteY62" fmla="*/ 43173 h 2452998"/>
              <a:gd name="connsiteX63" fmla="*/ 766763 w 1519238"/>
              <a:gd name="connsiteY63" fmla="*/ 14598 h 2452998"/>
              <a:gd name="connsiteX64" fmla="*/ 762000 w 1519238"/>
              <a:gd name="connsiteY64" fmla="*/ 311 h 2452998"/>
              <a:gd name="connsiteX65" fmla="*/ 804863 w 1519238"/>
              <a:gd name="connsiteY65" fmla="*/ 19361 h 2452998"/>
              <a:gd name="connsiteX66" fmla="*/ 814388 w 1519238"/>
              <a:gd name="connsiteY66" fmla="*/ 33648 h 2452998"/>
              <a:gd name="connsiteX67" fmla="*/ 857250 w 1519238"/>
              <a:gd name="connsiteY67" fmla="*/ 62223 h 2452998"/>
              <a:gd name="connsiteX68" fmla="*/ 876300 w 1519238"/>
              <a:gd name="connsiteY68" fmla="*/ 71748 h 2452998"/>
              <a:gd name="connsiteX69" fmla="*/ 890588 w 1519238"/>
              <a:gd name="connsiteY69" fmla="*/ 86036 h 2452998"/>
              <a:gd name="connsiteX70" fmla="*/ 904875 w 1519238"/>
              <a:gd name="connsiteY70" fmla="*/ 90798 h 2452998"/>
              <a:gd name="connsiteX71" fmla="*/ 947738 w 1519238"/>
              <a:gd name="connsiteY71" fmla="*/ 105086 h 2452998"/>
              <a:gd name="connsiteX72" fmla="*/ 966788 w 1519238"/>
              <a:gd name="connsiteY72" fmla="*/ 114611 h 2452998"/>
              <a:gd name="connsiteX73" fmla="*/ 985838 w 1519238"/>
              <a:gd name="connsiteY73" fmla="*/ 143186 h 2452998"/>
              <a:gd name="connsiteX74" fmla="*/ 1028700 w 1519238"/>
              <a:gd name="connsiteY74" fmla="*/ 176523 h 2452998"/>
              <a:gd name="connsiteX75" fmla="*/ 1047750 w 1519238"/>
              <a:gd name="connsiteY75" fmla="*/ 205098 h 2452998"/>
              <a:gd name="connsiteX76" fmla="*/ 1090613 w 1519238"/>
              <a:gd name="connsiteY76" fmla="*/ 252723 h 2452998"/>
              <a:gd name="connsiteX77" fmla="*/ 1109663 w 1519238"/>
              <a:gd name="connsiteY77" fmla="*/ 281298 h 2452998"/>
              <a:gd name="connsiteX78" fmla="*/ 1114425 w 1519238"/>
              <a:gd name="connsiteY78" fmla="*/ 300348 h 2452998"/>
              <a:gd name="connsiteX79" fmla="*/ 1138238 w 1519238"/>
              <a:gd name="connsiteY79" fmla="*/ 343211 h 2452998"/>
              <a:gd name="connsiteX80" fmla="*/ 1166813 w 1519238"/>
              <a:gd name="connsiteY80" fmla="*/ 362261 h 2452998"/>
              <a:gd name="connsiteX81" fmla="*/ 1204913 w 1519238"/>
              <a:gd name="connsiteY81" fmla="*/ 371786 h 2452998"/>
              <a:gd name="connsiteX82" fmla="*/ 1214438 w 1519238"/>
              <a:gd name="connsiteY82" fmla="*/ 386073 h 2452998"/>
              <a:gd name="connsiteX83" fmla="*/ 1238250 w 1519238"/>
              <a:gd name="connsiteY83" fmla="*/ 414648 h 2452998"/>
              <a:gd name="connsiteX84" fmla="*/ 1247775 w 1519238"/>
              <a:gd name="connsiteY84" fmla="*/ 443223 h 2452998"/>
              <a:gd name="connsiteX85" fmla="*/ 1252538 w 1519238"/>
              <a:gd name="connsiteY85" fmla="*/ 457511 h 2452998"/>
              <a:gd name="connsiteX86" fmla="*/ 1262063 w 1519238"/>
              <a:gd name="connsiteY86" fmla="*/ 476561 h 2452998"/>
              <a:gd name="connsiteX87" fmla="*/ 1290638 w 1519238"/>
              <a:gd name="connsiteY87" fmla="*/ 519423 h 2452998"/>
              <a:gd name="connsiteX88" fmla="*/ 1300163 w 1519238"/>
              <a:gd name="connsiteY88" fmla="*/ 533711 h 2452998"/>
              <a:gd name="connsiteX89" fmla="*/ 1304925 w 1519238"/>
              <a:gd name="connsiteY89" fmla="*/ 547998 h 2452998"/>
              <a:gd name="connsiteX90" fmla="*/ 1319213 w 1519238"/>
              <a:gd name="connsiteY90" fmla="*/ 557523 h 2452998"/>
              <a:gd name="connsiteX91" fmla="*/ 1371600 w 1519238"/>
              <a:gd name="connsiteY91" fmla="*/ 581336 h 2452998"/>
              <a:gd name="connsiteX92" fmla="*/ 1390650 w 1519238"/>
              <a:gd name="connsiteY92" fmla="*/ 590861 h 2452998"/>
              <a:gd name="connsiteX93" fmla="*/ 1419225 w 1519238"/>
              <a:gd name="connsiteY93" fmla="*/ 600386 h 2452998"/>
              <a:gd name="connsiteX94" fmla="*/ 1462088 w 1519238"/>
              <a:gd name="connsiteY94" fmla="*/ 595623 h 2452998"/>
              <a:gd name="connsiteX95" fmla="*/ 1476375 w 1519238"/>
              <a:gd name="connsiteY95" fmla="*/ 590861 h 2452998"/>
              <a:gd name="connsiteX96" fmla="*/ 1485900 w 1519238"/>
              <a:gd name="connsiteY96" fmla="*/ 576573 h 2452998"/>
              <a:gd name="connsiteX97" fmla="*/ 1504950 w 1519238"/>
              <a:gd name="connsiteY97" fmla="*/ 571811 h 2452998"/>
              <a:gd name="connsiteX98" fmla="*/ 1519238 w 1519238"/>
              <a:gd name="connsiteY98" fmla="*/ 567048 h 2452998"/>
              <a:gd name="connsiteX99" fmla="*/ 1509713 w 1519238"/>
              <a:gd name="connsiteY99" fmla="*/ 705161 h 2452998"/>
              <a:gd name="connsiteX100" fmla="*/ 1504950 w 1519238"/>
              <a:gd name="connsiteY100" fmla="*/ 719448 h 2452998"/>
              <a:gd name="connsiteX101" fmla="*/ 1485900 w 1519238"/>
              <a:gd name="connsiteY101" fmla="*/ 748023 h 2452998"/>
              <a:gd name="connsiteX102" fmla="*/ 1466850 w 1519238"/>
              <a:gd name="connsiteY102" fmla="*/ 786123 h 2452998"/>
              <a:gd name="connsiteX103" fmla="*/ 1457325 w 1519238"/>
              <a:gd name="connsiteY103" fmla="*/ 824223 h 2452998"/>
              <a:gd name="connsiteX104" fmla="*/ 1447800 w 1519238"/>
              <a:gd name="connsiteY104" fmla="*/ 909948 h 2452998"/>
              <a:gd name="connsiteX105" fmla="*/ 1438275 w 1519238"/>
              <a:gd name="connsiteY105" fmla="*/ 1014723 h 2452998"/>
              <a:gd name="connsiteX106" fmla="*/ 1428750 w 1519238"/>
              <a:gd name="connsiteY106" fmla="*/ 1090923 h 2452998"/>
              <a:gd name="connsiteX107" fmla="*/ 1414463 w 1519238"/>
              <a:gd name="connsiteY107" fmla="*/ 1119498 h 2452998"/>
              <a:gd name="connsiteX108" fmla="*/ 1400175 w 1519238"/>
              <a:gd name="connsiteY108" fmla="*/ 1148073 h 2452998"/>
              <a:gd name="connsiteX109" fmla="*/ 1395413 w 1519238"/>
              <a:gd name="connsiteY109" fmla="*/ 1162361 h 2452998"/>
              <a:gd name="connsiteX110" fmla="*/ 1338263 w 1519238"/>
              <a:gd name="connsiteY110" fmla="*/ 1148073 h 2452998"/>
              <a:gd name="connsiteX111" fmla="*/ 1314450 w 1519238"/>
              <a:gd name="connsiteY111" fmla="*/ 1143311 h 2452998"/>
              <a:gd name="connsiteX112" fmla="*/ 1285875 w 1519238"/>
              <a:gd name="connsiteY112" fmla="*/ 1133786 h 2452998"/>
              <a:gd name="connsiteX113" fmla="*/ 1223963 w 1519238"/>
              <a:gd name="connsiteY113" fmla="*/ 1138548 h 2452998"/>
              <a:gd name="connsiteX114" fmla="*/ 1214438 w 1519238"/>
              <a:gd name="connsiteY114" fmla="*/ 1167123 h 2452998"/>
              <a:gd name="connsiteX115" fmla="*/ 1204913 w 1519238"/>
              <a:gd name="connsiteY115" fmla="*/ 1186173 h 2452998"/>
              <a:gd name="connsiteX116" fmla="*/ 1195388 w 1519238"/>
              <a:gd name="connsiteY116" fmla="*/ 1214748 h 2452998"/>
              <a:gd name="connsiteX117" fmla="*/ 1190625 w 1519238"/>
              <a:gd name="connsiteY117" fmla="*/ 1281423 h 2452998"/>
              <a:gd name="connsiteX118" fmla="*/ 1176338 w 1519238"/>
              <a:gd name="connsiteY118" fmla="*/ 1300473 h 2452998"/>
              <a:gd name="connsiteX119" fmla="*/ 1190625 w 1519238"/>
              <a:gd name="connsiteY119" fmla="*/ 1333811 h 2452998"/>
              <a:gd name="connsiteX120" fmla="*/ 1200150 w 1519238"/>
              <a:gd name="connsiteY120" fmla="*/ 1348098 h 2452998"/>
              <a:gd name="connsiteX121" fmla="*/ 1209675 w 1519238"/>
              <a:gd name="connsiteY121" fmla="*/ 1381436 h 2452998"/>
              <a:gd name="connsiteX122" fmla="*/ 1219200 w 1519238"/>
              <a:gd name="connsiteY122" fmla="*/ 1400486 h 2452998"/>
              <a:gd name="connsiteX123" fmla="*/ 1223963 w 1519238"/>
              <a:gd name="connsiteY123" fmla="*/ 1467161 h 2452998"/>
              <a:gd name="connsiteX124" fmla="*/ 1228725 w 1519238"/>
              <a:gd name="connsiteY124" fmla="*/ 1486211 h 2452998"/>
              <a:gd name="connsiteX125" fmla="*/ 1233488 w 1519238"/>
              <a:gd name="connsiteY125" fmla="*/ 1510023 h 2452998"/>
              <a:gd name="connsiteX126" fmla="*/ 1228725 w 1519238"/>
              <a:gd name="connsiteY126" fmla="*/ 1557648 h 2452998"/>
              <a:gd name="connsiteX127" fmla="*/ 1209675 w 1519238"/>
              <a:gd name="connsiteY127" fmla="*/ 1605273 h 2452998"/>
              <a:gd name="connsiteX128" fmla="*/ 1204913 w 1519238"/>
              <a:gd name="connsiteY128" fmla="*/ 1676711 h 2452998"/>
              <a:gd name="connsiteX129" fmla="*/ 1195388 w 1519238"/>
              <a:gd name="connsiteY129" fmla="*/ 1710048 h 2452998"/>
              <a:gd name="connsiteX130" fmla="*/ 1185863 w 1519238"/>
              <a:gd name="connsiteY130" fmla="*/ 1748148 h 2452998"/>
              <a:gd name="connsiteX131" fmla="*/ 1190625 w 1519238"/>
              <a:gd name="connsiteY131" fmla="*/ 1833873 h 2452998"/>
              <a:gd name="connsiteX132" fmla="*/ 1200150 w 1519238"/>
              <a:gd name="connsiteY132" fmla="*/ 1867211 h 2452998"/>
              <a:gd name="connsiteX133" fmla="*/ 1204913 w 1519238"/>
              <a:gd name="connsiteY133" fmla="*/ 1886261 h 2452998"/>
              <a:gd name="connsiteX134" fmla="*/ 1219200 w 1519238"/>
              <a:gd name="connsiteY134" fmla="*/ 1933886 h 2452998"/>
              <a:gd name="connsiteX135" fmla="*/ 1223963 w 1519238"/>
              <a:gd name="connsiteY135" fmla="*/ 2124386 h 2452998"/>
              <a:gd name="connsiteX136" fmla="*/ 1233488 w 1519238"/>
              <a:gd name="connsiteY136" fmla="*/ 2186298 h 2452998"/>
              <a:gd name="connsiteX137" fmla="*/ 1243013 w 1519238"/>
              <a:gd name="connsiteY137" fmla="*/ 2200586 h 2452998"/>
              <a:gd name="connsiteX138" fmla="*/ 1247775 w 1519238"/>
              <a:gd name="connsiteY138" fmla="*/ 2214873 h 2452998"/>
              <a:gd name="connsiteX139" fmla="*/ 1257300 w 1519238"/>
              <a:gd name="connsiteY139" fmla="*/ 2233923 h 2452998"/>
              <a:gd name="connsiteX140" fmla="*/ 1271588 w 1519238"/>
              <a:gd name="connsiteY140" fmla="*/ 2276786 h 2452998"/>
              <a:gd name="connsiteX141" fmla="*/ 1281113 w 1519238"/>
              <a:gd name="connsiteY141" fmla="*/ 2300598 h 2452998"/>
              <a:gd name="connsiteX142" fmla="*/ 1285875 w 1519238"/>
              <a:gd name="connsiteY142" fmla="*/ 2319648 h 2452998"/>
              <a:gd name="connsiteX143" fmla="*/ 1295400 w 1519238"/>
              <a:gd name="connsiteY143" fmla="*/ 2348223 h 2452998"/>
              <a:gd name="connsiteX144" fmla="*/ 1300163 w 1519238"/>
              <a:gd name="connsiteY144" fmla="*/ 2372036 h 2452998"/>
              <a:gd name="connsiteX145" fmla="*/ 1309688 w 1519238"/>
              <a:gd name="connsiteY145" fmla="*/ 2386323 h 2452998"/>
              <a:gd name="connsiteX146" fmla="*/ 1200150 w 1519238"/>
              <a:gd name="connsiteY146" fmla="*/ 2452998 h 2452998"/>
              <a:gd name="connsiteX147" fmla="*/ 1252538 w 1519238"/>
              <a:gd name="connsiteY147" fmla="*/ 2386323 h 2452998"/>
              <a:gd name="connsiteX148" fmla="*/ 1252538 w 1519238"/>
              <a:gd name="connsiteY148" fmla="*/ 2348223 h 2452998"/>
              <a:gd name="connsiteX149" fmla="*/ 1276350 w 1519238"/>
              <a:gd name="connsiteY149" fmla="*/ 2333936 h 2452998"/>
              <a:gd name="connsiteX0" fmla="*/ 0 w 1519238"/>
              <a:gd name="connsiteY0" fmla="*/ 1524311 h 2389751"/>
              <a:gd name="connsiteX1" fmla="*/ 23813 w 1519238"/>
              <a:gd name="connsiteY1" fmla="*/ 1486211 h 2389751"/>
              <a:gd name="connsiteX2" fmla="*/ 28575 w 1519238"/>
              <a:gd name="connsiteY2" fmla="*/ 1471923 h 2389751"/>
              <a:gd name="connsiteX3" fmla="*/ 47625 w 1519238"/>
              <a:gd name="connsiteY3" fmla="*/ 1438586 h 2389751"/>
              <a:gd name="connsiteX4" fmla="*/ 61913 w 1519238"/>
              <a:gd name="connsiteY4" fmla="*/ 1424298 h 2389751"/>
              <a:gd name="connsiteX5" fmla="*/ 80963 w 1519238"/>
              <a:gd name="connsiteY5" fmla="*/ 1395723 h 2389751"/>
              <a:gd name="connsiteX6" fmla="*/ 85725 w 1519238"/>
              <a:gd name="connsiteY6" fmla="*/ 1371911 h 2389751"/>
              <a:gd name="connsiteX7" fmla="*/ 119063 w 1519238"/>
              <a:gd name="connsiteY7" fmla="*/ 1338573 h 2389751"/>
              <a:gd name="connsiteX8" fmla="*/ 147638 w 1519238"/>
              <a:gd name="connsiteY8" fmla="*/ 1333811 h 2389751"/>
              <a:gd name="connsiteX9" fmla="*/ 157163 w 1519238"/>
              <a:gd name="connsiteY9" fmla="*/ 1305236 h 2389751"/>
              <a:gd name="connsiteX10" fmla="*/ 166688 w 1519238"/>
              <a:gd name="connsiteY10" fmla="*/ 1252848 h 2389751"/>
              <a:gd name="connsiteX11" fmla="*/ 157163 w 1519238"/>
              <a:gd name="connsiteY11" fmla="*/ 1176648 h 2389751"/>
              <a:gd name="connsiteX12" fmla="*/ 147638 w 1519238"/>
              <a:gd name="connsiteY12" fmla="*/ 1148073 h 2389751"/>
              <a:gd name="connsiteX13" fmla="*/ 142875 w 1519238"/>
              <a:gd name="connsiteY13" fmla="*/ 1114736 h 2389751"/>
              <a:gd name="connsiteX14" fmla="*/ 133350 w 1519238"/>
              <a:gd name="connsiteY14" fmla="*/ 1095686 h 2389751"/>
              <a:gd name="connsiteX15" fmla="*/ 128588 w 1519238"/>
              <a:gd name="connsiteY15" fmla="*/ 1081398 h 2389751"/>
              <a:gd name="connsiteX16" fmla="*/ 133350 w 1519238"/>
              <a:gd name="connsiteY16" fmla="*/ 986148 h 2389751"/>
              <a:gd name="connsiteX17" fmla="*/ 138113 w 1519238"/>
              <a:gd name="connsiteY17" fmla="*/ 971861 h 2389751"/>
              <a:gd name="connsiteX18" fmla="*/ 147638 w 1519238"/>
              <a:gd name="connsiteY18" fmla="*/ 957573 h 2389751"/>
              <a:gd name="connsiteX19" fmla="*/ 161925 w 1519238"/>
              <a:gd name="connsiteY19" fmla="*/ 943286 h 2389751"/>
              <a:gd name="connsiteX20" fmla="*/ 176213 w 1519238"/>
              <a:gd name="connsiteY20" fmla="*/ 900423 h 2389751"/>
              <a:gd name="connsiteX21" fmla="*/ 180975 w 1519238"/>
              <a:gd name="connsiteY21" fmla="*/ 886136 h 2389751"/>
              <a:gd name="connsiteX22" fmla="*/ 190500 w 1519238"/>
              <a:gd name="connsiteY22" fmla="*/ 867086 h 2389751"/>
              <a:gd name="connsiteX23" fmla="*/ 204788 w 1519238"/>
              <a:gd name="connsiteY23" fmla="*/ 814698 h 2389751"/>
              <a:gd name="connsiteX24" fmla="*/ 214313 w 1519238"/>
              <a:gd name="connsiteY24" fmla="*/ 781361 h 2389751"/>
              <a:gd name="connsiteX25" fmla="*/ 223838 w 1519238"/>
              <a:gd name="connsiteY25" fmla="*/ 767073 h 2389751"/>
              <a:gd name="connsiteX26" fmla="*/ 242888 w 1519238"/>
              <a:gd name="connsiteY26" fmla="*/ 733736 h 2389751"/>
              <a:gd name="connsiteX27" fmla="*/ 280988 w 1519238"/>
              <a:gd name="connsiteY27" fmla="*/ 714686 h 2389751"/>
              <a:gd name="connsiteX28" fmla="*/ 300038 w 1519238"/>
              <a:gd name="connsiteY28" fmla="*/ 705161 h 2389751"/>
              <a:gd name="connsiteX29" fmla="*/ 314325 w 1519238"/>
              <a:gd name="connsiteY29" fmla="*/ 690873 h 2389751"/>
              <a:gd name="connsiteX30" fmla="*/ 328613 w 1519238"/>
              <a:gd name="connsiteY30" fmla="*/ 681348 h 2389751"/>
              <a:gd name="connsiteX31" fmla="*/ 333375 w 1519238"/>
              <a:gd name="connsiteY31" fmla="*/ 667061 h 2389751"/>
              <a:gd name="connsiteX32" fmla="*/ 347663 w 1519238"/>
              <a:gd name="connsiteY32" fmla="*/ 652773 h 2389751"/>
              <a:gd name="connsiteX33" fmla="*/ 357188 w 1519238"/>
              <a:gd name="connsiteY33" fmla="*/ 638486 h 2389751"/>
              <a:gd name="connsiteX34" fmla="*/ 385763 w 1519238"/>
              <a:gd name="connsiteY34" fmla="*/ 614673 h 2389751"/>
              <a:gd name="connsiteX35" fmla="*/ 395288 w 1519238"/>
              <a:gd name="connsiteY35" fmla="*/ 600386 h 2389751"/>
              <a:gd name="connsiteX36" fmla="*/ 409575 w 1519238"/>
              <a:gd name="connsiteY36" fmla="*/ 581336 h 2389751"/>
              <a:gd name="connsiteX37" fmla="*/ 433388 w 1519238"/>
              <a:gd name="connsiteY37" fmla="*/ 552761 h 2389751"/>
              <a:gd name="connsiteX38" fmla="*/ 452438 w 1519238"/>
              <a:gd name="connsiteY38" fmla="*/ 543236 h 2389751"/>
              <a:gd name="connsiteX39" fmla="*/ 481013 w 1519238"/>
              <a:gd name="connsiteY39" fmla="*/ 509898 h 2389751"/>
              <a:gd name="connsiteX40" fmla="*/ 514350 w 1519238"/>
              <a:gd name="connsiteY40" fmla="*/ 471798 h 2389751"/>
              <a:gd name="connsiteX41" fmla="*/ 557213 w 1519238"/>
              <a:gd name="connsiteY41" fmla="*/ 428936 h 2389751"/>
              <a:gd name="connsiteX42" fmla="*/ 590550 w 1519238"/>
              <a:gd name="connsiteY42" fmla="*/ 395598 h 2389751"/>
              <a:gd name="connsiteX43" fmla="*/ 609600 w 1519238"/>
              <a:gd name="connsiteY43" fmla="*/ 333686 h 2389751"/>
              <a:gd name="connsiteX44" fmla="*/ 628650 w 1519238"/>
              <a:gd name="connsiteY44" fmla="*/ 305111 h 2389751"/>
              <a:gd name="connsiteX45" fmla="*/ 652463 w 1519238"/>
              <a:gd name="connsiteY45" fmla="*/ 271773 h 2389751"/>
              <a:gd name="connsiteX46" fmla="*/ 676275 w 1519238"/>
              <a:gd name="connsiteY46" fmla="*/ 243198 h 2389751"/>
              <a:gd name="connsiteX47" fmla="*/ 690563 w 1519238"/>
              <a:gd name="connsiteY47" fmla="*/ 209861 h 2389751"/>
              <a:gd name="connsiteX48" fmla="*/ 700088 w 1519238"/>
              <a:gd name="connsiteY48" fmla="*/ 181286 h 2389751"/>
              <a:gd name="connsiteX49" fmla="*/ 714375 w 1519238"/>
              <a:gd name="connsiteY49" fmla="*/ 157473 h 2389751"/>
              <a:gd name="connsiteX50" fmla="*/ 742950 w 1519238"/>
              <a:gd name="connsiteY50" fmla="*/ 133661 h 2389751"/>
              <a:gd name="connsiteX51" fmla="*/ 747713 w 1519238"/>
              <a:gd name="connsiteY51" fmla="*/ 119373 h 2389751"/>
              <a:gd name="connsiteX52" fmla="*/ 733425 w 1519238"/>
              <a:gd name="connsiteY52" fmla="*/ 90798 h 2389751"/>
              <a:gd name="connsiteX53" fmla="*/ 728663 w 1519238"/>
              <a:gd name="connsiteY53" fmla="*/ 76511 h 2389751"/>
              <a:gd name="connsiteX54" fmla="*/ 757238 w 1519238"/>
              <a:gd name="connsiteY54" fmla="*/ 90798 h 2389751"/>
              <a:gd name="connsiteX55" fmla="*/ 766763 w 1519238"/>
              <a:gd name="connsiteY55" fmla="*/ 105086 h 2389751"/>
              <a:gd name="connsiteX56" fmla="*/ 757238 w 1519238"/>
              <a:gd name="connsiteY56" fmla="*/ 71748 h 2389751"/>
              <a:gd name="connsiteX57" fmla="*/ 747713 w 1519238"/>
              <a:gd name="connsiteY57" fmla="*/ 57461 h 2389751"/>
              <a:gd name="connsiteX58" fmla="*/ 742950 w 1519238"/>
              <a:gd name="connsiteY58" fmla="*/ 43173 h 2389751"/>
              <a:gd name="connsiteX59" fmla="*/ 733425 w 1519238"/>
              <a:gd name="connsiteY59" fmla="*/ 28886 h 2389751"/>
              <a:gd name="connsiteX60" fmla="*/ 752475 w 1519238"/>
              <a:gd name="connsiteY60" fmla="*/ 38411 h 2389751"/>
              <a:gd name="connsiteX61" fmla="*/ 766763 w 1519238"/>
              <a:gd name="connsiteY61" fmla="*/ 43173 h 2389751"/>
              <a:gd name="connsiteX62" fmla="*/ 781050 w 1519238"/>
              <a:gd name="connsiteY62" fmla="*/ 43173 h 2389751"/>
              <a:gd name="connsiteX63" fmla="*/ 766763 w 1519238"/>
              <a:gd name="connsiteY63" fmla="*/ 14598 h 2389751"/>
              <a:gd name="connsiteX64" fmla="*/ 762000 w 1519238"/>
              <a:gd name="connsiteY64" fmla="*/ 311 h 2389751"/>
              <a:gd name="connsiteX65" fmla="*/ 804863 w 1519238"/>
              <a:gd name="connsiteY65" fmla="*/ 19361 h 2389751"/>
              <a:gd name="connsiteX66" fmla="*/ 814388 w 1519238"/>
              <a:gd name="connsiteY66" fmla="*/ 33648 h 2389751"/>
              <a:gd name="connsiteX67" fmla="*/ 857250 w 1519238"/>
              <a:gd name="connsiteY67" fmla="*/ 62223 h 2389751"/>
              <a:gd name="connsiteX68" fmla="*/ 876300 w 1519238"/>
              <a:gd name="connsiteY68" fmla="*/ 71748 h 2389751"/>
              <a:gd name="connsiteX69" fmla="*/ 890588 w 1519238"/>
              <a:gd name="connsiteY69" fmla="*/ 86036 h 2389751"/>
              <a:gd name="connsiteX70" fmla="*/ 904875 w 1519238"/>
              <a:gd name="connsiteY70" fmla="*/ 90798 h 2389751"/>
              <a:gd name="connsiteX71" fmla="*/ 947738 w 1519238"/>
              <a:gd name="connsiteY71" fmla="*/ 105086 h 2389751"/>
              <a:gd name="connsiteX72" fmla="*/ 966788 w 1519238"/>
              <a:gd name="connsiteY72" fmla="*/ 114611 h 2389751"/>
              <a:gd name="connsiteX73" fmla="*/ 985838 w 1519238"/>
              <a:gd name="connsiteY73" fmla="*/ 143186 h 2389751"/>
              <a:gd name="connsiteX74" fmla="*/ 1028700 w 1519238"/>
              <a:gd name="connsiteY74" fmla="*/ 176523 h 2389751"/>
              <a:gd name="connsiteX75" fmla="*/ 1047750 w 1519238"/>
              <a:gd name="connsiteY75" fmla="*/ 205098 h 2389751"/>
              <a:gd name="connsiteX76" fmla="*/ 1090613 w 1519238"/>
              <a:gd name="connsiteY76" fmla="*/ 252723 h 2389751"/>
              <a:gd name="connsiteX77" fmla="*/ 1109663 w 1519238"/>
              <a:gd name="connsiteY77" fmla="*/ 281298 h 2389751"/>
              <a:gd name="connsiteX78" fmla="*/ 1114425 w 1519238"/>
              <a:gd name="connsiteY78" fmla="*/ 300348 h 2389751"/>
              <a:gd name="connsiteX79" fmla="*/ 1138238 w 1519238"/>
              <a:gd name="connsiteY79" fmla="*/ 343211 h 2389751"/>
              <a:gd name="connsiteX80" fmla="*/ 1166813 w 1519238"/>
              <a:gd name="connsiteY80" fmla="*/ 362261 h 2389751"/>
              <a:gd name="connsiteX81" fmla="*/ 1204913 w 1519238"/>
              <a:gd name="connsiteY81" fmla="*/ 371786 h 2389751"/>
              <a:gd name="connsiteX82" fmla="*/ 1214438 w 1519238"/>
              <a:gd name="connsiteY82" fmla="*/ 386073 h 2389751"/>
              <a:gd name="connsiteX83" fmla="*/ 1238250 w 1519238"/>
              <a:gd name="connsiteY83" fmla="*/ 414648 h 2389751"/>
              <a:gd name="connsiteX84" fmla="*/ 1247775 w 1519238"/>
              <a:gd name="connsiteY84" fmla="*/ 443223 h 2389751"/>
              <a:gd name="connsiteX85" fmla="*/ 1252538 w 1519238"/>
              <a:gd name="connsiteY85" fmla="*/ 457511 h 2389751"/>
              <a:gd name="connsiteX86" fmla="*/ 1262063 w 1519238"/>
              <a:gd name="connsiteY86" fmla="*/ 476561 h 2389751"/>
              <a:gd name="connsiteX87" fmla="*/ 1290638 w 1519238"/>
              <a:gd name="connsiteY87" fmla="*/ 519423 h 2389751"/>
              <a:gd name="connsiteX88" fmla="*/ 1300163 w 1519238"/>
              <a:gd name="connsiteY88" fmla="*/ 533711 h 2389751"/>
              <a:gd name="connsiteX89" fmla="*/ 1304925 w 1519238"/>
              <a:gd name="connsiteY89" fmla="*/ 547998 h 2389751"/>
              <a:gd name="connsiteX90" fmla="*/ 1319213 w 1519238"/>
              <a:gd name="connsiteY90" fmla="*/ 557523 h 2389751"/>
              <a:gd name="connsiteX91" fmla="*/ 1371600 w 1519238"/>
              <a:gd name="connsiteY91" fmla="*/ 581336 h 2389751"/>
              <a:gd name="connsiteX92" fmla="*/ 1390650 w 1519238"/>
              <a:gd name="connsiteY92" fmla="*/ 590861 h 2389751"/>
              <a:gd name="connsiteX93" fmla="*/ 1419225 w 1519238"/>
              <a:gd name="connsiteY93" fmla="*/ 600386 h 2389751"/>
              <a:gd name="connsiteX94" fmla="*/ 1462088 w 1519238"/>
              <a:gd name="connsiteY94" fmla="*/ 595623 h 2389751"/>
              <a:gd name="connsiteX95" fmla="*/ 1476375 w 1519238"/>
              <a:gd name="connsiteY95" fmla="*/ 590861 h 2389751"/>
              <a:gd name="connsiteX96" fmla="*/ 1485900 w 1519238"/>
              <a:gd name="connsiteY96" fmla="*/ 576573 h 2389751"/>
              <a:gd name="connsiteX97" fmla="*/ 1504950 w 1519238"/>
              <a:gd name="connsiteY97" fmla="*/ 571811 h 2389751"/>
              <a:gd name="connsiteX98" fmla="*/ 1519238 w 1519238"/>
              <a:gd name="connsiteY98" fmla="*/ 567048 h 2389751"/>
              <a:gd name="connsiteX99" fmla="*/ 1509713 w 1519238"/>
              <a:gd name="connsiteY99" fmla="*/ 705161 h 2389751"/>
              <a:gd name="connsiteX100" fmla="*/ 1504950 w 1519238"/>
              <a:gd name="connsiteY100" fmla="*/ 719448 h 2389751"/>
              <a:gd name="connsiteX101" fmla="*/ 1485900 w 1519238"/>
              <a:gd name="connsiteY101" fmla="*/ 748023 h 2389751"/>
              <a:gd name="connsiteX102" fmla="*/ 1466850 w 1519238"/>
              <a:gd name="connsiteY102" fmla="*/ 786123 h 2389751"/>
              <a:gd name="connsiteX103" fmla="*/ 1457325 w 1519238"/>
              <a:gd name="connsiteY103" fmla="*/ 824223 h 2389751"/>
              <a:gd name="connsiteX104" fmla="*/ 1447800 w 1519238"/>
              <a:gd name="connsiteY104" fmla="*/ 909948 h 2389751"/>
              <a:gd name="connsiteX105" fmla="*/ 1438275 w 1519238"/>
              <a:gd name="connsiteY105" fmla="*/ 1014723 h 2389751"/>
              <a:gd name="connsiteX106" fmla="*/ 1428750 w 1519238"/>
              <a:gd name="connsiteY106" fmla="*/ 1090923 h 2389751"/>
              <a:gd name="connsiteX107" fmla="*/ 1414463 w 1519238"/>
              <a:gd name="connsiteY107" fmla="*/ 1119498 h 2389751"/>
              <a:gd name="connsiteX108" fmla="*/ 1400175 w 1519238"/>
              <a:gd name="connsiteY108" fmla="*/ 1148073 h 2389751"/>
              <a:gd name="connsiteX109" fmla="*/ 1395413 w 1519238"/>
              <a:gd name="connsiteY109" fmla="*/ 1162361 h 2389751"/>
              <a:gd name="connsiteX110" fmla="*/ 1338263 w 1519238"/>
              <a:gd name="connsiteY110" fmla="*/ 1148073 h 2389751"/>
              <a:gd name="connsiteX111" fmla="*/ 1314450 w 1519238"/>
              <a:gd name="connsiteY111" fmla="*/ 1143311 h 2389751"/>
              <a:gd name="connsiteX112" fmla="*/ 1285875 w 1519238"/>
              <a:gd name="connsiteY112" fmla="*/ 1133786 h 2389751"/>
              <a:gd name="connsiteX113" fmla="*/ 1223963 w 1519238"/>
              <a:gd name="connsiteY113" fmla="*/ 1138548 h 2389751"/>
              <a:gd name="connsiteX114" fmla="*/ 1214438 w 1519238"/>
              <a:gd name="connsiteY114" fmla="*/ 1167123 h 2389751"/>
              <a:gd name="connsiteX115" fmla="*/ 1204913 w 1519238"/>
              <a:gd name="connsiteY115" fmla="*/ 1186173 h 2389751"/>
              <a:gd name="connsiteX116" fmla="*/ 1195388 w 1519238"/>
              <a:gd name="connsiteY116" fmla="*/ 1214748 h 2389751"/>
              <a:gd name="connsiteX117" fmla="*/ 1190625 w 1519238"/>
              <a:gd name="connsiteY117" fmla="*/ 1281423 h 2389751"/>
              <a:gd name="connsiteX118" fmla="*/ 1176338 w 1519238"/>
              <a:gd name="connsiteY118" fmla="*/ 1300473 h 2389751"/>
              <a:gd name="connsiteX119" fmla="*/ 1190625 w 1519238"/>
              <a:gd name="connsiteY119" fmla="*/ 1333811 h 2389751"/>
              <a:gd name="connsiteX120" fmla="*/ 1200150 w 1519238"/>
              <a:gd name="connsiteY120" fmla="*/ 1348098 h 2389751"/>
              <a:gd name="connsiteX121" fmla="*/ 1209675 w 1519238"/>
              <a:gd name="connsiteY121" fmla="*/ 1381436 h 2389751"/>
              <a:gd name="connsiteX122" fmla="*/ 1219200 w 1519238"/>
              <a:gd name="connsiteY122" fmla="*/ 1400486 h 2389751"/>
              <a:gd name="connsiteX123" fmla="*/ 1223963 w 1519238"/>
              <a:gd name="connsiteY123" fmla="*/ 1467161 h 2389751"/>
              <a:gd name="connsiteX124" fmla="*/ 1228725 w 1519238"/>
              <a:gd name="connsiteY124" fmla="*/ 1486211 h 2389751"/>
              <a:gd name="connsiteX125" fmla="*/ 1233488 w 1519238"/>
              <a:gd name="connsiteY125" fmla="*/ 1510023 h 2389751"/>
              <a:gd name="connsiteX126" fmla="*/ 1228725 w 1519238"/>
              <a:gd name="connsiteY126" fmla="*/ 1557648 h 2389751"/>
              <a:gd name="connsiteX127" fmla="*/ 1209675 w 1519238"/>
              <a:gd name="connsiteY127" fmla="*/ 1605273 h 2389751"/>
              <a:gd name="connsiteX128" fmla="*/ 1204913 w 1519238"/>
              <a:gd name="connsiteY128" fmla="*/ 1676711 h 2389751"/>
              <a:gd name="connsiteX129" fmla="*/ 1195388 w 1519238"/>
              <a:gd name="connsiteY129" fmla="*/ 1710048 h 2389751"/>
              <a:gd name="connsiteX130" fmla="*/ 1185863 w 1519238"/>
              <a:gd name="connsiteY130" fmla="*/ 1748148 h 2389751"/>
              <a:gd name="connsiteX131" fmla="*/ 1190625 w 1519238"/>
              <a:gd name="connsiteY131" fmla="*/ 1833873 h 2389751"/>
              <a:gd name="connsiteX132" fmla="*/ 1200150 w 1519238"/>
              <a:gd name="connsiteY132" fmla="*/ 1867211 h 2389751"/>
              <a:gd name="connsiteX133" fmla="*/ 1204913 w 1519238"/>
              <a:gd name="connsiteY133" fmla="*/ 1886261 h 2389751"/>
              <a:gd name="connsiteX134" fmla="*/ 1219200 w 1519238"/>
              <a:gd name="connsiteY134" fmla="*/ 1933886 h 2389751"/>
              <a:gd name="connsiteX135" fmla="*/ 1223963 w 1519238"/>
              <a:gd name="connsiteY135" fmla="*/ 2124386 h 2389751"/>
              <a:gd name="connsiteX136" fmla="*/ 1233488 w 1519238"/>
              <a:gd name="connsiteY136" fmla="*/ 2186298 h 2389751"/>
              <a:gd name="connsiteX137" fmla="*/ 1243013 w 1519238"/>
              <a:gd name="connsiteY137" fmla="*/ 2200586 h 2389751"/>
              <a:gd name="connsiteX138" fmla="*/ 1247775 w 1519238"/>
              <a:gd name="connsiteY138" fmla="*/ 2214873 h 2389751"/>
              <a:gd name="connsiteX139" fmla="*/ 1257300 w 1519238"/>
              <a:gd name="connsiteY139" fmla="*/ 2233923 h 2389751"/>
              <a:gd name="connsiteX140" fmla="*/ 1271588 w 1519238"/>
              <a:gd name="connsiteY140" fmla="*/ 2276786 h 2389751"/>
              <a:gd name="connsiteX141" fmla="*/ 1281113 w 1519238"/>
              <a:gd name="connsiteY141" fmla="*/ 2300598 h 2389751"/>
              <a:gd name="connsiteX142" fmla="*/ 1285875 w 1519238"/>
              <a:gd name="connsiteY142" fmla="*/ 2319648 h 2389751"/>
              <a:gd name="connsiteX143" fmla="*/ 1295400 w 1519238"/>
              <a:gd name="connsiteY143" fmla="*/ 2348223 h 2389751"/>
              <a:gd name="connsiteX144" fmla="*/ 1300163 w 1519238"/>
              <a:gd name="connsiteY144" fmla="*/ 2372036 h 2389751"/>
              <a:gd name="connsiteX145" fmla="*/ 1309688 w 1519238"/>
              <a:gd name="connsiteY145" fmla="*/ 2386323 h 2389751"/>
              <a:gd name="connsiteX146" fmla="*/ 1252538 w 1519238"/>
              <a:gd name="connsiteY146" fmla="*/ 2386323 h 2389751"/>
              <a:gd name="connsiteX147" fmla="*/ 1252538 w 1519238"/>
              <a:gd name="connsiteY147" fmla="*/ 2348223 h 2389751"/>
              <a:gd name="connsiteX148" fmla="*/ 1276350 w 1519238"/>
              <a:gd name="connsiteY148" fmla="*/ 2333936 h 2389751"/>
              <a:gd name="connsiteX0" fmla="*/ 0 w 1519238"/>
              <a:gd name="connsiteY0" fmla="*/ 1524311 h 2386323"/>
              <a:gd name="connsiteX1" fmla="*/ 23813 w 1519238"/>
              <a:gd name="connsiteY1" fmla="*/ 1486211 h 2386323"/>
              <a:gd name="connsiteX2" fmla="*/ 28575 w 1519238"/>
              <a:gd name="connsiteY2" fmla="*/ 1471923 h 2386323"/>
              <a:gd name="connsiteX3" fmla="*/ 47625 w 1519238"/>
              <a:gd name="connsiteY3" fmla="*/ 1438586 h 2386323"/>
              <a:gd name="connsiteX4" fmla="*/ 61913 w 1519238"/>
              <a:gd name="connsiteY4" fmla="*/ 1424298 h 2386323"/>
              <a:gd name="connsiteX5" fmla="*/ 80963 w 1519238"/>
              <a:gd name="connsiteY5" fmla="*/ 1395723 h 2386323"/>
              <a:gd name="connsiteX6" fmla="*/ 85725 w 1519238"/>
              <a:gd name="connsiteY6" fmla="*/ 1371911 h 2386323"/>
              <a:gd name="connsiteX7" fmla="*/ 119063 w 1519238"/>
              <a:gd name="connsiteY7" fmla="*/ 1338573 h 2386323"/>
              <a:gd name="connsiteX8" fmla="*/ 147638 w 1519238"/>
              <a:gd name="connsiteY8" fmla="*/ 1333811 h 2386323"/>
              <a:gd name="connsiteX9" fmla="*/ 157163 w 1519238"/>
              <a:gd name="connsiteY9" fmla="*/ 1305236 h 2386323"/>
              <a:gd name="connsiteX10" fmla="*/ 166688 w 1519238"/>
              <a:gd name="connsiteY10" fmla="*/ 1252848 h 2386323"/>
              <a:gd name="connsiteX11" fmla="*/ 157163 w 1519238"/>
              <a:gd name="connsiteY11" fmla="*/ 1176648 h 2386323"/>
              <a:gd name="connsiteX12" fmla="*/ 147638 w 1519238"/>
              <a:gd name="connsiteY12" fmla="*/ 1148073 h 2386323"/>
              <a:gd name="connsiteX13" fmla="*/ 142875 w 1519238"/>
              <a:gd name="connsiteY13" fmla="*/ 1114736 h 2386323"/>
              <a:gd name="connsiteX14" fmla="*/ 133350 w 1519238"/>
              <a:gd name="connsiteY14" fmla="*/ 1095686 h 2386323"/>
              <a:gd name="connsiteX15" fmla="*/ 128588 w 1519238"/>
              <a:gd name="connsiteY15" fmla="*/ 1081398 h 2386323"/>
              <a:gd name="connsiteX16" fmla="*/ 133350 w 1519238"/>
              <a:gd name="connsiteY16" fmla="*/ 986148 h 2386323"/>
              <a:gd name="connsiteX17" fmla="*/ 138113 w 1519238"/>
              <a:gd name="connsiteY17" fmla="*/ 971861 h 2386323"/>
              <a:gd name="connsiteX18" fmla="*/ 147638 w 1519238"/>
              <a:gd name="connsiteY18" fmla="*/ 957573 h 2386323"/>
              <a:gd name="connsiteX19" fmla="*/ 161925 w 1519238"/>
              <a:gd name="connsiteY19" fmla="*/ 943286 h 2386323"/>
              <a:gd name="connsiteX20" fmla="*/ 176213 w 1519238"/>
              <a:gd name="connsiteY20" fmla="*/ 900423 h 2386323"/>
              <a:gd name="connsiteX21" fmla="*/ 180975 w 1519238"/>
              <a:gd name="connsiteY21" fmla="*/ 886136 h 2386323"/>
              <a:gd name="connsiteX22" fmla="*/ 190500 w 1519238"/>
              <a:gd name="connsiteY22" fmla="*/ 867086 h 2386323"/>
              <a:gd name="connsiteX23" fmla="*/ 204788 w 1519238"/>
              <a:gd name="connsiteY23" fmla="*/ 814698 h 2386323"/>
              <a:gd name="connsiteX24" fmla="*/ 214313 w 1519238"/>
              <a:gd name="connsiteY24" fmla="*/ 781361 h 2386323"/>
              <a:gd name="connsiteX25" fmla="*/ 223838 w 1519238"/>
              <a:gd name="connsiteY25" fmla="*/ 767073 h 2386323"/>
              <a:gd name="connsiteX26" fmla="*/ 242888 w 1519238"/>
              <a:gd name="connsiteY26" fmla="*/ 733736 h 2386323"/>
              <a:gd name="connsiteX27" fmla="*/ 280988 w 1519238"/>
              <a:gd name="connsiteY27" fmla="*/ 714686 h 2386323"/>
              <a:gd name="connsiteX28" fmla="*/ 300038 w 1519238"/>
              <a:gd name="connsiteY28" fmla="*/ 705161 h 2386323"/>
              <a:gd name="connsiteX29" fmla="*/ 314325 w 1519238"/>
              <a:gd name="connsiteY29" fmla="*/ 690873 h 2386323"/>
              <a:gd name="connsiteX30" fmla="*/ 328613 w 1519238"/>
              <a:gd name="connsiteY30" fmla="*/ 681348 h 2386323"/>
              <a:gd name="connsiteX31" fmla="*/ 333375 w 1519238"/>
              <a:gd name="connsiteY31" fmla="*/ 667061 h 2386323"/>
              <a:gd name="connsiteX32" fmla="*/ 347663 w 1519238"/>
              <a:gd name="connsiteY32" fmla="*/ 652773 h 2386323"/>
              <a:gd name="connsiteX33" fmla="*/ 357188 w 1519238"/>
              <a:gd name="connsiteY33" fmla="*/ 638486 h 2386323"/>
              <a:gd name="connsiteX34" fmla="*/ 385763 w 1519238"/>
              <a:gd name="connsiteY34" fmla="*/ 614673 h 2386323"/>
              <a:gd name="connsiteX35" fmla="*/ 395288 w 1519238"/>
              <a:gd name="connsiteY35" fmla="*/ 600386 h 2386323"/>
              <a:gd name="connsiteX36" fmla="*/ 409575 w 1519238"/>
              <a:gd name="connsiteY36" fmla="*/ 581336 h 2386323"/>
              <a:gd name="connsiteX37" fmla="*/ 433388 w 1519238"/>
              <a:gd name="connsiteY37" fmla="*/ 552761 h 2386323"/>
              <a:gd name="connsiteX38" fmla="*/ 452438 w 1519238"/>
              <a:gd name="connsiteY38" fmla="*/ 543236 h 2386323"/>
              <a:gd name="connsiteX39" fmla="*/ 481013 w 1519238"/>
              <a:gd name="connsiteY39" fmla="*/ 509898 h 2386323"/>
              <a:gd name="connsiteX40" fmla="*/ 514350 w 1519238"/>
              <a:gd name="connsiteY40" fmla="*/ 471798 h 2386323"/>
              <a:gd name="connsiteX41" fmla="*/ 557213 w 1519238"/>
              <a:gd name="connsiteY41" fmla="*/ 428936 h 2386323"/>
              <a:gd name="connsiteX42" fmla="*/ 590550 w 1519238"/>
              <a:gd name="connsiteY42" fmla="*/ 395598 h 2386323"/>
              <a:gd name="connsiteX43" fmla="*/ 609600 w 1519238"/>
              <a:gd name="connsiteY43" fmla="*/ 333686 h 2386323"/>
              <a:gd name="connsiteX44" fmla="*/ 628650 w 1519238"/>
              <a:gd name="connsiteY44" fmla="*/ 305111 h 2386323"/>
              <a:gd name="connsiteX45" fmla="*/ 652463 w 1519238"/>
              <a:gd name="connsiteY45" fmla="*/ 271773 h 2386323"/>
              <a:gd name="connsiteX46" fmla="*/ 676275 w 1519238"/>
              <a:gd name="connsiteY46" fmla="*/ 243198 h 2386323"/>
              <a:gd name="connsiteX47" fmla="*/ 690563 w 1519238"/>
              <a:gd name="connsiteY47" fmla="*/ 209861 h 2386323"/>
              <a:gd name="connsiteX48" fmla="*/ 700088 w 1519238"/>
              <a:gd name="connsiteY48" fmla="*/ 181286 h 2386323"/>
              <a:gd name="connsiteX49" fmla="*/ 714375 w 1519238"/>
              <a:gd name="connsiteY49" fmla="*/ 157473 h 2386323"/>
              <a:gd name="connsiteX50" fmla="*/ 742950 w 1519238"/>
              <a:gd name="connsiteY50" fmla="*/ 133661 h 2386323"/>
              <a:gd name="connsiteX51" fmla="*/ 747713 w 1519238"/>
              <a:gd name="connsiteY51" fmla="*/ 119373 h 2386323"/>
              <a:gd name="connsiteX52" fmla="*/ 733425 w 1519238"/>
              <a:gd name="connsiteY52" fmla="*/ 90798 h 2386323"/>
              <a:gd name="connsiteX53" fmla="*/ 728663 w 1519238"/>
              <a:gd name="connsiteY53" fmla="*/ 76511 h 2386323"/>
              <a:gd name="connsiteX54" fmla="*/ 757238 w 1519238"/>
              <a:gd name="connsiteY54" fmla="*/ 90798 h 2386323"/>
              <a:gd name="connsiteX55" fmla="*/ 766763 w 1519238"/>
              <a:gd name="connsiteY55" fmla="*/ 105086 h 2386323"/>
              <a:gd name="connsiteX56" fmla="*/ 757238 w 1519238"/>
              <a:gd name="connsiteY56" fmla="*/ 71748 h 2386323"/>
              <a:gd name="connsiteX57" fmla="*/ 747713 w 1519238"/>
              <a:gd name="connsiteY57" fmla="*/ 57461 h 2386323"/>
              <a:gd name="connsiteX58" fmla="*/ 742950 w 1519238"/>
              <a:gd name="connsiteY58" fmla="*/ 43173 h 2386323"/>
              <a:gd name="connsiteX59" fmla="*/ 733425 w 1519238"/>
              <a:gd name="connsiteY59" fmla="*/ 28886 h 2386323"/>
              <a:gd name="connsiteX60" fmla="*/ 752475 w 1519238"/>
              <a:gd name="connsiteY60" fmla="*/ 38411 h 2386323"/>
              <a:gd name="connsiteX61" fmla="*/ 766763 w 1519238"/>
              <a:gd name="connsiteY61" fmla="*/ 43173 h 2386323"/>
              <a:gd name="connsiteX62" fmla="*/ 781050 w 1519238"/>
              <a:gd name="connsiteY62" fmla="*/ 43173 h 2386323"/>
              <a:gd name="connsiteX63" fmla="*/ 766763 w 1519238"/>
              <a:gd name="connsiteY63" fmla="*/ 14598 h 2386323"/>
              <a:gd name="connsiteX64" fmla="*/ 762000 w 1519238"/>
              <a:gd name="connsiteY64" fmla="*/ 311 h 2386323"/>
              <a:gd name="connsiteX65" fmla="*/ 804863 w 1519238"/>
              <a:gd name="connsiteY65" fmla="*/ 19361 h 2386323"/>
              <a:gd name="connsiteX66" fmla="*/ 814388 w 1519238"/>
              <a:gd name="connsiteY66" fmla="*/ 33648 h 2386323"/>
              <a:gd name="connsiteX67" fmla="*/ 857250 w 1519238"/>
              <a:gd name="connsiteY67" fmla="*/ 62223 h 2386323"/>
              <a:gd name="connsiteX68" fmla="*/ 876300 w 1519238"/>
              <a:gd name="connsiteY68" fmla="*/ 71748 h 2386323"/>
              <a:gd name="connsiteX69" fmla="*/ 890588 w 1519238"/>
              <a:gd name="connsiteY69" fmla="*/ 86036 h 2386323"/>
              <a:gd name="connsiteX70" fmla="*/ 904875 w 1519238"/>
              <a:gd name="connsiteY70" fmla="*/ 90798 h 2386323"/>
              <a:gd name="connsiteX71" fmla="*/ 947738 w 1519238"/>
              <a:gd name="connsiteY71" fmla="*/ 105086 h 2386323"/>
              <a:gd name="connsiteX72" fmla="*/ 966788 w 1519238"/>
              <a:gd name="connsiteY72" fmla="*/ 114611 h 2386323"/>
              <a:gd name="connsiteX73" fmla="*/ 985838 w 1519238"/>
              <a:gd name="connsiteY73" fmla="*/ 143186 h 2386323"/>
              <a:gd name="connsiteX74" fmla="*/ 1028700 w 1519238"/>
              <a:gd name="connsiteY74" fmla="*/ 176523 h 2386323"/>
              <a:gd name="connsiteX75" fmla="*/ 1047750 w 1519238"/>
              <a:gd name="connsiteY75" fmla="*/ 205098 h 2386323"/>
              <a:gd name="connsiteX76" fmla="*/ 1090613 w 1519238"/>
              <a:gd name="connsiteY76" fmla="*/ 252723 h 2386323"/>
              <a:gd name="connsiteX77" fmla="*/ 1109663 w 1519238"/>
              <a:gd name="connsiteY77" fmla="*/ 281298 h 2386323"/>
              <a:gd name="connsiteX78" fmla="*/ 1114425 w 1519238"/>
              <a:gd name="connsiteY78" fmla="*/ 300348 h 2386323"/>
              <a:gd name="connsiteX79" fmla="*/ 1138238 w 1519238"/>
              <a:gd name="connsiteY79" fmla="*/ 343211 h 2386323"/>
              <a:gd name="connsiteX80" fmla="*/ 1166813 w 1519238"/>
              <a:gd name="connsiteY80" fmla="*/ 362261 h 2386323"/>
              <a:gd name="connsiteX81" fmla="*/ 1204913 w 1519238"/>
              <a:gd name="connsiteY81" fmla="*/ 371786 h 2386323"/>
              <a:gd name="connsiteX82" fmla="*/ 1214438 w 1519238"/>
              <a:gd name="connsiteY82" fmla="*/ 386073 h 2386323"/>
              <a:gd name="connsiteX83" fmla="*/ 1238250 w 1519238"/>
              <a:gd name="connsiteY83" fmla="*/ 414648 h 2386323"/>
              <a:gd name="connsiteX84" fmla="*/ 1247775 w 1519238"/>
              <a:gd name="connsiteY84" fmla="*/ 443223 h 2386323"/>
              <a:gd name="connsiteX85" fmla="*/ 1252538 w 1519238"/>
              <a:gd name="connsiteY85" fmla="*/ 457511 h 2386323"/>
              <a:gd name="connsiteX86" fmla="*/ 1262063 w 1519238"/>
              <a:gd name="connsiteY86" fmla="*/ 476561 h 2386323"/>
              <a:gd name="connsiteX87" fmla="*/ 1290638 w 1519238"/>
              <a:gd name="connsiteY87" fmla="*/ 519423 h 2386323"/>
              <a:gd name="connsiteX88" fmla="*/ 1300163 w 1519238"/>
              <a:gd name="connsiteY88" fmla="*/ 533711 h 2386323"/>
              <a:gd name="connsiteX89" fmla="*/ 1304925 w 1519238"/>
              <a:gd name="connsiteY89" fmla="*/ 547998 h 2386323"/>
              <a:gd name="connsiteX90" fmla="*/ 1319213 w 1519238"/>
              <a:gd name="connsiteY90" fmla="*/ 557523 h 2386323"/>
              <a:gd name="connsiteX91" fmla="*/ 1371600 w 1519238"/>
              <a:gd name="connsiteY91" fmla="*/ 581336 h 2386323"/>
              <a:gd name="connsiteX92" fmla="*/ 1390650 w 1519238"/>
              <a:gd name="connsiteY92" fmla="*/ 590861 h 2386323"/>
              <a:gd name="connsiteX93" fmla="*/ 1419225 w 1519238"/>
              <a:gd name="connsiteY93" fmla="*/ 600386 h 2386323"/>
              <a:gd name="connsiteX94" fmla="*/ 1462088 w 1519238"/>
              <a:gd name="connsiteY94" fmla="*/ 595623 h 2386323"/>
              <a:gd name="connsiteX95" fmla="*/ 1476375 w 1519238"/>
              <a:gd name="connsiteY95" fmla="*/ 590861 h 2386323"/>
              <a:gd name="connsiteX96" fmla="*/ 1485900 w 1519238"/>
              <a:gd name="connsiteY96" fmla="*/ 576573 h 2386323"/>
              <a:gd name="connsiteX97" fmla="*/ 1504950 w 1519238"/>
              <a:gd name="connsiteY97" fmla="*/ 571811 h 2386323"/>
              <a:gd name="connsiteX98" fmla="*/ 1519238 w 1519238"/>
              <a:gd name="connsiteY98" fmla="*/ 567048 h 2386323"/>
              <a:gd name="connsiteX99" fmla="*/ 1509713 w 1519238"/>
              <a:gd name="connsiteY99" fmla="*/ 705161 h 2386323"/>
              <a:gd name="connsiteX100" fmla="*/ 1504950 w 1519238"/>
              <a:gd name="connsiteY100" fmla="*/ 719448 h 2386323"/>
              <a:gd name="connsiteX101" fmla="*/ 1485900 w 1519238"/>
              <a:gd name="connsiteY101" fmla="*/ 748023 h 2386323"/>
              <a:gd name="connsiteX102" fmla="*/ 1466850 w 1519238"/>
              <a:gd name="connsiteY102" fmla="*/ 786123 h 2386323"/>
              <a:gd name="connsiteX103" fmla="*/ 1457325 w 1519238"/>
              <a:gd name="connsiteY103" fmla="*/ 824223 h 2386323"/>
              <a:gd name="connsiteX104" fmla="*/ 1447800 w 1519238"/>
              <a:gd name="connsiteY104" fmla="*/ 909948 h 2386323"/>
              <a:gd name="connsiteX105" fmla="*/ 1438275 w 1519238"/>
              <a:gd name="connsiteY105" fmla="*/ 1014723 h 2386323"/>
              <a:gd name="connsiteX106" fmla="*/ 1428750 w 1519238"/>
              <a:gd name="connsiteY106" fmla="*/ 1090923 h 2386323"/>
              <a:gd name="connsiteX107" fmla="*/ 1414463 w 1519238"/>
              <a:gd name="connsiteY107" fmla="*/ 1119498 h 2386323"/>
              <a:gd name="connsiteX108" fmla="*/ 1400175 w 1519238"/>
              <a:gd name="connsiteY108" fmla="*/ 1148073 h 2386323"/>
              <a:gd name="connsiteX109" fmla="*/ 1395413 w 1519238"/>
              <a:gd name="connsiteY109" fmla="*/ 1162361 h 2386323"/>
              <a:gd name="connsiteX110" fmla="*/ 1338263 w 1519238"/>
              <a:gd name="connsiteY110" fmla="*/ 1148073 h 2386323"/>
              <a:gd name="connsiteX111" fmla="*/ 1314450 w 1519238"/>
              <a:gd name="connsiteY111" fmla="*/ 1143311 h 2386323"/>
              <a:gd name="connsiteX112" fmla="*/ 1285875 w 1519238"/>
              <a:gd name="connsiteY112" fmla="*/ 1133786 h 2386323"/>
              <a:gd name="connsiteX113" fmla="*/ 1223963 w 1519238"/>
              <a:gd name="connsiteY113" fmla="*/ 1138548 h 2386323"/>
              <a:gd name="connsiteX114" fmla="*/ 1214438 w 1519238"/>
              <a:gd name="connsiteY114" fmla="*/ 1167123 h 2386323"/>
              <a:gd name="connsiteX115" fmla="*/ 1204913 w 1519238"/>
              <a:gd name="connsiteY115" fmla="*/ 1186173 h 2386323"/>
              <a:gd name="connsiteX116" fmla="*/ 1195388 w 1519238"/>
              <a:gd name="connsiteY116" fmla="*/ 1214748 h 2386323"/>
              <a:gd name="connsiteX117" fmla="*/ 1190625 w 1519238"/>
              <a:gd name="connsiteY117" fmla="*/ 1281423 h 2386323"/>
              <a:gd name="connsiteX118" fmla="*/ 1176338 w 1519238"/>
              <a:gd name="connsiteY118" fmla="*/ 1300473 h 2386323"/>
              <a:gd name="connsiteX119" fmla="*/ 1190625 w 1519238"/>
              <a:gd name="connsiteY119" fmla="*/ 1333811 h 2386323"/>
              <a:gd name="connsiteX120" fmla="*/ 1200150 w 1519238"/>
              <a:gd name="connsiteY120" fmla="*/ 1348098 h 2386323"/>
              <a:gd name="connsiteX121" fmla="*/ 1209675 w 1519238"/>
              <a:gd name="connsiteY121" fmla="*/ 1381436 h 2386323"/>
              <a:gd name="connsiteX122" fmla="*/ 1219200 w 1519238"/>
              <a:gd name="connsiteY122" fmla="*/ 1400486 h 2386323"/>
              <a:gd name="connsiteX123" fmla="*/ 1223963 w 1519238"/>
              <a:gd name="connsiteY123" fmla="*/ 1467161 h 2386323"/>
              <a:gd name="connsiteX124" fmla="*/ 1228725 w 1519238"/>
              <a:gd name="connsiteY124" fmla="*/ 1486211 h 2386323"/>
              <a:gd name="connsiteX125" fmla="*/ 1233488 w 1519238"/>
              <a:gd name="connsiteY125" fmla="*/ 1510023 h 2386323"/>
              <a:gd name="connsiteX126" fmla="*/ 1228725 w 1519238"/>
              <a:gd name="connsiteY126" fmla="*/ 1557648 h 2386323"/>
              <a:gd name="connsiteX127" fmla="*/ 1209675 w 1519238"/>
              <a:gd name="connsiteY127" fmla="*/ 1605273 h 2386323"/>
              <a:gd name="connsiteX128" fmla="*/ 1204913 w 1519238"/>
              <a:gd name="connsiteY128" fmla="*/ 1676711 h 2386323"/>
              <a:gd name="connsiteX129" fmla="*/ 1195388 w 1519238"/>
              <a:gd name="connsiteY129" fmla="*/ 1710048 h 2386323"/>
              <a:gd name="connsiteX130" fmla="*/ 1185863 w 1519238"/>
              <a:gd name="connsiteY130" fmla="*/ 1748148 h 2386323"/>
              <a:gd name="connsiteX131" fmla="*/ 1190625 w 1519238"/>
              <a:gd name="connsiteY131" fmla="*/ 1833873 h 2386323"/>
              <a:gd name="connsiteX132" fmla="*/ 1200150 w 1519238"/>
              <a:gd name="connsiteY132" fmla="*/ 1867211 h 2386323"/>
              <a:gd name="connsiteX133" fmla="*/ 1204913 w 1519238"/>
              <a:gd name="connsiteY133" fmla="*/ 1886261 h 2386323"/>
              <a:gd name="connsiteX134" fmla="*/ 1219200 w 1519238"/>
              <a:gd name="connsiteY134" fmla="*/ 1933886 h 2386323"/>
              <a:gd name="connsiteX135" fmla="*/ 1223963 w 1519238"/>
              <a:gd name="connsiteY135" fmla="*/ 2124386 h 2386323"/>
              <a:gd name="connsiteX136" fmla="*/ 1233488 w 1519238"/>
              <a:gd name="connsiteY136" fmla="*/ 2186298 h 2386323"/>
              <a:gd name="connsiteX137" fmla="*/ 1243013 w 1519238"/>
              <a:gd name="connsiteY137" fmla="*/ 2200586 h 2386323"/>
              <a:gd name="connsiteX138" fmla="*/ 1247775 w 1519238"/>
              <a:gd name="connsiteY138" fmla="*/ 2214873 h 2386323"/>
              <a:gd name="connsiteX139" fmla="*/ 1257300 w 1519238"/>
              <a:gd name="connsiteY139" fmla="*/ 2233923 h 2386323"/>
              <a:gd name="connsiteX140" fmla="*/ 1271588 w 1519238"/>
              <a:gd name="connsiteY140" fmla="*/ 2276786 h 2386323"/>
              <a:gd name="connsiteX141" fmla="*/ 1281113 w 1519238"/>
              <a:gd name="connsiteY141" fmla="*/ 2300598 h 2386323"/>
              <a:gd name="connsiteX142" fmla="*/ 1285875 w 1519238"/>
              <a:gd name="connsiteY142" fmla="*/ 2319648 h 2386323"/>
              <a:gd name="connsiteX143" fmla="*/ 1295400 w 1519238"/>
              <a:gd name="connsiteY143" fmla="*/ 2348223 h 2386323"/>
              <a:gd name="connsiteX144" fmla="*/ 1300163 w 1519238"/>
              <a:gd name="connsiteY144" fmla="*/ 2372036 h 2386323"/>
              <a:gd name="connsiteX145" fmla="*/ 1309688 w 1519238"/>
              <a:gd name="connsiteY145" fmla="*/ 2386323 h 2386323"/>
              <a:gd name="connsiteX146" fmla="*/ 1252538 w 1519238"/>
              <a:gd name="connsiteY146" fmla="*/ 2348223 h 2386323"/>
              <a:gd name="connsiteX147" fmla="*/ 1276350 w 1519238"/>
              <a:gd name="connsiteY147" fmla="*/ 2333936 h 2386323"/>
              <a:gd name="connsiteX0" fmla="*/ 0 w 1519238"/>
              <a:gd name="connsiteY0" fmla="*/ 1524311 h 2386323"/>
              <a:gd name="connsiteX1" fmla="*/ 23813 w 1519238"/>
              <a:gd name="connsiteY1" fmla="*/ 1486211 h 2386323"/>
              <a:gd name="connsiteX2" fmla="*/ 28575 w 1519238"/>
              <a:gd name="connsiteY2" fmla="*/ 1471923 h 2386323"/>
              <a:gd name="connsiteX3" fmla="*/ 47625 w 1519238"/>
              <a:gd name="connsiteY3" fmla="*/ 1438586 h 2386323"/>
              <a:gd name="connsiteX4" fmla="*/ 61913 w 1519238"/>
              <a:gd name="connsiteY4" fmla="*/ 1424298 h 2386323"/>
              <a:gd name="connsiteX5" fmla="*/ 80963 w 1519238"/>
              <a:gd name="connsiteY5" fmla="*/ 1395723 h 2386323"/>
              <a:gd name="connsiteX6" fmla="*/ 85725 w 1519238"/>
              <a:gd name="connsiteY6" fmla="*/ 1371911 h 2386323"/>
              <a:gd name="connsiteX7" fmla="*/ 119063 w 1519238"/>
              <a:gd name="connsiteY7" fmla="*/ 1338573 h 2386323"/>
              <a:gd name="connsiteX8" fmla="*/ 147638 w 1519238"/>
              <a:gd name="connsiteY8" fmla="*/ 1333811 h 2386323"/>
              <a:gd name="connsiteX9" fmla="*/ 157163 w 1519238"/>
              <a:gd name="connsiteY9" fmla="*/ 1305236 h 2386323"/>
              <a:gd name="connsiteX10" fmla="*/ 166688 w 1519238"/>
              <a:gd name="connsiteY10" fmla="*/ 1252848 h 2386323"/>
              <a:gd name="connsiteX11" fmla="*/ 157163 w 1519238"/>
              <a:gd name="connsiteY11" fmla="*/ 1176648 h 2386323"/>
              <a:gd name="connsiteX12" fmla="*/ 147638 w 1519238"/>
              <a:gd name="connsiteY12" fmla="*/ 1148073 h 2386323"/>
              <a:gd name="connsiteX13" fmla="*/ 142875 w 1519238"/>
              <a:gd name="connsiteY13" fmla="*/ 1114736 h 2386323"/>
              <a:gd name="connsiteX14" fmla="*/ 133350 w 1519238"/>
              <a:gd name="connsiteY14" fmla="*/ 1095686 h 2386323"/>
              <a:gd name="connsiteX15" fmla="*/ 128588 w 1519238"/>
              <a:gd name="connsiteY15" fmla="*/ 1081398 h 2386323"/>
              <a:gd name="connsiteX16" fmla="*/ 133350 w 1519238"/>
              <a:gd name="connsiteY16" fmla="*/ 986148 h 2386323"/>
              <a:gd name="connsiteX17" fmla="*/ 138113 w 1519238"/>
              <a:gd name="connsiteY17" fmla="*/ 971861 h 2386323"/>
              <a:gd name="connsiteX18" fmla="*/ 147638 w 1519238"/>
              <a:gd name="connsiteY18" fmla="*/ 957573 h 2386323"/>
              <a:gd name="connsiteX19" fmla="*/ 161925 w 1519238"/>
              <a:gd name="connsiteY19" fmla="*/ 943286 h 2386323"/>
              <a:gd name="connsiteX20" fmla="*/ 176213 w 1519238"/>
              <a:gd name="connsiteY20" fmla="*/ 900423 h 2386323"/>
              <a:gd name="connsiteX21" fmla="*/ 180975 w 1519238"/>
              <a:gd name="connsiteY21" fmla="*/ 886136 h 2386323"/>
              <a:gd name="connsiteX22" fmla="*/ 190500 w 1519238"/>
              <a:gd name="connsiteY22" fmla="*/ 867086 h 2386323"/>
              <a:gd name="connsiteX23" fmla="*/ 204788 w 1519238"/>
              <a:gd name="connsiteY23" fmla="*/ 814698 h 2386323"/>
              <a:gd name="connsiteX24" fmla="*/ 214313 w 1519238"/>
              <a:gd name="connsiteY24" fmla="*/ 781361 h 2386323"/>
              <a:gd name="connsiteX25" fmla="*/ 223838 w 1519238"/>
              <a:gd name="connsiteY25" fmla="*/ 767073 h 2386323"/>
              <a:gd name="connsiteX26" fmla="*/ 242888 w 1519238"/>
              <a:gd name="connsiteY26" fmla="*/ 733736 h 2386323"/>
              <a:gd name="connsiteX27" fmla="*/ 280988 w 1519238"/>
              <a:gd name="connsiteY27" fmla="*/ 714686 h 2386323"/>
              <a:gd name="connsiteX28" fmla="*/ 300038 w 1519238"/>
              <a:gd name="connsiteY28" fmla="*/ 705161 h 2386323"/>
              <a:gd name="connsiteX29" fmla="*/ 314325 w 1519238"/>
              <a:gd name="connsiteY29" fmla="*/ 690873 h 2386323"/>
              <a:gd name="connsiteX30" fmla="*/ 328613 w 1519238"/>
              <a:gd name="connsiteY30" fmla="*/ 681348 h 2386323"/>
              <a:gd name="connsiteX31" fmla="*/ 333375 w 1519238"/>
              <a:gd name="connsiteY31" fmla="*/ 667061 h 2386323"/>
              <a:gd name="connsiteX32" fmla="*/ 347663 w 1519238"/>
              <a:gd name="connsiteY32" fmla="*/ 652773 h 2386323"/>
              <a:gd name="connsiteX33" fmla="*/ 357188 w 1519238"/>
              <a:gd name="connsiteY33" fmla="*/ 638486 h 2386323"/>
              <a:gd name="connsiteX34" fmla="*/ 385763 w 1519238"/>
              <a:gd name="connsiteY34" fmla="*/ 614673 h 2386323"/>
              <a:gd name="connsiteX35" fmla="*/ 395288 w 1519238"/>
              <a:gd name="connsiteY35" fmla="*/ 600386 h 2386323"/>
              <a:gd name="connsiteX36" fmla="*/ 409575 w 1519238"/>
              <a:gd name="connsiteY36" fmla="*/ 581336 h 2386323"/>
              <a:gd name="connsiteX37" fmla="*/ 433388 w 1519238"/>
              <a:gd name="connsiteY37" fmla="*/ 552761 h 2386323"/>
              <a:gd name="connsiteX38" fmla="*/ 452438 w 1519238"/>
              <a:gd name="connsiteY38" fmla="*/ 543236 h 2386323"/>
              <a:gd name="connsiteX39" fmla="*/ 481013 w 1519238"/>
              <a:gd name="connsiteY39" fmla="*/ 509898 h 2386323"/>
              <a:gd name="connsiteX40" fmla="*/ 514350 w 1519238"/>
              <a:gd name="connsiteY40" fmla="*/ 471798 h 2386323"/>
              <a:gd name="connsiteX41" fmla="*/ 557213 w 1519238"/>
              <a:gd name="connsiteY41" fmla="*/ 428936 h 2386323"/>
              <a:gd name="connsiteX42" fmla="*/ 590550 w 1519238"/>
              <a:gd name="connsiteY42" fmla="*/ 395598 h 2386323"/>
              <a:gd name="connsiteX43" fmla="*/ 609600 w 1519238"/>
              <a:gd name="connsiteY43" fmla="*/ 333686 h 2386323"/>
              <a:gd name="connsiteX44" fmla="*/ 628650 w 1519238"/>
              <a:gd name="connsiteY44" fmla="*/ 305111 h 2386323"/>
              <a:gd name="connsiteX45" fmla="*/ 652463 w 1519238"/>
              <a:gd name="connsiteY45" fmla="*/ 271773 h 2386323"/>
              <a:gd name="connsiteX46" fmla="*/ 676275 w 1519238"/>
              <a:gd name="connsiteY46" fmla="*/ 243198 h 2386323"/>
              <a:gd name="connsiteX47" fmla="*/ 690563 w 1519238"/>
              <a:gd name="connsiteY47" fmla="*/ 209861 h 2386323"/>
              <a:gd name="connsiteX48" fmla="*/ 700088 w 1519238"/>
              <a:gd name="connsiteY48" fmla="*/ 181286 h 2386323"/>
              <a:gd name="connsiteX49" fmla="*/ 714375 w 1519238"/>
              <a:gd name="connsiteY49" fmla="*/ 157473 h 2386323"/>
              <a:gd name="connsiteX50" fmla="*/ 742950 w 1519238"/>
              <a:gd name="connsiteY50" fmla="*/ 133661 h 2386323"/>
              <a:gd name="connsiteX51" fmla="*/ 747713 w 1519238"/>
              <a:gd name="connsiteY51" fmla="*/ 119373 h 2386323"/>
              <a:gd name="connsiteX52" fmla="*/ 733425 w 1519238"/>
              <a:gd name="connsiteY52" fmla="*/ 90798 h 2386323"/>
              <a:gd name="connsiteX53" fmla="*/ 728663 w 1519238"/>
              <a:gd name="connsiteY53" fmla="*/ 76511 h 2386323"/>
              <a:gd name="connsiteX54" fmla="*/ 757238 w 1519238"/>
              <a:gd name="connsiteY54" fmla="*/ 90798 h 2386323"/>
              <a:gd name="connsiteX55" fmla="*/ 766763 w 1519238"/>
              <a:gd name="connsiteY55" fmla="*/ 105086 h 2386323"/>
              <a:gd name="connsiteX56" fmla="*/ 757238 w 1519238"/>
              <a:gd name="connsiteY56" fmla="*/ 71748 h 2386323"/>
              <a:gd name="connsiteX57" fmla="*/ 747713 w 1519238"/>
              <a:gd name="connsiteY57" fmla="*/ 57461 h 2386323"/>
              <a:gd name="connsiteX58" fmla="*/ 742950 w 1519238"/>
              <a:gd name="connsiteY58" fmla="*/ 43173 h 2386323"/>
              <a:gd name="connsiteX59" fmla="*/ 733425 w 1519238"/>
              <a:gd name="connsiteY59" fmla="*/ 28886 h 2386323"/>
              <a:gd name="connsiteX60" fmla="*/ 752475 w 1519238"/>
              <a:gd name="connsiteY60" fmla="*/ 38411 h 2386323"/>
              <a:gd name="connsiteX61" fmla="*/ 766763 w 1519238"/>
              <a:gd name="connsiteY61" fmla="*/ 43173 h 2386323"/>
              <a:gd name="connsiteX62" fmla="*/ 781050 w 1519238"/>
              <a:gd name="connsiteY62" fmla="*/ 43173 h 2386323"/>
              <a:gd name="connsiteX63" fmla="*/ 766763 w 1519238"/>
              <a:gd name="connsiteY63" fmla="*/ 14598 h 2386323"/>
              <a:gd name="connsiteX64" fmla="*/ 762000 w 1519238"/>
              <a:gd name="connsiteY64" fmla="*/ 311 h 2386323"/>
              <a:gd name="connsiteX65" fmla="*/ 804863 w 1519238"/>
              <a:gd name="connsiteY65" fmla="*/ 19361 h 2386323"/>
              <a:gd name="connsiteX66" fmla="*/ 814388 w 1519238"/>
              <a:gd name="connsiteY66" fmla="*/ 33648 h 2386323"/>
              <a:gd name="connsiteX67" fmla="*/ 857250 w 1519238"/>
              <a:gd name="connsiteY67" fmla="*/ 62223 h 2386323"/>
              <a:gd name="connsiteX68" fmla="*/ 876300 w 1519238"/>
              <a:gd name="connsiteY68" fmla="*/ 71748 h 2386323"/>
              <a:gd name="connsiteX69" fmla="*/ 890588 w 1519238"/>
              <a:gd name="connsiteY69" fmla="*/ 86036 h 2386323"/>
              <a:gd name="connsiteX70" fmla="*/ 904875 w 1519238"/>
              <a:gd name="connsiteY70" fmla="*/ 90798 h 2386323"/>
              <a:gd name="connsiteX71" fmla="*/ 947738 w 1519238"/>
              <a:gd name="connsiteY71" fmla="*/ 105086 h 2386323"/>
              <a:gd name="connsiteX72" fmla="*/ 966788 w 1519238"/>
              <a:gd name="connsiteY72" fmla="*/ 114611 h 2386323"/>
              <a:gd name="connsiteX73" fmla="*/ 985838 w 1519238"/>
              <a:gd name="connsiteY73" fmla="*/ 143186 h 2386323"/>
              <a:gd name="connsiteX74" fmla="*/ 1028700 w 1519238"/>
              <a:gd name="connsiteY74" fmla="*/ 176523 h 2386323"/>
              <a:gd name="connsiteX75" fmla="*/ 1047750 w 1519238"/>
              <a:gd name="connsiteY75" fmla="*/ 205098 h 2386323"/>
              <a:gd name="connsiteX76" fmla="*/ 1090613 w 1519238"/>
              <a:gd name="connsiteY76" fmla="*/ 252723 h 2386323"/>
              <a:gd name="connsiteX77" fmla="*/ 1109663 w 1519238"/>
              <a:gd name="connsiteY77" fmla="*/ 281298 h 2386323"/>
              <a:gd name="connsiteX78" fmla="*/ 1114425 w 1519238"/>
              <a:gd name="connsiteY78" fmla="*/ 300348 h 2386323"/>
              <a:gd name="connsiteX79" fmla="*/ 1138238 w 1519238"/>
              <a:gd name="connsiteY79" fmla="*/ 343211 h 2386323"/>
              <a:gd name="connsiteX80" fmla="*/ 1166813 w 1519238"/>
              <a:gd name="connsiteY80" fmla="*/ 362261 h 2386323"/>
              <a:gd name="connsiteX81" fmla="*/ 1204913 w 1519238"/>
              <a:gd name="connsiteY81" fmla="*/ 371786 h 2386323"/>
              <a:gd name="connsiteX82" fmla="*/ 1214438 w 1519238"/>
              <a:gd name="connsiteY82" fmla="*/ 386073 h 2386323"/>
              <a:gd name="connsiteX83" fmla="*/ 1238250 w 1519238"/>
              <a:gd name="connsiteY83" fmla="*/ 414648 h 2386323"/>
              <a:gd name="connsiteX84" fmla="*/ 1247775 w 1519238"/>
              <a:gd name="connsiteY84" fmla="*/ 443223 h 2386323"/>
              <a:gd name="connsiteX85" fmla="*/ 1252538 w 1519238"/>
              <a:gd name="connsiteY85" fmla="*/ 457511 h 2386323"/>
              <a:gd name="connsiteX86" fmla="*/ 1262063 w 1519238"/>
              <a:gd name="connsiteY86" fmla="*/ 476561 h 2386323"/>
              <a:gd name="connsiteX87" fmla="*/ 1290638 w 1519238"/>
              <a:gd name="connsiteY87" fmla="*/ 519423 h 2386323"/>
              <a:gd name="connsiteX88" fmla="*/ 1300163 w 1519238"/>
              <a:gd name="connsiteY88" fmla="*/ 533711 h 2386323"/>
              <a:gd name="connsiteX89" fmla="*/ 1304925 w 1519238"/>
              <a:gd name="connsiteY89" fmla="*/ 547998 h 2386323"/>
              <a:gd name="connsiteX90" fmla="*/ 1319213 w 1519238"/>
              <a:gd name="connsiteY90" fmla="*/ 557523 h 2386323"/>
              <a:gd name="connsiteX91" fmla="*/ 1371600 w 1519238"/>
              <a:gd name="connsiteY91" fmla="*/ 581336 h 2386323"/>
              <a:gd name="connsiteX92" fmla="*/ 1390650 w 1519238"/>
              <a:gd name="connsiteY92" fmla="*/ 590861 h 2386323"/>
              <a:gd name="connsiteX93" fmla="*/ 1419225 w 1519238"/>
              <a:gd name="connsiteY93" fmla="*/ 600386 h 2386323"/>
              <a:gd name="connsiteX94" fmla="*/ 1462088 w 1519238"/>
              <a:gd name="connsiteY94" fmla="*/ 595623 h 2386323"/>
              <a:gd name="connsiteX95" fmla="*/ 1476375 w 1519238"/>
              <a:gd name="connsiteY95" fmla="*/ 590861 h 2386323"/>
              <a:gd name="connsiteX96" fmla="*/ 1485900 w 1519238"/>
              <a:gd name="connsiteY96" fmla="*/ 576573 h 2386323"/>
              <a:gd name="connsiteX97" fmla="*/ 1504950 w 1519238"/>
              <a:gd name="connsiteY97" fmla="*/ 571811 h 2386323"/>
              <a:gd name="connsiteX98" fmla="*/ 1519238 w 1519238"/>
              <a:gd name="connsiteY98" fmla="*/ 567048 h 2386323"/>
              <a:gd name="connsiteX99" fmla="*/ 1509713 w 1519238"/>
              <a:gd name="connsiteY99" fmla="*/ 705161 h 2386323"/>
              <a:gd name="connsiteX100" fmla="*/ 1504950 w 1519238"/>
              <a:gd name="connsiteY100" fmla="*/ 719448 h 2386323"/>
              <a:gd name="connsiteX101" fmla="*/ 1485900 w 1519238"/>
              <a:gd name="connsiteY101" fmla="*/ 748023 h 2386323"/>
              <a:gd name="connsiteX102" fmla="*/ 1466850 w 1519238"/>
              <a:gd name="connsiteY102" fmla="*/ 786123 h 2386323"/>
              <a:gd name="connsiteX103" fmla="*/ 1457325 w 1519238"/>
              <a:gd name="connsiteY103" fmla="*/ 824223 h 2386323"/>
              <a:gd name="connsiteX104" fmla="*/ 1447800 w 1519238"/>
              <a:gd name="connsiteY104" fmla="*/ 909948 h 2386323"/>
              <a:gd name="connsiteX105" fmla="*/ 1438275 w 1519238"/>
              <a:gd name="connsiteY105" fmla="*/ 1014723 h 2386323"/>
              <a:gd name="connsiteX106" fmla="*/ 1428750 w 1519238"/>
              <a:gd name="connsiteY106" fmla="*/ 1090923 h 2386323"/>
              <a:gd name="connsiteX107" fmla="*/ 1414463 w 1519238"/>
              <a:gd name="connsiteY107" fmla="*/ 1119498 h 2386323"/>
              <a:gd name="connsiteX108" fmla="*/ 1400175 w 1519238"/>
              <a:gd name="connsiteY108" fmla="*/ 1148073 h 2386323"/>
              <a:gd name="connsiteX109" fmla="*/ 1395413 w 1519238"/>
              <a:gd name="connsiteY109" fmla="*/ 1162361 h 2386323"/>
              <a:gd name="connsiteX110" fmla="*/ 1338263 w 1519238"/>
              <a:gd name="connsiteY110" fmla="*/ 1148073 h 2386323"/>
              <a:gd name="connsiteX111" fmla="*/ 1314450 w 1519238"/>
              <a:gd name="connsiteY111" fmla="*/ 1143311 h 2386323"/>
              <a:gd name="connsiteX112" fmla="*/ 1285875 w 1519238"/>
              <a:gd name="connsiteY112" fmla="*/ 1133786 h 2386323"/>
              <a:gd name="connsiteX113" fmla="*/ 1223963 w 1519238"/>
              <a:gd name="connsiteY113" fmla="*/ 1138548 h 2386323"/>
              <a:gd name="connsiteX114" fmla="*/ 1214438 w 1519238"/>
              <a:gd name="connsiteY114" fmla="*/ 1167123 h 2386323"/>
              <a:gd name="connsiteX115" fmla="*/ 1204913 w 1519238"/>
              <a:gd name="connsiteY115" fmla="*/ 1186173 h 2386323"/>
              <a:gd name="connsiteX116" fmla="*/ 1195388 w 1519238"/>
              <a:gd name="connsiteY116" fmla="*/ 1214748 h 2386323"/>
              <a:gd name="connsiteX117" fmla="*/ 1190625 w 1519238"/>
              <a:gd name="connsiteY117" fmla="*/ 1281423 h 2386323"/>
              <a:gd name="connsiteX118" fmla="*/ 1176338 w 1519238"/>
              <a:gd name="connsiteY118" fmla="*/ 1300473 h 2386323"/>
              <a:gd name="connsiteX119" fmla="*/ 1190625 w 1519238"/>
              <a:gd name="connsiteY119" fmla="*/ 1333811 h 2386323"/>
              <a:gd name="connsiteX120" fmla="*/ 1200150 w 1519238"/>
              <a:gd name="connsiteY120" fmla="*/ 1348098 h 2386323"/>
              <a:gd name="connsiteX121" fmla="*/ 1209675 w 1519238"/>
              <a:gd name="connsiteY121" fmla="*/ 1381436 h 2386323"/>
              <a:gd name="connsiteX122" fmla="*/ 1219200 w 1519238"/>
              <a:gd name="connsiteY122" fmla="*/ 1400486 h 2386323"/>
              <a:gd name="connsiteX123" fmla="*/ 1223963 w 1519238"/>
              <a:gd name="connsiteY123" fmla="*/ 1467161 h 2386323"/>
              <a:gd name="connsiteX124" fmla="*/ 1228725 w 1519238"/>
              <a:gd name="connsiteY124" fmla="*/ 1486211 h 2386323"/>
              <a:gd name="connsiteX125" fmla="*/ 1233488 w 1519238"/>
              <a:gd name="connsiteY125" fmla="*/ 1510023 h 2386323"/>
              <a:gd name="connsiteX126" fmla="*/ 1228725 w 1519238"/>
              <a:gd name="connsiteY126" fmla="*/ 1557648 h 2386323"/>
              <a:gd name="connsiteX127" fmla="*/ 1209675 w 1519238"/>
              <a:gd name="connsiteY127" fmla="*/ 1605273 h 2386323"/>
              <a:gd name="connsiteX128" fmla="*/ 1204913 w 1519238"/>
              <a:gd name="connsiteY128" fmla="*/ 1676711 h 2386323"/>
              <a:gd name="connsiteX129" fmla="*/ 1195388 w 1519238"/>
              <a:gd name="connsiteY129" fmla="*/ 1710048 h 2386323"/>
              <a:gd name="connsiteX130" fmla="*/ 1185863 w 1519238"/>
              <a:gd name="connsiteY130" fmla="*/ 1748148 h 2386323"/>
              <a:gd name="connsiteX131" fmla="*/ 1190625 w 1519238"/>
              <a:gd name="connsiteY131" fmla="*/ 1833873 h 2386323"/>
              <a:gd name="connsiteX132" fmla="*/ 1200150 w 1519238"/>
              <a:gd name="connsiteY132" fmla="*/ 1867211 h 2386323"/>
              <a:gd name="connsiteX133" fmla="*/ 1204913 w 1519238"/>
              <a:gd name="connsiteY133" fmla="*/ 1886261 h 2386323"/>
              <a:gd name="connsiteX134" fmla="*/ 1219200 w 1519238"/>
              <a:gd name="connsiteY134" fmla="*/ 1933886 h 2386323"/>
              <a:gd name="connsiteX135" fmla="*/ 1223963 w 1519238"/>
              <a:gd name="connsiteY135" fmla="*/ 2124386 h 2386323"/>
              <a:gd name="connsiteX136" fmla="*/ 1233488 w 1519238"/>
              <a:gd name="connsiteY136" fmla="*/ 2186298 h 2386323"/>
              <a:gd name="connsiteX137" fmla="*/ 1243013 w 1519238"/>
              <a:gd name="connsiteY137" fmla="*/ 2200586 h 2386323"/>
              <a:gd name="connsiteX138" fmla="*/ 1247775 w 1519238"/>
              <a:gd name="connsiteY138" fmla="*/ 2214873 h 2386323"/>
              <a:gd name="connsiteX139" fmla="*/ 1257300 w 1519238"/>
              <a:gd name="connsiteY139" fmla="*/ 2233923 h 2386323"/>
              <a:gd name="connsiteX140" fmla="*/ 1271588 w 1519238"/>
              <a:gd name="connsiteY140" fmla="*/ 2276786 h 2386323"/>
              <a:gd name="connsiteX141" fmla="*/ 1281113 w 1519238"/>
              <a:gd name="connsiteY141" fmla="*/ 2300598 h 2386323"/>
              <a:gd name="connsiteX142" fmla="*/ 1285875 w 1519238"/>
              <a:gd name="connsiteY142" fmla="*/ 2319648 h 2386323"/>
              <a:gd name="connsiteX143" fmla="*/ 1295400 w 1519238"/>
              <a:gd name="connsiteY143" fmla="*/ 2348223 h 2386323"/>
              <a:gd name="connsiteX144" fmla="*/ 1300163 w 1519238"/>
              <a:gd name="connsiteY144" fmla="*/ 2372036 h 2386323"/>
              <a:gd name="connsiteX145" fmla="*/ 1309688 w 1519238"/>
              <a:gd name="connsiteY145" fmla="*/ 2386323 h 2386323"/>
              <a:gd name="connsiteX146" fmla="*/ 1276350 w 1519238"/>
              <a:gd name="connsiteY146" fmla="*/ 2333936 h 2386323"/>
              <a:gd name="connsiteX0" fmla="*/ 0 w 1519238"/>
              <a:gd name="connsiteY0" fmla="*/ 1524311 h 2372248"/>
              <a:gd name="connsiteX1" fmla="*/ 23813 w 1519238"/>
              <a:gd name="connsiteY1" fmla="*/ 1486211 h 2372248"/>
              <a:gd name="connsiteX2" fmla="*/ 28575 w 1519238"/>
              <a:gd name="connsiteY2" fmla="*/ 1471923 h 2372248"/>
              <a:gd name="connsiteX3" fmla="*/ 47625 w 1519238"/>
              <a:gd name="connsiteY3" fmla="*/ 1438586 h 2372248"/>
              <a:gd name="connsiteX4" fmla="*/ 61913 w 1519238"/>
              <a:gd name="connsiteY4" fmla="*/ 1424298 h 2372248"/>
              <a:gd name="connsiteX5" fmla="*/ 80963 w 1519238"/>
              <a:gd name="connsiteY5" fmla="*/ 1395723 h 2372248"/>
              <a:gd name="connsiteX6" fmla="*/ 85725 w 1519238"/>
              <a:gd name="connsiteY6" fmla="*/ 1371911 h 2372248"/>
              <a:gd name="connsiteX7" fmla="*/ 119063 w 1519238"/>
              <a:gd name="connsiteY7" fmla="*/ 1338573 h 2372248"/>
              <a:gd name="connsiteX8" fmla="*/ 147638 w 1519238"/>
              <a:gd name="connsiteY8" fmla="*/ 1333811 h 2372248"/>
              <a:gd name="connsiteX9" fmla="*/ 157163 w 1519238"/>
              <a:gd name="connsiteY9" fmla="*/ 1305236 h 2372248"/>
              <a:gd name="connsiteX10" fmla="*/ 166688 w 1519238"/>
              <a:gd name="connsiteY10" fmla="*/ 1252848 h 2372248"/>
              <a:gd name="connsiteX11" fmla="*/ 157163 w 1519238"/>
              <a:gd name="connsiteY11" fmla="*/ 1176648 h 2372248"/>
              <a:gd name="connsiteX12" fmla="*/ 147638 w 1519238"/>
              <a:gd name="connsiteY12" fmla="*/ 1148073 h 2372248"/>
              <a:gd name="connsiteX13" fmla="*/ 142875 w 1519238"/>
              <a:gd name="connsiteY13" fmla="*/ 1114736 h 2372248"/>
              <a:gd name="connsiteX14" fmla="*/ 133350 w 1519238"/>
              <a:gd name="connsiteY14" fmla="*/ 1095686 h 2372248"/>
              <a:gd name="connsiteX15" fmla="*/ 128588 w 1519238"/>
              <a:gd name="connsiteY15" fmla="*/ 1081398 h 2372248"/>
              <a:gd name="connsiteX16" fmla="*/ 133350 w 1519238"/>
              <a:gd name="connsiteY16" fmla="*/ 986148 h 2372248"/>
              <a:gd name="connsiteX17" fmla="*/ 138113 w 1519238"/>
              <a:gd name="connsiteY17" fmla="*/ 971861 h 2372248"/>
              <a:gd name="connsiteX18" fmla="*/ 147638 w 1519238"/>
              <a:gd name="connsiteY18" fmla="*/ 957573 h 2372248"/>
              <a:gd name="connsiteX19" fmla="*/ 161925 w 1519238"/>
              <a:gd name="connsiteY19" fmla="*/ 943286 h 2372248"/>
              <a:gd name="connsiteX20" fmla="*/ 176213 w 1519238"/>
              <a:gd name="connsiteY20" fmla="*/ 900423 h 2372248"/>
              <a:gd name="connsiteX21" fmla="*/ 180975 w 1519238"/>
              <a:gd name="connsiteY21" fmla="*/ 886136 h 2372248"/>
              <a:gd name="connsiteX22" fmla="*/ 190500 w 1519238"/>
              <a:gd name="connsiteY22" fmla="*/ 867086 h 2372248"/>
              <a:gd name="connsiteX23" fmla="*/ 204788 w 1519238"/>
              <a:gd name="connsiteY23" fmla="*/ 814698 h 2372248"/>
              <a:gd name="connsiteX24" fmla="*/ 214313 w 1519238"/>
              <a:gd name="connsiteY24" fmla="*/ 781361 h 2372248"/>
              <a:gd name="connsiteX25" fmla="*/ 223838 w 1519238"/>
              <a:gd name="connsiteY25" fmla="*/ 767073 h 2372248"/>
              <a:gd name="connsiteX26" fmla="*/ 242888 w 1519238"/>
              <a:gd name="connsiteY26" fmla="*/ 733736 h 2372248"/>
              <a:gd name="connsiteX27" fmla="*/ 280988 w 1519238"/>
              <a:gd name="connsiteY27" fmla="*/ 714686 h 2372248"/>
              <a:gd name="connsiteX28" fmla="*/ 300038 w 1519238"/>
              <a:gd name="connsiteY28" fmla="*/ 705161 h 2372248"/>
              <a:gd name="connsiteX29" fmla="*/ 314325 w 1519238"/>
              <a:gd name="connsiteY29" fmla="*/ 690873 h 2372248"/>
              <a:gd name="connsiteX30" fmla="*/ 328613 w 1519238"/>
              <a:gd name="connsiteY30" fmla="*/ 681348 h 2372248"/>
              <a:gd name="connsiteX31" fmla="*/ 333375 w 1519238"/>
              <a:gd name="connsiteY31" fmla="*/ 667061 h 2372248"/>
              <a:gd name="connsiteX32" fmla="*/ 347663 w 1519238"/>
              <a:gd name="connsiteY32" fmla="*/ 652773 h 2372248"/>
              <a:gd name="connsiteX33" fmla="*/ 357188 w 1519238"/>
              <a:gd name="connsiteY33" fmla="*/ 638486 h 2372248"/>
              <a:gd name="connsiteX34" fmla="*/ 385763 w 1519238"/>
              <a:gd name="connsiteY34" fmla="*/ 614673 h 2372248"/>
              <a:gd name="connsiteX35" fmla="*/ 395288 w 1519238"/>
              <a:gd name="connsiteY35" fmla="*/ 600386 h 2372248"/>
              <a:gd name="connsiteX36" fmla="*/ 409575 w 1519238"/>
              <a:gd name="connsiteY36" fmla="*/ 581336 h 2372248"/>
              <a:gd name="connsiteX37" fmla="*/ 433388 w 1519238"/>
              <a:gd name="connsiteY37" fmla="*/ 552761 h 2372248"/>
              <a:gd name="connsiteX38" fmla="*/ 452438 w 1519238"/>
              <a:gd name="connsiteY38" fmla="*/ 543236 h 2372248"/>
              <a:gd name="connsiteX39" fmla="*/ 481013 w 1519238"/>
              <a:gd name="connsiteY39" fmla="*/ 509898 h 2372248"/>
              <a:gd name="connsiteX40" fmla="*/ 514350 w 1519238"/>
              <a:gd name="connsiteY40" fmla="*/ 471798 h 2372248"/>
              <a:gd name="connsiteX41" fmla="*/ 557213 w 1519238"/>
              <a:gd name="connsiteY41" fmla="*/ 428936 h 2372248"/>
              <a:gd name="connsiteX42" fmla="*/ 590550 w 1519238"/>
              <a:gd name="connsiteY42" fmla="*/ 395598 h 2372248"/>
              <a:gd name="connsiteX43" fmla="*/ 609600 w 1519238"/>
              <a:gd name="connsiteY43" fmla="*/ 333686 h 2372248"/>
              <a:gd name="connsiteX44" fmla="*/ 628650 w 1519238"/>
              <a:gd name="connsiteY44" fmla="*/ 305111 h 2372248"/>
              <a:gd name="connsiteX45" fmla="*/ 652463 w 1519238"/>
              <a:gd name="connsiteY45" fmla="*/ 271773 h 2372248"/>
              <a:gd name="connsiteX46" fmla="*/ 676275 w 1519238"/>
              <a:gd name="connsiteY46" fmla="*/ 243198 h 2372248"/>
              <a:gd name="connsiteX47" fmla="*/ 690563 w 1519238"/>
              <a:gd name="connsiteY47" fmla="*/ 209861 h 2372248"/>
              <a:gd name="connsiteX48" fmla="*/ 700088 w 1519238"/>
              <a:gd name="connsiteY48" fmla="*/ 181286 h 2372248"/>
              <a:gd name="connsiteX49" fmla="*/ 714375 w 1519238"/>
              <a:gd name="connsiteY49" fmla="*/ 157473 h 2372248"/>
              <a:gd name="connsiteX50" fmla="*/ 742950 w 1519238"/>
              <a:gd name="connsiteY50" fmla="*/ 133661 h 2372248"/>
              <a:gd name="connsiteX51" fmla="*/ 747713 w 1519238"/>
              <a:gd name="connsiteY51" fmla="*/ 119373 h 2372248"/>
              <a:gd name="connsiteX52" fmla="*/ 733425 w 1519238"/>
              <a:gd name="connsiteY52" fmla="*/ 90798 h 2372248"/>
              <a:gd name="connsiteX53" fmla="*/ 728663 w 1519238"/>
              <a:gd name="connsiteY53" fmla="*/ 76511 h 2372248"/>
              <a:gd name="connsiteX54" fmla="*/ 757238 w 1519238"/>
              <a:gd name="connsiteY54" fmla="*/ 90798 h 2372248"/>
              <a:gd name="connsiteX55" fmla="*/ 766763 w 1519238"/>
              <a:gd name="connsiteY55" fmla="*/ 105086 h 2372248"/>
              <a:gd name="connsiteX56" fmla="*/ 757238 w 1519238"/>
              <a:gd name="connsiteY56" fmla="*/ 71748 h 2372248"/>
              <a:gd name="connsiteX57" fmla="*/ 747713 w 1519238"/>
              <a:gd name="connsiteY57" fmla="*/ 57461 h 2372248"/>
              <a:gd name="connsiteX58" fmla="*/ 742950 w 1519238"/>
              <a:gd name="connsiteY58" fmla="*/ 43173 h 2372248"/>
              <a:gd name="connsiteX59" fmla="*/ 733425 w 1519238"/>
              <a:gd name="connsiteY59" fmla="*/ 28886 h 2372248"/>
              <a:gd name="connsiteX60" fmla="*/ 752475 w 1519238"/>
              <a:gd name="connsiteY60" fmla="*/ 38411 h 2372248"/>
              <a:gd name="connsiteX61" fmla="*/ 766763 w 1519238"/>
              <a:gd name="connsiteY61" fmla="*/ 43173 h 2372248"/>
              <a:gd name="connsiteX62" fmla="*/ 781050 w 1519238"/>
              <a:gd name="connsiteY62" fmla="*/ 43173 h 2372248"/>
              <a:gd name="connsiteX63" fmla="*/ 766763 w 1519238"/>
              <a:gd name="connsiteY63" fmla="*/ 14598 h 2372248"/>
              <a:gd name="connsiteX64" fmla="*/ 762000 w 1519238"/>
              <a:gd name="connsiteY64" fmla="*/ 311 h 2372248"/>
              <a:gd name="connsiteX65" fmla="*/ 804863 w 1519238"/>
              <a:gd name="connsiteY65" fmla="*/ 19361 h 2372248"/>
              <a:gd name="connsiteX66" fmla="*/ 814388 w 1519238"/>
              <a:gd name="connsiteY66" fmla="*/ 33648 h 2372248"/>
              <a:gd name="connsiteX67" fmla="*/ 857250 w 1519238"/>
              <a:gd name="connsiteY67" fmla="*/ 62223 h 2372248"/>
              <a:gd name="connsiteX68" fmla="*/ 876300 w 1519238"/>
              <a:gd name="connsiteY68" fmla="*/ 71748 h 2372248"/>
              <a:gd name="connsiteX69" fmla="*/ 890588 w 1519238"/>
              <a:gd name="connsiteY69" fmla="*/ 86036 h 2372248"/>
              <a:gd name="connsiteX70" fmla="*/ 904875 w 1519238"/>
              <a:gd name="connsiteY70" fmla="*/ 90798 h 2372248"/>
              <a:gd name="connsiteX71" fmla="*/ 947738 w 1519238"/>
              <a:gd name="connsiteY71" fmla="*/ 105086 h 2372248"/>
              <a:gd name="connsiteX72" fmla="*/ 966788 w 1519238"/>
              <a:gd name="connsiteY72" fmla="*/ 114611 h 2372248"/>
              <a:gd name="connsiteX73" fmla="*/ 985838 w 1519238"/>
              <a:gd name="connsiteY73" fmla="*/ 143186 h 2372248"/>
              <a:gd name="connsiteX74" fmla="*/ 1028700 w 1519238"/>
              <a:gd name="connsiteY74" fmla="*/ 176523 h 2372248"/>
              <a:gd name="connsiteX75" fmla="*/ 1047750 w 1519238"/>
              <a:gd name="connsiteY75" fmla="*/ 205098 h 2372248"/>
              <a:gd name="connsiteX76" fmla="*/ 1090613 w 1519238"/>
              <a:gd name="connsiteY76" fmla="*/ 252723 h 2372248"/>
              <a:gd name="connsiteX77" fmla="*/ 1109663 w 1519238"/>
              <a:gd name="connsiteY77" fmla="*/ 281298 h 2372248"/>
              <a:gd name="connsiteX78" fmla="*/ 1114425 w 1519238"/>
              <a:gd name="connsiteY78" fmla="*/ 300348 h 2372248"/>
              <a:gd name="connsiteX79" fmla="*/ 1138238 w 1519238"/>
              <a:gd name="connsiteY79" fmla="*/ 343211 h 2372248"/>
              <a:gd name="connsiteX80" fmla="*/ 1166813 w 1519238"/>
              <a:gd name="connsiteY80" fmla="*/ 362261 h 2372248"/>
              <a:gd name="connsiteX81" fmla="*/ 1204913 w 1519238"/>
              <a:gd name="connsiteY81" fmla="*/ 371786 h 2372248"/>
              <a:gd name="connsiteX82" fmla="*/ 1214438 w 1519238"/>
              <a:gd name="connsiteY82" fmla="*/ 386073 h 2372248"/>
              <a:gd name="connsiteX83" fmla="*/ 1238250 w 1519238"/>
              <a:gd name="connsiteY83" fmla="*/ 414648 h 2372248"/>
              <a:gd name="connsiteX84" fmla="*/ 1247775 w 1519238"/>
              <a:gd name="connsiteY84" fmla="*/ 443223 h 2372248"/>
              <a:gd name="connsiteX85" fmla="*/ 1252538 w 1519238"/>
              <a:gd name="connsiteY85" fmla="*/ 457511 h 2372248"/>
              <a:gd name="connsiteX86" fmla="*/ 1262063 w 1519238"/>
              <a:gd name="connsiteY86" fmla="*/ 476561 h 2372248"/>
              <a:gd name="connsiteX87" fmla="*/ 1290638 w 1519238"/>
              <a:gd name="connsiteY87" fmla="*/ 519423 h 2372248"/>
              <a:gd name="connsiteX88" fmla="*/ 1300163 w 1519238"/>
              <a:gd name="connsiteY88" fmla="*/ 533711 h 2372248"/>
              <a:gd name="connsiteX89" fmla="*/ 1304925 w 1519238"/>
              <a:gd name="connsiteY89" fmla="*/ 547998 h 2372248"/>
              <a:gd name="connsiteX90" fmla="*/ 1319213 w 1519238"/>
              <a:gd name="connsiteY90" fmla="*/ 557523 h 2372248"/>
              <a:gd name="connsiteX91" fmla="*/ 1371600 w 1519238"/>
              <a:gd name="connsiteY91" fmla="*/ 581336 h 2372248"/>
              <a:gd name="connsiteX92" fmla="*/ 1390650 w 1519238"/>
              <a:gd name="connsiteY92" fmla="*/ 590861 h 2372248"/>
              <a:gd name="connsiteX93" fmla="*/ 1419225 w 1519238"/>
              <a:gd name="connsiteY93" fmla="*/ 600386 h 2372248"/>
              <a:gd name="connsiteX94" fmla="*/ 1462088 w 1519238"/>
              <a:gd name="connsiteY94" fmla="*/ 595623 h 2372248"/>
              <a:gd name="connsiteX95" fmla="*/ 1476375 w 1519238"/>
              <a:gd name="connsiteY95" fmla="*/ 590861 h 2372248"/>
              <a:gd name="connsiteX96" fmla="*/ 1485900 w 1519238"/>
              <a:gd name="connsiteY96" fmla="*/ 576573 h 2372248"/>
              <a:gd name="connsiteX97" fmla="*/ 1504950 w 1519238"/>
              <a:gd name="connsiteY97" fmla="*/ 571811 h 2372248"/>
              <a:gd name="connsiteX98" fmla="*/ 1519238 w 1519238"/>
              <a:gd name="connsiteY98" fmla="*/ 567048 h 2372248"/>
              <a:gd name="connsiteX99" fmla="*/ 1509713 w 1519238"/>
              <a:gd name="connsiteY99" fmla="*/ 705161 h 2372248"/>
              <a:gd name="connsiteX100" fmla="*/ 1504950 w 1519238"/>
              <a:gd name="connsiteY100" fmla="*/ 719448 h 2372248"/>
              <a:gd name="connsiteX101" fmla="*/ 1485900 w 1519238"/>
              <a:gd name="connsiteY101" fmla="*/ 748023 h 2372248"/>
              <a:gd name="connsiteX102" fmla="*/ 1466850 w 1519238"/>
              <a:gd name="connsiteY102" fmla="*/ 786123 h 2372248"/>
              <a:gd name="connsiteX103" fmla="*/ 1457325 w 1519238"/>
              <a:gd name="connsiteY103" fmla="*/ 824223 h 2372248"/>
              <a:gd name="connsiteX104" fmla="*/ 1447800 w 1519238"/>
              <a:gd name="connsiteY104" fmla="*/ 909948 h 2372248"/>
              <a:gd name="connsiteX105" fmla="*/ 1438275 w 1519238"/>
              <a:gd name="connsiteY105" fmla="*/ 1014723 h 2372248"/>
              <a:gd name="connsiteX106" fmla="*/ 1428750 w 1519238"/>
              <a:gd name="connsiteY106" fmla="*/ 1090923 h 2372248"/>
              <a:gd name="connsiteX107" fmla="*/ 1414463 w 1519238"/>
              <a:gd name="connsiteY107" fmla="*/ 1119498 h 2372248"/>
              <a:gd name="connsiteX108" fmla="*/ 1400175 w 1519238"/>
              <a:gd name="connsiteY108" fmla="*/ 1148073 h 2372248"/>
              <a:gd name="connsiteX109" fmla="*/ 1395413 w 1519238"/>
              <a:gd name="connsiteY109" fmla="*/ 1162361 h 2372248"/>
              <a:gd name="connsiteX110" fmla="*/ 1338263 w 1519238"/>
              <a:gd name="connsiteY110" fmla="*/ 1148073 h 2372248"/>
              <a:gd name="connsiteX111" fmla="*/ 1314450 w 1519238"/>
              <a:gd name="connsiteY111" fmla="*/ 1143311 h 2372248"/>
              <a:gd name="connsiteX112" fmla="*/ 1285875 w 1519238"/>
              <a:gd name="connsiteY112" fmla="*/ 1133786 h 2372248"/>
              <a:gd name="connsiteX113" fmla="*/ 1223963 w 1519238"/>
              <a:gd name="connsiteY113" fmla="*/ 1138548 h 2372248"/>
              <a:gd name="connsiteX114" fmla="*/ 1214438 w 1519238"/>
              <a:gd name="connsiteY114" fmla="*/ 1167123 h 2372248"/>
              <a:gd name="connsiteX115" fmla="*/ 1204913 w 1519238"/>
              <a:gd name="connsiteY115" fmla="*/ 1186173 h 2372248"/>
              <a:gd name="connsiteX116" fmla="*/ 1195388 w 1519238"/>
              <a:gd name="connsiteY116" fmla="*/ 1214748 h 2372248"/>
              <a:gd name="connsiteX117" fmla="*/ 1190625 w 1519238"/>
              <a:gd name="connsiteY117" fmla="*/ 1281423 h 2372248"/>
              <a:gd name="connsiteX118" fmla="*/ 1176338 w 1519238"/>
              <a:gd name="connsiteY118" fmla="*/ 1300473 h 2372248"/>
              <a:gd name="connsiteX119" fmla="*/ 1190625 w 1519238"/>
              <a:gd name="connsiteY119" fmla="*/ 1333811 h 2372248"/>
              <a:gd name="connsiteX120" fmla="*/ 1200150 w 1519238"/>
              <a:gd name="connsiteY120" fmla="*/ 1348098 h 2372248"/>
              <a:gd name="connsiteX121" fmla="*/ 1209675 w 1519238"/>
              <a:gd name="connsiteY121" fmla="*/ 1381436 h 2372248"/>
              <a:gd name="connsiteX122" fmla="*/ 1219200 w 1519238"/>
              <a:gd name="connsiteY122" fmla="*/ 1400486 h 2372248"/>
              <a:gd name="connsiteX123" fmla="*/ 1223963 w 1519238"/>
              <a:gd name="connsiteY123" fmla="*/ 1467161 h 2372248"/>
              <a:gd name="connsiteX124" fmla="*/ 1228725 w 1519238"/>
              <a:gd name="connsiteY124" fmla="*/ 1486211 h 2372248"/>
              <a:gd name="connsiteX125" fmla="*/ 1233488 w 1519238"/>
              <a:gd name="connsiteY125" fmla="*/ 1510023 h 2372248"/>
              <a:gd name="connsiteX126" fmla="*/ 1228725 w 1519238"/>
              <a:gd name="connsiteY126" fmla="*/ 1557648 h 2372248"/>
              <a:gd name="connsiteX127" fmla="*/ 1209675 w 1519238"/>
              <a:gd name="connsiteY127" fmla="*/ 1605273 h 2372248"/>
              <a:gd name="connsiteX128" fmla="*/ 1204913 w 1519238"/>
              <a:gd name="connsiteY128" fmla="*/ 1676711 h 2372248"/>
              <a:gd name="connsiteX129" fmla="*/ 1195388 w 1519238"/>
              <a:gd name="connsiteY129" fmla="*/ 1710048 h 2372248"/>
              <a:gd name="connsiteX130" fmla="*/ 1185863 w 1519238"/>
              <a:gd name="connsiteY130" fmla="*/ 1748148 h 2372248"/>
              <a:gd name="connsiteX131" fmla="*/ 1190625 w 1519238"/>
              <a:gd name="connsiteY131" fmla="*/ 1833873 h 2372248"/>
              <a:gd name="connsiteX132" fmla="*/ 1200150 w 1519238"/>
              <a:gd name="connsiteY132" fmla="*/ 1867211 h 2372248"/>
              <a:gd name="connsiteX133" fmla="*/ 1204913 w 1519238"/>
              <a:gd name="connsiteY133" fmla="*/ 1886261 h 2372248"/>
              <a:gd name="connsiteX134" fmla="*/ 1219200 w 1519238"/>
              <a:gd name="connsiteY134" fmla="*/ 1933886 h 2372248"/>
              <a:gd name="connsiteX135" fmla="*/ 1223963 w 1519238"/>
              <a:gd name="connsiteY135" fmla="*/ 2124386 h 2372248"/>
              <a:gd name="connsiteX136" fmla="*/ 1233488 w 1519238"/>
              <a:gd name="connsiteY136" fmla="*/ 2186298 h 2372248"/>
              <a:gd name="connsiteX137" fmla="*/ 1243013 w 1519238"/>
              <a:gd name="connsiteY137" fmla="*/ 2200586 h 2372248"/>
              <a:gd name="connsiteX138" fmla="*/ 1247775 w 1519238"/>
              <a:gd name="connsiteY138" fmla="*/ 2214873 h 2372248"/>
              <a:gd name="connsiteX139" fmla="*/ 1257300 w 1519238"/>
              <a:gd name="connsiteY139" fmla="*/ 2233923 h 2372248"/>
              <a:gd name="connsiteX140" fmla="*/ 1271588 w 1519238"/>
              <a:gd name="connsiteY140" fmla="*/ 2276786 h 2372248"/>
              <a:gd name="connsiteX141" fmla="*/ 1281113 w 1519238"/>
              <a:gd name="connsiteY141" fmla="*/ 2300598 h 2372248"/>
              <a:gd name="connsiteX142" fmla="*/ 1285875 w 1519238"/>
              <a:gd name="connsiteY142" fmla="*/ 2319648 h 2372248"/>
              <a:gd name="connsiteX143" fmla="*/ 1295400 w 1519238"/>
              <a:gd name="connsiteY143" fmla="*/ 2348223 h 2372248"/>
              <a:gd name="connsiteX144" fmla="*/ 1300163 w 1519238"/>
              <a:gd name="connsiteY144" fmla="*/ 2372036 h 2372248"/>
              <a:gd name="connsiteX145" fmla="*/ 1276350 w 1519238"/>
              <a:gd name="connsiteY145" fmla="*/ 2333936 h 2372248"/>
              <a:gd name="connsiteX0" fmla="*/ 0 w 1519238"/>
              <a:gd name="connsiteY0" fmla="*/ 1524311 h 2378311"/>
              <a:gd name="connsiteX1" fmla="*/ 23813 w 1519238"/>
              <a:gd name="connsiteY1" fmla="*/ 1486211 h 2378311"/>
              <a:gd name="connsiteX2" fmla="*/ 28575 w 1519238"/>
              <a:gd name="connsiteY2" fmla="*/ 1471923 h 2378311"/>
              <a:gd name="connsiteX3" fmla="*/ 47625 w 1519238"/>
              <a:gd name="connsiteY3" fmla="*/ 1438586 h 2378311"/>
              <a:gd name="connsiteX4" fmla="*/ 61913 w 1519238"/>
              <a:gd name="connsiteY4" fmla="*/ 1424298 h 2378311"/>
              <a:gd name="connsiteX5" fmla="*/ 80963 w 1519238"/>
              <a:gd name="connsiteY5" fmla="*/ 1395723 h 2378311"/>
              <a:gd name="connsiteX6" fmla="*/ 85725 w 1519238"/>
              <a:gd name="connsiteY6" fmla="*/ 1371911 h 2378311"/>
              <a:gd name="connsiteX7" fmla="*/ 119063 w 1519238"/>
              <a:gd name="connsiteY7" fmla="*/ 1338573 h 2378311"/>
              <a:gd name="connsiteX8" fmla="*/ 147638 w 1519238"/>
              <a:gd name="connsiteY8" fmla="*/ 1333811 h 2378311"/>
              <a:gd name="connsiteX9" fmla="*/ 157163 w 1519238"/>
              <a:gd name="connsiteY9" fmla="*/ 1305236 h 2378311"/>
              <a:gd name="connsiteX10" fmla="*/ 166688 w 1519238"/>
              <a:gd name="connsiteY10" fmla="*/ 1252848 h 2378311"/>
              <a:gd name="connsiteX11" fmla="*/ 157163 w 1519238"/>
              <a:gd name="connsiteY11" fmla="*/ 1176648 h 2378311"/>
              <a:gd name="connsiteX12" fmla="*/ 147638 w 1519238"/>
              <a:gd name="connsiteY12" fmla="*/ 1148073 h 2378311"/>
              <a:gd name="connsiteX13" fmla="*/ 142875 w 1519238"/>
              <a:gd name="connsiteY13" fmla="*/ 1114736 h 2378311"/>
              <a:gd name="connsiteX14" fmla="*/ 133350 w 1519238"/>
              <a:gd name="connsiteY14" fmla="*/ 1095686 h 2378311"/>
              <a:gd name="connsiteX15" fmla="*/ 128588 w 1519238"/>
              <a:gd name="connsiteY15" fmla="*/ 1081398 h 2378311"/>
              <a:gd name="connsiteX16" fmla="*/ 133350 w 1519238"/>
              <a:gd name="connsiteY16" fmla="*/ 986148 h 2378311"/>
              <a:gd name="connsiteX17" fmla="*/ 138113 w 1519238"/>
              <a:gd name="connsiteY17" fmla="*/ 971861 h 2378311"/>
              <a:gd name="connsiteX18" fmla="*/ 147638 w 1519238"/>
              <a:gd name="connsiteY18" fmla="*/ 957573 h 2378311"/>
              <a:gd name="connsiteX19" fmla="*/ 161925 w 1519238"/>
              <a:gd name="connsiteY19" fmla="*/ 943286 h 2378311"/>
              <a:gd name="connsiteX20" fmla="*/ 176213 w 1519238"/>
              <a:gd name="connsiteY20" fmla="*/ 900423 h 2378311"/>
              <a:gd name="connsiteX21" fmla="*/ 180975 w 1519238"/>
              <a:gd name="connsiteY21" fmla="*/ 886136 h 2378311"/>
              <a:gd name="connsiteX22" fmla="*/ 190500 w 1519238"/>
              <a:gd name="connsiteY22" fmla="*/ 867086 h 2378311"/>
              <a:gd name="connsiteX23" fmla="*/ 204788 w 1519238"/>
              <a:gd name="connsiteY23" fmla="*/ 814698 h 2378311"/>
              <a:gd name="connsiteX24" fmla="*/ 214313 w 1519238"/>
              <a:gd name="connsiteY24" fmla="*/ 781361 h 2378311"/>
              <a:gd name="connsiteX25" fmla="*/ 223838 w 1519238"/>
              <a:gd name="connsiteY25" fmla="*/ 767073 h 2378311"/>
              <a:gd name="connsiteX26" fmla="*/ 242888 w 1519238"/>
              <a:gd name="connsiteY26" fmla="*/ 733736 h 2378311"/>
              <a:gd name="connsiteX27" fmla="*/ 280988 w 1519238"/>
              <a:gd name="connsiteY27" fmla="*/ 714686 h 2378311"/>
              <a:gd name="connsiteX28" fmla="*/ 300038 w 1519238"/>
              <a:gd name="connsiteY28" fmla="*/ 705161 h 2378311"/>
              <a:gd name="connsiteX29" fmla="*/ 314325 w 1519238"/>
              <a:gd name="connsiteY29" fmla="*/ 690873 h 2378311"/>
              <a:gd name="connsiteX30" fmla="*/ 328613 w 1519238"/>
              <a:gd name="connsiteY30" fmla="*/ 681348 h 2378311"/>
              <a:gd name="connsiteX31" fmla="*/ 333375 w 1519238"/>
              <a:gd name="connsiteY31" fmla="*/ 667061 h 2378311"/>
              <a:gd name="connsiteX32" fmla="*/ 347663 w 1519238"/>
              <a:gd name="connsiteY32" fmla="*/ 652773 h 2378311"/>
              <a:gd name="connsiteX33" fmla="*/ 357188 w 1519238"/>
              <a:gd name="connsiteY33" fmla="*/ 638486 h 2378311"/>
              <a:gd name="connsiteX34" fmla="*/ 385763 w 1519238"/>
              <a:gd name="connsiteY34" fmla="*/ 614673 h 2378311"/>
              <a:gd name="connsiteX35" fmla="*/ 395288 w 1519238"/>
              <a:gd name="connsiteY35" fmla="*/ 600386 h 2378311"/>
              <a:gd name="connsiteX36" fmla="*/ 409575 w 1519238"/>
              <a:gd name="connsiteY36" fmla="*/ 581336 h 2378311"/>
              <a:gd name="connsiteX37" fmla="*/ 433388 w 1519238"/>
              <a:gd name="connsiteY37" fmla="*/ 552761 h 2378311"/>
              <a:gd name="connsiteX38" fmla="*/ 452438 w 1519238"/>
              <a:gd name="connsiteY38" fmla="*/ 543236 h 2378311"/>
              <a:gd name="connsiteX39" fmla="*/ 481013 w 1519238"/>
              <a:gd name="connsiteY39" fmla="*/ 509898 h 2378311"/>
              <a:gd name="connsiteX40" fmla="*/ 514350 w 1519238"/>
              <a:gd name="connsiteY40" fmla="*/ 471798 h 2378311"/>
              <a:gd name="connsiteX41" fmla="*/ 557213 w 1519238"/>
              <a:gd name="connsiteY41" fmla="*/ 428936 h 2378311"/>
              <a:gd name="connsiteX42" fmla="*/ 590550 w 1519238"/>
              <a:gd name="connsiteY42" fmla="*/ 395598 h 2378311"/>
              <a:gd name="connsiteX43" fmla="*/ 609600 w 1519238"/>
              <a:gd name="connsiteY43" fmla="*/ 333686 h 2378311"/>
              <a:gd name="connsiteX44" fmla="*/ 628650 w 1519238"/>
              <a:gd name="connsiteY44" fmla="*/ 305111 h 2378311"/>
              <a:gd name="connsiteX45" fmla="*/ 652463 w 1519238"/>
              <a:gd name="connsiteY45" fmla="*/ 271773 h 2378311"/>
              <a:gd name="connsiteX46" fmla="*/ 676275 w 1519238"/>
              <a:gd name="connsiteY46" fmla="*/ 243198 h 2378311"/>
              <a:gd name="connsiteX47" fmla="*/ 690563 w 1519238"/>
              <a:gd name="connsiteY47" fmla="*/ 209861 h 2378311"/>
              <a:gd name="connsiteX48" fmla="*/ 700088 w 1519238"/>
              <a:gd name="connsiteY48" fmla="*/ 181286 h 2378311"/>
              <a:gd name="connsiteX49" fmla="*/ 714375 w 1519238"/>
              <a:gd name="connsiteY49" fmla="*/ 157473 h 2378311"/>
              <a:gd name="connsiteX50" fmla="*/ 742950 w 1519238"/>
              <a:gd name="connsiteY50" fmla="*/ 133661 h 2378311"/>
              <a:gd name="connsiteX51" fmla="*/ 747713 w 1519238"/>
              <a:gd name="connsiteY51" fmla="*/ 119373 h 2378311"/>
              <a:gd name="connsiteX52" fmla="*/ 733425 w 1519238"/>
              <a:gd name="connsiteY52" fmla="*/ 90798 h 2378311"/>
              <a:gd name="connsiteX53" fmla="*/ 728663 w 1519238"/>
              <a:gd name="connsiteY53" fmla="*/ 76511 h 2378311"/>
              <a:gd name="connsiteX54" fmla="*/ 757238 w 1519238"/>
              <a:gd name="connsiteY54" fmla="*/ 90798 h 2378311"/>
              <a:gd name="connsiteX55" fmla="*/ 766763 w 1519238"/>
              <a:gd name="connsiteY55" fmla="*/ 105086 h 2378311"/>
              <a:gd name="connsiteX56" fmla="*/ 757238 w 1519238"/>
              <a:gd name="connsiteY56" fmla="*/ 71748 h 2378311"/>
              <a:gd name="connsiteX57" fmla="*/ 747713 w 1519238"/>
              <a:gd name="connsiteY57" fmla="*/ 57461 h 2378311"/>
              <a:gd name="connsiteX58" fmla="*/ 742950 w 1519238"/>
              <a:gd name="connsiteY58" fmla="*/ 43173 h 2378311"/>
              <a:gd name="connsiteX59" fmla="*/ 733425 w 1519238"/>
              <a:gd name="connsiteY59" fmla="*/ 28886 h 2378311"/>
              <a:gd name="connsiteX60" fmla="*/ 752475 w 1519238"/>
              <a:gd name="connsiteY60" fmla="*/ 38411 h 2378311"/>
              <a:gd name="connsiteX61" fmla="*/ 766763 w 1519238"/>
              <a:gd name="connsiteY61" fmla="*/ 43173 h 2378311"/>
              <a:gd name="connsiteX62" fmla="*/ 781050 w 1519238"/>
              <a:gd name="connsiteY62" fmla="*/ 43173 h 2378311"/>
              <a:gd name="connsiteX63" fmla="*/ 766763 w 1519238"/>
              <a:gd name="connsiteY63" fmla="*/ 14598 h 2378311"/>
              <a:gd name="connsiteX64" fmla="*/ 762000 w 1519238"/>
              <a:gd name="connsiteY64" fmla="*/ 311 h 2378311"/>
              <a:gd name="connsiteX65" fmla="*/ 804863 w 1519238"/>
              <a:gd name="connsiteY65" fmla="*/ 19361 h 2378311"/>
              <a:gd name="connsiteX66" fmla="*/ 814388 w 1519238"/>
              <a:gd name="connsiteY66" fmla="*/ 33648 h 2378311"/>
              <a:gd name="connsiteX67" fmla="*/ 857250 w 1519238"/>
              <a:gd name="connsiteY67" fmla="*/ 62223 h 2378311"/>
              <a:gd name="connsiteX68" fmla="*/ 876300 w 1519238"/>
              <a:gd name="connsiteY68" fmla="*/ 71748 h 2378311"/>
              <a:gd name="connsiteX69" fmla="*/ 890588 w 1519238"/>
              <a:gd name="connsiteY69" fmla="*/ 86036 h 2378311"/>
              <a:gd name="connsiteX70" fmla="*/ 904875 w 1519238"/>
              <a:gd name="connsiteY70" fmla="*/ 90798 h 2378311"/>
              <a:gd name="connsiteX71" fmla="*/ 947738 w 1519238"/>
              <a:gd name="connsiteY71" fmla="*/ 105086 h 2378311"/>
              <a:gd name="connsiteX72" fmla="*/ 966788 w 1519238"/>
              <a:gd name="connsiteY72" fmla="*/ 114611 h 2378311"/>
              <a:gd name="connsiteX73" fmla="*/ 985838 w 1519238"/>
              <a:gd name="connsiteY73" fmla="*/ 143186 h 2378311"/>
              <a:gd name="connsiteX74" fmla="*/ 1028700 w 1519238"/>
              <a:gd name="connsiteY74" fmla="*/ 176523 h 2378311"/>
              <a:gd name="connsiteX75" fmla="*/ 1047750 w 1519238"/>
              <a:gd name="connsiteY75" fmla="*/ 205098 h 2378311"/>
              <a:gd name="connsiteX76" fmla="*/ 1090613 w 1519238"/>
              <a:gd name="connsiteY76" fmla="*/ 252723 h 2378311"/>
              <a:gd name="connsiteX77" fmla="*/ 1109663 w 1519238"/>
              <a:gd name="connsiteY77" fmla="*/ 281298 h 2378311"/>
              <a:gd name="connsiteX78" fmla="*/ 1114425 w 1519238"/>
              <a:gd name="connsiteY78" fmla="*/ 300348 h 2378311"/>
              <a:gd name="connsiteX79" fmla="*/ 1138238 w 1519238"/>
              <a:gd name="connsiteY79" fmla="*/ 343211 h 2378311"/>
              <a:gd name="connsiteX80" fmla="*/ 1166813 w 1519238"/>
              <a:gd name="connsiteY80" fmla="*/ 362261 h 2378311"/>
              <a:gd name="connsiteX81" fmla="*/ 1204913 w 1519238"/>
              <a:gd name="connsiteY81" fmla="*/ 371786 h 2378311"/>
              <a:gd name="connsiteX82" fmla="*/ 1214438 w 1519238"/>
              <a:gd name="connsiteY82" fmla="*/ 386073 h 2378311"/>
              <a:gd name="connsiteX83" fmla="*/ 1238250 w 1519238"/>
              <a:gd name="connsiteY83" fmla="*/ 414648 h 2378311"/>
              <a:gd name="connsiteX84" fmla="*/ 1247775 w 1519238"/>
              <a:gd name="connsiteY84" fmla="*/ 443223 h 2378311"/>
              <a:gd name="connsiteX85" fmla="*/ 1252538 w 1519238"/>
              <a:gd name="connsiteY85" fmla="*/ 457511 h 2378311"/>
              <a:gd name="connsiteX86" fmla="*/ 1262063 w 1519238"/>
              <a:gd name="connsiteY86" fmla="*/ 476561 h 2378311"/>
              <a:gd name="connsiteX87" fmla="*/ 1290638 w 1519238"/>
              <a:gd name="connsiteY87" fmla="*/ 519423 h 2378311"/>
              <a:gd name="connsiteX88" fmla="*/ 1300163 w 1519238"/>
              <a:gd name="connsiteY88" fmla="*/ 533711 h 2378311"/>
              <a:gd name="connsiteX89" fmla="*/ 1304925 w 1519238"/>
              <a:gd name="connsiteY89" fmla="*/ 547998 h 2378311"/>
              <a:gd name="connsiteX90" fmla="*/ 1319213 w 1519238"/>
              <a:gd name="connsiteY90" fmla="*/ 557523 h 2378311"/>
              <a:gd name="connsiteX91" fmla="*/ 1371600 w 1519238"/>
              <a:gd name="connsiteY91" fmla="*/ 581336 h 2378311"/>
              <a:gd name="connsiteX92" fmla="*/ 1390650 w 1519238"/>
              <a:gd name="connsiteY92" fmla="*/ 590861 h 2378311"/>
              <a:gd name="connsiteX93" fmla="*/ 1419225 w 1519238"/>
              <a:gd name="connsiteY93" fmla="*/ 600386 h 2378311"/>
              <a:gd name="connsiteX94" fmla="*/ 1462088 w 1519238"/>
              <a:gd name="connsiteY94" fmla="*/ 595623 h 2378311"/>
              <a:gd name="connsiteX95" fmla="*/ 1476375 w 1519238"/>
              <a:gd name="connsiteY95" fmla="*/ 590861 h 2378311"/>
              <a:gd name="connsiteX96" fmla="*/ 1485900 w 1519238"/>
              <a:gd name="connsiteY96" fmla="*/ 576573 h 2378311"/>
              <a:gd name="connsiteX97" fmla="*/ 1504950 w 1519238"/>
              <a:gd name="connsiteY97" fmla="*/ 571811 h 2378311"/>
              <a:gd name="connsiteX98" fmla="*/ 1519238 w 1519238"/>
              <a:gd name="connsiteY98" fmla="*/ 567048 h 2378311"/>
              <a:gd name="connsiteX99" fmla="*/ 1509713 w 1519238"/>
              <a:gd name="connsiteY99" fmla="*/ 705161 h 2378311"/>
              <a:gd name="connsiteX100" fmla="*/ 1504950 w 1519238"/>
              <a:gd name="connsiteY100" fmla="*/ 719448 h 2378311"/>
              <a:gd name="connsiteX101" fmla="*/ 1485900 w 1519238"/>
              <a:gd name="connsiteY101" fmla="*/ 748023 h 2378311"/>
              <a:gd name="connsiteX102" fmla="*/ 1466850 w 1519238"/>
              <a:gd name="connsiteY102" fmla="*/ 786123 h 2378311"/>
              <a:gd name="connsiteX103" fmla="*/ 1457325 w 1519238"/>
              <a:gd name="connsiteY103" fmla="*/ 824223 h 2378311"/>
              <a:gd name="connsiteX104" fmla="*/ 1447800 w 1519238"/>
              <a:gd name="connsiteY104" fmla="*/ 909948 h 2378311"/>
              <a:gd name="connsiteX105" fmla="*/ 1438275 w 1519238"/>
              <a:gd name="connsiteY105" fmla="*/ 1014723 h 2378311"/>
              <a:gd name="connsiteX106" fmla="*/ 1428750 w 1519238"/>
              <a:gd name="connsiteY106" fmla="*/ 1090923 h 2378311"/>
              <a:gd name="connsiteX107" fmla="*/ 1414463 w 1519238"/>
              <a:gd name="connsiteY107" fmla="*/ 1119498 h 2378311"/>
              <a:gd name="connsiteX108" fmla="*/ 1400175 w 1519238"/>
              <a:gd name="connsiteY108" fmla="*/ 1148073 h 2378311"/>
              <a:gd name="connsiteX109" fmla="*/ 1395413 w 1519238"/>
              <a:gd name="connsiteY109" fmla="*/ 1162361 h 2378311"/>
              <a:gd name="connsiteX110" fmla="*/ 1338263 w 1519238"/>
              <a:gd name="connsiteY110" fmla="*/ 1148073 h 2378311"/>
              <a:gd name="connsiteX111" fmla="*/ 1314450 w 1519238"/>
              <a:gd name="connsiteY111" fmla="*/ 1143311 h 2378311"/>
              <a:gd name="connsiteX112" fmla="*/ 1285875 w 1519238"/>
              <a:gd name="connsiteY112" fmla="*/ 1133786 h 2378311"/>
              <a:gd name="connsiteX113" fmla="*/ 1223963 w 1519238"/>
              <a:gd name="connsiteY113" fmla="*/ 1138548 h 2378311"/>
              <a:gd name="connsiteX114" fmla="*/ 1214438 w 1519238"/>
              <a:gd name="connsiteY114" fmla="*/ 1167123 h 2378311"/>
              <a:gd name="connsiteX115" fmla="*/ 1204913 w 1519238"/>
              <a:gd name="connsiteY115" fmla="*/ 1186173 h 2378311"/>
              <a:gd name="connsiteX116" fmla="*/ 1195388 w 1519238"/>
              <a:gd name="connsiteY116" fmla="*/ 1214748 h 2378311"/>
              <a:gd name="connsiteX117" fmla="*/ 1190625 w 1519238"/>
              <a:gd name="connsiteY117" fmla="*/ 1281423 h 2378311"/>
              <a:gd name="connsiteX118" fmla="*/ 1176338 w 1519238"/>
              <a:gd name="connsiteY118" fmla="*/ 1300473 h 2378311"/>
              <a:gd name="connsiteX119" fmla="*/ 1190625 w 1519238"/>
              <a:gd name="connsiteY119" fmla="*/ 1333811 h 2378311"/>
              <a:gd name="connsiteX120" fmla="*/ 1200150 w 1519238"/>
              <a:gd name="connsiteY120" fmla="*/ 1348098 h 2378311"/>
              <a:gd name="connsiteX121" fmla="*/ 1209675 w 1519238"/>
              <a:gd name="connsiteY121" fmla="*/ 1381436 h 2378311"/>
              <a:gd name="connsiteX122" fmla="*/ 1219200 w 1519238"/>
              <a:gd name="connsiteY122" fmla="*/ 1400486 h 2378311"/>
              <a:gd name="connsiteX123" fmla="*/ 1223963 w 1519238"/>
              <a:gd name="connsiteY123" fmla="*/ 1467161 h 2378311"/>
              <a:gd name="connsiteX124" fmla="*/ 1228725 w 1519238"/>
              <a:gd name="connsiteY124" fmla="*/ 1486211 h 2378311"/>
              <a:gd name="connsiteX125" fmla="*/ 1233488 w 1519238"/>
              <a:gd name="connsiteY125" fmla="*/ 1510023 h 2378311"/>
              <a:gd name="connsiteX126" fmla="*/ 1228725 w 1519238"/>
              <a:gd name="connsiteY126" fmla="*/ 1557648 h 2378311"/>
              <a:gd name="connsiteX127" fmla="*/ 1209675 w 1519238"/>
              <a:gd name="connsiteY127" fmla="*/ 1605273 h 2378311"/>
              <a:gd name="connsiteX128" fmla="*/ 1204913 w 1519238"/>
              <a:gd name="connsiteY128" fmla="*/ 1676711 h 2378311"/>
              <a:gd name="connsiteX129" fmla="*/ 1195388 w 1519238"/>
              <a:gd name="connsiteY129" fmla="*/ 1710048 h 2378311"/>
              <a:gd name="connsiteX130" fmla="*/ 1185863 w 1519238"/>
              <a:gd name="connsiteY130" fmla="*/ 1748148 h 2378311"/>
              <a:gd name="connsiteX131" fmla="*/ 1190625 w 1519238"/>
              <a:gd name="connsiteY131" fmla="*/ 1833873 h 2378311"/>
              <a:gd name="connsiteX132" fmla="*/ 1200150 w 1519238"/>
              <a:gd name="connsiteY132" fmla="*/ 1867211 h 2378311"/>
              <a:gd name="connsiteX133" fmla="*/ 1204913 w 1519238"/>
              <a:gd name="connsiteY133" fmla="*/ 1886261 h 2378311"/>
              <a:gd name="connsiteX134" fmla="*/ 1219200 w 1519238"/>
              <a:gd name="connsiteY134" fmla="*/ 1933886 h 2378311"/>
              <a:gd name="connsiteX135" fmla="*/ 1223963 w 1519238"/>
              <a:gd name="connsiteY135" fmla="*/ 2124386 h 2378311"/>
              <a:gd name="connsiteX136" fmla="*/ 1233488 w 1519238"/>
              <a:gd name="connsiteY136" fmla="*/ 2186298 h 2378311"/>
              <a:gd name="connsiteX137" fmla="*/ 1243013 w 1519238"/>
              <a:gd name="connsiteY137" fmla="*/ 2200586 h 2378311"/>
              <a:gd name="connsiteX138" fmla="*/ 1247775 w 1519238"/>
              <a:gd name="connsiteY138" fmla="*/ 2214873 h 2378311"/>
              <a:gd name="connsiteX139" fmla="*/ 1257300 w 1519238"/>
              <a:gd name="connsiteY139" fmla="*/ 2233923 h 2378311"/>
              <a:gd name="connsiteX140" fmla="*/ 1271588 w 1519238"/>
              <a:gd name="connsiteY140" fmla="*/ 2276786 h 2378311"/>
              <a:gd name="connsiteX141" fmla="*/ 1281113 w 1519238"/>
              <a:gd name="connsiteY141" fmla="*/ 2300598 h 2378311"/>
              <a:gd name="connsiteX142" fmla="*/ 1285875 w 1519238"/>
              <a:gd name="connsiteY142" fmla="*/ 2319648 h 2378311"/>
              <a:gd name="connsiteX143" fmla="*/ 1295400 w 1519238"/>
              <a:gd name="connsiteY143" fmla="*/ 2348223 h 2378311"/>
              <a:gd name="connsiteX144" fmla="*/ 1300163 w 1519238"/>
              <a:gd name="connsiteY144" fmla="*/ 2372036 h 2378311"/>
              <a:gd name="connsiteX145" fmla="*/ 1257300 w 1519238"/>
              <a:gd name="connsiteY145" fmla="*/ 2374417 h 2378311"/>
              <a:gd name="connsiteX0" fmla="*/ 0 w 1519238"/>
              <a:gd name="connsiteY0" fmla="*/ 1524311 h 2372036"/>
              <a:gd name="connsiteX1" fmla="*/ 23813 w 1519238"/>
              <a:gd name="connsiteY1" fmla="*/ 1486211 h 2372036"/>
              <a:gd name="connsiteX2" fmla="*/ 28575 w 1519238"/>
              <a:gd name="connsiteY2" fmla="*/ 1471923 h 2372036"/>
              <a:gd name="connsiteX3" fmla="*/ 47625 w 1519238"/>
              <a:gd name="connsiteY3" fmla="*/ 1438586 h 2372036"/>
              <a:gd name="connsiteX4" fmla="*/ 61913 w 1519238"/>
              <a:gd name="connsiteY4" fmla="*/ 1424298 h 2372036"/>
              <a:gd name="connsiteX5" fmla="*/ 80963 w 1519238"/>
              <a:gd name="connsiteY5" fmla="*/ 1395723 h 2372036"/>
              <a:gd name="connsiteX6" fmla="*/ 85725 w 1519238"/>
              <a:gd name="connsiteY6" fmla="*/ 1371911 h 2372036"/>
              <a:gd name="connsiteX7" fmla="*/ 119063 w 1519238"/>
              <a:gd name="connsiteY7" fmla="*/ 1338573 h 2372036"/>
              <a:gd name="connsiteX8" fmla="*/ 147638 w 1519238"/>
              <a:gd name="connsiteY8" fmla="*/ 1333811 h 2372036"/>
              <a:gd name="connsiteX9" fmla="*/ 157163 w 1519238"/>
              <a:gd name="connsiteY9" fmla="*/ 1305236 h 2372036"/>
              <a:gd name="connsiteX10" fmla="*/ 166688 w 1519238"/>
              <a:gd name="connsiteY10" fmla="*/ 1252848 h 2372036"/>
              <a:gd name="connsiteX11" fmla="*/ 157163 w 1519238"/>
              <a:gd name="connsiteY11" fmla="*/ 1176648 h 2372036"/>
              <a:gd name="connsiteX12" fmla="*/ 147638 w 1519238"/>
              <a:gd name="connsiteY12" fmla="*/ 1148073 h 2372036"/>
              <a:gd name="connsiteX13" fmla="*/ 142875 w 1519238"/>
              <a:gd name="connsiteY13" fmla="*/ 1114736 h 2372036"/>
              <a:gd name="connsiteX14" fmla="*/ 133350 w 1519238"/>
              <a:gd name="connsiteY14" fmla="*/ 1095686 h 2372036"/>
              <a:gd name="connsiteX15" fmla="*/ 128588 w 1519238"/>
              <a:gd name="connsiteY15" fmla="*/ 1081398 h 2372036"/>
              <a:gd name="connsiteX16" fmla="*/ 133350 w 1519238"/>
              <a:gd name="connsiteY16" fmla="*/ 986148 h 2372036"/>
              <a:gd name="connsiteX17" fmla="*/ 138113 w 1519238"/>
              <a:gd name="connsiteY17" fmla="*/ 971861 h 2372036"/>
              <a:gd name="connsiteX18" fmla="*/ 147638 w 1519238"/>
              <a:gd name="connsiteY18" fmla="*/ 957573 h 2372036"/>
              <a:gd name="connsiteX19" fmla="*/ 161925 w 1519238"/>
              <a:gd name="connsiteY19" fmla="*/ 943286 h 2372036"/>
              <a:gd name="connsiteX20" fmla="*/ 176213 w 1519238"/>
              <a:gd name="connsiteY20" fmla="*/ 900423 h 2372036"/>
              <a:gd name="connsiteX21" fmla="*/ 180975 w 1519238"/>
              <a:gd name="connsiteY21" fmla="*/ 886136 h 2372036"/>
              <a:gd name="connsiteX22" fmla="*/ 190500 w 1519238"/>
              <a:gd name="connsiteY22" fmla="*/ 867086 h 2372036"/>
              <a:gd name="connsiteX23" fmla="*/ 204788 w 1519238"/>
              <a:gd name="connsiteY23" fmla="*/ 814698 h 2372036"/>
              <a:gd name="connsiteX24" fmla="*/ 214313 w 1519238"/>
              <a:gd name="connsiteY24" fmla="*/ 781361 h 2372036"/>
              <a:gd name="connsiteX25" fmla="*/ 223838 w 1519238"/>
              <a:gd name="connsiteY25" fmla="*/ 767073 h 2372036"/>
              <a:gd name="connsiteX26" fmla="*/ 242888 w 1519238"/>
              <a:gd name="connsiteY26" fmla="*/ 733736 h 2372036"/>
              <a:gd name="connsiteX27" fmla="*/ 280988 w 1519238"/>
              <a:gd name="connsiteY27" fmla="*/ 714686 h 2372036"/>
              <a:gd name="connsiteX28" fmla="*/ 300038 w 1519238"/>
              <a:gd name="connsiteY28" fmla="*/ 705161 h 2372036"/>
              <a:gd name="connsiteX29" fmla="*/ 314325 w 1519238"/>
              <a:gd name="connsiteY29" fmla="*/ 690873 h 2372036"/>
              <a:gd name="connsiteX30" fmla="*/ 328613 w 1519238"/>
              <a:gd name="connsiteY30" fmla="*/ 681348 h 2372036"/>
              <a:gd name="connsiteX31" fmla="*/ 333375 w 1519238"/>
              <a:gd name="connsiteY31" fmla="*/ 667061 h 2372036"/>
              <a:gd name="connsiteX32" fmla="*/ 347663 w 1519238"/>
              <a:gd name="connsiteY32" fmla="*/ 652773 h 2372036"/>
              <a:gd name="connsiteX33" fmla="*/ 357188 w 1519238"/>
              <a:gd name="connsiteY33" fmla="*/ 638486 h 2372036"/>
              <a:gd name="connsiteX34" fmla="*/ 385763 w 1519238"/>
              <a:gd name="connsiteY34" fmla="*/ 614673 h 2372036"/>
              <a:gd name="connsiteX35" fmla="*/ 395288 w 1519238"/>
              <a:gd name="connsiteY35" fmla="*/ 600386 h 2372036"/>
              <a:gd name="connsiteX36" fmla="*/ 409575 w 1519238"/>
              <a:gd name="connsiteY36" fmla="*/ 581336 h 2372036"/>
              <a:gd name="connsiteX37" fmla="*/ 433388 w 1519238"/>
              <a:gd name="connsiteY37" fmla="*/ 552761 h 2372036"/>
              <a:gd name="connsiteX38" fmla="*/ 452438 w 1519238"/>
              <a:gd name="connsiteY38" fmla="*/ 543236 h 2372036"/>
              <a:gd name="connsiteX39" fmla="*/ 481013 w 1519238"/>
              <a:gd name="connsiteY39" fmla="*/ 509898 h 2372036"/>
              <a:gd name="connsiteX40" fmla="*/ 514350 w 1519238"/>
              <a:gd name="connsiteY40" fmla="*/ 471798 h 2372036"/>
              <a:gd name="connsiteX41" fmla="*/ 557213 w 1519238"/>
              <a:gd name="connsiteY41" fmla="*/ 428936 h 2372036"/>
              <a:gd name="connsiteX42" fmla="*/ 590550 w 1519238"/>
              <a:gd name="connsiteY42" fmla="*/ 395598 h 2372036"/>
              <a:gd name="connsiteX43" fmla="*/ 609600 w 1519238"/>
              <a:gd name="connsiteY43" fmla="*/ 333686 h 2372036"/>
              <a:gd name="connsiteX44" fmla="*/ 628650 w 1519238"/>
              <a:gd name="connsiteY44" fmla="*/ 305111 h 2372036"/>
              <a:gd name="connsiteX45" fmla="*/ 652463 w 1519238"/>
              <a:gd name="connsiteY45" fmla="*/ 271773 h 2372036"/>
              <a:gd name="connsiteX46" fmla="*/ 676275 w 1519238"/>
              <a:gd name="connsiteY46" fmla="*/ 243198 h 2372036"/>
              <a:gd name="connsiteX47" fmla="*/ 690563 w 1519238"/>
              <a:gd name="connsiteY47" fmla="*/ 209861 h 2372036"/>
              <a:gd name="connsiteX48" fmla="*/ 700088 w 1519238"/>
              <a:gd name="connsiteY48" fmla="*/ 181286 h 2372036"/>
              <a:gd name="connsiteX49" fmla="*/ 714375 w 1519238"/>
              <a:gd name="connsiteY49" fmla="*/ 157473 h 2372036"/>
              <a:gd name="connsiteX50" fmla="*/ 742950 w 1519238"/>
              <a:gd name="connsiteY50" fmla="*/ 133661 h 2372036"/>
              <a:gd name="connsiteX51" fmla="*/ 747713 w 1519238"/>
              <a:gd name="connsiteY51" fmla="*/ 119373 h 2372036"/>
              <a:gd name="connsiteX52" fmla="*/ 733425 w 1519238"/>
              <a:gd name="connsiteY52" fmla="*/ 90798 h 2372036"/>
              <a:gd name="connsiteX53" fmla="*/ 728663 w 1519238"/>
              <a:gd name="connsiteY53" fmla="*/ 76511 h 2372036"/>
              <a:gd name="connsiteX54" fmla="*/ 757238 w 1519238"/>
              <a:gd name="connsiteY54" fmla="*/ 90798 h 2372036"/>
              <a:gd name="connsiteX55" fmla="*/ 766763 w 1519238"/>
              <a:gd name="connsiteY55" fmla="*/ 105086 h 2372036"/>
              <a:gd name="connsiteX56" fmla="*/ 757238 w 1519238"/>
              <a:gd name="connsiteY56" fmla="*/ 71748 h 2372036"/>
              <a:gd name="connsiteX57" fmla="*/ 747713 w 1519238"/>
              <a:gd name="connsiteY57" fmla="*/ 57461 h 2372036"/>
              <a:gd name="connsiteX58" fmla="*/ 742950 w 1519238"/>
              <a:gd name="connsiteY58" fmla="*/ 43173 h 2372036"/>
              <a:gd name="connsiteX59" fmla="*/ 733425 w 1519238"/>
              <a:gd name="connsiteY59" fmla="*/ 28886 h 2372036"/>
              <a:gd name="connsiteX60" fmla="*/ 752475 w 1519238"/>
              <a:gd name="connsiteY60" fmla="*/ 38411 h 2372036"/>
              <a:gd name="connsiteX61" fmla="*/ 766763 w 1519238"/>
              <a:gd name="connsiteY61" fmla="*/ 43173 h 2372036"/>
              <a:gd name="connsiteX62" fmla="*/ 781050 w 1519238"/>
              <a:gd name="connsiteY62" fmla="*/ 43173 h 2372036"/>
              <a:gd name="connsiteX63" fmla="*/ 766763 w 1519238"/>
              <a:gd name="connsiteY63" fmla="*/ 14598 h 2372036"/>
              <a:gd name="connsiteX64" fmla="*/ 762000 w 1519238"/>
              <a:gd name="connsiteY64" fmla="*/ 311 h 2372036"/>
              <a:gd name="connsiteX65" fmla="*/ 804863 w 1519238"/>
              <a:gd name="connsiteY65" fmla="*/ 19361 h 2372036"/>
              <a:gd name="connsiteX66" fmla="*/ 814388 w 1519238"/>
              <a:gd name="connsiteY66" fmla="*/ 33648 h 2372036"/>
              <a:gd name="connsiteX67" fmla="*/ 857250 w 1519238"/>
              <a:gd name="connsiteY67" fmla="*/ 62223 h 2372036"/>
              <a:gd name="connsiteX68" fmla="*/ 876300 w 1519238"/>
              <a:gd name="connsiteY68" fmla="*/ 71748 h 2372036"/>
              <a:gd name="connsiteX69" fmla="*/ 890588 w 1519238"/>
              <a:gd name="connsiteY69" fmla="*/ 86036 h 2372036"/>
              <a:gd name="connsiteX70" fmla="*/ 904875 w 1519238"/>
              <a:gd name="connsiteY70" fmla="*/ 90798 h 2372036"/>
              <a:gd name="connsiteX71" fmla="*/ 947738 w 1519238"/>
              <a:gd name="connsiteY71" fmla="*/ 105086 h 2372036"/>
              <a:gd name="connsiteX72" fmla="*/ 966788 w 1519238"/>
              <a:gd name="connsiteY72" fmla="*/ 114611 h 2372036"/>
              <a:gd name="connsiteX73" fmla="*/ 985838 w 1519238"/>
              <a:gd name="connsiteY73" fmla="*/ 143186 h 2372036"/>
              <a:gd name="connsiteX74" fmla="*/ 1028700 w 1519238"/>
              <a:gd name="connsiteY74" fmla="*/ 176523 h 2372036"/>
              <a:gd name="connsiteX75" fmla="*/ 1047750 w 1519238"/>
              <a:gd name="connsiteY75" fmla="*/ 205098 h 2372036"/>
              <a:gd name="connsiteX76" fmla="*/ 1090613 w 1519238"/>
              <a:gd name="connsiteY76" fmla="*/ 252723 h 2372036"/>
              <a:gd name="connsiteX77" fmla="*/ 1109663 w 1519238"/>
              <a:gd name="connsiteY77" fmla="*/ 281298 h 2372036"/>
              <a:gd name="connsiteX78" fmla="*/ 1114425 w 1519238"/>
              <a:gd name="connsiteY78" fmla="*/ 300348 h 2372036"/>
              <a:gd name="connsiteX79" fmla="*/ 1138238 w 1519238"/>
              <a:gd name="connsiteY79" fmla="*/ 343211 h 2372036"/>
              <a:gd name="connsiteX80" fmla="*/ 1166813 w 1519238"/>
              <a:gd name="connsiteY80" fmla="*/ 362261 h 2372036"/>
              <a:gd name="connsiteX81" fmla="*/ 1204913 w 1519238"/>
              <a:gd name="connsiteY81" fmla="*/ 371786 h 2372036"/>
              <a:gd name="connsiteX82" fmla="*/ 1214438 w 1519238"/>
              <a:gd name="connsiteY82" fmla="*/ 386073 h 2372036"/>
              <a:gd name="connsiteX83" fmla="*/ 1238250 w 1519238"/>
              <a:gd name="connsiteY83" fmla="*/ 414648 h 2372036"/>
              <a:gd name="connsiteX84" fmla="*/ 1247775 w 1519238"/>
              <a:gd name="connsiteY84" fmla="*/ 443223 h 2372036"/>
              <a:gd name="connsiteX85" fmla="*/ 1252538 w 1519238"/>
              <a:gd name="connsiteY85" fmla="*/ 457511 h 2372036"/>
              <a:gd name="connsiteX86" fmla="*/ 1262063 w 1519238"/>
              <a:gd name="connsiteY86" fmla="*/ 476561 h 2372036"/>
              <a:gd name="connsiteX87" fmla="*/ 1290638 w 1519238"/>
              <a:gd name="connsiteY87" fmla="*/ 519423 h 2372036"/>
              <a:gd name="connsiteX88" fmla="*/ 1300163 w 1519238"/>
              <a:gd name="connsiteY88" fmla="*/ 533711 h 2372036"/>
              <a:gd name="connsiteX89" fmla="*/ 1304925 w 1519238"/>
              <a:gd name="connsiteY89" fmla="*/ 547998 h 2372036"/>
              <a:gd name="connsiteX90" fmla="*/ 1319213 w 1519238"/>
              <a:gd name="connsiteY90" fmla="*/ 557523 h 2372036"/>
              <a:gd name="connsiteX91" fmla="*/ 1371600 w 1519238"/>
              <a:gd name="connsiteY91" fmla="*/ 581336 h 2372036"/>
              <a:gd name="connsiteX92" fmla="*/ 1390650 w 1519238"/>
              <a:gd name="connsiteY92" fmla="*/ 590861 h 2372036"/>
              <a:gd name="connsiteX93" fmla="*/ 1419225 w 1519238"/>
              <a:gd name="connsiteY93" fmla="*/ 600386 h 2372036"/>
              <a:gd name="connsiteX94" fmla="*/ 1462088 w 1519238"/>
              <a:gd name="connsiteY94" fmla="*/ 595623 h 2372036"/>
              <a:gd name="connsiteX95" fmla="*/ 1476375 w 1519238"/>
              <a:gd name="connsiteY95" fmla="*/ 590861 h 2372036"/>
              <a:gd name="connsiteX96" fmla="*/ 1485900 w 1519238"/>
              <a:gd name="connsiteY96" fmla="*/ 576573 h 2372036"/>
              <a:gd name="connsiteX97" fmla="*/ 1504950 w 1519238"/>
              <a:gd name="connsiteY97" fmla="*/ 571811 h 2372036"/>
              <a:gd name="connsiteX98" fmla="*/ 1519238 w 1519238"/>
              <a:gd name="connsiteY98" fmla="*/ 567048 h 2372036"/>
              <a:gd name="connsiteX99" fmla="*/ 1509713 w 1519238"/>
              <a:gd name="connsiteY99" fmla="*/ 705161 h 2372036"/>
              <a:gd name="connsiteX100" fmla="*/ 1504950 w 1519238"/>
              <a:gd name="connsiteY100" fmla="*/ 719448 h 2372036"/>
              <a:gd name="connsiteX101" fmla="*/ 1485900 w 1519238"/>
              <a:gd name="connsiteY101" fmla="*/ 748023 h 2372036"/>
              <a:gd name="connsiteX102" fmla="*/ 1466850 w 1519238"/>
              <a:gd name="connsiteY102" fmla="*/ 786123 h 2372036"/>
              <a:gd name="connsiteX103" fmla="*/ 1457325 w 1519238"/>
              <a:gd name="connsiteY103" fmla="*/ 824223 h 2372036"/>
              <a:gd name="connsiteX104" fmla="*/ 1447800 w 1519238"/>
              <a:gd name="connsiteY104" fmla="*/ 909948 h 2372036"/>
              <a:gd name="connsiteX105" fmla="*/ 1438275 w 1519238"/>
              <a:gd name="connsiteY105" fmla="*/ 1014723 h 2372036"/>
              <a:gd name="connsiteX106" fmla="*/ 1428750 w 1519238"/>
              <a:gd name="connsiteY106" fmla="*/ 1090923 h 2372036"/>
              <a:gd name="connsiteX107" fmla="*/ 1414463 w 1519238"/>
              <a:gd name="connsiteY107" fmla="*/ 1119498 h 2372036"/>
              <a:gd name="connsiteX108" fmla="*/ 1400175 w 1519238"/>
              <a:gd name="connsiteY108" fmla="*/ 1148073 h 2372036"/>
              <a:gd name="connsiteX109" fmla="*/ 1395413 w 1519238"/>
              <a:gd name="connsiteY109" fmla="*/ 1162361 h 2372036"/>
              <a:gd name="connsiteX110" fmla="*/ 1338263 w 1519238"/>
              <a:gd name="connsiteY110" fmla="*/ 1148073 h 2372036"/>
              <a:gd name="connsiteX111" fmla="*/ 1314450 w 1519238"/>
              <a:gd name="connsiteY111" fmla="*/ 1143311 h 2372036"/>
              <a:gd name="connsiteX112" fmla="*/ 1285875 w 1519238"/>
              <a:gd name="connsiteY112" fmla="*/ 1133786 h 2372036"/>
              <a:gd name="connsiteX113" fmla="*/ 1223963 w 1519238"/>
              <a:gd name="connsiteY113" fmla="*/ 1138548 h 2372036"/>
              <a:gd name="connsiteX114" fmla="*/ 1214438 w 1519238"/>
              <a:gd name="connsiteY114" fmla="*/ 1167123 h 2372036"/>
              <a:gd name="connsiteX115" fmla="*/ 1204913 w 1519238"/>
              <a:gd name="connsiteY115" fmla="*/ 1186173 h 2372036"/>
              <a:gd name="connsiteX116" fmla="*/ 1195388 w 1519238"/>
              <a:gd name="connsiteY116" fmla="*/ 1214748 h 2372036"/>
              <a:gd name="connsiteX117" fmla="*/ 1190625 w 1519238"/>
              <a:gd name="connsiteY117" fmla="*/ 1281423 h 2372036"/>
              <a:gd name="connsiteX118" fmla="*/ 1176338 w 1519238"/>
              <a:gd name="connsiteY118" fmla="*/ 1300473 h 2372036"/>
              <a:gd name="connsiteX119" fmla="*/ 1190625 w 1519238"/>
              <a:gd name="connsiteY119" fmla="*/ 1333811 h 2372036"/>
              <a:gd name="connsiteX120" fmla="*/ 1200150 w 1519238"/>
              <a:gd name="connsiteY120" fmla="*/ 1348098 h 2372036"/>
              <a:gd name="connsiteX121" fmla="*/ 1209675 w 1519238"/>
              <a:gd name="connsiteY121" fmla="*/ 1381436 h 2372036"/>
              <a:gd name="connsiteX122" fmla="*/ 1219200 w 1519238"/>
              <a:gd name="connsiteY122" fmla="*/ 1400486 h 2372036"/>
              <a:gd name="connsiteX123" fmla="*/ 1223963 w 1519238"/>
              <a:gd name="connsiteY123" fmla="*/ 1467161 h 2372036"/>
              <a:gd name="connsiteX124" fmla="*/ 1228725 w 1519238"/>
              <a:gd name="connsiteY124" fmla="*/ 1486211 h 2372036"/>
              <a:gd name="connsiteX125" fmla="*/ 1233488 w 1519238"/>
              <a:gd name="connsiteY125" fmla="*/ 1510023 h 2372036"/>
              <a:gd name="connsiteX126" fmla="*/ 1228725 w 1519238"/>
              <a:gd name="connsiteY126" fmla="*/ 1557648 h 2372036"/>
              <a:gd name="connsiteX127" fmla="*/ 1209675 w 1519238"/>
              <a:gd name="connsiteY127" fmla="*/ 1605273 h 2372036"/>
              <a:gd name="connsiteX128" fmla="*/ 1204913 w 1519238"/>
              <a:gd name="connsiteY128" fmla="*/ 1676711 h 2372036"/>
              <a:gd name="connsiteX129" fmla="*/ 1195388 w 1519238"/>
              <a:gd name="connsiteY129" fmla="*/ 1710048 h 2372036"/>
              <a:gd name="connsiteX130" fmla="*/ 1185863 w 1519238"/>
              <a:gd name="connsiteY130" fmla="*/ 1748148 h 2372036"/>
              <a:gd name="connsiteX131" fmla="*/ 1190625 w 1519238"/>
              <a:gd name="connsiteY131" fmla="*/ 1833873 h 2372036"/>
              <a:gd name="connsiteX132" fmla="*/ 1200150 w 1519238"/>
              <a:gd name="connsiteY132" fmla="*/ 1867211 h 2372036"/>
              <a:gd name="connsiteX133" fmla="*/ 1204913 w 1519238"/>
              <a:gd name="connsiteY133" fmla="*/ 1886261 h 2372036"/>
              <a:gd name="connsiteX134" fmla="*/ 1219200 w 1519238"/>
              <a:gd name="connsiteY134" fmla="*/ 1933886 h 2372036"/>
              <a:gd name="connsiteX135" fmla="*/ 1223963 w 1519238"/>
              <a:gd name="connsiteY135" fmla="*/ 2124386 h 2372036"/>
              <a:gd name="connsiteX136" fmla="*/ 1233488 w 1519238"/>
              <a:gd name="connsiteY136" fmla="*/ 2186298 h 2372036"/>
              <a:gd name="connsiteX137" fmla="*/ 1243013 w 1519238"/>
              <a:gd name="connsiteY137" fmla="*/ 2200586 h 2372036"/>
              <a:gd name="connsiteX138" fmla="*/ 1247775 w 1519238"/>
              <a:gd name="connsiteY138" fmla="*/ 2214873 h 2372036"/>
              <a:gd name="connsiteX139" fmla="*/ 1257300 w 1519238"/>
              <a:gd name="connsiteY139" fmla="*/ 2233923 h 2372036"/>
              <a:gd name="connsiteX140" fmla="*/ 1271588 w 1519238"/>
              <a:gd name="connsiteY140" fmla="*/ 2276786 h 2372036"/>
              <a:gd name="connsiteX141" fmla="*/ 1281113 w 1519238"/>
              <a:gd name="connsiteY141" fmla="*/ 2300598 h 2372036"/>
              <a:gd name="connsiteX142" fmla="*/ 1285875 w 1519238"/>
              <a:gd name="connsiteY142" fmla="*/ 2319648 h 2372036"/>
              <a:gd name="connsiteX143" fmla="*/ 1295400 w 1519238"/>
              <a:gd name="connsiteY143" fmla="*/ 2348223 h 2372036"/>
              <a:gd name="connsiteX144" fmla="*/ 1300163 w 1519238"/>
              <a:gd name="connsiteY144" fmla="*/ 2372036 h 2372036"/>
              <a:gd name="connsiteX0" fmla="*/ 0 w 1519238"/>
              <a:gd name="connsiteY0" fmla="*/ 1524311 h 2348223"/>
              <a:gd name="connsiteX1" fmla="*/ 23813 w 1519238"/>
              <a:gd name="connsiteY1" fmla="*/ 1486211 h 2348223"/>
              <a:gd name="connsiteX2" fmla="*/ 28575 w 1519238"/>
              <a:gd name="connsiteY2" fmla="*/ 1471923 h 2348223"/>
              <a:gd name="connsiteX3" fmla="*/ 47625 w 1519238"/>
              <a:gd name="connsiteY3" fmla="*/ 1438586 h 2348223"/>
              <a:gd name="connsiteX4" fmla="*/ 61913 w 1519238"/>
              <a:gd name="connsiteY4" fmla="*/ 1424298 h 2348223"/>
              <a:gd name="connsiteX5" fmla="*/ 80963 w 1519238"/>
              <a:gd name="connsiteY5" fmla="*/ 1395723 h 2348223"/>
              <a:gd name="connsiteX6" fmla="*/ 85725 w 1519238"/>
              <a:gd name="connsiteY6" fmla="*/ 1371911 h 2348223"/>
              <a:gd name="connsiteX7" fmla="*/ 119063 w 1519238"/>
              <a:gd name="connsiteY7" fmla="*/ 1338573 h 2348223"/>
              <a:gd name="connsiteX8" fmla="*/ 147638 w 1519238"/>
              <a:gd name="connsiteY8" fmla="*/ 1333811 h 2348223"/>
              <a:gd name="connsiteX9" fmla="*/ 157163 w 1519238"/>
              <a:gd name="connsiteY9" fmla="*/ 1305236 h 2348223"/>
              <a:gd name="connsiteX10" fmla="*/ 166688 w 1519238"/>
              <a:gd name="connsiteY10" fmla="*/ 1252848 h 2348223"/>
              <a:gd name="connsiteX11" fmla="*/ 157163 w 1519238"/>
              <a:gd name="connsiteY11" fmla="*/ 1176648 h 2348223"/>
              <a:gd name="connsiteX12" fmla="*/ 147638 w 1519238"/>
              <a:gd name="connsiteY12" fmla="*/ 1148073 h 2348223"/>
              <a:gd name="connsiteX13" fmla="*/ 142875 w 1519238"/>
              <a:gd name="connsiteY13" fmla="*/ 1114736 h 2348223"/>
              <a:gd name="connsiteX14" fmla="*/ 133350 w 1519238"/>
              <a:gd name="connsiteY14" fmla="*/ 1095686 h 2348223"/>
              <a:gd name="connsiteX15" fmla="*/ 128588 w 1519238"/>
              <a:gd name="connsiteY15" fmla="*/ 1081398 h 2348223"/>
              <a:gd name="connsiteX16" fmla="*/ 133350 w 1519238"/>
              <a:gd name="connsiteY16" fmla="*/ 986148 h 2348223"/>
              <a:gd name="connsiteX17" fmla="*/ 138113 w 1519238"/>
              <a:gd name="connsiteY17" fmla="*/ 971861 h 2348223"/>
              <a:gd name="connsiteX18" fmla="*/ 147638 w 1519238"/>
              <a:gd name="connsiteY18" fmla="*/ 957573 h 2348223"/>
              <a:gd name="connsiteX19" fmla="*/ 161925 w 1519238"/>
              <a:gd name="connsiteY19" fmla="*/ 943286 h 2348223"/>
              <a:gd name="connsiteX20" fmla="*/ 176213 w 1519238"/>
              <a:gd name="connsiteY20" fmla="*/ 900423 h 2348223"/>
              <a:gd name="connsiteX21" fmla="*/ 180975 w 1519238"/>
              <a:gd name="connsiteY21" fmla="*/ 886136 h 2348223"/>
              <a:gd name="connsiteX22" fmla="*/ 190500 w 1519238"/>
              <a:gd name="connsiteY22" fmla="*/ 867086 h 2348223"/>
              <a:gd name="connsiteX23" fmla="*/ 204788 w 1519238"/>
              <a:gd name="connsiteY23" fmla="*/ 814698 h 2348223"/>
              <a:gd name="connsiteX24" fmla="*/ 214313 w 1519238"/>
              <a:gd name="connsiteY24" fmla="*/ 781361 h 2348223"/>
              <a:gd name="connsiteX25" fmla="*/ 223838 w 1519238"/>
              <a:gd name="connsiteY25" fmla="*/ 767073 h 2348223"/>
              <a:gd name="connsiteX26" fmla="*/ 242888 w 1519238"/>
              <a:gd name="connsiteY26" fmla="*/ 733736 h 2348223"/>
              <a:gd name="connsiteX27" fmla="*/ 280988 w 1519238"/>
              <a:gd name="connsiteY27" fmla="*/ 714686 h 2348223"/>
              <a:gd name="connsiteX28" fmla="*/ 300038 w 1519238"/>
              <a:gd name="connsiteY28" fmla="*/ 705161 h 2348223"/>
              <a:gd name="connsiteX29" fmla="*/ 314325 w 1519238"/>
              <a:gd name="connsiteY29" fmla="*/ 690873 h 2348223"/>
              <a:gd name="connsiteX30" fmla="*/ 328613 w 1519238"/>
              <a:gd name="connsiteY30" fmla="*/ 681348 h 2348223"/>
              <a:gd name="connsiteX31" fmla="*/ 333375 w 1519238"/>
              <a:gd name="connsiteY31" fmla="*/ 667061 h 2348223"/>
              <a:gd name="connsiteX32" fmla="*/ 347663 w 1519238"/>
              <a:gd name="connsiteY32" fmla="*/ 652773 h 2348223"/>
              <a:gd name="connsiteX33" fmla="*/ 357188 w 1519238"/>
              <a:gd name="connsiteY33" fmla="*/ 638486 h 2348223"/>
              <a:gd name="connsiteX34" fmla="*/ 385763 w 1519238"/>
              <a:gd name="connsiteY34" fmla="*/ 614673 h 2348223"/>
              <a:gd name="connsiteX35" fmla="*/ 395288 w 1519238"/>
              <a:gd name="connsiteY35" fmla="*/ 600386 h 2348223"/>
              <a:gd name="connsiteX36" fmla="*/ 409575 w 1519238"/>
              <a:gd name="connsiteY36" fmla="*/ 581336 h 2348223"/>
              <a:gd name="connsiteX37" fmla="*/ 433388 w 1519238"/>
              <a:gd name="connsiteY37" fmla="*/ 552761 h 2348223"/>
              <a:gd name="connsiteX38" fmla="*/ 452438 w 1519238"/>
              <a:gd name="connsiteY38" fmla="*/ 543236 h 2348223"/>
              <a:gd name="connsiteX39" fmla="*/ 481013 w 1519238"/>
              <a:gd name="connsiteY39" fmla="*/ 509898 h 2348223"/>
              <a:gd name="connsiteX40" fmla="*/ 514350 w 1519238"/>
              <a:gd name="connsiteY40" fmla="*/ 471798 h 2348223"/>
              <a:gd name="connsiteX41" fmla="*/ 557213 w 1519238"/>
              <a:gd name="connsiteY41" fmla="*/ 428936 h 2348223"/>
              <a:gd name="connsiteX42" fmla="*/ 590550 w 1519238"/>
              <a:gd name="connsiteY42" fmla="*/ 395598 h 2348223"/>
              <a:gd name="connsiteX43" fmla="*/ 609600 w 1519238"/>
              <a:gd name="connsiteY43" fmla="*/ 333686 h 2348223"/>
              <a:gd name="connsiteX44" fmla="*/ 628650 w 1519238"/>
              <a:gd name="connsiteY44" fmla="*/ 305111 h 2348223"/>
              <a:gd name="connsiteX45" fmla="*/ 652463 w 1519238"/>
              <a:gd name="connsiteY45" fmla="*/ 271773 h 2348223"/>
              <a:gd name="connsiteX46" fmla="*/ 676275 w 1519238"/>
              <a:gd name="connsiteY46" fmla="*/ 243198 h 2348223"/>
              <a:gd name="connsiteX47" fmla="*/ 690563 w 1519238"/>
              <a:gd name="connsiteY47" fmla="*/ 209861 h 2348223"/>
              <a:gd name="connsiteX48" fmla="*/ 700088 w 1519238"/>
              <a:gd name="connsiteY48" fmla="*/ 181286 h 2348223"/>
              <a:gd name="connsiteX49" fmla="*/ 714375 w 1519238"/>
              <a:gd name="connsiteY49" fmla="*/ 157473 h 2348223"/>
              <a:gd name="connsiteX50" fmla="*/ 742950 w 1519238"/>
              <a:gd name="connsiteY50" fmla="*/ 133661 h 2348223"/>
              <a:gd name="connsiteX51" fmla="*/ 747713 w 1519238"/>
              <a:gd name="connsiteY51" fmla="*/ 119373 h 2348223"/>
              <a:gd name="connsiteX52" fmla="*/ 733425 w 1519238"/>
              <a:gd name="connsiteY52" fmla="*/ 90798 h 2348223"/>
              <a:gd name="connsiteX53" fmla="*/ 728663 w 1519238"/>
              <a:gd name="connsiteY53" fmla="*/ 76511 h 2348223"/>
              <a:gd name="connsiteX54" fmla="*/ 757238 w 1519238"/>
              <a:gd name="connsiteY54" fmla="*/ 90798 h 2348223"/>
              <a:gd name="connsiteX55" fmla="*/ 766763 w 1519238"/>
              <a:gd name="connsiteY55" fmla="*/ 105086 h 2348223"/>
              <a:gd name="connsiteX56" fmla="*/ 757238 w 1519238"/>
              <a:gd name="connsiteY56" fmla="*/ 71748 h 2348223"/>
              <a:gd name="connsiteX57" fmla="*/ 747713 w 1519238"/>
              <a:gd name="connsiteY57" fmla="*/ 57461 h 2348223"/>
              <a:gd name="connsiteX58" fmla="*/ 742950 w 1519238"/>
              <a:gd name="connsiteY58" fmla="*/ 43173 h 2348223"/>
              <a:gd name="connsiteX59" fmla="*/ 733425 w 1519238"/>
              <a:gd name="connsiteY59" fmla="*/ 28886 h 2348223"/>
              <a:gd name="connsiteX60" fmla="*/ 752475 w 1519238"/>
              <a:gd name="connsiteY60" fmla="*/ 38411 h 2348223"/>
              <a:gd name="connsiteX61" fmla="*/ 766763 w 1519238"/>
              <a:gd name="connsiteY61" fmla="*/ 43173 h 2348223"/>
              <a:gd name="connsiteX62" fmla="*/ 781050 w 1519238"/>
              <a:gd name="connsiteY62" fmla="*/ 43173 h 2348223"/>
              <a:gd name="connsiteX63" fmla="*/ 766763 w 1519238"/>
              <a:gd name="connsiteY63" fmla="*/ 14598 h 2348223"/>
              <a:gd name="connsiteX64" fmla="*/ 762000 w 1519238"/>
              <a:gd name="connsiteY64" fmla="*/ 311 h 2348223"/>
              <a:gd name="connsiteX65" fmla="*/ 804863 w 1519238"/>
              <a:gd name="connsiteY65" fmla="*/ 19361 h 2348223"/>
              <a:gd name="connsiteX66" fmla="*/ 814388 w 1519238"/>
              <a:gd name="connsiteY66" fmla="*/ 33648 h 2348223"/>
              <a:gd name="connsiteX67" fmla="*/ 857250 w 1519238"/>
              <a:gd name="connsiteY67" fmla="*/ 62223 h 2348223"/>
              <a:gd name="connsiteX68" fmla="*/ 876300 w 1519238"/>
              <a:gd name="connsiteY68" fmla="*/ 71748 h 2348223"/>
              <a:gd name="connsiteX69" fmla="*/ 890588 w 1519238"/>
              <a:gd name="connsiteY69" fmla="*/ 86036 h 2348223"/>
              <a:gd name="connsiteX70" fmla="*/ 904875 w 1519238"/>
              <a:gd name="connsiteY70" fmla="*/ 90798 h 2348223"/>
              <a:gd name="connsiteX71" fmla="*/ 947738 w 1519238"/>
              <a:gd name="connsiteY71" fmla="*/ 105086 h 2348223"/>
              <a:gd name="connsiteX72" fmla="*/ 966788 w 1519238"/>
              <a:gd name="connsiteY72" fmla="*/ 114611 h 2348223"/>
              <a:gd name="connsiteX73" fmla="*/ 985838 w 1519238"/>
              <a:gd name="connsiteY73" fmla="*/ 143186 h 2348223"/>
              <a:gd name="connsiteX74" fmla="*/ 1028700 w 1519238"/>
              <a:gd name="connsiteY74" fmla="*/ 176523 h 2348223"/>
              <a:gd name="connsiteX75" fmla="*/ 1047750 w 1519238"/>
              <a:gd name="connsiteY75" fmla="*/ 205098 h 2348223"/>
              <a:gd name="connsiteX76" fmla="*/ 1090613 w 1519238"/>
              <a:gd name="connsiteY76" fmla="*/ 252723 h 2348223"/>
              <a:gd name="connsiteX77" fmla="*/ 1109663 w 1519238"/>
              <a:gd name="connsiteY77" fmla="*/ 281298 h 2348223"/>
              <a:gd name="connsiteX78" fmla="*/ 1114425 w 1519238"/>
              <a:gd name="connsiteY78" fmla="*/ 300348 h 2348223"/>
              <a:gd name="connsiteX79" fmla="*/ 1138238 w 1519238"/>
              <a:gd name="connsiteY79" fmla="*/ 343211 h 2348223"/>
              <a:gd name="connsiteX80" fmla="*/ 1166813 w 1519238"/>
              <a:gd name="connsiteY80" fmla="*/ 362261 h 2348223"/>
              <a:gd name="connsiteX81" fmla="*/ 1204913 w 1519238"/>
              <a:gd name="connsiteY81" fmla="*/ 371786 h 2348223"/>
              <a:gd name="connsiteX82" fmla="*/ 1214438 w 1519238"/>
              <a:gd name="connsiteY82" fmla="*/ 386073 h 2348223"/>
              <a:gd name="connsiteX83" fmla="*/ 1238250 w 1519238"/>
              <a:gd name="connsiteY83" fmla="*/ 414648 h 2348223"/>
              <a:gd name="connsiteX84" fmla="*/ 1247775 w 1519238"/>
              <a:gd name="connsiteY84" fmla="*/ 443223 h 2348223"/>
              <a:gd name="connsiteX85" fmla="*/ 1252538 w 1519238"/>
              <a:gd name="connsiteY85" fmla="*/ 457511 h 2348223"/>
              <a:gd name="connsiteX86" fmla="*/ 1262063 w 1519238"/>
              <a:gd name="connsiteY86" fmla="*/ 476561 h 2348223"/>
              <a:gd name="connsiteX87" fmla="*/ 1290638 w 1519238"/>
              <a:gd name="connsiteY87" fmla="*/ 519423 h 2348223"/>
              <a:gd name="connsiteX88" fmla="*/ 1300163 w 1519238"/>
              <a:gd name="connsiteY88" fmla="*/ 533711 h 2348223"/>
              <a:gd name="connsiteX89" fmla="*/ 1304925 w 1519238"/>
              <a:gd name="connsiteY89" fmla="*/ 547998 h 2348223"/>
              <a:gd name="connsiteX90" fmla="*/ 1319213 w 1519238"/>
              <a:gd name="connsiteY90" fmla="*/ 557523 h 2348223"/>
              <a:gd name="connsiteX91" fmla="*/ 1371600 w 1519238"/>
              <a:gd name="connsiteY91" fmla="*/ 581336 h 2348223"/>
              <a:gd name="connsiteX92" fmla="*/ 1390650 w 1519238"/>
              <a:gd name="connsiteY92" fmla="*/ 590861 h 2348223"/>
              <a:gd name="connsiteX93" fmla="*/ 1419225 w 1519238"/>
              <a:gd name="connsiteY93" fmla="*/ 600386 h 2348223"/>
              <a:gd name="connsiteX94" fmla="*/ 1462088 w 1519238"/>
              <a:gd name="connsiteY94" fmla="*/ 595623 h 2348223"/>
              <a:gd name="connsiteX95" fmla="*/ 1476375 w 1519238"/>
              <a:gd name="connsiteY95" fmla="*/ 590861 h 2348223"/>
              <a:gd name="connsiteX96" fmla="*/ 1485900 w 1519238"/>
              <a:gd name="connsiteY96" fmla="*/ 576573 h 2348223"/>
              <a:gd name="connsiteX97" fmla="*/ 1504950 w 1519238"/>
              <a:gd name="connsiteY97" fmla="*/ 571811 h 2348223"/>
              <a:gd name="connsiteX98" fmla="*/ 1519238 w 1519238"/>
              <a:gd name="connsiteY98" fmla="*/ 567048 h 2348223"/>
              <a:gd name="connsiteX99" fmla="*/ 1509713 w 1519238"/>
              <a:gd name="connsiteY99" fmla="*/ 705161 h 2348223"/>
              <a:gd name="connsiteX100" fmla="*/ 1504950 w 1519238"/>
              <a:gd name="connsiteY100" fmla="*/ 719448 h 2348223"/>
              <a:gd name="connsiteX101" fmla="*/ 1485900 w 1519238"/>
              <a:gd name="connsiteY101" fmla="*/ 748023 h 2348223"/>
              <a:gd name="connsiteX102" fmla="*/ 1466850 w 1519238"/>
              <a:gd name="connsiteY102" fmla="*/ 786123 h 2348223"/>
              <a:gd name="connsiteX103" fmla="*/ 1457325 w 1519238"/>
              <a:gd name="connsiteY103" fmla="*/ 824223 h 2348223"/>
              <a:gd name="connsiteX104" fmla="*/ 1447800 w 1519238"/>
              <a:gd name="connsiteY104" fmla="*/ 909948 h 2348223"/>
              <a:gd name="connsiteX105" fmla="*/ 1438275 w 1519238"/>
              <a:gd name="connsiteY105" fmla="*/ 1014723 h 2348223"/>
              <a:gd name="connsiteX106" fmla="*/ 1428750 w 1519238"/>
              <a:gd name="connsiteY106" fmla="*/ 1090923 h 2348223"/>
              <a:gd name="connsiteX107" fmla="*/ 1414463 w 1519238"/>
              <a:gd name="connsiteY107" fmla="*/ 1119498 h 2348223"/>
              <a:gd name="connsiteX108" fmla="*/ 1400175 w 1519238"/>
              <a:gd name="connsiteY108" fmla="*/ 1148073 h 2348223"/>
              <a:gd name="connsiteX109" fmla="*/ 1395413 w 1519238"/>
              <a:gd name="connsiteY109" fmla="*/ 1162361 h 2348223"/>
              <a:gd name="connsiteX110" fmla="*/ 1338263 w 1519238"/>
              <a:gd name="connsiteY110" fmla="*/ 1148073 h 2348223"/>
              <a:gd name="connsiteX111" fmla="*/ 1314450 w 1519238"/>
              <a:gd name="connsiteY111" fmla="*/ 1143311 h 2348223"/>
              <a:gd name="connsiteX112" fmla="*/ 1285875 w 1519238"/>
              <a:gd name="connsiteY112" fmla="*/ 1133786 h 2348223"/>
              <a:gd name="connsiteX113" fmla="*/ 1223963 w 1519238"/>
              <a:gd name="connsiteY113" fmla="*/ 1138548 h 2348223"/>
              <a:gd name="connsiteX114" fmla="*/ 1214438 w 1519238"/>
              <a:gd name="connsiteY114" fmla="*/ 1167123 h 2348223"/>
              <a:gd name="connsiteX115" fmla="*/ 1204913 w 1519238"/>
              <a:gd name="connsiteY115" fmla="*/ 1186173 h 2348223"/>
              <a:gd name="connsiteX116" fmla="*/ 1195388 w 1519238"/>
              <a:gd name="connsiteY116" fmla="*/ 1214748 h 2348223"/>
              <a:gd name="connsiteX117" fmla="*/ 1190625 w 1519238"/>
              <a:gd name="connsiteY117" fmla="*/ 1281423 h 2348223"/>
              <a:gd name="connsiteX118" fmla="*/ 1176338 w 1519238"/>
              <a:gd name="connsiteY118" fmla="*/ 1300473 h 2348223"/>
              <a:gd name="connsiteX119" fmla="*/ 1190625 w 1519238"/>
              <a:gd name="connsiteY119" fmla="*/ 1333811 h 2348223"/>
              <a:gd name="connsiteX120" fmla="*/ 1200150 w 1519238"/>
              <a:gd name="connsiteY120" fmla="*/ 1348098 h 2348223"/>
              <a:gd name="connsiteX121" fmla="*/ 1209675 w 1519238"/>
              <a:gd name="connsiteY121" fmla="*/ 1381436 h 2348223"/>
              <a:gd name="connsiteX122" fmla="*/ 1219200 w 1519238"/>
              <a:gd name="connsiteY122" fmla="*/ 1400486 h 2348223"/>
              <a:gd name="connsiteX123" fmla="*/ 1223963 w 1519238"/>
              <a:gd name="connsiteY123" fmla="*/ 1467161 h 2348223"/>
              <a:gd name="connsiteX124" fmla="*/ 1228725 w 1519238"/>
              <a:gd name="connsiteY124" fmla="*/ 1486211 h 2348223"/>
              <a:gd name="connsiteX125" fmla="*/ 1233488 w 1519238"/>
              <a:gd name="connsiteY125" fmla="*/ 1510023 h 2348223"/>
              <a:gd name="connsiteX126" fmla="*/ 1228725 w 1519238"/>
              <a:gd name="connsiteY126" fmla="*/ 1557648 h 2348223"/>
              <a:gd name="connsiteX127" fmla="*/ 1209675 w 1519238"/>
              <a:gd name="connsiteY127" fmla="*/ 1605273 h 2348223"/>
              <a:gd name="connsiteX128" fmla="*/ 1204913 w 1519238"/>
              <a:gd name="connsiteY128" fmla="*/ 1676711 h 2348223"/>
              <a:gd name="connsiteX129" fmla="*/ 1195388 w 1519238"/>
              <a:gd name="connsiteY129" fmla="*/ 1710048 h 2348223"/>
              <a:gd name="connsiteX130" fmla="*/ 1185863 w 1519238"/>
              <a:gd name="connsiteY130" fmla="*/ 1748148 h 2348223"/>
              <a:gd name="connsiteX131" fmla="*/ 1190625 w 1519238"/>
              <a:gd name="connsiteY131" fmla="*/ 1833873 h 2348223"/>
              <a:gd name="connsiteX132" fmla="*/ 1200150 w 1519238"/>
              <a:gd name="connsiteY132" fmla="*/ 1867211 h 2348223"/>
              <a:gd name="connsiteX133" fmla="*/ 1204913 w 1519238"/>
              <a:gd name="connsiteY133" fmla="*/ 1886261 h 2348223"/>
              <a:gd name="connsiteX134" fmla="*/ 1219200 w 1519238"/>
              <a:gd name="connsiteY134" fmla="*/ 1933886 h 2348223"/>
              <a:gd name="connsiteX135" fmla="*/ 1223963 w 1519238"/>
              <a:gd name="connsiteY135" fmla="*/ 2124386 h 2348223"/>
              <a:gd name="connsiteX136" fmla="*/ 1233488 w 1519238"/>
              <a:gd name="connsiteY136" fmla="*/ 2186298 h 2348223"/>
              <a:gd name="connsiteX137" fmla="*/ 1243013 w 1519238"/>
              <a:gd name="connsiteY137" fmla="*/ 2200586 h 2348223"/>
              <a:gd name="connsiteX138" fmla="*/ 1247775 w 1519238"/>
              <a:gd name="connsiteY138" fmla="*/ 2214873 h 2348223"/>
              <a:gd name="connsiteX139" fmla="*/ 1257300 w 1519238"/>
              <a:gd name="connsiteY139" fmla="*/ 2233923 h 2348223"/>
              <a:gd name="connsiteX140" fmla="*/ 1271588 w 1519238"/>
              <a:gd name="connsiteY140" fmla="*/ 2276786 h 2348223"/>
              <a:gd name="connsiteX141" fmla="*/ 1281113 w 1519238"/>
              <a:gd name="connsiteY141" fmla="*/ 2300598 h 2348223"/>
              <a:gd name="connsiteX142" fmla="*/ 1285875 w 1519238"/>
              <a:gd name="connsiteY142" fmla="*/ 2319648 h 2348223"/>
              <a:gd name="connsiteX143" fmla="*/ 1295400 w 1519238"/>
              <a:gd name="connsiteY143" fmla="*/ 2348223 h 2348223"/>
              <a:gd name="connsiteX0" fmla="*/ 0 w 1519238"/>
              <a:gd name="connsiteY0" fmla="*/ 1524311 h 2319648"/>
              <a:gd name="connsiteX1" fmla="*/ 23813 w 1519238"/>
              <a:gd name="connsiteY1" fmla="*/ 1486211 h 2319648"/>
              <a:gd name="connsiteX2" fmla="*/ 28575 w 1519238"/>
              <a:gd name="connsiteY2" fmla="*/ 1471923 h 2319648"/>
              <a:gd name="connsiteX3" fmla="*/ 47625 w 1519238"/>
              <a:gd name="connsiteY3" fmla="*/ 1438586 h 2319648"/>
              <a:gd name="connsiteX4" fmla="*/ 61913 w 1519238"/>
              <a:gd name="connsiteY4" fmla="*/ 1424298 h 2319648"/>
              <a:gd name="connsiteX5" fmla="*/ 80963 w 1519238"/>
              <a:gd name="connsiteY5" fmla="*/ 1395723 h 2319648"/>
              <a:gd name="connsiteX6" fmla="*/ 85725 w 1519238"/>
              <a:gd name="connsiteY6" fmla="*/ 1371911 h 2319648"/>
              <a:gd name="connsiteX7" fmla="*/ 119063 w 1519238"/>
              <a:gd name="connsiteY7" fmla="*/ 1338573 h 2319648"/>
              <a:gd name="connsiteX8" fmla="*/ 147638 w 1519238"/>
              <a:gd name="connsiteY8" fmla="*/ 1333811 h 2319648"/>
              <a:gd name="connsiteX9" fmla="*/ 157163 w 1519238"/>
              <a:gd name="connsiteY9" fmla="*/ 1305236 h 2319648"/>
              <a:gd name="connsiteX10" fmla="*/ 166688 w 1519238"/>
              <a:gd name="connsiteY10" fmla="*/ 1252848 h 2319648"/>
              <a:gd name="connsiteX11" fmla="*/ 157163 w 1519238"/>
              <a:gd name="connsiteY11" fmla="*/ 1176648 h 2319648"/>
              <a:gd name="connsiteX12" fmla="*/ 147638 w 1519238"/>
              <a:gd name="connsiteY12" fmla="*/ 1148073 h 2319648"/>
              <a:gd name="connsiteX13" fmla="*/ 142875 w 1519238"/>
              <a:gd name="connsiteY13" fmla="*/ 1114736 h 2319648"/>
              <a:gd name="connsiteX14" fmla="*/ 133350 w 1519238"/>
              <a:gd name="connsiteY14" fmla="*/ 1095686 h 2319648"/>
              <a:gd name="connsiteX15" fmla="*/ 128588 w 1519238"/>
              <a:gd name="connsiteY15" fmla="*/ 1081398 h 2319648"/>
              <a:gd name="connsiteX16" fmla="*/ 133350 w 1519238"/>
              <a:gd name="connsiteY16" fmla="*/ 986148 h 2319648"/>
              <a:gd name="connsiteX17" fmla="*/ 138113 w 1519238"/>
              <a:gd name="connsiteY17" fmla="*/ 971861 h 2319648"/>
              <a:gd name="connsiteX18" fmla="*/ 147638 w 1519238"/>
              <a:gd name="connsiteY18" fmla="*/ 957573 h 2319648"/>
              <a:gd name="connsiteX19" fmla="*/ 161925 w 1519238"/>
              <a:gd name="connsiteY19" fmla="*/ 943286 h 2319648"/>
              <a:gd name="connsiteX20" fmla="*/ 176213 w 1519238"/>
              <a:gd name="connsiteY20" fmla="*/ 900423 h 2319648"/>
              <a:gd name="connsiteX21" fmla="*/ 180975 w 1519238"/>
              <a:gd name="connsiteY21" fmla="*/ 886136 h 2319648"/>
              <a:gd name="connsiteX22" fmla="*/ 190500 w 1519238"/>
              <a:gd name="connsiteY22" fmla="*/ 867086 h 2319648"/>
              <a:gd name="connsiteX23" fmla="*/ 204788 w 1519238"/>
              <a:gd name="connsiteY23" fmla="*/ 814698 h 2319648"/>
              <a:gd name="connsiteX24" fmla="*/ 214313 w 1519238"/>
              <a:gd name="connsiteY24" fmla="*/ 781361 h 2319648"/>
              <a:gd name="connsiteX25" fmla="*/ 223838 w 1519238"/>
              <a:gd name="connsiteY25" fmla="*/ 767073 h 2319648"/>
              <a:gd name="connsiteX26" fmla="*/ 242888 w 1519238"/>
              <a:gd name="connsiteY26" fmla="*/ 733736 h 2319648"/>
              <a:gd name="connsiteX27" fmla="*/ 280988 w 1519238"/>
              <a:gd name="connsiteY27" fmla="*/ 714686 h 2319648"/>
              <a:gd name="connsiteX28" fmla="*/ 300038 w 1519238"/>
              <a:gd name="connsiteY28" fmla="*/ 705161 h 2319648"/>
              <a:gd name="connsiteX29" fmla="*/ 314325 w 1519238"/>
              <a:gd name="connsiteY29" fmla="*/ 690873 h 2319648"/>
              <a:gd name="connsiteX30" fmla="*/ 328613 w 1519238"/>
              <a:gd name="connsiteY30" fmla="*/ 681348 h 2319648"/>
              <a:gd name="connsiteX31" fmla="*/ 333375 w 1519238"/>
              <a:gd name="connsiteY31" fmla="*/ 667061 h 2319648"/>
              <a:gd name="connsiteX32" fmla="*/ 347663 w 1519238"/>
              <a:gd name="connsiteY32" fmla="*/ 652773 h 2319648"/>
              <a:gd name="connsiteX33" fmla="*/ 357188 w 1519238"/>
              <a:gd name="connsiteY33" fmla="*/ 638486 h 2319648"/>
              <a:gd name="connsiteX34" fmla="*/ 385763 w 1519238"/>
              <a:gd name="connsiteY34" fmla="*/ 614673 h 2319648"/>
              <a:gd name="connsiteX35" fmla="*/ 395288 w 1519238"/>
              <a:gd name="connsiteY35" fmla="*/ 600386 h 2319648"/>
              <a:gd name="connsiteX36" fmla="*/ 409575 w 1519238"/>
              <a:gd name="connsiteY36" fmla="*/ 581336 h 2319648"/>
              <a:gd name="connsiteX37" fmla="*/ 433388 w 1519238"/>
              <a:gd name="connsiteY37" fmla="*/ 552761 h 2319648"/>
              <a:gd name="connsiteX38" fmla="*/ 452438 w 1519238"/>
              <a:gd name="connsiteY38" fmla="*/ 543236 h 2319648"/>
              <a:gd name="connsiteX39" fmla="*/ 481013 w 1519238"/>
              <a:gd name="connsiteY39" fmla="*/ 509898 h 2319648"/>
              <a:gd name="connsiteX40" fmla="*/ 514350 w 1519238"/>
              <a:gd name="connsiteY40" fmla="*/ 471798 h 2319648"/>
              <a:gd name="connsiteX41" fmla="*/ 557213 w 1519238"/>
              <a:gd name="connsiteY41" fmla="*/ 428936 h 2319648"/>
              <a:gd name="connsiteX42" fmla="*/ 590550 w 1519238"/>
              <a:gd name="connsiteY42" fmla="*/ 395598 h 2319648"/>
              <a:gd name="connsiteX43" fmla="*/ 609600 w 1519238"/>
              <a:gd name="connsiteY43" fmla="*/ 333686 h 2319648"/>
              <a:gd name="connsiteX44" fmla="*/ 628650 w 1519238"/>
              <a:gd name="connsiteY44" fmla="*/ 305111 h 2319648"/>
              <a:gd name="connsiteX45" fmla="*/ 652463 w 1519238"/>
              <a:gd name="connsiteY45" fmla="*/ 271773 h 2319648"/>
              <a:gd name="connsiteX46" fmla="*/ 676275 w 1519238"/>
              <a:gd name="connsiteY46" fmla="*/ 243198 h 2319648"/>
              <a:gd name="connsiteX47" fmla="*/ 690563 w 1519238"/>
              <a:gd name="connsiteY47" fmla="*/ 209861 h 2319648"/>
              <a:gd name="connsiteX48" fmla="*/ 700088 w 1519238"/>
              <a:gd name="connsiteY48" fmla="*/ 181286 h 2319648"/>
              <a:gd name="connsiteX49" fmla="*/ 714375 w 1519238"/>
              <a:gd name="connsiteY49" fmla="*/ 157473 h 2319648"/>
              <a:gd name="connsiteX50" fmla="*/ 742950 w 1519238"/>
              <a:gd name="connsiteY50" fmla="*/ 133661 h 2319648"/>
              <a:gd name="connsiteX51" fmla="*/ 747713 w 1519238"/>
              <a:gd name="connsiteY51" fmla="*/ 119373 h 2319648"/>
              <a:gd name="connsiteX52" fmla="*/ 733425 w 1519238"/>
              <a:gd name="connsiteY52" fmla="*/ 90798 h 2319648"/>
              <a:gd name="connsiteX53" fmla="*/ 728663 w 1519238"/>
              <a:gd name="connsiteY53" fmla="*/ 76511 h 2319648"/>
              <a:gd name="connsiteX54" fmla="*/ 757238 w 1519238"/>
              <a:gd name="connsiteY54" fmla="*/ 90798 h 2319648"/>
              <a:gd name="connsiteX55" fmla="*/ 766763 w 1519238"/>
              <a:gd name="connsiteY55" fmla="*/ 105086 h 2319648"/>
              <a:gd name="connsiteX56" fmla="*/ 757238 w 1519238"/>
              <a:gd name="connsiteY56" fmla="*/ 71748 h 2319648"/>
              <a:gd name="connsiteX57" fmla="*/ 747713 w 1519238"/>
              <a:gd name="connsiteY57" fmla="*/ 57461 h 2319648"/>
              <a:gd name="connsiteX58" fmla="*/ 742950 w 1519238"/>
              <a:gd name="connsiteY58" fmla="*/ 43173 h 2319648"/>
              <a:gd name="connsiteX59" fmla="*/ 733425 w 1519238"/>
              <a:gd name="connsiteY59" fmla="*/ 28886 h 2319648"/>
              <a:gd name="connsiteX60" fmla="*/ 752475 w 1519238"/>
              <a:gd name="connsiteY60" fmla="*/ 38411 h 2319648"/>
              <a:gd name="connsiteX61" fmla="*/ 766763 w 1519238"/>
              <a:gd name="connsiteY61" fmla="*/ 43173 h 2319648"/>
              <a:gd name="connsiteX62" fmla="*/ 781050 w 1519238"/>
              <a:gd name="connsiteY62" fmla="*/ 43173 h 2319648"/>
              <a:gd name="connsiteX63" fmla="*/ 766763 w 1519238"/>
              <a:gd name="connsiteY63" fmla="*/ 14598 h 2319648"/>
              <a:gd name="connsiteX64" fmla="*/ 762000 w 1519238"/>
              <a:gd name="connsiteY64" fmla="*/ 311 h 2319648"/>
              <a:gd name="connsiteX65" fmla="*/ 804863 w 1519238"/>
              <a:gd name="connsiteY65" fmla="*/ 19361 h 2319648"/>
              <a:gd name="connsiteX66" fmla="*/ 814388 w 1519238"/>
              <a:gd name="connsiteY66" fmla="*/ 33648 h 2319648"/>
              <a:gd name="connsiteX67" fmla="*/ 857250 w 1519238"/>
              <a:gd name="connsiteY67" fmla="*/ 62223 h 2319648"/>
              <a:gd name="connsiteX68" fmla="*/ 876300 w 1519238"/>
              <a:gd name="connsiteY68" fmla="*/ 71748 h 2319648"/>
              <a:gd name="connsiteX69" fmla="*/ 890588 w 1519238"/>
              <a:gd name="connsiteY69" fmla="*/ 86036 h 2319648"/>
              <a:gd name="connsiteX70" fmla="*/ 904875 w 1519238"/>
              <a:gd name="connsiteY70" fmla="*/ 90798 h 2319648"/>
              <a:gd name="connsiteX71" fmla="*/ 947738 w 1519238"/>
              <a:gd name="connsiteY71" fmla="*/ 105086 h 2319648"/>
              <a:gd name="connsiteX72" fmla="*/ 966788 w 1519238"/>
              <a:gd name="connsiteY72" fmla="*/ 114611 h 2319648"/>
              <a:gd name="connsiteX73" fmla="*/ 985838 w 1519238"/>
              <a:gd name="connsiteY73" fmla="*/ 143186 h 2319648"/>
              <a:gd name="connsiteX74" fmla="*/ 1028700 w 1519238"/>
              <a:gd name="connsiteY74" fmla="*/ 176523 h 2319648"/>
              <a:gd name="connsiteX75" fmla="*/ 1047750 w 1519238"/>
              <a:gd name="connsiteY75" fmla="*/ 205098 h 2319648"/>
              <a:gd name="connsiteX76" fmla="*/ 1090613 w 1519238"/>
              <a:gd name="connsiteY76" fmla="*/ 252723 h 2319648"/>
              <a:gd name="connsiteX77" fmla="*/ 1109663 w 1519238"/>
              <a:gd name="connsiteY77" fmla="*/ 281298 h 2319648"/>
              <a:gd name="connsiteX78" fmla="*/ 1114425 w 1519238"/>
              <a:gd name="connsiteY78" fmla="*/ 300348 h 2319648"/>
              <a:gd name="connsiteX79" fmla="*/ 1138238 w 1519238"/>
              <a:gd name="connsiteY79" fmla="*/ 343211 h 2319648"/>
              <a:gd name="connsiteX80" fmla="*/ 1166813 w 1519238"/>
              <a:gd name="connsiteY80" fmla="*/ 362261 h 2319648"/>
              <a:gd name="connsiteX81" fmla="*/ 1204913 w 1519238"/>
              <a:gd name="connsiteY81" fmla="*/ 371786 h 2319648"/>
              <a:gd name="connsiteX82" fmla="*/ 1214438 w 1519238"/>
              <a:gd name="connsiteY82" fmla="*/ 386073 h 2319648"/>
              <a:gd name="connsiteX83" fmla="*/ 1238250 w 1519238"/>
              <a:gd name="connsiteY83" fmla="*/ 414648 h 2319648"/>
              <a:gd name="connsiteX84" fmla="*/ 1247775 w 1519238"/>
              <a:gd name="connsiteY84" fmla="*/ 443223 h 2319648"/>
              <a:gd name="connsiteX85" fmla="*/ 1252538 w 1519238"/>
              <a:gd name="connsiteY85" fmla="*/ 457511 h 2319648"/>
              <a:gd name="connsiteX86" fmla="*/ 1262063 w 1519238"/>
              <a:gd name="connsiteY86" fmla="*/ 476561 h 2319648"/>
              <a:gd name="connsiteX87" fmla="*/ 1290638 w 1519238"/>
              <a:gd name="connsiteY87" fmla="*/ 519423 h 2319648"/>
              <a:gd name="connsiteX88" fmla="*/ 1300163 w 1519238"/>
              <a:gd name="connsiteY88" fmla="*/ 533711 h 2319648"/>
              <a:gd name="connsiteX89" fmla="*/ 1304925 w 1519238"/>
              <a:gd name="connsiteY89" fmla="*/ 547998 h 2319648"/>
              <a:gd name="connsiteX90" fmla="*/ 1319213 w 1519238"/>
              <a:gd name="connsiteY90" fmla="*/ 557523 h 2319648"/>
              <a:gd name="connsiteX91" fmla="*/ 1371600 w 1519238"/>
              <a:gd name="connsiteY91" fmla="*/ 581336 h 2319648"/>
              <a:gd name="connsiteX92" fmla="*/ 1390650 w 1519238"/>
              <a:gd name="connsiteY92" fmla="*/ 590861 h 2319648"/>
              <a:gd name="connsiteX93" fmla="*/ 1419225 w 1519238"/>
              <a:gd name="connsiteY93" fmla="*/ 600386 h 2319648"/>
              <a:gd name="connsiteX94" fmla="*/ 1462088 w 1519238"/>
              <a:gd name="connsiteY94" fmla="*/ 595623 h 2319648"/>
              <a:gd name="connsiteX95" fmla="*/ 1476375 w 1519238"/>
              <a:gd name="connsiteY95" fmla="*/ 590861 h 2319648"/>
              <a:gd name="connsiteX96" fmla="*/ 1485900 w 1519238"/>
              <a:gd name="connsiteY96" fmla="*/ 576573 h 2319648"/>
              <a:gd name="connsiteX97" fmla="*/ 1504950 w 1519238"/>
              <a:gd name="connsiteY97" fmla="*/ 571811 h 2319648"/>
              <a:gd name="connsiteX98" fmla="*/ 1519238 w 1519238"/>
              <a:gd name="connsiteY98" fmla="*/ 567048 h 2319648"/>
              <a:gd name="connsiteX99" fmla="*/ 1509713 w 1519238"/>
              <a:gd name="connsiteY99" fmla="*/ 705161 h 2319648"/>
              <a:gd name="connsiteX100" fmla="*/ 1504950 w 1519238"/>
              <a:gd name="connsiteY100" fmla="*/ 719448 h 2319648"/>
              <a:gd name="connsiteX101" fmla="*/ 1485900 w 1519238"/>
              <a:gd name="connsiteY101" fmla="*/ 748023 h 2319648"/>
              <a:gd name="connsiteX102" fmla="*/ 1466850 w 1519238"/>
              <a:gd name="connsiteY102" fmla="*/ 786123 h 2319648"/>
              <a:gd name="connsiteX103" fmla="*/ 1457325 w 1519238"/>
              <a:gd name="connsiteY103" fmla="*/ 824223 h 2319648"/>
              <a:gd name="connsiteX104" fmla="*/ 1447800 w 1519238"/>
              <a:gd name="connsiteY104" fmla="*/ 909948 h 2319648"/>
              <a:gd name="connsiteX105" fmla="*/ 1438275 w 1519238"/>
              <a:gd name="connsiteY105" fmla="*/ 1014723 h 2319648"/>
              <a:gd name="connsiteX106" fmla="*/ 1428750 w 1519238"/>
              <a:gd name="connsiteY106" fmla="*/ 1090923 h 2319648"/>
              <a:gd name="connsiteX107" fmla="*/ 1414463 w 1519238"/>
              <a:gd name="connsiteY107" fmla="*/ 1119498 h 2319648"/>
              <a:gd name="connsiteX108" fmla="*/ 1400175 w 1519238"/>
              <a:gd name="connsiteY108" fmla="*/ 1148073 h 2319648"/>
              <a:gd name="connsiteX109" fmla="*/ 1395413 w 1519238"/>
              <a:gd name="connsiteY109" fmla="*/ 1162361 h 2319648"/>
              <a:gd name="connsiteX110" fmla="*/ 1338263 w 1519238"/>
              <a:gd name="connsiteY110" fmla="*/ 1148073 h 2319648"/>
              <a:gd name="connsiteX111" fmla="*/ 1314450 w 1519238"/>
              <a:gd name="connsiteY111" fmla="*/ 1143311 h 2319648"/>
              <a:gd name="connsiteX112" fmla="*/ 1285875 w 1519238"/>
              <a:gd name="connsiteY112" fmla="*/ 1133786 h 2319648"/>
              <a:gd name="connsiteX113" fmla="*/ 1223963 w 1519238"/>
              <a:gd name="connsiteY113" fmla="*/ 1138548 h 2319648"/>
              <a:gd name="connsiteX114" fmla="*/ 1214438 w 1519238"/>
              <a:gd name="connsiteY114" fmla="*/ 1167123 h 2319648"/>
              <a:gd name="connsiteX115" fmla="*/ 1204913 w 1519238"/>
              <a:gd name="connsiteY115" fmla="*/ 1186173 h 2319648"/>
              <a:gd name="connsiteX116" fmla="*/ 1195388 w 1519238"/>
              <a:gd name="connsiteY116" fmla="*/ 1214748 h 2319648"/>
              <a:gd name="connsiteX117" fmla="*/ 1190625 w 1519238"/>
              <a:gd name="connsiteY117" fmla="*/ 1281423 h 2319648"/>
              <a:gd name="connsiteX118" fmla="*/ 1176338 w 1519238"/>
              <a:gd name="connsiteY118" fmla="*/ 1300473 h 2319648"/>
              <a:gd name="connsiteX119" fmla="*/ 1190625 w 1519238"/>
              <a:gd name="connsiteY119" fmla="*/ 1333811 h 2319648"/>
              <a:gd name="connsiteX120" fmla="*/ 1200150 w 1519238"/>
              <a:gd name="connsiteY120" fmla="*/ 1348098 h 2319648"/>
              <a:gd name="connsiteX121" fmla="*/ 1209675 w 1519238"/>
              <a:gd name="connsiteY121" fmla="*/ 1381436 h 2319648"/>
              <a:gd name="connsiteX122" fmla="*/ 1219200 w 1519238"/>
              <a:gd name="connsiteY122" fmla="*/ 1400486 h 2319648"/>
              <a:gd name="connsiteX123" fmla="*/ 1223963 w 1519238"/>
              <a:gd name="connsiteY123" fmla="*/ 1467161 h 2319648"/>
              <a:gd name="connsiteX124" fmla="*/ 1228725 w 1519238"/>
              <a:gd name="connsiteY124" fmla="*/ 1486211 h 2319648"/>
              <a:gd name="connsiteX125" fmla="*/ 1233488 w 1519238"/>
              <a:gd name="connsiteY125" fmla="*/ 1510023 h 2319648"/>
              <a:gd name="connsiteX126" fmla="*/ 1228725 w 1519238"/>
              <a:gd name="connsiteY126" fmla="*/ 1557648 h 2319648"/>
              <a:gd name="connsiteX127" fmla="*/ 1209675 w 1519238"/>
              <a:gd name="connsiteY127" fmla="*/ 1605273 h 2319648"/>
              <a:gd name="connsiteX128" fmla="*/ 1204913 w 1519238"/>
              <a:gd name="connsiteY128" fmla="*/ 1676711 h 2319648"/>
              <a:gd name="connsiteX129" fmla="*/ 1195388 w 1519238"/>
              <a:gd name="connsiteY129" fmla="*/ 1710048 h 2319648"/>
              <a:gd name="connsiteX130" fmla="*/ 1185863 w 1519238"/>
              <a:gd name="connsiteY130" fmla="*/ 1748148 h 2319648"/>
              <a:gd name="connsiteX131" fmla="*/ 1190625 w 1519238"/>
              <a:gd name="connsiteY131" fmla="*/ 1833873 h 2319648"/>
              <a:gd name="connsiteX132" fmla="*/ 1200150 w 1519238"/>
              <a:gd name="connsiteY132" fmla="*/ 1867211 h 2319648"/>
              <a:gd name="connsiteX133" fmla="*/ 1204913 w 1519238"/>
              <a:gd name="connsiteY133" fmla="*/ 1886261 h 2319648"/>
              <a:gd name="connsiteX134" fmla="*/ 1219200 w 1519238"/>
              <a:gd name="connsiteY134" fmla="*/ 1933886 h 2319648"/>
              <a:gd name="connsiteX135" fmla="*/ 1223963 w 1519238"/>
              <a:gd name="connsiteY135" fmla="*/ 2124386 h 2319648"/>
              <a:gd name="connsiteX136" fmla="*/ 1233488 w 1519238"/>
              <a:gd name="connsiteY136" fmla="*/ 2186298 h 2319648"/>
              <a:gd name="connsiteX137" fmla="*/ 1243013 w 1519238"/>
              <a:gd name="connsiteY137" fmla="*/ 2200586 h 2319648"/>
              <a:gd name="connsiteX138" fmla="*/ 1247775 w 1519238"/>
              <a:gd name="connsiteY138" fmla="*/ 2214873 h 2319648"/>
              <a:gd name="connsiteX139" fmla="*/ 1257300 w 1519238"/>
              <a:gd name="connsiteY139" fmla="*/ 2233923 h 2319648"/>
              <a:gd name="connsiteX140" fmla="*/ 1271588 w 1519238"/>
              <a:gd name="connsiteY140" fmla="*/ 2276786 h 2319648"/>
              <a:gd name="connsiteX141" fmla="*/ 1281113 w 1519238"/>
              <a:gd name="connsiteY141" fmla="*/ 2300598 h 2319648"/>
              <a:gd name="connsiteX142" fmla="*/ 1285875 w 1519238"/>
              <a:gd name="connsiteY142" fmla="*/ 2319648 h 2319648"/>
              <a:gd name="connsiteX0" fmla="*/ 0 w 1519238"/>
              <a:gd name="connsiteY0" fmla="*/ 1524311 h 2300598"/>
              <a:gd name="connsiteX1" fmla="*/ 23813 w 1519238"/>
              <a:gd name="connsiteY1" fmla="*/ 1486211 h 2300598"/>
              <a:gd name="connsiteX2" fmla="*/ 28575 w 1519238"/>
              <a:gd name="connsiteY2" fmla="*/ 1471923 h 2300598"/>
              <a:gd name="connsiteX3" fmla="*/ 47625 w 1519238"/>
              <a:gd name="connsiteY3" fmla="*/ 1438586 h 2300598"/>
              <a:gd name="connsiteX4" fmla="*/ 61913 w 1519238"/>
              <a:gd name="connsiteY4" fmla="*/ 1424298 h 2300598"/>
              <a:gd name="connsiteX5" fmla="*/ 80963 w 1519238"/>
              <a:gd name="connsiteY5" fmla="*/ 1395723 h 2300598"/>
              <a:gd name="connsiteX6" fmla="*/ 85725 w 1519238"/>
              <a:gd name="connsiteY6" fmla="*/ 1371911 h 2300598"/>
              <a:gd name="connsiteX7" fmla="*/ 119063 w 1519238"/>
              <a:gd name="connsiteY7" fmla="*/ 1338573 h 2300598"/>
              <a:gd name="connsiteX8" fmla="*/ 147638 w 1519238"/>
              <a:gd name="connsiteY8" fmla="*/ 1333811 h 2300598"/>
              <a:gd name="connsiteX9" fmla="*/ 157163 w 1519238"/>
              <a:gd name="connsiteY9" fmla="*/ 1305236 h 2300598"/>
              <a:gd name="connsiteX10" fmla="*/ 166688 w 1519238"/>
              <a:gd name="connsiteY10" fmla="*/ 1252848 h 2300598"/>
              <a:gd name="connsiteX11" fmla="*/ 157163 w 1519238"/>
              <a:gd name="connsiteY11" fmla="*/ 1176648 h 2300598"/>
              <a:gd name="connsiteX12" fmla="*/ 147638 w 1519238"/>
              <a:gd name="connsiteY12" fmla="*/ 1148073 h 2300598"/>
              <a:gd name="connsiteX13" fmla="*/ 142875 w 1519238"/>
              <a:gd name="connsiteY13" fmla="*/ 1114736 h 2300598"/>
              <a:gd name="connsiteX14" fmla="*/ 133350 w 1519238"/>
              <a:gd name="connsiteY14" fmla="*/ 1095686 h 2300598"/>
              <a:gd name="connsiteX15" fmla="*/ 128588 w 1519238"/>
              <a:gd name="connsiteY15" fmla="*/ 1081398 h 2300598"/>
              <a:gd name="connsiteX16" fmla="*/ 133350 w 1519238"/>
              <a:gd name="connsiteY16" fmla="*/ 986148 h 2300598"/>
              <a:gd name="connsiteX17" fmla="*/ 138113 w 1519238"/>
              <a:gd name="connsiteY17" fmla="*/ 971861 h 2300598"/>
              <a:gd name="connsiteX18" fmla="*/ 147638 w 1519238"/>
              <a:gd name="connsiteY18" fmla="*/ 957573 h 2300598"/>
              <a:gd name="connsiteX19" fmla="*/ 161925 w 1519238"/>
              <a:gd name="connsiteY19" fmla="*/ 943286 h 2300598"/>
              <a:gd name="connsiteX20" fmla="*/ 176213 w 1519238"/>
              <a:gd name="connsiteY20" fmla="*/ 900423 h 2300598"/>
              <a:gd name="connsiteX21" fmla="*/ 180975 w 1519238"/>
              <a:gd name="connsiteY21" fmla="*/ 886136 h 2300598"/>
              <a:gd name="connsiteX22" fmla="*/ 190500 w 1519238"/>
              <a:gd name="connsiteY22" fmla="*/ 867086 h 2300598"/>
              <a:gd name="connsiteX23" fmla="*/ 204788 w 1519238"/>
              <a:gd name="connsiteY23" fmla="*/ 814698 h 2300598"/>
              <a:gd name="connsiteX24" fmla="*/ 214313 w 1519238"/>
              <a:gd name="connsiteY24" fmla="*/ 781361 h 2300598"/>
              <a:gd name="connsiteX25" fmla="*/ 223838 w 1519238"/>
              <a:gd name="connsiteY25" fmla="*/ 767073 h 2300598"/>
              <a:gd name="connsiteX26" fmla="*/ 242888 w 1519238"/>
              <a:gd name="connsiteY26" fmla="*/ 733736 h 2300598"/>
              <a:gd name="connsiteX27" fmla="*/ 280988 w 1519238"/>
              <a:gd name="connsiteY27" fmla="*/ 714686 h 2300598"/>
              <a:gd name="connsiteX28" fmla="*/ 300038 w 1519238"/>
              <a:gd name="connsiteY28" fmla="*/ 705161 h 2300598"/>
              <a:gd name="connsiteX29" fmla="*/ 314325 w 1519238"/>
              <a:gd name="connsiteY29" fmla="*/ 690873 h 2300598"/>
              <a:gd name="connsiteX30" fmla="*/ 328613 w 1519238"/>
              <a:gd name="connsiteY30" fmla="*/ 681348 h 2300598"/>
              <a:gd name="connsiteX31" fmla="*/ 333375 w 1519238"/>
              <a:gd name="connsiteY31" fmla="*/ 667061 h 2300598"/>
              <a:gd name="connsiteX32" fmla="*/ 347663 w 1519238"/>
              <a:gd name="connsiteY32" fmla="*/ 652773 h 2300598"/>
              <a:gd name="connsiteX33" fmla="*/ 357188 w 1519238"/>
              <a:gd name="connsiteY33" fmla="*/ 638486 h 2300598"/>
              <a:gd name="connsiteX34" fmla="*/ 385763 w 1519238"/>
              <a:gd name="connsiteY34" fmla="*/ 614673 h 2300598"/>
              <a:gd name="connsiteX35" fmla="*/ 395288 w 1519238"/>
              <a:gd name="connsiteY35" fmla="*/ 600386 h 2300598"/>
              <a:gd name="connsiteX36" fmla="*/ 409575 w 1519238"/>
              <a:gd name="connsiteY36" fmla="*/ 581336 h 2300598"/>
              <a:gd name="connsiteX37" fmla="*/ 433388 w 1519238"/>
              <a:gd name="connsiteY37" fmla="*/ 552761 h 2300598"/>
              <a:gd name="connsiteX38" fmla="*/ 452438 w 1519238"/>
              <a:gd name="connsiteY38" fmla="*/ 543236 h 2300598"/>
              <a:gd name="connsiteX39" fmla="*/ 481013 w 1519238"/>
              <a:gd name="connsiteY39" fmla="*/ 509898 h 2300598"/>
              <a:gd name="connsiteX40" fmla="*/ 514350 w 1519238"/>
              <a:gd name="connsiteY40" fmla="*/ 471798 h 2300598"/>
              <a:gd name="connsiteX41" fmla="*/ 557213 w 1519238"/>
              <a:gd name="connsiteY41" fmla="*/ 428936 h 2300598"/>
              <a:gd name="connsiteX42" fmla="*/ 590550 w 1519238"/>
              <a:gd name="connsiteY42" fmla="*/ 395598 h 2300598"/>
              <a:gd name="connsiteX43" fmla="*/ 609600 w 1519238"/>
              <a:gd name="connsiteY43" fmla="*/ 333686 h 2300598"/>
              <a:gd name="connsiteX44" fmla="*/ 628650 w 1519238"/>
              <a:gd name="connsiteY44" fmla="*/ 305111 h 2300598"/>
              <a:gd name="connsiteX45" fmla="*/ 652463 w 1519238"/>
              <a:gd name="connsiteY45" fmla="*/ 271773 h 2300598"/>
              <a:gd name="connsiteX46" fmla="*/ 676275 w 1519238"/>
              <a:gd name="connsiteY46" fmla="*/ 243198 h 2300598"/>
              <a:gd name="connsiteX47" fmla="*/ 690563 w 1519238"/>
              <a:gd name="connsiteY47" fmla="*/ 209861 h 2300598"/>
              <a:gd name="connsiteX48" fmla="*/ 700088 w 1519238"/>
              <a:gd name="connsiteY48" fmla="*/ 181286 h 2300598"/>
              <a:gd name="connsiteX49" fmla="*/ 714375 w 1519238"/>
              <a:gd name="connsiteY49" fmla="*/ 157473 h 2300598"/>
              <a:gd name="connsiteX50" fmla="*/ 742950 w 1519238"/>
              <a:gd name="connsiteY50" fmla="*/ 133661 h 2300598"/>
              <a:gd name="connsiteX51" fmla="*/ 747713 w 1519238"/>
              <a:gd name="connsiteY51" fmla="*/ 119373 h 2300598"/>
              <a:gd name="connsiteX52" fmla="*/ 733425 w 1519238"/>
              <a:gd name="connsiteY52" fmla="*/ 90798 h 2300598"/>
              <a:gd name="connsiteX53" fmla="*/ 728663 w 1519238"/>
              <a:gd name="connsiteY53" fmla="*/ 76511 h 2300598"/>
              <a:gd name="connsiteX54" fmla="*/ 757238 w 1519238"/>
              <a:gd name="connsiteY54" fmla="*/ 90798 h 2300598"/>
              <a:gd name="connsiteX55" fmla="*/ 766763 w 1519238"/>
              <a:gd name="connsiteY55" fmla="*/ 105086 h 2300598"/>
              <a:gd name="connsiteX56" fmla="*/ 757238 w 1519238"/>
              <a:gd name="connsiteY56" fmla="*/ 71748 h 2300598"/>
              <a:gd name="connsiteX57" fmla="*/ 747713 w 1519238"/>
              <a:gd name="connsiteY57" fmla="*/ 57461 h 2300598"/>
              <a:gd name="connsiteX58" fmla="*/ 742950 w 1519238"/>
              <a:gd name="connsiteY58" fmla="*/ 43173 h 2300598"/>
              <a:gd name="connsiteX59" fmla="*/ 733425 w 1519238"/>
              <a:gd name="connsiteY59" fmla="*/ 28886 h 2300598"/>
              <a:gd name="connsiteX60" fmla="*/ 752475 w 1519238"/>
              <a:gd name="connsiteY60" fmla="*/ 38411 h 2300598"/>
              <a:gd name="connsiteX61" fmla="*/ 766763 w 1519238"/>
              <a:gd name="connsiteY61" fmla="*/ 43173 h 2300598"/>
              <a:gd name="connsiteX62" fmla="*/ 781050 w 1519238"/>
              <a:gd name="connsiteY62" fmla="*/ 43173 h 2300598"/>
              <a:gd name="connsiteX63" fmla="*/ 766763 w 1519238"/>
              <a:gd name="connsiteY63" fmla="*/ 14598 h 2300598"/>
              <a:gd name="connsiteX64" fmla="*/ 762000 w 1519238"/>
              <a:gd name="connsiteY64" fmla="*/ 311 h 2300598"/>
              <a:gd name="connsiteX65" fmla="*/ 804863 w 1519238"/>
              <a:gd name="connsiteY65" fmla="*/ 19361 h 2300598"/>
              <a:gd name="connsiteX66" fmla="*/ 814388 w 1519238"/>
              <a:gd name="connsiteY66" fmla="*/ 33648 h 2300598"/>
              <a:gd name="connsiteX67" fmla="*/ 857250 w 1519238"/>
              <a:gd name="connsiteY67" fmla="*/ 62223 h 2300598"/>
              <a:gd name="connsiteX68" fmla="*/ 876300 w 1519238"/>
              <a:gd name="connsiteY68" fmla="*/ 71748 h 2300598"/>
              <a:gd name="connsiteX69" fmla="*/ 890588 w 1519238"/>
              <a:gd name="connsiteY69" fmla="*/ 86036 h 2300598"/>
              <a:gd name="connsiteX70" fmla="*/ 904875 w 1519238"/>
              <a:gd name="connsiteY70" fmla="*/ 90798 h 2300598"/>
              <a:gd name="connsiteX71" fmla="*/ 947738 w 1519238"/>
              <a:gd name="connsiteY71" fmla="*/ 105086 h 2300598"/>
              <a:gd name="connsiteX72" fmla="*/ 966788 w 1519238"/>
              <a:gd name="connsiteY72" fmla="*/ 114611 h 2300598"/>
              <a:gd name="connsiteX73" fmla="*/ 985838 w 1519238"/>
              <a:gd name="connsiteY73" fmla="*/ 143186 h 2300598"/>
              <a:gd name="connsiteX74" fmla="*/ 1028700 w 1519238"/>
              <a:gd name="connsiteY74" fmla="*/ 176523 h 2300598"/>
              <a:gd name="connsiteX75" fmla="*/ 1047750 w 1519238"/>
              <a:gd name="connsiteY75" fmla="*/ 205098 h 2300598"/>
              <a:gd name="connsiteX76" fmla="*/ 1090613 w 1519238"/>
              <a:gd name="connsiteY76" fmla="*/ 252723 h 2300598"/>
              <a:gd name="connsiteX77" fmla="*/ 1109663 w 1519238"/>
              <a:gd name="connsiteY77" fmla="*/ 281298 h 2300598"/>
              <a:gd name="connsiteX78" fmla="*/ 1114425 w 1519238"/>
              <a:gd name="connsiteY78" fmla="*/ 300348 h 2300598"/>
              <a:gd name="connsiteX79" fmla="*/ 1138238 w 1519238"/>
              <a:gd name="connsiteY79" fmla="*/ 343211 h 2300598"/>
              <a:gd name="connsiteX80" fmla="*/ 1166813 w 1519238"/>
              <a:gd name="connsiteY80" fmla="*/ 362261 h 2300598"/>
              <a:gd name="connsiteX81" fmla="*/ 1204913 w 1519238"/>
              <a:gd name="connsiteY81" fmla="*/ 371786 h 2300598"/>
              <a:gd name="connsiteX82" fmla="*/ 1214438 w 1519238"/>
              <a:gd name="connsiteY82" fmla="*/ 386073 h 2300598"/>
              <a:gd name="connsiteX83" fmla="*/ 1238250 w 1519238"/>
              <a:gd name="connsiteY83" fmla="*/ 414648 h 2300598"/>
              <a:gd name="connsiteX84" fmla="*/ 1247775 w 1519238"/>
              <a:gd name="connsiteY84" fmla="*/ 443223 h 2300598"/>
              <a:gd name="connsiteX85" fmla="*/ 1252538 w 1519238"/>
              <a:gd name="connsiteY85" fmla="*/ 457511 h 2300598"/>
              <a:gd name="connsiteX86" fmla="*/ 1262063 w 1519238"/>
              <a:gd name="connsiteY86" fmla="*/ 476561 h 2300598"/>
              <a:gd name="connsiteX87" fmla="*/ 1290638 w 1519238"/>
              <a:gd name="connsiteY87" fmla="*/ 519423 h 2300598"/>
              <a:gd name="connsiteX88" fmla="*/ 1300163 w 1519238"/>
              <a:gd name="connsiteY88" fmla="*/ 533711 h 2300598"/>
              <a:gd name="connsiteX89" fmla="*/ 1304925 w 1519238"/>
              <a:gd name="connsiteY89" fmla="*/ 547998 h 2300598"/>
              <a:gd name="connsiteX90" fmla="*/ 1319213 w 1519238"/>
              <a:gd name="connsiteY90" fmla="*/ 557523 h 2300598"/>
              <a:gd name="connsiteX91" fmla="*/ 1371600 w 1519238"/>
              <a:gd name="connsiteY91" fmla="*/ 581336 h 2300598"/>
              <a:gd name="connsiteX92" fmla="*/ 1390650 w 1519238"/>
              <a:gd name="connsiteY92" fmla="*/ 590861 h 2300598"/>
              <a:gd name="connsiteX93" fmla="*/ 1419225 w 1519238"/>
              <a:gd name="connsiteY93" fmla="*/ 600386 h 2300598"/>
              <a:gd name="connsiteX94" fmla="*/ 1462088 w 1519238"/>
              <a:gd name="connsiteY94" fmla="*/ 595623 h 2300598"/>
              <a:gd name="connsiteX95" fmla="*/ 1476375 w 1519238"/>
              <a:gd name="connsiteY95" fmla="*/ 590861 h 2300598"/>
              <a:gd name="connsiteX96" fmla="*/ 1485900 w 1519238"/>
              <a:gd name="connsiteY96" fmla="*/ 576573 h 2300598"/>
              <a:gd name="connsiteX97" fmla="*/ 1504950 w 1519238"/>
              <a:gd name="connsiteY97" fmla="*/ 571811 h 2300598"/>
              <a:gd name="connsiteX98" fmla="*/ 1519238 w 1519238"/>
              <a:gd name="connsiteY98" fmla="*/ 567048 h 2300598"/>
              <a:gd name="connsiteX99" fmla="*/ 1509713 w 1519238"/>
              <a:gd name="connsiteY99" fmla="*/ 705161 h 2300598"/>
              <a:gd name="connsiteX100" fmla="*/ 1504950 w 1519238"/>
              <a:gd name="connsiteY100" fmla="*/ 719448 h 2300598"/>
              <a:gd name="connsiteX101" fmla="*/ 1485900 w 1519238"/>
              <a:gd name="connsiteY101" fmla="*/ 748023 h 2300598"/>
              <a:gd name="connsiteX102" fmla="*/ 1466850 w 1519238"/>
              <a:gd name="connsiteY102" fmla="*/ 786123 h 2300598"/>
              <a:gd name="connsiteX103" fmla="*/ 1457325 w 1519238"/>
              <a:gd name="connsiteY103" fmla="*/ 824223 h 2300598"/>
              <a:gd name="connsiteX104" fmla="*/ 1447800 w 1519238"/>
              <a:gd name="connsiteY104" fmla="*/ 909948 h 2300598"/>
              <a:gd name="connsiteX105" fmla="*/ 1438275 w 1519238"/>
              <a:gd name="connsiteY105" fmla="*/ 1014723 h 2300598"/>
              <a:gd name="connsiteX106" fmla="*/ 1428750 w 1519238"/>
              <a:gd name="connsiteY106" fmla="*/ 1090923 h 2300598"/>
              <a:gd name="connsiteX107" fmla="*/ 1414463 w 1519238"/>
              <a:gd name="connsiteY107" fmla="*/ 1119498 h 2300598"/>
              <a:gd name="connsiteX108" fmla="*/ 1400175 w 1519238"/>
              <a:gd name="connsiteY108" fmla="*/ 1148073 h 2300598"/>
              <a:gd name="connsiteX109" fmla="*/ 1395413 w 1519238"/>
              <a:gd name="connsiteY109" fmla="*/ 1162361 h 2300598"/>
              <a:gd name="connsiteX110" fmla="*/ 1338263 w 1519238"/>
              <a:gd name="connsiteY110" fmla="*/ 1148073 h 2300598"/>
              <a:gd name="connsiteX111" fmla="*/ 1314450 w 1519238"/>
              <a:gd name="connsiteY111" fmla="*/ 1143311 h 2300598"/>
              <a:gd name="connsiteX112" fmla="*/ 1285875 w 1519238"/>
              <a:gd name="connsiteY112" fmla="*/ 1133786 h 2300598"/>
              <a:gd name="connsiteX113" fmla="*/ 1223963 w 1519238"/>
              <a:gd name="connsiteY113" fmla="*/ 1138548 h 2300598"/>
              <a:gd name="connsiteX114" fmla="*/ 1214438 w 1519238"/>
              <a:gd name="connsiteY114" fmla="*/ 1167123 h 2300598"/>
              <a:gd name="connsiteX115" fmla="*/ 1204913 w 1519238"/>
              <a:gd name="connsiteY115" fmla="*/ 1186173 h 2300598"/>
              <a:gd name="connsiteX116" fmla="*/ 1195388 w 1519238"/>
              <a:gd name="connsiteY116" fmla="*/ 1214748 h 2300598"/>
              <a:gd name="connsiteX117" fmla="*/ 1190625 w 1519238"/>
              <a:gd name="connsiteY117" fmla="*/ 1281423 h 2300598"/>
              <a:gd name="connsiteX118" fmla="*/ 1176338 w 1519238"/>
              <a:gd name="connsiteY118" fmla="*/ 1300473 h 2300598"/>
              <a:gd name="connsiteX119" fmla="*/ 1190625 w 1519238"/>
              <a:gd name="connsiteY119" fmla="*/ 1333811 h 2300598"/>
              <a:gd name="connsiteX120" fmla="*/ 1200150 w 1519238"/>
              <a:gd name="connsiteY120" fmla="*/ 1348098 h 2300598"/>
              <a:gd name="connsiteX121" fmla="*/ 1209675 w 1519238"/>
              <a:gd name="connsiteY121" fmla="*/ 1381436 h 2300598"/>
              <a:gd name="connsiteX122" fmla="*/ 1219200 w 1519238"/>
              <a:gd name="connsiteY122" fmla="*/ 1400486 h 2300598"/>
              <a:gd name="connsiteX123" fmla="*/ 1223963 w 1519238"/>
              <a:gd name="connsiteY123" fmla="*/ 1467161 h 2300598"/>
              <a:gd name="connsiteX124" fmla="*/ 1228725 w 1519238"/>
              <a:gd name="connsiteY124" fmla="*/ 1486211 h 2300598"/>
              <a:gd name="connsiteX125" fmla="*/ 1233488 w 1519238"/>
              <a:gd name="connsiteY125" fmla="*/ 1510023 h 2300598"/>
              <a:gd name="connsiteX126" fmla="*/ 1228725 w 1519238"/>
              <a:gd name="connsiteY126" fmla="*/ 1557648 h 2300598"/>
              <a:gd name="connsiteX127" fmla="*/ 1209675 w 1519238"/>
              <a:gd name="connsiteY127" fmla="*/ 1605273 h 2300598"/>
              <a:gd name="connsiteX128" fmla="*/ 1204913 w 1519238"/>
              <a:gd name="connsiteY128" fmla="*/ 1676711 h 2300598"/>
              <a:gd name="connsiteX129" fmla="*/ 1195388 w 1519238"/>
              <a:gd name="connsiteY129" fmla="*/ 1710048 h 2300598"/>
              <a:gd name="connsiteX130" fmla="*/ 1185863 w 1519238"/>
              <a:gd name="connsiteY130" fmla="*/ 1748148 h 2300598"/>
              <a:gd name="connsiteX131" fmla="*/ 1190625 w 1519238"/>
              <a:gd name="connsiteY131" fmla="*/ 1833873 h 2300598"/>
              <a:gd name="connsiteX132" fmla="*/ 1200150 w 1519238"/>
              <a:gd name="connsiteY132" fmla="*/ 1867211 h 2300598"/>
              <a:gd name="connsiteX133" fmla="*/ 1204913 w 1519238"/>
              <a:gd name="connsiteY133" fmla="*/ 1886261 h 2300598"/>
              <a:gd name="connsiteX134" fmla="*/ 1219200 w 1519238"/>
              <a:gd name="connsiteY134" fmla="*/ 1933886 h 2300598"/>
              <a:gd name="connsiteX135" fmla="*/ 1223963 w 1519238"/>
              <a:gd name="connsiteY135" fmla="*/ 2124386 h 2300598"/>
              <a:gd name="connsiteX136" fmla="*/ 1233488 w 1519238"/>
              <a:gd name="connsiteY136" fmla="*/ 2186298 h 2300598"/>
              <a:gd name="connsiteX137" fmla="*/ 1243013 w 1519238"/>
              <a:gd name="connsiteY137" fmla="*/ 2200586 h 2300598"/>
              <a:gd name="connsiteX138" fmla="*/ 1247775 w 1519238"/>
              <a:gd name="connsiteY138" fmla="*/ 2214873 h 2300598"/>
              <a:gd name="connsiteX139" fmla="*/ 1257300 w 1519238"/>
              <a:gd name="connsiteY139" fmla="*/ 2233923 h 2300598"/>
              <a:gd name="connsiteX140" fmla="*/ 1271588 w 1519238"/>
              <a:gd name="connsiteY140" fmla="*/ 2276786 h 2300598"/>
              <a:gd name="connsiteX141" fmla="*/ 1281113 w 1519238"/>
              <a:gd name="connsiteY141" fmla="*/ 2300598 h 2300598"/>
              <a:gd name="connsiteX0" fmla="*/ 0 w 1519238"/>
              <a:gd name="connsiteY0" fmla="*/ 1524311 h 2364892"/>
              <a:gd name="connsiteX1" fmla="*/ 23813 w 1519238"/>
              <a:gd name="connsiteY1" fmla="*/ 1486211 h 2364892"/>
              <a:gd name="connsiteX2" fmla="*/ 28575 w 1519238"/>
              <a:gd name="connsiteY2" fmla="*/ 1471923 h 2364892"/>
              <a:gd name="connsiteX3" fmla="*/ 47625 w 1519238"/>
              <a:gd name="connsiteY3" fmla="*/ 1438586 h 2364892"/>
              <a:gd name="connsiteX4" fmla="*/ 61913 w 1519238"/>
              <a:gd name="connsiteY4" fmla="*/ 1424298 h 2364892"/>
              <a:gd name="connsiteX5" fmla="*/ 80963 w 1519238"/>
              <a:gd name="connsiteY5" fmla="*/ 1395723 h 2364892"/>
              <a:gd name="connsiteX6" fmla="*/ 85725 w 1519238"/>
              <a:gd name="connsiteY6" fmla="*/ 1371911 h 2364892"/>
              <a:gd name="connsiteX7" fmla="*/ 119063 w 1519238"/>
              <a:gd name="connsiteY7" fmla="*/ 1338573 h 2364892"/>
              <a:gd name="connsiteX8" fmla="*/ 147638 w 1519238"/>
              <a:gd name="connsiteY8" fmla="*/ 1333811 h 2364892"/>
              <a:gd name="connsiteX9" fmla="*/ 157163 w 1519238"/>
              <a:gd name="connsiteY9" fmla="*/ 1305236 h 2364892"/>
              <a:gd name="connsiteX10" fmla="*/ 166688 w 1519238"/>
              <a:gd name="connsiteY10" fmla="*/ 1252848 h 2364892"/>
              <a:gd name="connsiteX11" fmla="*/ 157163 w 1519238"/>
              <a:gd name="connsiteY11" fmla="*/ 1176648 h 2364892"/>
              <a:gd name="connsiteX12" fmla="*/ 147638 w 1519238"/>
              <a:gd name="connsiteY12" fmla="*/ 1148073 h 2364892"/>
              <a:gd name="connsiteX13" fmla="*/ 142875 w 1519238"/>
              <a:gd name="connsiteY13" fmla="*/ 1114736 h 2364892"/>
              <a:gd name="connsiteX14" fmla="*/ 133350 w 1519238"/>
              <a:gd name="connsiteY14" fmla="*/ 1095686 h 2364892"/>
              <a:gd name="connsiteX15" fmla="*/ 128588 w 1519238"/>
              <a:gd name="connsiteY15" fmla="*/ 1081398 h 2364892"/>
              <a:gd name="connsiteX16" fmla="*/ 133350 w 1519238"/>
              <a:gd name="connsiteY16" fmla="*/ 986148 h 2364892"/>
              <a:gd name="connsiteX17" fmla="*/ 138113 w 1519238"/>
              <a:gd name="connsiteY17" fmla="*/ 971861 h 2364892"/>
              <a:gd name="connsiteX18" fmla="*/ 147638 w 1519238"/>
              <a:gd name="connsiteY18" fmla="*/ 957573 h 2364892"/>
              <a:gd name="connsiteX19" fmla="*/ 161925 w 1519238"/>
              <a:gd name="connsiteY19" fmla="*/ 943286 h 2364892"/>
              <a:gd name="connsiteX20" fmla="*/ 176213 w 1519238"/>
              <a:gd name="connsiteY20" fmla="*/ 900423 h 2364892"/>
              <a:gd name="connsiteX21" fmla="*/ 180975 w 1519238"/>
              <a:gd name="connsiteY21" fmla="*/ 886136 h 2364892"/>
              <a:gd name="connsiteX22" fmla="*/ 190500 w 1519238"/>
              <a:gd name="connsiteY22" fmla="*/ 867086 h 2364892"/>
              <a:gd name="connsiteX23" fmla="*/ 204788 w 1519238"/>
              <a:gd name="connsiteY23" fmla="*/ 814698 h 2364892"/>
              <a:gd name="connsiteX24" fmla="*/ 214313 w 1519238"/>
              <a:gd name="connsiteY24" fmla="*/ 781361 h 2364892"/>
              <a:gd name="connsiteX25" fmla="*/ 223838 w 1519238"/>
              <a:gd name="connsiteY25" fmla="*/ 767073 h 2364892"/>
              <a:gd name="connsiteX26" fmla="*/ 242888 w 1519238"/>
              <a:gd name="connsiteY26" fmla="*/ 733736 h 2364892"/>
              <a:gd name="connsiteX27" fmla="*/ 280988 w 1519238"/>
              <a:gd name="connsiteY27" fmla="*/ 714686 h 2364892"/>
              <a:gd name="connsiteX28" fmla="*/ 300038 w 1519238"/>
              <a:gd name="connsiteY28" fmla="*/ 705161 h 2364892"/>
              <a:gd name="connsiteX29" fmla="*/ 314325 w 1519238"/>
              <a:gd name="connsiteY29" fmla="*/ 690873 h 2364892"/>
              <a:gd name="connsiteX30" fmla="*/ 328613 w 1519238"/>
              <a:gd name="connsiteY30" fmla="*/ 681348 h 2364892"/>
              <a:gd name="connsiteX31" fmla="*/ 333375 w 1519238"/>
              <a:gd name="connsiteY31" fmla="*/ 667061 h 2364892"/>
              <a:gd name="connsiteX32" fmla="*/ 347663 w 1519238"/>
              <a:gd name="connsiteY32" fmla="*/ 652773 h 2364892"/>
              <a:gd name="connsiteX33" fmla="*/ 357188 w 1519238"/>
              <a:gd name="connsiteY33" fmla="*/ 638486 h 2364892"/>
              <a:gd name="connsiteX34" fmla="*/ 385763 w 1519238"/>
              <a:gd name="connsiteY34" fmla="*/ 614673 h 2364892"/>
              <a:gd name="connsiteX35" fmla="*/ 395288 w 1519238"/>
              <a:gd name="connsiteY35" fmla="*/ 600386 h 2364892"/>
              <a:gd name="connsiteX36" fmla="*/ 409575 w 1519238"/>
              <a:gd name="connsiteY36" fmla="*/ 581336 h 2364892"/>
              <a:gd name="connsiteX37" fmla="*/ 433388 w 1519238"/>
              <a:gd name="connsiteY37" fmla="*/ 552761 h 2364892"/>
              <a:gd name="connsiteX38" fmla="*/ 452438 w 1519238"/>
              <a:gd name="connsiteY38" fmla="*/ 543236 h 2364892"/>
              <a:gd name="connsiteX39" fmla="*/ 481013 w 1519238"/>
              <a:gd name="connsiteY39" fmla="*/ 509898 h 2364892"/>
              <a:gd name="connsiteX40" fmla="*/ 514350 w 1519238"/>
              <a:gd name="connsiteY40" fmla="*/ 471798 h 2364892"/>
              <a:gd name="connsiteX41" fmla="*/ 557213 w 1519238"/>
              <a:gd name="connsiteY41" fmla="*/ 428936 h 2364892"/>
              <a:gd name="connsiteX42" fmla="*/ 590550 w 1519238"/>
              <a:gd name="connsiteY42" fmla="*/ 395598 h 2364892"/>
              <a:gd name="connsiteX43" fmla="*/ 609600 w 1519238"/>
              <a:gd name="connsiteY43" fmla="*/ 333686 h 2364892"/>
              <a:gd name="connsiteX44" fmla="*/ 628650 w 1519238"/>
              <a:gd name="connsiteY44" fmla="*/ 305111 h 2364892"/>
              <a:gd name="connsiteX45" fmla="*/ 652463 w 1519238"/>
              <a:gd name="connsiteY45" fmla="*/ 271773 h 2364892"/>
              <a:gd name="connsiteX46" fmla="*/ 676275 w 1519238"/>
              <a:gd name="connsiteY46" fmla="*/ 243198 h 2364892"/>
              <a:gd name="connsiteX47" fmla="*/ 690563 w 1519238"/>
              <a:gd name="connsiteY47" fmla="*/ 209861 h 2364892"/>
              <a:gd name="connsiteX48" fmla="*/ 700088 w 1519238"/>
              <a:gd name="connsiteY48" fmla="*/ 181286 h 2364892"/>
              <a:gd name="connsiteX49" fmla="*/ 714375 w 1519238"/>
              <a:gd name="connsiteY49" fmla="*/ 157473 h 2364892"/>
              <a:gd name="connsiteX50" fmla="*/ 742950 w 1519238"/>
              <a:gd name="connsiteY50" fmla="*/ 133661 h 2364892"/>
              <a:gd name="connsiteX51" fmla="*/ 747713 w 1519238"/>
              <a:gd name="connsiteY51" fmla="*/ 119373 h 2364892"/>
              <a:gd name="connsiteX52" fmla="*/ 733425 w 1519238"/>
              <a:gd name="connsiteY52" fmla="*/ 90798 h 2364892"/>
              <a:gd name="connsiteX53" fmla="*/ 728663 w 1519238"/>
              <a:gd name="connsiteY53" fmla="*/ 76511 h 2364892"/>
              <a:gd name="connsiteX54" fmla="*/ 757238 w 1519238"/>
              <a:gd name="connsiteY54" fmla="*/ 90798 h 2364892"/>
              <a:gd name="connsiteX55" fmla="*/ 766763 w 1519238"/>
              <a:gd name="connsiteY55" fmla="*/ 105086 h 2364892"/>
              <a:gd name="connsiteX56" fmla="*/ 757238 w 1519238"/>
              <a:gd name="connsiteY56" fmla="*/ 71748 h 2364892"/>
              <a:gd name="connsiteX57" fmla="*/ 747713 w 1519238"/>
              <a:gd name="connsiteY57" fmla="*/ 57461 h 2364892"/>
              <a:gd name="connsiteX58" fmla="*/ 742950 w 1519238"/>
              <a:gd name="connsiteY58" fmla="*/ 43173 h 2364892"/>
              <a:gd name="connsiteX59" fmla="*/ 733425 w 1519238"/>
              <a:gd name="connsiteY59" fmla="*/ 28886 h 2364892"/>
              <a:gd name="connsiteX60" fmla="*/ 752475 w 1519238"/>
              <a:gd name="connsiteY60" fmla="*/ 38411 h 2364892"/>
              <a:gd name="connsiteX61" fmla="*/ 766763 w 1519238"/>
              <a:gd name="connsiteY61" fmla="*/ 43173 h 2364892"/>
              <a:gd name="connsiteX62" fmla="*/ 781050 w 1519238"/>
              <a:gd name="connsiteY62" fmla="*/ 43173 h 2364892"/>
              <a:gd name="connsiteX63" fmla="*/ 766763 w 1519238"/>
              <a:gd name="connsiteY63" fmla="*/ 14598 h 2364892"/>
              <a:gd name="connsiteX64" fmla="*/ 762000 w 1519238"/>
              <a:gd name="connsiteY64" fmla="*/ 311 h 2364892"/>
              <a:gd name="connsiteX65" fmla="*/ 804863 w 1519238"/>
              <a:gd name="connsiteY65" fmla="*/ 19361 h 2364892"/>
              <a:gd name="connsiteX66" fmla="*/ 814388 w 1519238"/>
              <a:gd name="connsiteY66" fmla="*/ 33648 h 2364892"/>
              <a:gd name="connsiteX67" fmla="*/ 857250 w 1519238"/>
              <a:gd name="connsiteY67" fmla="*/ 62223 h 2364892"/>
              <a:gd name="connsiteX68" fmla="*/ 876300 w 1519238"/>
              <a:gd name="connsiteY68" fmla="*/ 71748 h 2364892"/>
              <a:gd name="connsiteX69" fmla="*/ 890588 w 1519238"/>
              <a:gd name="connsiteY69" fmla="*/ 86036 h 2364892"/>
              <a:gd name="connsiteX70" fmla="*/ 904875 w 1519238"/>
              <a:gd name="connsiteY70" fmla="*/ 90798 h 2364892"/>
              <a:gd name="connsiteX71" fmla="*/ 947738 w 1519238"/>
              <a:gd name="connsiteY71" fmla="*/ 105086 h 2364892"/>
              <a:gd name="connsiteX72" fmla="*/ 966788 w 1519238"/>
              <a:gd name="connsiteY72" fmla="*/ 114611 h 2364892"/>
              <a:gd name="connsiteX73" fmla="*/ 985838 w 1519238"/>
              <a:gd name="connsiteY73" fmla="*/ 143186 h 2364892"/>
              <a:gd name="connsiteX74" fmla="*/ 1028700 w 1519238"/>
              <a:gd name="connsiteY74" fmla="*/ 176523 h 2364892"/>
              <a:gd name="connsiteX75" fmla="*/ 1047750 w 1519238"/>
              <a:gd name="connsiteY75" fmla="*/ 205098 h 2364892"/>
              <a:gd name="connsiteX76" fmla="*/ 1090613 w 1519238"/>
              <a:gd name="connsiteY76" fmla="*/ 252723 h 2364892"/>
              <a:gd name="connsiteX77" fmla="*/ 1109663 w 1519238"/>
              <a:gd name="connsiteY77" fmla="*/ 281298 h 2364892"/>
              <a:gd name="connsiteX78" fmla="*/ 1114425 w 1519238"/>
              <a:gd name="connsiteY78" fmla="*/ 300348 h 2364892"/>
              <a:gd name="connsiteX79" fmla="*/ 1138238 w 1519238"/>
              <a:gd name="connsiteY79" fmla="*/ 343211 h 2364892"/>
              <a:gd name="connsiteX80" fmla="*/ 1166813 w 1519238"/>
              <a:gd name="connsiteY80" fmla="*/ 362261 h 2364892"/>
              <a:gd name="connsiteX81" fmla="*/ 1204913 w 1519238"/>
              <a:gd name="connsiteY81" fmla="*/ 371786 h 2364892"/>
              <a:gd name="connsiteX82" fmla="*/ 1214438 w 1519238"/>
              <a:gd name="connsiteY82" fmla="*/ 386073 h 2364892"/>
              <a:gd name="connsiteX83" fmla="*/ 1238250 w 1519238"/>
              <a:gd name="connsiteY83" fmla="*/ 414648 h 2364892"/>
              <a:gd name="connsiteX84" fmla="*/ 1247775 w 1519238"/>
              <a:gd name="connsiteY84" fmla="*/ 443223 h 2364892"/>
              <a:gd name="connsiteX85" fmla="*/ 1252538 w 1519238"/>
              <a:gd name="connsiteY85" fmla="*/ 457511 h 2364892"/>
              <a:gd name="connsiteX86" fmla="*/ 1262063 w 1519238"/>
              <a:gd name="connsiteY86" fmla="*/ 476561 h 2364892"/>
              <a:gd name="connsiteX87" fmla="*/ 1290638 w 1519238"/>
              <a:gd name="connsiteY87" fmla="*/ 519423 h 2364892"/>
              <a:gd name="connsiteX88" fmla="*/ 1300163 w 1519238"/>
              <a:gd name="connsiteY88" fmla="*/ 533711 h 2364892"/>
              <a:gd name="connsiteX89" fmla="*/ 1304925 w 1519238"/>
              <a:gd name="connsiteY89" fmla="*/ 547998 h 2364892"/>
              <a:gd name="connsiteX90" fmla="*/ 1319213 w 1519238"/>
              <a:gd name="connsiteY90" fmla="*/ 557523 h 2364892"/>
              <a:gd name="connsiteX91" fmla="*/ 1371600 w 1519238"/>
              <a:gd name="connsiteY91" fmla="*/ 581336 h 2364892"/>
              <a:gd name="connsiteX92" fmla="*/ 1390650 w 1519238"/>
              <a:gd name="connsiteY92" fmla="*/ 590861 h 2364892"/>
              <a:gd name="connsiteX93" fmla="*/ 1419225 w 1519238"/>
              <a:gd name="connsiteY93" fmla="*/ 600386 h 2364892"/>
              <a:gd name="connsiteX94" fmla="*/ 1462088 w 1519238"/>
              <a:gd name="connsiteY94" fmla="*/ 595623 h 2364892"/>
              <a:gd name="connsiteX95" fmla="*/ 1476375 w 1519238"/>
              <a:gd name="connsiteY95" fmla="*/ 590861 h 2364892"/>
              <a:gd name="connsiteX96" fmla="*/ 1485900 w 1519238"/>
              <a:gd name="connsiteY96" fmla="*/ 576573 h 2364892"/>
              <a:gd name="connsiteX97" fmla="*/ 1504950 w 1519238"/>
              <a:gd name="connsiteY97" fmla="*/ 571811 h 2364892"/>
              <a:gd name="connsiteX98" fmla="*/ 1519238 w 1519238"/>
              <a:gd name="connsiteY98" fmla="*/ 567048 h 2364892"/>
              <a:gd name="connsiteX99" fmla="*/ 1509713 w 1519238"/>
              <a:gd name="connsiteY99" fmla="*/ 705161 h 2364892"/>
              <a:gd name="connsiteX100" fmla="*/ 1504950 w 1519238"/>
              <a:gd name="connsiteY100" fmla="*/ 719448 h 2364892"/>
              <a:gd name="connsiteX101" fmla="*/ 1485900 w 1519238"/>
              <a:gd name="connsiteY101" fmla="*/ 748023 h 2364892"/>
              <a:gd name="connsiteX102" fmla="*/ 1466850 w 1519238"/>
              <a:gd name="connsiteY102" fmla="*/ 786123 h 2364892"/>
              <a:gd name="connsiteX103" fmla="*/ 1457325 w 1519238"/>
              <a:gd name="connsiteY103" fmla="*/ 824223 h 2364892"/>
              <a:gd name="connsiteX104" fmla="*/ 1447800 w 1519238"/>
              <a:gd name="connsiteY104" fmla="*/ 909948 h 2364892"/>
              <a:gd name="connsiteX105" fmla="*/ 1438275 w 1519238"/>
              <a:gd name="connsiteY105" fmla="*/ 1014723 h 2364892"/>
              <a:gd name="connsiteX106" fmla="*/ 1428750 w 1519238"/>
              <a:gd name="connsiteY106" fmla="*/ 1090923 h 2364892"/>
              <a:gd name="connsiteX107" fmla="*/ 1414463 w 1519238"/>
              <a:gd name="connsiteY107" fmla="*/ 1119498 h 2364892"/>
              <a:gd name="connsiteX108" fmla="*/ 1400175 w 1519238"/>
              <a:gd name="connsiteY108" fmla="*/ 1148073 h 2364892"/>
              <a:gd name="connsiteX109" fmla="*/ 1395413 w 1519238"/>
              <a:gd name="connsiteY109" fmla="*/ 1162361 h 2364892"/>
              <a:gd name="connsiteX110" fmla="*/ 1338263 w 1519238"/>
              <a:gd name="connsiteY110" fmla="*/ 1148073 h 2364892"/>
              <a:gd name="connsiteX111" fmla="*/ 1314450 w 1519238"/>
              <a:gd name="connsiteY111" fmla="*/ 1143311 h 2364892"/>
              <a:gd name="connsiteX112" fmla="*/ 1285875 w 1519238"/>
              <a:gd name="connsiteY112" fmla="*/ 1133786 h 2364892"/>
              <a:gd name="connsiteX113" fmla="*/ 1223963 w 1519238"/>
              <a:gd name="connsiteY113" fmla="*/ 1138548 h 2364892"/>
              <a:gd name="connsiteX114" fmla="*/ 1214438 w 1519238"/>
              <a:gd name="connsiteY114" fmla="*/ 1167123 h 2364892"/>
              <a:gd name="connsiteX115" fmla="*/ 1204913 w 1519238"/>
              <a:gd name="connsiteY115" fmla="*/ 1186173 h 2364892"/>
              <a:gd name="connsiteX116" fmla="*/ 1195388 w 1519238"/>
              <a:gd name="connsiteY116" fmla="*/ 1214748 h 2364892"/>
              <a:gd name="connsiteX117" fmla="*/ 1190625 w 1519238"/>
              <a:gd name="connsiteY117" fmla="*/ 1281423 h 2364892"/>
              <a:gd name="connsiteX118" fmla="*/ 1176338 w 1519238"/>
              <a:gd name="connsiteY118" fmla="*/ 1300473 h 2364892"/>
              <a:gd name="connsiteX119" fmla="*/ 1190625 w 1519238"/>
              <a:gd name="connsiteY119" fmla="*/ 1333811 h 2364892"/>
              <a:gd name="connsiteX120" fmla="*/ 1200150 w 1519238"/>
              <a:gd name="connsiteY120" fmla="*/ 1348098 h 2364892"/>
              <a:gd name="connsiteX121" fmla="*/ 1209675 w 1519238"/>
              <a:gd name="connsiteY121" fmla="*/ 1381436 h 2364892"/>
              <a:gd name="connsiteX122" fmla="*/ 1219200 w 1519238"/>
              <a:gd name="connsiteY122" fmla="*/ 1400486 h 2364892"/>
              <a:gd name="connsiteX123" fmla="*/ 1223963 w 1519238"/>
              <a:gd name="connsiteY123" fmla="*/ 1467161 h 2364892"/>
              <a:gd name="connsiteX124" fmla="*/ 1228725 w 1519238"/>
              <a:gd name="connsiteY124" fmla="*/ 1486211 h 2364892"/>
              <a:gd name="connsiteX125" fmla="*/ 1233488 w 1519238"/>
              <a:gd name="connsiteY125" fmla="*/ 1510023 h 2364892"/>
              <a:gd name="connsiteX126" fmla="*/ 1228725 w 1519238"/>
              <a:gd name="connsiteY126" fmla="*/ 1557648 h 2364892"/>
              <a:gd name="connsiteX127" fmla="*/ 1209675 w 1519238"/>
              <a:gd name="connsiteY127" fmla="*/ 1605273 h 2364892"/>
              <a:gd name="connsiteX128" fmla="*/ 1204913 w 1519238"/>
              <a:gd name="connsiteY128" fmla="*/ 1676711 h 2364892"/>
              <a:gd name="connsiteX129" fmla="*/ 1195388 w 1519238"/>
              <a:gd name="connsiteY129" fmla="*/ 1710048 h 2364892"/>
              <a:gd name="connsiteX130" fmla="*/ 1185863 w 1519238"/>
              <a:gd name="connsiteY130" fmla="*/ 1748148 h 2364892"/>
              <a:gd name="connsiteX131" fmla="*/ 1190625 w 1519238"/>
              <a:gd name="connsiteY131" fmla="*/ 1833873 h 2364892"/>
              <a:gd name="connsiteX132" fmla="*/ 1200150 w 1519238"/>
              <a:gd name="connsiteY132" fmla="*/ 1867211 h 2364892"/>
              <a:gd name="connsiteX133" fmla="*/ 1204913 w 1519238"/>
              <a:gd name="connsiteY133" fmla="*/ 1886261 h 2364892"/>
              <a:gd name="connsiteX134" fmla="*/ 1219200 w 1519238"/>
              <a:gd name="connsiteY134" fmla="*/ 1933886 h 2364892"/>
              <a:gd name="connsiteX135" fmla="*/ 1223963 w 1519238"/>
              <a:gd name="connsiteY135" fmla="*/ 2124386 h 2364892"/>
              <a:gd name="connsiteX136" fmla="*/ 1233488 w 1519238"/>
              <a:gd name="connsiteY136" fmla="*/ 2186298 h 2364892"/>
              <a:gd name="connsiteX137" fmla="*/ 1243013 w 1519238"/>
              <a:gd name="connsiteY137" fmla="*/ 2200586 h 2364892"/>
              <a:gd name="connsiteX138" fmla="*/ 1247775 w 1519238"/>
              <a:gd name="connsiteY138" fmla="*/ 2214873 h 2364892"/>
              <a:gd name="connsiteX139" fmla="*/ 1257300 w 1519238"/>
              <a:gd name="connsiteY139" fmla="*/ 2233923 h 2364892"/>
              <a:gd name="connsiteX140" fmla="*/ 1271588 w 1519238"/>
              <a:gd name="connsiteY140" fmla="*/ 2276786 h 2364892"/>
              <a:gd name="connsiteX141" fmla="*/ 1264444 w 1519238"/>
              <a:gd name="connsiteY141" fmla="*/ 2364892 h 2364892"/>
              <a:gd name="connsiteX0" fmla="*/ 0 w 1519238"/>
              <a:gd name="connsiteY0" fmla="*/ 1524311 h 2370197"/>
              <a:gd name="connsiteX1" fmla="*/ 23813 w 1519238"/>
              <a:gd name="connsiteY1" fmla="*/ 1486211 h 2370197"/>
              <a:gd name="connsiteX2" fmla="*/ 28575 w 1519238"/>
              <a:gd name="connsiteY2" fmla="*/ 1471923 h 2370197"/>
              <a:gd name="connsiteX3" fmla="*/ 47625 w 1519238"/>
              <a:gd name="connsiteY3" fmla="*/ 1438586 h 2370197"/>
              <a:gd name="connsiteX4" fmla="*/ 61913 w 1519238"/>
              <a:gd name="connsiteY4" fmla="*/ 1424298 h 2370197"/>
              <a:gd name="connsiteX5" fmla="*/ 80963 w 1519238"/>
              <a:gd name="connsiteY5" fmla="*/ 1395723 h 2370197"/>
              <a:gd name="connsiteX6" fmla="*/ 85725 w 1519238"/>
              <a:gd name="connsiteY6" fmla="*/ 1371911 h 2370197"/>
              <a:gd name="connsiteX7" fmla="*/ 119063 w 1519238"/>
              <a:gd name="connsiteY7" fmla="*/ 1338573 h 2370197"/>
              <a:gd name="connsiteX8" fmla="*/ 147638 w 1519238"/>
              <a:gd name="connsiteY8" fmla="*/ 1333811 h 2370197"/>
              <a:gd name="connsiteX9" fmla="*/ 157163 w 1519238"/>
              <a:gd name="connsiteY9" fmla="*/ 1305236 h 2370197"/>
              <a:gd name="connsiteX10" fmla="*/ 166688 w 1519238"/>
              <a:gd name="connsiteY10" fmla="*/ 1252848 h 2370197"/>
              <a:gd name="connsiteX11" fmla="*/ 157163 w 1519238"/>
              <a:gd name="connsiteY11" fmla="*/ 1176648 h 2370197"/>
              <a:gd name="connsiteX12" fmla="*/ 147638 w 1519238"/>
              <a:gd name="connsiteY12" fmla="*/ 1148073 h 2370197"/>
              <a:gd name="connsiteX13" fmla="*/ 142875 w 1519238"/>
              <a:gd name="connsiteY13" fmla="*/ 1114736 h 2370197"/>
              <a:gd name="connsiteX14" fmla="*/ 133350 w 1519238"/>
              <a:gd name="connsiteY14" fmla="*/ 1095686 h 2370197"/>
              <a:gd name="connsiteX15" fmla="*/ 128588 w 1519238"/>
              <a:gd name="connsiteY15" fmla="*/ 1081398 h 2370197"/>
              <a:gd name="connsiteX16" fmla="*/ 133350 w 1519238"/>
              <a:gd name="connsiteY16" fmla="*/ 986148 h 2370197"/>
              <a:gd name="connsiteX17" fmla="*/ 138113 w 1519238"/>
              <a:gd name="connsiteY17" fmla="*/ 971861 h 2370197"/>
              <a:gd name="connsiteX18" fmla="*/ 147638 w 1519238"/>
              <a:gd name="connsiteY18" fmla="*/ 957573 h 2370197"/>
              <a:gd name="connsiteX19" fmla="*/ 161925 w 1519238"/>
              <a:gd name="connsiteY19" fmla="*/ 943286 h 2370197"/>
              <a:gd name="connsiteX20" fmla="*/ 176213 w 1519238"/>
              <a:gd name="connsiteY20" fmla="*/ 900423 h 2370197"/>
              <a:gd name="connsiteX21" fmla="*/ 180975 w 1519238"/>
              <a:gd name="connsiteY21" fmla="*/ 886136 h 2370197"/>
              <a:gd name="connsiteX22" fmla="*/ 190500 w 1519238"/>
              <a:gd name="connsiteY22" fmla="*/ 867086 h 2370197"/>
              <a:gd name="connsiteX23" fmla="*/ 204788 w 1519238"/>
              <a:gd name="connsiteY23" fmla="*/ 814698 h 2370197"/>
              <a:gd name="connsiteX24" fmla="*/ 214313 w 1519238"/>
              <a:gd name="connsiteY24" fmla="*/ 781361 h 2370197"/>
              <a:gd name="connsiteX25" fmla="*/ 223838 w 1519238"/>
              <a:gd name="connsiteY25" fmla="*/ 767073 h 2370197"/>
              <a:gd name="connsiteX26" fmla="*/ 242888 w 1519238"/>
              <a:gd name="connsiteY26" fmla="*/ 733736 h 2370197"/>
              <a:gd name="connsiteX27" fmla="*/ 280988 w 1519238"/>
              <a:gd name="connsiteY27" fmla="*/ 714686 h 2370197"/>
              <a:gd name="connsiteX28" fmla="*/ 300038 w 1519238"/>
              <a:gd name="connsiteY28" fmla="*/ 705161 h 2370197"/>
              <a:gd name="connsiteX29" fmla="*/ 314325 w 1519238"/>
              <a:gd name="connsiteY29" fmla="*/ 690873 h 2370197"/>
              <a:gd name="connsiteX30" fmla="*/ 328613 w 1519238"/>
              <a:gd name="connsiteY30" fmla="*/ 681348 h 2370197"/>
              <a:gd name="connsiteX31" fmla="*/ 333375 w 1519238"/>
              <a:gd name="connsiteY31" fmla="*/ 667061 h 2370197"/>
              <a:gd name="connsiteX32" fmla="*/ 347663 w 1519238"/>
              <a:gd name="connsiteY32" fmla="*/ 652773 h 2370197"/>
              <a:gd name="connsiteX33" fmla="*/ 357188 w 1519238"/>
              <a:gd name="connsiteY33" fmla="*/ 638486 h 2370197"/>
              <a:gd name="connsiteX34" fmla="*/ 385763 w 1519238"/>
              <a:gd name="connsiteY34" fmla="*/ 614673 h 2370197"/>
              <a:gd name="connsiteX35" fmla="*/ 395288 w 1519238"/>
              <a:gd name="connsiteY35" fmla="*/ 600386 h 2370197"/>
              <a:gd name="connsiteX36" fmla="*/ 409575 w 1519238"/>
              <a:gd name="connsiteY36" fmla="*/ 581336 h 2370197"/>
              <a:gd name="connsiteX37" fmla="*/ 433388 w 1519238"/>
              <a:gd name="connsiteY37" fmla="*/ 552761 h 2370197"/>
              <a:gd name="connsiteX38" fmla="*/ 452438 w 1519238"/>
              <a:gd name="connsiteY38" fmla="*/ 543236 h 2370197"/>
              <a:gd name="connsiteX39" fmla="*/ 481013 w 1519238"/>
              <a:gd name="connsiteY39" fmla="*/ 509898 h 2370197"/>
              <a:gd name="connsiteX40" fmla="*/ 514350 w 1519238"/>
              <a:gd name="connsiteY40" fmla="*/ 471798 h 2370197"/>
              <a:gd name="connsiteX41" fmla="*/ 557213 w 1519238"/>
              <a:gd name="connsiteY41" fmla="*/ 428936 h 2370197"/>
              <a:gd name="connsiteX42" fmla="*/ 590550 w 1519238"/>
              <a:gd name="connsiteY42" fmla="*/ 395598 h 2370197"/>
              <a:gd name="connsiteX43" fmla="*/ 609600 w 1519238"/>
              <a:gd name="connsiteY43" fmla="*/ 333686 h 2370197"/>
              <a:gd name="connsiteX44" fmla="*/ 628650 w 1519238"/>
              <a:gd name="connsiteY44" fmla="*/ 305111 h 2370197"/>
              <a:gd name="connsiteX45" fmla="*/ 652463 w 1519238"/>
              <a:gd name="connsiteY45" fmla="*/ 271773 h 2370197"/>
              <a:gd name="connsiteX46" fmla="*/ 676275 w 1519238"/>
              <a:gd name="connsiteY46" fmla="*/ 243198 h 2370197"/>
              <a:gd name="connsiteX47" fmla="*/ 690563 w 1519238"/>
              <a:gd name="connsiteY47" fmla="*/ 209861 h 2370197"/>
              <a:gd name="connsiteX48" fmla="*/ 700088 w 1519238"/>
              <a:gd name="connsiteY48" fmla="*/ 181286 h 2370197"/>
              <a:gd name="connsiteX49" fmla="*/ 714375 w 1519238"/>
              <a:gd name="connsiteY49" fmla="*/ 157473 h 2370197"/>
              <a:gd name="connsiteX50" fmla="*/ 742950 w 1519238"/>
              <a:gd name="connsiteY50" fmla="*/ 133661 h 2370197"/>
              <a:gd name="connsiteX51" fmla="*/ 747713 w 1519238"/>
              <a:gd name="connsiteY51" fmla="*/ 119373 h 2370197"/>
              <a:gd name="connsiteX52" fmla="*/ 733425 w 1519238"/>
              <a:gd name="connsiteY52" fmla="*/ 90798 h 2370197"/>
              <a:gd name="connsiteX53" fmla="*/ 728663 w 1519238"/>
              <a:gd name="connsiteY53" fmla="*/ 76511 h 2370197"/>
              <a:gd name="connsiteX54" fmla="*/ 757238 w 1519238"/>
              <a:gd name="connsiteY54" fmla="*/ 90798 h 2370197"/>
              <a:gd name="connsiteX55" fmla="*/ 766763 w 1519238"/>
              <a:gd name="connsiteY55" fmla="*/ 105086 h 2370197"/>
              <a:gd name="connsiteX56" fmla="*/ 757238 w 1519238"/>
              <a:gd name="connsiteY56" fmla="*/ 71748 h 2370197"/>
              <a:gd name="connsiteX57" fmla="*/ 747713 w 1519238"/>
              <a:gd name="connsiteY57" fmla="*/ 57461 h 2370197"/>
              <a:gd name="connsiteX58" fmla="*/ 742950 w 1519238"/>
              <a:gd name="connsiteY58" fmla="*/ 43173 h 2370197"/>
              <a:gd name="connsiteX59" fmla="*/ 733425 w 1519238"/>
              <a:gd name="connsiteY59" fmla="*/ 28886 h 2370197"/>
              <a:gd name="connsiteX60" fmla="*/ 752475 w 1519238"/>
              <a:gd name="connsiteY60" fmla="*/ 38411 h 2370197"/>
              <a:gd name="connsiteX61" fmla="*/ 766763 w 1519238"/>
              <a:gd name="connsiteY61" fmla="*/ 43173 h 2370197"/>
              <a:gd name="connsiteX62" fmla="*/ 781050 w 1519238"/>
              <a:gd name="connsiteY62" fmla="*/ 43173 h 2370197"/>
              <a:gd name="connsiteX63" fmla="*/ 766763 w 1519238"/>
              <a:gd name="connsiteY63" fmla="*/ 14598 h 2370197"/>
              <a:gd name="connsiteX64" fmla="*/ 762000 w 1519238"/>
              <a:gd name="connsiteY64" fmla="*/ 311 h 2370197"/>
              <a:gd name="connsiteX65" fmla="*/ 804863 w 1519238"/>
              <a:gd name="connsiteY65" fmla="*/ 19361 h 2370197"/>
              <a:gd name="connsiteX66" fmla="*/ 814388 w 1519238"/>
              <a:gd name="connsiteY66" fmla="*/ 33648 h 2370197"/>
              <a:gd name="connsiteX67" fmla="*/ 857250 w 1519238"/>
              <a:gd name="connsiteY67" fmla="*/ 62223 h 2370197"/>
              <a:gd name="connsiteX68" fmla="*/ 876300 w 1519238"/>
              <a:gd name="connsiteY68" fmla="*/ 71748 h 2370197"/>
              <a:gd name="connsiteX69" fmla="*/ 890588 w 1519238"/>
              <a:gd name="connsiteY69" fmla="*/ 86036 h 2370197"/>
              <a:gd name="connsiteX70" fmla="*/ 904875 w 1519238"/>
              <a:gd name="connsiteY70" fmla="*/ 90798 h 2370197"/>
              <a:gd name="connsiteX71" fmla="*/ 947738 w 1519238"/>
              <a:gd name="connsiteY71" fmla="*/ 105086 h 2370197"/>
              <a:gd name="connsiteX72" fmla="*/ 966788 w 1519238"/>
              <a:gd name="connsiteY72" fmla="*/ 114611 h 2370197"/>
              <a:gd name="connsiteX73" fmla="*/ 985838 w 1519238"/>
              <a:gd name="connsiteY73" fmla="*/ 143186 h 2370197"/>
              <a:gd name="connsiteX74" fmla="*/ 1028700 w 1519238"/>
              <a:gd name="connsiteY74" fmla="*/ 176523 h 2370197"/>
              <a:gd name="connsiteX75" fmla="*/ 1047750 w 1519238"/>
              <a:gd name="connsiteY75" fmla="*/ 205098 h 2370197"/>
              <a:gd name="connsiteX76" fmla="*/ 1090613 w 1519238"/>
              <a:gd name="connsiteY76" fmla="*/ 252723 h 2370197"/>
              <a:gd name="connsiteX77" fmla="*/ 1109663 w 1519238"/>
              <a:gd name="connsiteY77" fmla="*/ 281298 h 2370197"/>
              <a:gd name="connsiteX78" fmla="*/ 1114425 w 1519238"/>
              <a:gd name="connsiteY78" fmla="*/ 300348 h 2370197"/>
              <a:gd name="connsiteX79" fmla="*/ 1138238 w 1519238"/>
              <a:gd name="connsiteY79" fmla="*/ 343211 h 2370197"/>
              <a:gd name="connsiteX80" fmla="*/ 1166813 w 1519238"/>
              <a:gd name="connsiteY80" fmla="*/ 362261 h 2370197"/>
              <a:gd name="connsiteX81" fmla="*/ 1204913 w 1519238"/>
              <a:gd name="connsiteY81" fmla="*/ 371786 h 2370197"/>
              <a:gd name="connsiteX82" fmla="*/ 1214438 w 1519238"/>
              <a:gd name="connsiteY82" fmla="*/ 386073 h 2370197"/>
              <a:gd name="connsiteX83" fmla="*/ 1238250 w 1519238"/>
              <a:gd name="connsiteY83" fmla="*/ 414648 h 2370197"/>
              <a:gd name="connsiteX84" fmla="*/ 1247775 w 1519238"/>
              <a:gd name="connsiteY84" fmla="*/ 443223 h 2370197"/>
              <a:gd name="connsiteX85" fmla="*/ 1252538 w 1519238"/>
              <a:gd name="connsiteY85" fmla="*/ 457511 h 2370197"/>
              <a:gd name="connsiteX86" fmla="*/ 1262063 w 1519238"/>
              <a:gd name="connsiteY86" fmla="*/ 476561 h 2370197"/>
              <a:gd name="connsiteX87" fmla="*/ 1290638 w 1519238"/>
              <a:gd name="connsiteY87" fmla="*/ 519423 h 2370197"/>
              <a:gd name="connsiteX88" fmla="*/ 1300163 w 1519238"/>
              <a:gd name="connsiteY88" fmla="*/ 533711 h 2370197"/>
              <a:gd name="connsiteX89" fmla="*/ 1304925 w 1519238"/>
              <a:gd name="connsiteY89" fmla="*/ 547998 h 2370197"/>
              <a:gd name="connsiteX90" fmla="*/ 1319213 w 1519238"/>
              <a:gd name="connsiteY90" fmla="*/ 557523 h 2370197"/>
              <a:gd name="connsiteX91" fmla="*/ 1371600 w 1519238"/>
              <a:gd name="connsiteY91" fmla="*/ 581336 h 2370197"/>
              <a:gd name="connsiteX92" fmla="*/ 1390650 w 1519238"/>
              <a:gd name="connsiteY92" fmla="*/ 590861 h 2370197"/>
              <a:gd name="connsiteX93" fmla="*/ 1419225 w 1519238"/>
              <a:gd name="connsiteY93" fmla="*/ 600386 h 2370197"/>
              <a:gd name="connsiteX94" fmla="*/ 1462088 w 1519238"/>
              <a:gd name="connsiteY94" fmla="*/ 595623 h 2370197"/>
              <a:gd name="connsiteX95" fmla="*/ 1476375 w 1519238"/>
              <a:gd name="connsiteY95" fmla="*/ 590861 h 2370197"/>
              <a:gd name="connsiteX96" fmla="*/ 1485900 w 1519238"/>
              <a:gd name="connsiteY96" fmla="*/ 576573 h 2370197"/>
              <a:gd name="connsiteX97" fmla="*/ 1504950 w 1519238"/>
              <a:gd name="connsiteY97" fmla="*/ 571811 h 2370197"/>
              <a:gd name="connsiteX98" fmla="*/ 1519238 w 1519238"/>
              <a:gd name="connsiteY98" fmla="*/ 567048 h 2370197"/>
              <a:gd name="connsiteX99" fmla="*/ 1509713 w 1519238"/>
              <a:gd name="connsiteY99" fmla="*/ 705161 h 2370197"/>
              <a:gd name="connsiteX100" fmla="*/ 1504950 w 1519238"/>
              <a:gd name="connsiteY100" fmla="*/ 719448 h 2370197"/>
              <a:gd name="connsiteX101" fmla="*/ 1485900 w 1519238"/>
              <a:gd name="connsiteY101" fmla="*/ 748023 h 2370197"/>
              <a:gd name="connsiteX102" fmla="*/ 1466850 w 1519238"/>
              <a:gd name="connsiteY102" fmla="*/ 786123 h 2370197"/>
              <a:gd name="connsiteX103" fmla="*/ 1457325 w 1519238"/>
              <a:gd name="connsiteY103" fmla="*/ 824223 h 2370197"/>
              <a:gd name="connsiteX104" fmla="*/ 1447800 w 1519238"/>
              <a:gd name="connsiteY104" fmla="*/ 909948 h 2370197"/>
              <a:gd name="connsiteX105" fmla="*/ 1438275 w 1519238"/>
              <a:gd name="connsiteY105" fmla="*/ 1014723 h 2370197"/>
              <a:gd name="connsiteX106" fmla="*/ 1428750 w 1519238"/>
              <a:gd name="connsiteY106" fmla="*/ 1090923 h 2370197"/>
              <a:gd name="connsiteX107" fmla="*/ 1414463 w 1519238"/>
              <a:gd name="connsiteY107" fmla="*/ 1119498 h 2370197"/>
              <a:gd name="connsiteX108" fmla="*/ 1400175 w 1519238"/>
              <a:gd name="connsiteY108" fmla="*/ 1148073 h 2370197"/>
              <a:gd name="connsiteX109" fmla="*/ 1395413 w 1519238"/>
              <a:gd name="connsiteY109" fmla="*/ 1162361 h 2370197"/>
              <a:gd name="connsiteX110" fmla="*/ 1338263 w 1519238"/>
              <a:gd name="connsiteY110" fmla="*/ 1148073 h 2370197"/>
              <a:gd name="connsiteX111" fmla="*/ 1314450 w 1519238"/>
              <a:gd name="connsiteY111" fmla="*/ 1143311 h 2370197"/>
              <a:gd name="connsiteX112" fmla="*/ 1285875 w 1519238"/>
              <a:gd name="connsiteY112" fmla="*/ 1133786 h 2370197"/>
              <a:gd name="connsiteX113" fmla="*/ 1223963 w 1519238"/>
              <a:gd name="connsiteY113" fmla="*/ 1138548 h 2370197"/>
              <a:gd name="connsiteX114" fmla="*/ 1214438 w 1519238"/>
              <a:gd name="connsiteY114" fmla="*/ 1167123 h 2370197"/>
              <a:gd name="connsiteX115" fmla="*/ 1204913 w 1519238"/>
              <a:gd name="connsiteY115" fmla="*/ 1186173 h 2370197"/>
              <a:gd name="connsiteX116" fmla="*/ 1195388 w 1519238"/>
              <a:gd name="connsiteY116" fmla="*/ 1214748 h 2370197"/>
              <a:gd name="connsiteX117" fmla="*/ 1190625 w 1519238"/>
              <a:gd name="connsiteY117" fmla="*/ 1281423 h 2370197"/>
              <a:gd name="connsiteX118" fmla="*/ 1176338 w 1519238"/>
              <a:gd name="connsiteY118" fmla="*/ 1300473 h 2370197"/>
              <a:gd name="connsiteX119" fmla="*/ 1190625 w 1519238"/>
              <a:gd name="connsiteY119" fmla="*/ 1333811 h 2370197"/>
              <a:gd name="connsiteX120" fmla="*/ 1200150 w 1519238"/>
              <a:gd name="connsiteY120" fmla="*/ 1348098 h 2370197"/>
              <a:gd name="connsiteX121" fmla="*/ 1209675 w 1519238"/>
              <a:gd name="connsiteY121" fmla="*/ 1381436 h 2370197"/>
              <a:gd name="connsiteX122" fmla="*/ 1219200 w 1519238"/>
              <a:gd name="connsiteY122" fmla="*/ 1400486 h 2370197"/>
              <a:gd name="connsiteX123" fmla="*/ 1223963 w 1519238"/>
              <a:gd name="connsiteY123" fmla="*/ 1467161 h 2370197"/>
              <a:gd name="connsiteX124" fmla="*/ 1228725 w 1519238"/>
              <a:gd name="connsiteY124" fmla="*/ 1486211 h 2370197"/>
              <a:gd name="connsiteX125" fmla="*/ 1233488 w 1519238"/>
              <a:gd name="connsiteY125" fmla="*/ 1510023 h 2370197"/>
              <a:gd name="connsiteX126" fmla="*/ 1228725 w 1519238"/>
              <a:gd name="connsiteY126" fmla="*/ 1557648 h 2370197"/>
              <a:gd name="connsiteX127" fmla="*/ 1209675 w 1519238"/>
              <a:gd name="connsiteY127" fmla="*/ 1605273 h 2370197"/>
              <a:gd name="connsiteX128" fmla="*/ 1204913 w 1519238"/>
              <a:gd name="connsiteY128" fmla="*/ 1676711 h 2370197"/>
              <a:gd name="connsiteX129" fmla="*/ 1195388 w 1519238"/>
              <a:gd name="connsiteY129" fmla="*/ 1710048 h 2370197"/>
              <a:gd name="connsiteX130" fmla="*/ 1185863 w 1519238"/>
              <a:gd name="connsiteY130" fmla="*/ 1748148 h 2370197"/>
              <a:gd name="connsiteX131" fmla="*/ 1190625 w 1519238"/>
              <a:gd name="connsiteY131" fmla="*/ 1833873 h 2370197"/>
              <a:gd name="connsiteX132" fmla="*/ 1200150 w 1519238"/>
              <a:gd name="connsiteY132" fmla="*/ 1867211 h 2370197"/>
              <a:gd name="connsiteX133" fmla="*/ 1204913 w 1519238"/>
              <a:gd name="connsiteY133" fmla="*/ 1886261 h 2370197"/>
              <a:gd name="connsiteX134" fmla="*/ 1219200 w 1519238"/>
              <a:gd name="connsiteY134" fmla="*/ 1933886 h 2370197"/>
              <a:gd name="connsiteX135" fmla="*/ 1223963 w 1519238"/>
              <a:gd name="connsiteY135" fmla="*/ 2124386 h 2370197"/>
              <a:gd name="connsiteX136" fmla="*/ 1233488 w 1519238"/>
              <a:gd name="connsiteY136" fmla="*/ 2186298 h 2370197"/>
              <a:gd name="connsiteX137" fmla="*/ 1243013 w 1519238"/>
              <a:gd name="connsiteY137" fmla="*/ 2200586 h 2370197"/>
              <a:gd name="connsiteX138" fmla="*/ 1247775 w 1519238"/>
              <a:gd name="connsiteY138" fmla="*/ 2214873 h 2370197"/>
              <a:gd name="connsiteX139" fmla="*/ 1257300 w 1519238"/>
              <a:gd name="connsiteY139" fmla="*/ 2233923 h 2370197"/>
              <a:gd name="connsiteX140" fmla="*/ 1271588 w 1519238"/>
              <a:gd name="connsiteY140" fmla="*/ 2276786 h 2370197"/>
              <a:gd name="connsiteX141" fmla="*/ 1264444 w 1519238"/>
              <a:gd name="connsiteY141" fmla="*/ 2364892 h 2370197"/>
              <a:gd name="connsiteX142" fmla="*/ 1264444 w 1519238"/>
              <a:gd name="connsiteY142" fmla="*/ 2360130 h 2370197"/>
              <a:gd name="connsiteX0" fmla="*/ 0 w 1519238"/>
              <a:gd name="connsiteY0" fmla="*/ 1524311 h 2422063"/>
              <a:gd name="connsiteX1" fmla="*/ 23813 w 1519238"/>
              <a:gd name="connsiteY1" fmla="*/ 1486211 h 2422063"/>
              <a:gd name="connsiteX2" fmla="*/ 28575 w 1519238"/>
              <a:gd name="connsiteY2" fmla="*/ 1471923 h 2422063"/>
              <a:gd name="connsiteX3" fmla="*/ 47625 w 1519238"/>
              <a:gd name="connsiteY3" fmla="*/ 1438586 h 2422063"/>
              <a:gd name="connsiteX4" fmla="*/ 61913 w 1519238"/>
              <a:gd name="connsiteY4" fmla="*/ 1424298 h 2422063"/>
              <a:gd name="connsiteX5" fmla="*/ 80963 w 1519238"/>
              <a:gd name="connsiteY5" fmla="*/ 1395723 h 2422063"/>
              <a:gd name="connsiteX6" fmla="*/ 85725 w 1519238"/>
              <a:gd name="connsiteY6" fmla="*/ 1371911 h 2422063"/>
              <a:gd name="connsiteX7" fmla="*/ 119063 w 1519238"/>
              <a:gd name="connsiteY7" fmla="*/ 1338573 h 2422063"/>
              <a:gd name="connsiteX8" fmla="*/ 147638 w 1519238"/>
              <a:gd name="connsiteY8" fmla="*/ 1333811 h 2422063"/>
              <a:gd name="connsiteX9" fmla="*/ 157163 w 1519238"/>
              <a:gd name="connsiteY9" fmla="*/ 1305236 h 2422063"/>
              <a:gd name="connsiteX10" fmla="*/ 166688 w 1519238"/>
              <a:gd name="connsiteY10" fmla="*/ 1252848 h 2422063"/>
              <a:gd name="connsiteX11" fmla="*/ 157163 w 1519238"/>
              <a:gd name="connsiteY11" fmla="*/ 1176648 h 2422063"/>
              <a:gd name="connsiteX12" fmla="*/ 147638 w 1519238"/>
              <a:gd name="connsiteY12" fmla="*/ 1148073 h 2422063"/>
              <a:gd name="connsiteX13" fmla="*/ 142875 w 1519238"/>
              <a:gd name="connsiteY13" fmla="*/ 1114736 h 2422063"/>
              <a:gd name="connsiteX14" fmla="*/ 133350 w 1519238"/>
              <a:gd name="connsiteY14" fmla="*/ 1095686 h 2422063"/>
              <a:gd name="connsiteX15" fmla="*/ 128588 w 1519238"/>
              <a:gd name="connsiteY15" fmla="*/ 1081398 h 2422063"/>
              <a:gd name="connsiteX16" fmla="*/ 133350 w 1519238"/>
              <a:gd name="connsiteY16" fmla="*/ 986148 h 2422063"/>
              <a:gd name="connsiteX17" fmla="*/ 138113 w 1519238"/>
              <a:gd name="connsiteY17" fmla="*/ 971861 h 2422063"/>
              <a:gd name="connsiteX18" fmla="*/ 147638 w 1519238"/>
              <a:gd name="connsiteY18" fmla="*/ 957573 h 2422063"/>
              <a:gd name="connsiteX19" fmla="*/ 161925 w 1519238"/>
              <a:gd name="connsiteY19" fmla="*/ 943286 h 2422063"/>
              <a:gd name="connsiteX20" fmla="*/ 176213 w 1519238"/>
              <a:gd name="connsiteY20" fmla="*/ 900423 h 2422063"/>
              <a:gd name="connsiteX21" fmla="*/ 180975 w 1519238"/>
              <a:gd name="connsiteY21" fmla="*/ 886136 h 2422063"/>
              <a:gd name="connsiteX22" fmla="*/ 190500 w 1519238"/>
              <a:gd name="connsiteY22" fmla="*/ 867086 h 2422063"/>
              <a:gd name="connsiteX23" fmla="*/ 204788 w 1519238"/>
              <a:gd name="connsiteY23" fmla="*/ 814698 h 2422063"/>
              <a:gd name="connsiteX24" fmla="*/ 214313 w 1519238"/>
              <a:gd name="connsiteY24" fmla="*/ 781361 h 2422063"/>
              <a:gd name="connsiteX25" fmla="*/ 223838 w 1519238"/>
              <a:gd name="connsiteY25" fmla="*/ 767073 h 2422063"/>
              <a:gd name="connsiteX26" fmla="*/ 242888 w 1519238"/>
              <a:gd name="connsiteY26" fmla="*/ 733736 h 2422063"/>
              <a:gd name="connsiteX27" fmla="*/ 280988 w 1519238"/>
              <a:gd name="connsiteY27" fmla="*/ 714686 h 2422063"/>
              <a:gd name="connsiteX28" fmla="*/ 300038 w 1519238"/>
              <a:gd name="connsiteY28" fmla="*/ 705161 h 2422063"/>
              <a:gd name="connsiteX29" fmla="*/ 314325 w 1519238"/>
              <a:gd name="connsiteY29" fmla="*/ 690873 h 2422063"/>
              <a:gd name="connsiteX30" fmla="*/ 328613 w 1519238"/>
              <a:gd name="connsiteY30" fmla="*/ 681348 h 2422063"/>
              <a:gd name="connsiteX31" fmla="*/ 333375 w 1519238"/>
              <a:gd name="connsiteY31" fmla="*/ 667061 h 2422063"/>
              <a:gd name="connsiteX32" fmla="*/ 347663 w 1519238"/>
              <a:gd name="connsiteY32" fmla="*/ 652773 h 2422063"/>
              <a:gd name="connsiteX33" fmla="*/ 357188 w 1519238"/>
              <a:gd name="connsiteY33" fmla="*/ 638486 h 2422063"/>
              <a:gd name="connsiteX34" fmla="*/ 385763 w 1519238"/>
              <a:gd name="connsiteY34" fmla="*/ 614673 h 2422063"/>
              <a:gd name="connsiteX35" fmla="*/ 395288 w 1519238"/>
              <a:gd name="connsiteY35" fmla="*/ 600386 h 2422063"/>
              <a:gd name="connsiteX36" fmla="*/ 409575 w 1519238"/>
              <a:gd name="connsiteY36" fmla="*/ 581336 h 2422063"/>
              <a:gd name="connsiteX37" fmla="*/ 433388 w 1519238"/>
              <a:gd name="connsiteY37" fmla="*/ 552761 h 2422063"/>
              <a:gd name="connsiteX38" fmla="*/ 452438 w 1519238"/>
              <a:gd name="connsiteY38" fmla="*/ 543236 h 2422063"/>
              <a:gd name="connsiteX39" fmla="*/ 481013 w 1519238"/>
              <a:gd name="connsiteY39" fmla="*/ 509898 h 2422063"/>
              <a:gd name="connsiteX40" fmla="*/ 514350 w 1519238"/>
              <a:gd name="connsiteY40" fmla="*/ 471798 h 2422063"/>
              <a:gd name="connsiteX41" fmla="*/ 557213 w 1519238"/>
              <a:gd name="connsiteY41" fmla="*/ 428936 h 2422063"/>
              <a:gd name="connsiteX42" fmla="*/ 590550 w 1519238"/>
              <a:gd name="connsiteY42" fmla="*/ 395598 h 2422063"/>
              <a:gd name="connsiteX43" fmla="*/ 609600 w 1519238"/>
              <a:gd name="connsiteY43" fmla="*/ 333686 h 2422063"/>
              <a:gd name="connsiteX44" fmla="*/ 628650 w 1519238"/>
              <a:gd name="connsiteY44" fmla="*/ 305111 h 2422063"/>
              <a:gd name="connsiteX45" fmla="*/ 652463 w 1519238"/>
              <a:gd name="connsiteY45" fmla="*/ 271773 h 2422063"/>
              <a:gd name="connsiteX46" fmla="*/ 676275 w 1519238"/>
              <a:gd name="connsiteY46" fmla="*/ 243198 h 2422063"/>
              <a:gd name="connsiteX47" fmla="*/ 690563 w 1519238"/>
              <a:gd name="connsiteY47" fmla="*/ 209861 h 2422063"/>
              <a:gd name="connsiteX48" fmla="*/ 700088 w 1519238"/>
              <a:gd name="connsiteY48" fmla="*/ 181286 h 2422063"/>
              <a:gd name="connsiteX49" fmla="*/ 714375 w 1519238"/>
              <a:gd name="connsiteY49" fmla="*/ 157473 h 2422063"/>
              <a:gd name="connsiteX50" fmla="*/ 742950 w 1519238"/>
              <a:gd name="connsiteY50" fmla="*/ 133661 h 2422063"/>
              <a:gd name="connsiteX51" fmla="*/ 747713 w 1519238"/>
              <a:gd name="connsiteY51" fmla="*/ 119373 h 2422063"/>
              <a:gd name="connsiteX52" fmla="*/ 733425 w 1519238"/>
              <a:gd name="connsiteY52" fmla="*/ 90798 h 2422063"/>
              <a:gd name="connsiteX53" fmla="*/ 728663 w 1519238"/>
              <a:gd name="connsiteY53" fmla="*/ 76511 h 2422063"/>
              <a:gd name="connsiteX54" fmla="*/ 757238 w 1519238"/>
              <a:gd name="connsiteY54" fmla="*/ 90798 h 2422063"/>
              <a:gd name="connsiteX55" fmla="*/ 766763 w 1519238"/>
              <a:gd name="connsiteY55" fmla="*/ 105086 h 2422063"/>
              <a:gd name="connsiteX56" fmla="*/ 757238 w 1519238"/>
              <a:gd name="connsiteY56" fmla="*/ 71748 h 2422063"/>
              <a:gd name="connsiteX57" fmla="*/ 747713 w 1519238"/>
              <a:gd name="connsiteY57" fmla="*/ 57461 h 2422063"/>
              <a:gd name="connsiteX58" fmla="*/ 742950 w 1519238"/>
              <a:gd name="connsiteY58" fmla="*/ 43173 h 2422063"/>
              <a:gd name="connsiteX59" fmla="*/ 733425 w 1519238"/>
              <a:gd name="connsiteY59" fmla="*/ 28886 h 2422063"/>
              <a:gd name="connsiteX60" fmla="*/ 752475 w 1519238"/>
              <a:gd name="connsiteY60" fmla="*/ 38411 h 2422063"/>
              <a:gd name="connsiteX61" fmla="*/ 766763 w 1519238"/>
              <a:gd name="connsiteY61" fmla="*/ 43173 h 2422063"/>
              <a:gd name="connsiteX62" fmla="*/ 781050 w 1519238"/>
              <a:gd name="connsiteY62" fmla="*/ 43173 h 2422063"/>
              <a:gd name="connsiteX63" fmla="*/ 766763 w 1519238"/>
              <a:gd name="connsiteY63" fmla="*/ 14598 h 2422063"/>
              <a:gd name="connsiteX64" fmla="*/ 762000 w 1519238"/>
              <a:gd name="connsiteY64" fmla="*/ 311 h 2422063"/>
              <a:gd name="connsiteX65" fmla="*/ 804863 w 1519238"/>
              <a:gd name="connsiteY65" fmla="*/ 19361 h 2422063"/>
              <a:gd name="connsiteX66" fmla="*/ 814388 w 1519238"/>
              <a:gd name="connsiteY66" fmla="*/ 33648 h 2422063"/>
              <a:gd name="connsiteX67" fmla="*/ 857250 w 1519238"/>
              <a:gd name="connsiteY67" fmla="*/ 62223 h 2422063"/>
              <a:gd name="connsiteX68" fmla="*/ 876300 w 1519238"/>
              <a:gd name="connsiteY68" fmla="*/ 71748 h 2422063"/>
              <a:gd name="connsiteX69" fmla="*/ 890588 w 1519238"/>
              <a:gd name="connsiteY69" fmla="*/ 86036 h 2422063"/>
              <a:gd name="connsiteX70" fmla="*/ 904875 w 1519238"/>
              <a:gd name="connsiteY70" fmla="*/ 90798 h 2422063"/>
              <a:gd name="connsiteX71" fmla="*/ 947738 w 1519238"/>
              <a:gd name="connsiteY71" fmla="*/ 105086 h 2422063"/>
              <a:gd name="connsiteX72" fmla="*/ 966788 w 1519238"/>
              <a:gd name="connsiteY72" fmla="*/ 114611 h 2422063"/>
              <a:gd name="connsiteX73" fmla="*/ 985838 w 1519238"/>
              <a:gd name="connsiteY73" fmla="*/ 143186 h 2422063"/>
              <a:gd name="connsiteX74" fmla="*/ 1028700 w 1519238"/>
              <a:gd name="connsiteY74" fmla="*/ 176523 h 2422063"/>
              <a:gd name="connsiteX75" fmla="*/ 1047750 w 1519238"/>
              <a:gd name="connsiteY75" fmla="*/ 205098 h 2422063"/>
              <a:gd name="connsiteX76" fmla="*/ 1090613 w 1519238"/>
              <a:gd name="connsiteY76" fmla="*/ 252723 h 2422063"/>
              <a:gd name="connsiteX77" fmla="*/ 1109663 w 1519238"/>
              <a:gd name="connsiteY77" fmla="*/ 281298 h 2422063"/>
              <a:gd name="connsiteX78" fmla="*/ 1114425 w 1519238"/>
              <a:gd name="connsiteY78" fmla="*/ 300348 h 2422063"/>
              <a:gd name="connsiteX79" fmla="*/ 1138238 w 1519238"/>
              <a:gd name="connsiteY79" fmla="*/ 343211 h 2422063"/>
              <a:gd name="connsiteX80" fmla="*/ 1166813 w 1519238"/>
              <a:gd name="connsiteY80" fmla="*/ 362261 h 2422063"/>
              <a:gd name="connsiteX81" fmla="*/ 1204913 w 1519238"/>
              <a:gd name="connsiteY81" fmla="*/ 371786 h 2422063"/>
              <a:gd name="connsiteX82" fmla="*/ 1214438 w 1519238"/>
              <a:gd name="connsiteY82" fmla="*/ 386073 h 2422063"/>
              <a:gd name="connsiteX83" fmla="*/ 1238250 w 1519238"/>
              <a:gd name="connsiteY83" fmla="*/ 414648 h 2422063"/>
              <a:gd name="connsiteX84" fmla="*/ 1247775 w 1519238"/>
              <a:gd name="connsiteY84" fmla="*/ 443223 h 2422063"/>
              <a:gd name="connsiteX85" fmla="*/ 1252538 w 1519238"/>
              <a:gd name="connsiteY85" fmla="*/ 457511 h 2422063"/>
              <a:gd name="connsiteX86" fmla="*/ 1262063 w 1519238"/>
              <a:gd name="connsiteY86" fmla="*/ 476561 h 2422063"/>
              <a:gd name="connsiteX87" fmla="*/ 1290638 w 1519238"/>
              <a:gd name="connsiteY87" fmla="*/ 519423 h 2422063"/>
              <a:gd name="connsiteX88" fmla="*/ 1300163 w 1519238"/>
              <a:gd name="connsiteY88" fmla="*/ 533711 h 2422063"/>
              <a:gd name="connsiteX89" fmla="*/ 1304925 w 1519238"/>
              <a:gd name="connsiteY89" fmla="*/ 547998 h 2422063"/>
              <a:gd name="connsiteX90" fmla="*/ 1319213 w 1519238"/>
              <a:gd name="connsiteY90" fmla="*/ 557523 h 2422063"/>
              <a:gd name="connsiteX91" fmla="*/ 1371600 w 1519238"/>
              <a:gd name="connsiteY91" fmla="*/ 581336 h 2422063"/>
              <a:gd name="connsiteX92" fmla="*/ 1390650 w 1519238"/>
              <a:gd name="connsiteY92" fmla="*/ 590861 h 2422063"/>
              <a:gd name="connsiteX93" fmla="*/ 1419225 w 1519238"/>
              <a:gd name="connsiteY93" fmla="*/ 600386 h 2422063"/>
              <a:gd name="connsiteX94" fmla="*/ 1462088 w 1519238"/>
              <a:gd name="connsiteY94" fmla="*/ 595623 h 2422063"/>
              <a:gd name="connsiteX95" fmla="*/ 1476375 w 1519238"/>
              <a:gd name="connsiteY95" fmla="*/ 590861 h 2422063"/>
              <a:gd name="connsiteX96" fmla="*/ 1485900 w 1519238"/>
              <a:gd name="connsiteY96" fmla="*/ 576573 h 2422063"/>
              <a:gd name="connsiteX97" fmla="*/ 1504950 w 1519238"/>
              <a:gd name="connsiteY97" fmla="*/ 571811 h 2422063"/>
              <a:gd name="connsiteX98" fmla="*/ 1519238 w 1519238"/>
              <a:gd name="connsiteY98" fmla="*/ 567048 h 2422063"/>
              <a:gd name="connsiteX99" fmla="*/ 1509713 w 1519238"/>
              <a:gd name="connsiteY99" fmla="*/ 705161 h 2422063"/>
              <a:gd name="connsiteX100" fmla="*/ 1504950 w 1519238"/>
              <a:gd name="connsiteY100" fmla="*/ 719448 h 2422063"/>
              <a:gd name="connsiteX101" fmla="*/ 1485900 w 1519238"/>
              <a:gd name="connsiteY101" fmla="*/ 748023 h 2422063"/>
              <a:gd name="connsiteX102" fmla="*/ 1466850 w 1519238"/>
              <a:gd name="connsiteY102" fmla="*/ 786123 h 2422063"/>
              <a:gd name="connsiteX103" fmla="*/ 1457325 w 1519238"/>
              <a:gd name="connsiteY103" fmla="*/ 824223 h 2422063"/>
              <a:gd name="connsiteX104" fmla="*/ 1447800 w 1519238"/>
              <a:gd name="connsiteY104" fmla="*/ 909948 h 2422063"/>
              <a:gd name="connsiteX105" fmla="*/ 1438275 w 1519238"/>
              <a:gd name="connsiteY105" fmla="*/ 1014723 h 2422063"/>
              <a:gd name="connsiteX106" fmla="*/ 1428750 w 1519238"/>
              <a:gd name="connsiteY106" fmla="*/ 1090923 h 2422063"/>
              <a:gd name="connsiteX107" fmla="*/ 1414463 w 1519238"/>
              <a:gd name="connsiteY107" fmla="*/ 1119498 h 2422063"/>
              <a:gd name="connsiteX108" fmla="*/ 1400175 w 1519238"/>
              <a:gd name="connsiteY108" fmla="*/ 1148073 h 2422063"/>
              <a:gd name="connsiteX109" fmla="*/ 1395413 w 1519238"/>
              <a:gd name="connsiteY109" fmla="*/ 1162361 h 2422063"/>
              <a:gd name="connsiteX110" fmla="*/ 1338263 w 1519238"/>
              <a:gd name="connsiteY110" fmla="*/ 1148073 h 2422063"/>
              <a:gd name="connsiteX111" fmla="*/ 1314450 w 1519238"/>
              <a:gd name="connsiteY111" fmla="*/ 1143311 h 2422063"/>
              <a:gd name="connsiteX112" fmla="*/ 1285875 w 1519238"/>
              <a:gd name="connsiteY112" fmla="*/ 1133786 h 2422063"/>
              <a:gd name="connsiteX113" fmla="*/ 1223963 w 1519238"/>
              <a:gd name="connsiteY113" fmla="*/ 1138548 h 2422063"/>
              <a:gd name="connsiteX114" fmla="*/ 1214438 w 1519238"/>
              <a:gd name="connsiteY114" fmla="*/ 1167123 h 2422063"/>
              <a:gd name="connsiteX115" fmla="*/ 1204913 w 1519238"/>
              <a:gd name="connsiteY115" fmla="*/ 1186173 h 2422063"/>
              <a:gd name="connsiteX116" fmla="*/ 1195388 w 1519238"/>
              <a:gd name="connsiteY116" fmla="*/ 1214748 h 2422063"/>
              <a:gd name="connsiteX117" fmla="*/ 1190625 w 1519238"/>
              <a:gd name="connsiteY117" fmla="*/ 1281423 h 2422063"/>
              <a:gd name="connsiteX118" fmla="*/ 1176338 w 1519238"/>
              <a:gd name="connsiteY118" fmla="*/ 1300473 h 2422063"/>
              <a:gd name="connsiteX119" fmla="*/ 1190625 w 1519238"/>
              <a:gd name="connsiteY119" fmla="*/ 1333811 h 2422063"/>
              <a:gd name="connsiteX120" fmla="*/ 1200150 w 1519238"/>
              <a:gd name="connsiteY120" fmla="*/ 1348098 h 2422063"/>
              <a:gd name="connsiteX121" fmla="*/ 1209675 w 1519238"/>
              <a:gd name="connsiteY121" fmla="*/ 1381436 h 2422063"/>
              <a:gd name="connsiteX122" fmla="*/ 1219200 w 1519238"/>
              <a:gd name="connsiteY122" fmla="*/ 1400486 h 2422063"/>
              <a:gd name="connsiteX123" fmla="*/ 1223963 w 1519238"/>
              <a:gd name="connsiteY123" fmla="*/ 1467161 h 2422063"/>
              <a:gd name="connsiteX124" fmla="*/ 1228725 w 1519238"/>
              <a:gd name="connsiteY124" fmla="*/ 1486211 h 2422063"/>
              <a:gd name="connsiteX125" fmla="*/ 1233488 w 1519238"/>
              <a:gd name="connsiteY125" fmla="*/ 1510023 h 2422063"/>
              <a:gd name="connsiteX126" fmla="*/ 1228725 w 1519238"/>
              <a:gd name="connsiteY126" fmla="*/ 1557648 h 2422063"/>
              <a:gd name="connsiteX127" fmla="*/ 1209675 w 1519238"/>
              <a:gd name="connsiteY127" fmla="*/ 1605273 h 2422063"/>
              <a:gd name="connsiteX128" fmla="*/ 1204913 w 1519238"/>
              <a:gd name="connsiteY128" fmla="*/ 1676711 h 2422063"/>
              <a:gd name="connsiteX129" fmla="*/ 1195388 w 1519238"/>
              <a:gd name="connsiteY129" fmla="*/ 1710048 h 2422063"/>
              <a:gd name="connsiteX130" fmla="*/ 1185863 w 1519238"/>
              <a:gd name="connsiteY130" fmla="*/ 1748148 h 2422063"/>
              <a:gd name="connsiteX131" fmla="*/ 1190625 w 1519238"/>
              <a:gd name="connsiteY131" fmla="*/ 1833873 h 2422063"/>
              <a:gd name="connsiteX132" fmla="*/ 1200150 w 1519238"/>
              <a:gd name="connsiteY132" fmla="*/ 1867211 h 2422063"/>
              <a:gd name="connsiteX133" fmla="*/ 1204913 w 1519238"/>
              <a:gd name="connsiteY133" fmla="*/ 1886261 h 2422063"/>
              <a:gd name="connsiteX134" fmla="*/ 1219200 w 1519238"/>
              <a:gd name="connsiteY134" fmla="*/ 1933886 h 2422063"/>
              <a:gd name="connsiteX135" fmla="*/ 1223963 w 1519238"/>
              <a:gd name="connsiteY135" fmla="*/ 2124386 h 2422063"/>
              <a:gd name="connsiteX136" fmla="*/ 1233488 w 1519238"/>
              <a:gd name="connsiteY136" fmla="*/ 2186298 h 2422063"/>
              <a:gd name="connsiteX137" fmla="*/ 1243013 w 1519238"/>
              <a:gd name="connsiteY137" fmla="*/ 2200586 h 2422063"/>
              <a:gd name="connsiteX138" fmla="*/ 1247775 w 1519238"/>
              <a:gd name="connsiteY138" fmla="*/ 2214873 h 2422063"/>
              <a:gd name="connsiteX139" fmla="*/ 1257300 w 1519238"/>
              <a:gd name="connsiteY139" fmla="*/ 2233923 h 2422063"/>
              <a:gd name="connsiteX140" fmla="*/ 1271588 w 1519238"/>
              <a:gd name="connsiteY140" fmla="*/ 2276786 h 2422063"/>
              <a:gd name="connsiteX141" fmla="*/ 1264444 w 1519238"/>
              <a:gd name="connsiteY141" fmla="*/ 2364892 h 2422063"/>
              <a:gd name="connsiteX142" fmla="*/ 1202532 w 1519238"/>
              <a:gd name="connsiteY142" fmla="*/ 2422042 h 2422063"/>
              <a:gd name="connsiteX0" fmla="*/ 0 w 1519238"/>
              <a:gd name="connsiteY0" fmla="*/ 1524311 h 2426275"/>
              <a:gd name="connsiteX1" fmla="*/ 23813 w 1519238"/>
              <a:gd name="connsiteY1" fmla="*/ 1486211 h 2426275"/>
              <a:gd name="connsiteX2" fmla="*/ 28575 w 1519238"/>
              <a:gd name="connsiteY2" fmla="*/ 1471923 h 2426275"/>
              <a:gd name="connsiteX3" fmla="*/ 47625 w 1519238"/>
              <a:gd name="connsiteY3" fmla="*/ 1438586 h 2426275"/>
              <a:gd name="connsiteX4" fmla="*/ 61913 w 1519238"/>
              <a:gd name="connsiteY4" fmla="*/ 1424298 h 2426275"/>
              <a:gd name="connsiteX5" fmla="*/ 80963 w 1519238"/>
              <a:gd name="connsiteY5" fmla="*/ 1395723 h 2426275"/>
              <a:gd name="connsiteX6" fmla="*/ 85725 w 1519238"/>
              <a:gd name="connsiteY6" fmla="*/ 1371911 h 2426275"/>
              <a:gd name="connsiteX7" fmla="*/ 119063 w 1519238"/>
              <a:gd name="connsiteY7" fmla="*/ 1338573 h 2426275"/>
              <a:gd name="connsiteX8" fmla="*/ 147638 w 1519238"/>
              <a:gd name="connsiteY8" fmla="*/ 1333811 h 2426275"/>
              <a:gd name="connsiteX9" fmla="*/ 157163 w 1519238"/>
              <a:gd name="connsiteY9" fmla="*/ 1305236 h 2426275"/>
              <a:gd name="connsiteX10" fmla="*/ 166688 w 1519238"/>
              <a:gd name="connsiteY10" fmla="*/ 1252848 h 2426275"/>
              <a:gd name="connsiteX11" fmla="*/ 157163 w 1519238"/>
              <a:gd name="connsiteY11" fmla="*/ 1176648 h 2426275"/>
              <a:gd name="connsiteX12" fmla="*/ 147638 w 1519238"/>
              <a:gd name="connsiteY12" fmla="*/ 1148073 h 2426275"/>
              <a:gd name="connsiteX13" fmla="*/ 142875 w 1519238"/>
              <a:gd name="connsiteY13" fmla="*/ 1114736 h 2426275"/>
              <a:gd name="connsiteX14" fmla="*/ 133350 w 1519238"/>
              <a:gd name="connsiteY14" fmla="*/ 1095686 h 2426275"/>
              <a:gd name="connsiteX15" fmla="*/ 128588 w 1519238"/>
              <a:gd name="connsiteY15" fmla="*/ 1081398 h 2426275"/>
              <a:gd name="connsiteX16" fmla="*/ 133350 w 1519238"/>
              <a:gd name="connsiteY16" fmla="*/ 986148 h 2426275"/>
              <a:gd name="connsiteX17" fmla="*/ 138113 w 1519238"/>
              <a:gd name="connsiteY17" fmla="*/ 971861 h 2426275"/>
              <a:gd name="connsiteX18" fmla="*/ 147638 w 1519238"/>
              <a:gd name="connsiteY18" fmla="*/ 957573 h 2426275"/>
              <a:gd name="connsiteX19" fmla="*/ 161925 w 1519238"/>
              <a:gd name="connsiteY19" fmla="*/ 943286 h 2426275"/>
              <a:gd name="connsiteX20" fmla="*/ 176213 w 1519238"/>
              <a:gd name="connsiteY20" fmla="*/ 900423 h 2426275"/>
              <a:gd name="connsiteX21" fmla="*/ 180975 w 1519238"/>
              <a:gd name="connsiteY21" fmla="*/ 886136 h 2426275"/>
              <a:gd name="connsiteX22" fmla="*/ 190500 w 1519238"/>
              <a:gd name="connsiteY22" fmla="*/ 867086 h 2426275"/>
              <a:gd name="connsiteX23" fmla="*/ 204788 w 1519238"/>
              <a:gd name="connsiteY23" fmla="*/ 814698 h 2426275"/>
              <a:gd name="connsiteX24" fmla="*/ 214313 w 1519238"/>
              <a:gd name="connsiteY24" fmla="*/ 781361 h 2426275"/>
              <a:gd name="connsiteX25" fmla="*/ 223838 w 1519238"/>
              <a:gd name="connsiteY25" fmla="*/ 767073 h 2426275"/>
              <a:gd name="connsiteX26" fmla="*/ 242888 w 1519238"/>
              <a:gd name="connsiteY26" fmla="*/ 733736 h 2426275"/>
              <a:gd name="connsiteX27" fmla="*/ 280988 w 1519238"/>
              <a:gd name="connsiteY27" fmla="*/ 714686 h 2426275"/>
              <a:gd name="connsiteX28" fmla="*/ 300038 w 1519238"/>
              <a:gd name="connsiteY28" fmla="*/ 705161 h 2426275"/>
              <a:gd name="connsiteX29" fmla="*/ 314325 w 1519238"/>
              <a:gd name="connsiteY29" fmla="*/ 690873 h 2426275"/>
              <a:gd name="connsiteX30" fmla="*/ 328613 w 1519238"/>
              <a:gd name="connsiteY30" fmla="*/ 681348 h 2426275"/>
              <a:gd name="connsiteX31" fmla="*/ 333375 w 1519238"/>
              <a:gd name="connsiteY31" fmla="*/ 667061 h 2426275"/>
              <a:gd name="connsiteX32" fmla="*/ 347663 w 1519238"/>
              <a:gd name="connsiteY32" fmla="*/ 652773 h 2426275"/>
              <a:gd name="connsiteX33" fmla="*/ 357188 w 1519238"/>
              <a:gd name="connsiteY33" fmla="*/ 638486 h 2426275"/>
              <a:gd name="connsiteX34" fmla="*/ 385763 w 1519238"/>
              <a:gd name="connsiteY34" fmla="*/ 614673 h 2426275"/>
              <a:gd name="connsiteX35" fmla="*/ 395288 w 1519238"/>
              <a:gd name="connsiteY35" fmla="*/ 600386 h 2426275"/>
              <a:gd name="connsiteX36" fmla="*/ 409575 w 1519238"/>
              <a:gd name="connsiteY36" fmla="*/ 581336 h 2426275"/>
              <a:gd name="connsiteX37" fmla="*/ 433388 w 1519238"/>
              <a:gd name="connsiteY37" fmla="*/ 552761 h 2426275"/>
              <a:gd name="connsiteX38" fmla="*/ 452438 w 1519238"/>
              <a:gd name="connsiteY38" fmla="*/ 543236 h 2426275"/>
              <a:gd name="connsiteX39" fmla="*/ 481013 w 1519238"/>
              <a:gd name="connsiteY39" fmla="*/ 509898 h 2426275"/>
              <a:gd name="connsiteX40" fmla="*/ 514350 w 1519238"/>
              <a:gd name="connsiteY40" fmla="*/ 471798 h 2426275"/>
              <a:gd name="connsiteX41" fmla="*/ 557213 w 1519238"/>
              <a:gd name="connsiteY41" fmla="*/ 428936 h 2426275"/>
              <a:gd name="connsiteX42" fmla="*/ 590550 w 1519238"/>
              <a:gd name="connsiteY42" fmla="*/ 395598 h 2426275"/>
              <a:gd name="connsiteX43" fmla="*/ 609600 w 1519238"/>
              <a:gd name="connsiteY43" fmla="*/ 333686 h 2426275"/>
              <a:gd name="connsiteX44" fmla="*/ 628650 w 1519238"/>
              <a:gd name="connsiteY44" fmla="*/ 305111 h 2426275"/>
              <a:gd name="connsiteX45" fmla="*/ 652463 w 1519238"/>
              <a:gd name="connsiteY45" fmla="*/ 271773 h 2426275"/>
              <a:gd name="connsiteX46" fmla="*/ 676275 w 1519238"/>
              <a:gd name="connsiteY46" fmla="*/ 243198 h 2426275"/>
              <a:gd name="connsiteX47" fmla="*/ 690563 w 1519238"/>
              <a:gd name="connsiteY47" fmla="*/ 209861 h 2426275"/>
              <a:gd name="connsiteX48" fmla="*/ 700088 w 1519238"/>
              <a:gd name="connsiteY48" fmla="*/ 181286 h 2426275"/>
              <a:gd name="connsiteX49" fmla="*/ 714375 w 1519238"/>
              <a:gd name="connsiteY49" fmla="*/ 157473 h 2426275"/>
              <a:gd name="connsiteX50" fmla="*/ 742950 w 1519238"/>
              <a:gd name="connsiteY50" fmla="*/ 133661 h 2426275"/>
              <a:gd name="connsiteX51" fmla="*/ 747713 w 1519238"/>
              <a:gd name="connsiteY51" fmla="*/ 119373 h 2426275"/>
              <a:gd name="connsiteX52" fmla="*/ 733425 w 1519238"/>
              <a:gd name="connsiteY52" fmla="*/ 90798 h 2426275"/>
              <a:gd name="connsiteX53" fmla="*/ 728663 w 1519238"/>
              <a:gd name="connsiteY53" fmla="*/ 76511 h 2426275"/>
              <a:gd name="connsiteX54" fmla="*/ 757238 w 1519238"/>
              <a:gd name="connsiteY54" fmla="*/ 90798 h 2426275"/>
              <a:gd name="connsiteX55" fmla="*/ 766763 w 1519238"/>
              <a:gd name="connsiteY55" fmla="*/ 105086 h 2426275"/>
              <a:gd name="connsiteX56" fmla="*/ 757238 w 1519238"/>
              <a:gd name="connsiteY56" fmla="*/ 71748 h 2426275"/>
              <a:gd name="connsiteX57" fmla="*/ 747713 w 1519238"/>
              <a:gd name="connsiteY57" fmla="*/ 57461 h 2426275"/>
              <a:gd name="connsiteX58" fmla="*/ 742950 w 1519238"/>
              <a:gd name="connsiteY58" fmla="*/ 43173 h 2426275"/>
              <a:gd name="connsiteX59" fmla="*/ 733425 w 1519238"/>
              <a:gd name="connsiteY59" fmla="*/ 28886 h 2426275"/>
              <a:gd name="connsiteX60" fmla="*/ 752475 w 1519238"/>
              <a:gd name="connsiteY60" fmla="*/ 38411 h 2426275"/>
              <a:gd name="connsiteX61" fmla="*/ 766763 w 1519238"/>
              <a:gd name="connsiteY61" fmla="*/ 43173 h 2426275"/>
              <a:gd name="connsiteX62" fmla="*/ 781050 w 1519238"/>
              <a:gd name="connsiteY62" fmla="*/ 43173 h 2426275"/>
              <a:gd name="connsiteX63" fmla="*/ 766763 w 1519238"/>
              <a:gd name="connsiteY63" fmla="*/ 14598 h 2426275"/>
              <a:gd name="connsiteX64" fmla="*/ 762000 w 1519238"/>
              <a:gd name="connsiteY64" fmla="*/ 311 h 2426275"/>
              <a:gd name="connsiteX65" fmla="*/ 804863 w 1519238"/>
              <a:gd name="connsiteY65" fmla="*/ 19361 h 2426275"/>
              <a:gd name="connsiteX66" fmla="*/ 814388 w 1519238"/>
              <a:gd name="connsiteY66" fmla="*/ 33648 h 2426275"/>
              <a:gd name="connsiteX67" fmla="*/ 857250 w 1519238"/>
              <a:gd name="connsiteY67" fmla="*/ 62223 h 2426275"/>
              <a:gd name="connsiteX68" fmla="*/ 876300 w 1519238"/>
              <a:gd name="connsiteY68" fmla="*/ 71748 h 2426275"/>
              <a:gd name="connsiteX69" fmla="*/ 890588 w 1519238"/>
              <a:gd name="connsiteY69" fmla="*/ 86036 h 2426275"/>
              <a:gd name="connsiteX70" fmla="*/ 904875 w 1519238"/>
              <a:gd name="connsiteY70" fmla="*/ 90798 h 2426275"/>
              <a:gd name="connsiteX71" fmla="*/ 947738 w 1519238"/>
              <a:gd name="connsiteY71" fmla="*/ 105086 h 2426275"/>
              <a:gd name="connsiteX72" fmla="*/ 966788 w 1519238"/>
              <a:gd name="connsiteY72" fmla="*/ 114611 h 2426275"/>
              <a:gd name="connsiteX73" fmla="*/ 985838 w 1519238"/>
              <a:gd name="connsiteY73" fmla="*/ 143186 h 2426275"/>
              <a:gd name="connsiteX74" fmla="*/ 1028700 w 1519238"/>
              <a:gd name="connsiteY74" fmla="*/ 176523 h 2426275"/>
              <a:gd name="connsiteX75" fmla="*/ 1047750 w 1519238"/>
              <a:gd name="connsiteY75" fmla="*/ 205098 h 2426275"/>
              <a:gd name="connsiteX76" fmla="*/ 1090613 w 1519238"/>
              <a:gd name="connsiteY76" fmla="*/ 252723 h 2426275"/>
              <a:gd name="connsiteX77" fmla="*/ 1109663 w 1519238"/>
              <a:gd name="connsiteY77" fmla="*/ 281298 h 2426275"/>
              <a:gd name="connsiteX78" fmla="*/ 1114425 w 1519238"/>
              <a:gd name="connsiteY78" fmla="*/ 300348 h 2426275"/>
              <a:gd name="connsiteX79" fmla="*/ 1138238 w 1519238"/>
              <a:gd name="connsiteY79" fmla="*/ 343211 h 2426275"/>
              <a:gd name="connsiteX80" fmla="*/ 1166813 w 1519238"/>
              <a:gd name="connsiteY80" fmla="*/ 362261 h 2426275"/>
              <a:gd name="connsiteX81" fmla="*/ 1204913 w 1519238"/>
              <a:gd name="connsiteY81" fmla="*/ 371786 h 2426275"/>
              <a:gd name="connsiteX82" fmla="*/ 1214438 w 1519238"/>
              <a:gd name="connsiteY82" fmla="*/ 386073 h 2426275"/>
              <a:gd name="connsiteX83" fmla="*/ 1238250 w 1519238"/>
              <a:gd name="connsiteY83" fmla="*/ 414648 h 2426275"/>
              <a:gd name="connsiteX84" fmla="*/ 1247775 w 1519238"/>
              <a:gd name="connsiteY84" fmla="*/ 443223 h 2426275"/>
              <a:gd name="connsiteX85" fmla="*/ 1252538 w 1519238"/>
              <a:gd name="connsiteY85" fmla="*/ 457511 h 2426275"/>
              <a:gd name="connsiteX86" fmla="*/ 1262063 w 1519238"/>
              <a:gd name="connsiteY86" fmla="*/ 476561 h 2426275"/>
              <a:gd name="connsiteX87" fmla="*/ 1290638 w 1519238"/>
              <a:gd name="connsiteY87" fmla="*/ 519423 h 2426275"/>
              <a:gd name="connsiteX88" fmla="*/ 1300163 w 1519238"/>
              <a:gd name="connsiteY88" fmla="*/ 533711 h 2426275"/>
              <a:gd name="connsiteX89" fmla="*/ 1304925 w 1519238"/>
              <a:gd name="connsiteY89" fmla="*/ 547998 h 2426275"/>
              <a:gd name="connsiteX90" fmla="*/ 1319213 w 1519238"/>
              <a:gd name="connsiteY90" fmla="*/ 557523 h 2426275"/>
              <a:gd name="connsiteX91" fmla="*/ 1371600 w 1519238"/>
              <a:gd name="connsiteY91" fmla="*/ 581336 h 2426275"/>
              <a:gd name="connsiteX92" fmla="*/ 1390650 w 1519238"/>
              <a:gd name="connsiteY92" fmla="*/ 590861 h 2426275"/>
              <a:gd name="connsiteX93" fmla="*/ 1419225 w 1519238"/>
              <a:gd name="connsiteY93" fmla="*/ 600386 h 2426275"/>
              <a:gd name="connsiteX94" fmla="*/ 1462088 w 1519238"/>
              <a:gd name="connsiteY94" fmla="*/ 595623 h 2426275"/>
              <a:gd name="connsiteX95" fmla="*/ 1476375 w 1519238"/>
              <a:gd name="connsiteY95" fmla="*/ 590861 h 2426275"/>
              <a:gd name="connsiteX96" fmla="*/ 1485900 w 1519238"/>
              <a:gd name="connsiteY96" fmla="*/ 576573 h 2426275"/>
              <a:gd name="connsiteX97" fmla="*/ 1504950 w 1519238"/>
              <a:gd name="connsiteY97" fmla="*/ 571811 h 2426275"/>
              <a:gd name="connsiteX98" fmla="*/ 1519238 w 1519238"/>
              <a:gd name="connsiteY98" fmla="*/ 567048 h 2426275"/>
              <a:gd name="connsiteX99" fmla="*/ 1509713 w 1519238"/>
              <a:gd name="connsiteY99" fmla="*/ 705161 h 2426275"/>
              <a:gd name="connsiteX100" fmla="*/ 1504950 w 1519238"/>
              <a:gd name="connsiteY100" fmla="*/ 719448 h 2426275"/>
              <a:gd name="connsiteX101" fmla="*/ 1485900 w 1519238"/>
              <a:gd name="connsiteY101" fmla="*/ 748023 h 2426275"/>
              <a:gd name="connsiteX102" fmla="*/ 1466850 w 1519238"/>
              <a:gd name="connsiteY102" fmla="*/ 786123 h 2426275"/>
              <a:gd name="connsiteX103" fmla="*/ 1457325 w 1519238"/>
              <a:gd name="connsiteY103" fmla="*/ 824223 h 2426275"/>
              <a:gd name="connsiteX104" fmla="*/ 1447800 w 1519238"/>
              <a:gd name="connsiteY104" fmla="*/ 909948 h 2426275"/>
              <a:gd name="connsiteX105" fmla="*/ 1438275 w 1519238"/>
              <a:gd name="connsiteY105" fmla="*/ 1014723 h 2426275"/>
              <a:gd name="connsiteX106" fmla="*/ 1428750 w 1519238"/>
              <a:gd name="connsiteY106" fmla="*/ 1090923 h 2426275"/>
              <a:gd name="connsiteX107" fmla="*/ 1414463 w 1519238"/>
              <a:gd name="connsiteY107" fmla="*/ 1119498 h 2426275"/>
              <a:gd name="connsiteX108" fmla="*/ 1400175 w 1519238"/>
              <a:gd name="connsiteY108" fmla="*/ 1148073 h 2426275"/>
              <a:gd name="connsiteX109" fmla="*/ 1395413 w 1519238"/>
              <a:gd name="connsiteY109" fmla="*/ 1162361 h 2426275"/>
              <a:gd name="connsiteX110" fmla="*/ 1338263 w 1519238"/>
              <a:gd name="connsiteY110" fmla="*/ 1148073 h 2426275"/>
              <a:gd name="connsiteX111" fmla="*/ 1314450 w 1519238"/>
              <a:gd name="connsiteY111" fmla="*/ 1143311 h 2426275"/>
              <a:gd name="connsiteX112" fmla="*/ 1285875 w 1519238"/>
              <a:gd name="connsiteY112" fmla="*/ 1133786 h 2426275"/>
              <a:gd name="connsiteX113" fmla="*/ 1223963 w 1519238"/>
              <a:gd name="connsiteY113" fmla="*/ 1138548 h 2426275"/>
              <a:gd name="connsiteX114" fmla="*/ 1214438 w 1519238"/>
              <a:gd name="connsiteY114" fmla="*/ 1167123 h 2426275"/>
              <a:gd name="connsiteX115" fmla="*/ 1204913 w 1519238"/>
              <a:gd name="connsiteY115" fmla="*/ 1186173 h 2426275"/>
              <a:gd name="connsiteX116" fmla="*/ 1195388 w 1519238"/>
              <a:gd name="connsiteY116" fmla="*/ 1214748 h 2426275"/>
              <a:gd name="connsiteX117" fmla="*/ 1190625 w 1519238"/>
              <a:gd name="connsiteY117" fmla="*/ 1281423 h 2426275"/>
              <a:gd name="connsiteX118" fmla="*/ 1176338 w 1519238"/>
              <a:gd name="connsiteY118" fmla="*/ 1300473 h 2426275"/>
              <a:gd name="connsiteX119" fmla="*/ 1190625 w 1519238"/>
              <a:gd name="connsiteY119" fmla="*/ 1333811 h 2426275"/>
              <a:gd name="connsiteX120" fmla="*/ 1200150 w 1519238"/>
              <a:gd name="connsiteY120" fmla="*/ 1348098 h 2426275"/>
              <a:gd name="connsiteX121" fmla="*/ 1209675 w 1519238"/>
              <a:gd name="connsiteY121" fmla="*/ 1381436 h 2426275"/>
              <a:gd name="connsiteX122" fmla="*/ 1219200 w 1519238"/>
              <a:gd name="connsiteY122" fmla="*/ 1400486 h 2426275"/>
              <a:gd name="connsiteX123" fmla="*/ 1223963 w 1519238"/>
              <a:gd name="connsiteY123" fmla="*/ 1467161 h 2426275"/>
              <a:gd name="connsiteX124" fmla="*/ 1228725 w 1519238"/>
              <a:gd name="connsiteY124" fmla="*/ 1486211 h 2426275"/>
              <a:gd name="connsiteX125" fmla="*/ 1233488 w 1519238"/>
              <a:gd name="connsiteY125" fmla="*/ 1510023 h 2426275"/>
              <a:gd name="connsiteX126" fmla="*/ 1228725 w 1519238"/>
              <a:gd name="connsiteY126" fmla="*/ 1557648 h 2426275"/>
              <a:gd name="connsiteX127" fmla="*/ 1209675 w 1519238"/>
              <a:gd name="connsiteY127" fmla="*/ 1605273 h 2426275"/>
              <a:gd name="connsiteX128" fmla="*/ 1204913 w 1519238"/>
              <a:gd name="connsiteY128" fmla="*/ 1676711 h 2426275"/>
              <a:gd name="connsiteX129" fmla="*/ 1195388 w 1519238"/>
              <a:gd name="connsiteY129" fmla="*/ 1710048 h 2426275"/>
              <a:gd name="connsiteX130" fmla="*/ 1185863 w 1519238"/>
              <a:gd name="connsiteY130" fmla="*/ 1748148 h 2426275"/>
              <a:gd name="connsiteX131" fmla="*/ 1190625 w 1519238"/>
              <a:gd name="connsiteY131" fmla="*/ 1833873 h 2426275"/>
              <a:gd name="connsiteX132" fmla="*/ 1200150 w 1519238"/>
              <a:gd name="connsiteY132" fmla="*/ 1867211 h 2426275"/>
              <a:gd name="connsiteX133" fmla="*/ 1204913 w 1519238"/>
              <a:gd name="connsiteY133" fmla="*/ 1886261 h 2426275"/>
              <a:gd name="connsiteX134" fmla="*/ 1219200 w 1519238"/>
              <a:gd name="connsiteY134" fmla="*/ 1933886 h 2426275"/>
              <a:gd name="connsiteX135" fmla="*/ 1223963 w 1519238"/>
              <a:gd name="connsiteY135" fmla="*/ 2124386 h 2426275"/>
              <a:gd name="connsiteX136" fmla="*/ 1233488 w 1519238"/>
              <a:gd name="connsiteY136" fmla="*/ 2186298 h 2426275"/>
              <a:gd name="connsiteX137" fmla="*/ 1243013 w 1519238"/>
              <a:gd name="connsiteY137" fmla="*/ 2200586 h 2426275"/>
              <a:gd name="connsiteX138" fmla="*/ 1247775 w 1519238"/>
              <a:gd name="connsiteY138" fmla="*/ 2214873 h 2426275"/>
              <a:gd name="connsiteX139" fmla="*/ 1257300 w 1519238"/>
              <a:gd name="connsiteY139" fmla="*/ 2233923 h 2426275"/>
              <a:gd name="connsiteX140" fmla="*/ 1271588 w 1519238"/>
              <a:gd name="connsiteY140" fmla="*/ 2276786 h 2426275"/>
              <a:gd name="connsiteX141" fmla="*/ 1264444 w 1519238"/>
              <a:gd name="connsiteY141" fmla="*/ 2364892 h 2426275"/>
              <a:gd name="connsiteX142" fmla="*/ 1202532 w 1519238"/>
              <a:gd name="connsiteY142" fmla="*/ 2422042 h 2426275"/>
              <a:gd name="connsiteX143" fmla="*/ 1204913 w 1519238"/>
              <a:gd name="connsiteY143" fmla="*/ 2422043 h 2426275"/>
              <a:gd name="connsiteX0" fmla="*/ 0 w 1519238"/>
              <a:gd name="connsiteY0" fmla="*/ 1524311 h 2464906"/>
              <a:gd name="connsiteX1" fmla="*/ 23813 w 1519238"/>
              <a:gd name="connsiteY1" fmla="*/ 1486211 h 2464906"/>
              <a:gd name="connsiteX2" fmla="*/ 28575 w 1519238"/>
              <a:gd name="connsiteY2" fmla="*/ 1471923 h 2464906"/>
              <a:gd name="connsiteX3" fmla="*/ 47625 w 1519238"/>
              <a:gd name="connsiteY3" fmla="*/ 1438586 h 2464906"/>
              <a:gd name="connsiteX4" fmla="*/ 61913 w 1519238"/>
              <a:gd name="connsiteY4" fmla="*/ 1424298 h 2464906"/>
              <a:gd name="connsiteX5" fmla="*/ 80963 w 1519238"/>
              <a:gd name="connsiteY5" fmla="*/ 1395723 h 2464906"/>
              <a:gd name="connsiteX6" fmla="*/ 85725 w 1519238"/>
              <a:gd name="connsiteY6" fmla="*/ 1371911 h 2464906"/>
              <a:gd name="connsiteX7" fmla="*/ 119063 w 1519238"/>
              <a:gd name="connsiteY7" fmla="*/ 1338573 h 2464906"/>
              <a:gd name="connsiteX8" fmla="*/ 147638 w 1519238"/>
              <a:gd name="connsiteY8" fmla="*/ 1333811 h 2464906"/>
              <a:gd name="connsiteX9" fmla="*/ 157163 w 1519238"/>
              <a:gd name="connsiteY9" fmla="*/ 1305236 h 2464906"/>
              <a:gd name="connsiteX10" fmla="*/ 166688 w 1519238"/>
              <a:gd name="connsiteY10" fmla="*/ 1252848 h 2464906"/>
              <a:gd name="connsiteX11" fmla="*/ 157163 w 1519238"/>
              <a:gd name="connsiteY11" fmla="*/ 1176648 h 2464906"/>
              <a:gd name="connsiteX12" fmla="*/ 147638 w 1519238"/>
              <a:gd name="connsiteY12" fmla="*/ 1148073 h 2464906"/>
              <a:gd name="connsiteX13" fmla="*/ 142875 w 1519238"/>
              <a:gd name="connsiteY13" fmla="*/ 1114736 h 2464906"/>
              <a:gd name="connsiteX14" fmla="*/ 133350 w 1519238"/>
              <a:gd name="connsiteY14" fmla="*/ 1095686 h 2464906"/>
              <a:gd name="connsiteX15" fmla="*/ 128588 w 1519238"/>
              <a:gd name="connsiteY15" fmla="*/ 1081398 h 2464906"/>
              <a:gd name="connsiteX16" fmla="*/ 133350 w 1519238"/>
              <a:gd name="connsiteY16" fmla="*/ 986148 h 2464906"/>
              <a:gd name="connsiteX17" fmla="*/ 138113 w 1519238"/>
              <a:gd name="connsiteY17" fmla="*/ 971861 h 2464906"/>
              <a:gd name="connsiteX18" fmla="*/ 147638 w 1519238"/>
              <a:gd name="connsiteY18" fmla="*/ 957573 h 2464906"/>
              <a:gd name="connsiteX19" fmla="*/ 161925 w 1519238"/>
              <a:gd name="connsiteY19" fmla="*/ 943286 h 2464906"/>
              <a:gd name="connsiteX20" fmla="*/ 176213 w 1519238"/>
              <a:gd name="connsiteY20" fmla="*/ 900423 h 2464906"/>
              <a:gd name="connsiteX21" fmla="*/ 180975 w 1519238"/>
              <a:gd name="connsiteY21" fmla="*/ 886136 h 2464906"/>
              <a:gd name="connsiteX22" fmla="*/ 190500 w 1519238"/>
              <a:gd name="connsiteY22" fmla="*/ 867086 h 2464906"/>
              <a:gd name="connsiteX23" fmla="*/ 204788 w 1519238"/>
              <a:gd name="connsiteY23" fmla="*/ 814698 h 2464906"/>
              <a:gd name="connsiteX24" fmla="*/ 214313 w 1519238"/>
              <a:gd name="connsiteY24" fmla="*/ 781361 h 2464906"/>
              <a:gd name="connsiteX25" fmla="*/ 223838 w 1519238"/>
              <a:gd name="connsiteY25" fmla="*/ 767073 h 2464906"/>
              <a:gd name="connsiteX26" fmla="*/ 242888 w 1519238"/>
              <a:gd name="connsiteY26" fmla="*/ 733736 h 2464906"/>
              <a:gd name="connsiteX27" fmla="*/ 280988 w 1519238"/>
              <a:gd name="connsiteY27" fmla="*/ 714686 h 2464906"/>
              <a:gd name="connsiteX28" fmla="*/ 300038 w 1519238"/>
              <a:gd name="connsiteY28" fmla="*/ 705161 h 2464906"/>
              <a:gd name="connsiteX29" fmla="*/ 314325 w 1519238"/>
              <a:gd name="connsiteY29" fmla="*/ 690873 h 2464906"/>
              <a:gd name="connsiteX30" fmla="*/ 328613 w 1519238"/>
              <a:gd name="connsiteY30" fmla="*/ 681348 h 2464906"/>
              <a:gd name="connsiteX31" fmla="*/ 333375 w 1519238"/>
              <a:gd name="connsiteY31" fmla="*/ 667061 h 2464906"/>
              <a:gd name="connsiteX32" fmla="*/ 347663 w 1519238"/>
              <a:gd name="connsiteY32" fmla="*/ 652773 h 2464906"/>
              <a:gd name="connsiteX33" fmla="*/ 357188 w 1519238"/>
              <a:gd name="connsiteY33" fmla="*/ 638486 h 2464906"/>
              <a:gd name="connsiteX34" fmla="*/ 385763 w 1519238"/>
              <a:gd name="connsiteY34" fmla="*/ 614673 h 2464906"/>
              <a:gd name="connsiteX35" fmla="*/ 395288 w 1519238"/>
              <a:gd name="connsiteY35" fmla="*/ 600386 h 2464906"/>
              <a:gd name="connsiteX36" fmla="*/ 409575 w 1519238"/>
              <a:gd name="connsiteY36" fmla="*/ 581336 h 2464906"/>
              <a:gd name="connsiteX37" fmla="*/ 433388 w 1519238"/>
              <a:gd name="connsiteY37" fmla="*/ 552761 h 2464906"/>
              <a:gd name="connsiteX38" fmla="*/ 452438 w 1519238"/>
              <a:gd name="connsiteY38" fmla="*/ 543236 h 2464906"/>
              <a:gd name="connsiteX39" fmla="*/ 481013 w 1519238"/>
              <a:gd name="connsiteY39" fmla="*/ 509898 h 2464906"/>
              <a:gd name="connsiteX40" fmla="*/ 514350 w 1519238"/>
              <a:gd name="connsiteY40" fmla="*/ 471798 h 2464906"/>
              <a:gd name="connsiteX41" fmla="*/ 557213 w 1519238"/>
              <a:gd name="connsiteY41" fmla="*/ 428936 h 2464906"/>
              <a:gd name="connsiteX42" fmla="*/ 590550 w 1519238"/>
              <a:gd name="connsiteY42" fmla="*/ 395598 h 2464906"/>
              <a:gd name="connsiteX43" fmla="*/ 609600 w 1519238"/>
              <a:gd name="connsiteY43" fmla="*/ 333686 h 2464906"/>
              <a:gd name="connsiteX44" fmla="*/ 628650 w 1519238"/>
              <a:gd name="connsiteY44" fmla="*/ 305111 h 2464906"/>
              <a:gd name="connsiteX45" fmla="*/ 652463 w 1519238"/>
              <a:gd name="connsiteY45" fmla="*/ 271773 h 2464906"/>
              <a:gd name="connsiteX46" fmla="*/ 676275 w 1519238"/>
              <a:gd name="connsiteY46" fmla="*/ 243198 h 2464906"/>
              <a:gd name="connsiteX47" fmla="*/ 690563 w 1519238"/>
              <a:gd name="connsiteY47" fmla="*/ 209861 h 2464906"/>
              <a:gd name="connsiteX48" fmla="*/ 700088 w 1519238"/>
              <a:gd name="connsiteY48" fmla="*/ 181286 h 2464906"/>
              <a:gd name="connsiteX49" fmla="*/ 714375 w 1519238"/>
              <a:gd name="connsiteY49" fmla="*/ 157473 h 2464906"/>
              <a:gd name="connsiteX50" fmla="*/ 742950 w 1519238"/>
              <a:gd name="connsiteY50" fmla="*/ 133661 h 2464906"/>
              <a:gd name="connsiteX51" fmla="*/ 747713 w 1519238"/>
              <a:gd name="connsiteY51" fmla="*/ 119373 h 2464906"/>
              <a:gd name="connsiteX52" fmla="*/ 733425 w 1519238"/>
              <a:gd name="connsiteY52" fmla="*/ 90798 h 2464906"/>
              <a:gd name="connsiteX53" fmla="*/ 728663 w 1519238"/>
              <a:gd name="connsiteY53" fmla="*/ 76511 h 2464906"/>
              <a:gd name="connsiteX54" fmla="*/ 757238 w 1519238"/>
              <a:gd name="connsiteY54" fmla="*/ 90798 h 2464906"/>
              <a:gd name="connsiteX55" fmla="*/ 766763 w 1519238"/>
              <a:gd name="connsiteY55" fmla="*/ 105086 h 2464906"/>
              <a:gd name="connsiteX56" fmla="*/ 757238 w 1519238"/>
              <a:gd name="connsiteY56" fmla="*/ 71748 h 2464906"/>
              <a:gd name="connsiteX57" fmla="*/ 747713 w 1519238"/>
              <a:gd name="connsiteY57" fmla="*/ 57461 h 2464906"/>
              <a:gd name="connsiteX58" fmla="*/ 742950 w 1519238"/>
              <a:gd name="connsiteY58" fmla="*/ 43173 h 2464906"/>
              <a:gd name="connsiteX59" fmla="*/ 733425 w 1519238"/>
              <a:gd name="connsiteY59" fmla="*/ 28886 h 2464906"/>
              <a:gd name="connsiteX60" fmla="*/ 752475 w 1519238"/>
              <a:gd name="connsiteY60" fmla="*/ 38411 h 2464906"/>
              <a:gd name="connsiteX61" fmla="*/ 766763 w 1519238"/>
              <a:gd name="connsiteY61" fmla="*/ 43173 h 2464906"/>
              <a:gd name="connsiteX62" fmla="*/ 781050 w 1519238"/>
              <a:gd name="connsiteY62" fmla="*/ 43173 h 2464906"/>
              <a:gd name="connsiteX63" fmla="*/ 766763 w 1519238"/>
              <a:gd name="connsiteY63" fmla="*/ 14598 h 2464906"/>
              <a:gd name="connsiteX64" fmla="*/ 762000 w 1519238"/>
              <a:gd name="connsiteY64" fmla="*/ 311 h 2464906"/>
              <a:gd name="connsiteX65" fmla="*/ 804863 w 1519238"/>
              <a:gd name="connsiteY65" fmla="*/ 19361 h 2464906"/>
              <a:gd name="connsiteX66" fmla="*/ 814388 w 1519238"/>
              <a:gd name="connsiteY66" fmla="*/ 33648 h 2464906"/>
              <a:gd name="connsiteX67" fmla="*/ 857250 w 1519238"/>
              <a:gd name="connsiteY67" fmla="*/ 62223 h 2464906"/>
              <a:gd name="connsiteX68" fmla="*/ 876300 w 1519238"/>
              <a:gd name="connsiteY68" fmla="*/ 71748 h 2464906"/>
              <a:gd name="connsiteX69" fmla="*/ 890588 w 1519238"/>
              <a:gd name="connsiteY69" fmla="*/ 86036 h 2464906"/>
              <a:gd name="connsiteX70" fmla="*/ 904875 w 1519238"/>
              <a:gd name="connsiteY70" fmla="*/ 90798 h 2464906"/>
              <a:gd name="connsiteX71" fmla="*/ 947738 w 1519238"/>
              <a:gd name="connsiteY71" fmla="*/ 105086 h 2464906"/>
              <a:gd name="connsiteX72" fmla="*/ 966788 w 1519238"/>
              <a:gd name="connsiteY72" fmla="*/ 114611 h 2464906"/>
              <a:gd name="connsiteX73" fmla="*/ 985838 w 1519238"/>
              <a:gd name="connsiteY73" fmla="*/ 143186 h 2464906"/>
              <a:gd name="connsiteX74" fmla="*/ 1028700 w 1519238"/>
              <a:gd name="connsiteY74" fmla="*/ 176523 h 2464906"/>
              <a:gd name="connsiteX75" fmla="*/ 1047750 w 1519238"/>
              <a:gd name="connsiteY75" fmla="*/ 205098 h 2464906"/>
              <a:gd name="connsiteX76" fmla="*/ 1090613 w 1519238"/>
              <a:gd name="connsiteY76" fmla="*/ 252723 h 2464906"/>
              <a:gd name="connsiteX77" fmla="*/ 1109663 w 1519238"/>
              <a:gd name="connsiteY77" fmla="*/ 281298 h 2464906"/>
              <a:gd name="connsiteX78" fmla="*/ 1114425 w 1519238"/>
              <a:gd name="connsiteY78" fmla="*/ 300348 h 2464906"/>
              <a:gd name="connsiteX79" fmla="*/ 1138238 w 1519238"/>
              <a:gd name="connsiteY79" fmla="*/ 343211 h 2464906"/>
              <a:gd name="connsiteX80" fmla="*/ 1166813 w 1519238"/>
              <a:gd name="connsiteY80" fmla="*/ 362261 h 2464906"/>
              <a:gd name="connsiteX81" fmla="*/ 1204913 w 1519238"/>
              <a:gd name="connsiteY81" fmla="*/ 371786 h 2464906"/>
              <a:gd name="connsiteX82" fmla="*/ 1214438 w 1519238"/>
              <a:gd name="connsiteY82" fmla="*/ 386073 h 2464906"/>
              <a:gd name="connsiteX83" fmla="*/ 1238250 w 1519238"/>
              <a:gd name="connsiteY83" fmla="*/ 414648 h 2464906"/>
              <a:gd name="connsiteX84" fmla="*/ 1247775 w 1519238"/>
              <a:gd name="connsiteY84" fmla="*/ 443223 h 2464906"/>
              <a:gd name="connsiteX85" fmla="*/ 1252538 w 1519238"/>
              <a:gd name="connsiteY85" fmla="*/ 457511 h 2464906"/>
              <a:gd name="connsiteX86" fmla="*/ 1262063 w 1519238"/>
              <a:gd name="connsiteY86" fmla="*/ 476561 h 2464906"/>
              <a:gd name="connsiteX87" fmla="*/ 1290638 w 1519238"/>
              <a:gd name="connsiteY87" fmla="*/ 519423 h 2464906"/>
              <a:gd name="connsiteX88" fmla="*/ 1300163 w 1519238"/>
              <a:gd name="connsiteY88" fmla="*/ 533711 h 2464906"/>
              <a:gd name="connsiteX89" fmla="*/ 1304925 w 1519238"/>
              <a:gd name="connsiteY89" fmla="*/ 547998 h 2464906"/>
              <a:gd name="connsiteX90" fmla="*/ 1319213 w 1519238"/>
              <a:gd name="connsiteY90" fmla="*/ 557523 h 2464906"/>
              <a:gd name="connsiteX91" fmla="*/ 1371600 w 1519238"/>
              <a:gd name="connsiteY91" fmla="*/ 581336 h 2464906"/>
              <a:gd name="connsiteX92" fmla="*/ 1390650 w 1519238"/>
              <a:gd name="connsiteY92" fmla="*/ 590861 h 2464906"/>
              <a:gd name="connsiteX93" fmla="*/ 1419225 w 1519238"/>
              <a:gd name="connsiteY93" fmla="*/ 600386 h 2464906"/>
              <a:gd name="connsiteX94" fmla="*/ 1462088 w 1519238"/>
              <a:gd name="connsiteY94" fmla="*/ 595623 h 2464906"/>
              <a:gd name="connsiteX95" fmla="*/ 1476375 w 1519238"/>
              <a:gd name="connsiteY95" fmla="*/ 590861 h 2464906"/>
              <a:gd name="connsiteX96" fmla="*/ 1485900 w 1519238"/>
              <a:gd name="connsiteY96" fmla="*/ 576573 h 2464906"/>
              <a:gd name="connsiteX97" fmla="*/ 1504950 w 1519238"/>
              <a:gd name="connsiteY97" fmla="*/ 571811 h 2464906"/>
              <a:gd name="connsiteX98" fmla="*/ 1519238 w 1519238"/>
              <a:gd name="connsiteY98" fmla="*/ 567048 h 2464906"/>
              <a:gd name="connsiteX99" fmla="*/ 1509713 w 1519238"/>
              <a:gd name="connsiteY99" fmla="*/ 705161 h 2464906"/>
              <a:gd name="connsiteX100" fmla="*/ 1504950 w 1519238"/>
              <a:gd name="connsiteY100" fmla="*/ 719448 h 2464906"/>
              <a:gd name="connsiteX101" fmla="*/ 1485900 w 1519238"/>
              <a:gd name="connsiteY101" fmla="*/ 748023 h 2464906"/>
              <a:gd name="connsiteX102" fmla="*/ 1466850 w 1519238"/>
              <a:gd name="connsiteY102" fmla="*/ 786123 h 2464906"/>
              <a:gd name="connsiteX103" fmla="*/ 1457325 w 1519238"/>
              <a:gd name="connsiteY103" fmla="*/ 824223 h 2464906"/>
              <a:gd name="connsiteX104" fmla="*/ 1447800 w 1519238"/>
              <a:gd name="connsiteY104" fmla="*/ 909948 h 2464906"/>
              <a:gd name="connsiteX105" fmla="*/ 1438275 w 1519238"/>
              <a:gd name="connsiteY105" fmla="*/ 1014723 h 2464906"/>
              <a:gd name="connsiteX106" fmla="*/ 1428750 w 1519238"/>
              <a:gd name="connsiteY106" fmla="*/ 1090923 h 2464906"/>
              <a:gd name="connsiteX107" fmla="*/ 1414463 w 1519238"/>
              <a:gd name="connsiteY107" fmla="*/ 1119498 h 2464906"/>
              <a:gd name="connsiteX108" fmla="*/ 1400175 w 1519238"/>
              <a:gd name="connsiteY108" fmla="*/ 1148073 h 2464906"/>
              <a:gd name="connsiteX109" fmla="*/ 1395413 w 1519238"/>
              <a:gd name="connsiteY109" fmla="*/ 1162361 h 2464906"/>
              <a:gd name="connsiteX110" fmla="*/ 1338263 w 1519238"/>
              <a:gd name="connsiteY110" fmla="*/ 1148073 h 2464906"/>
              <a:gd name="connsiteX111" fmla="*/ 1314450 w 1519238"/>
              <a:gd name="connsiteY111" fmla="*/ 1143311 h 2464906"/>
              <a:gd name="connsiteX112" fmla="*/ 1285875 w 1519238"/>
              <a:gd name="connsiteY112" fmla="*/ 1133786 h 2464906"/>
              <a:gd name="connsiteX113" fmla="*/ 1223963 w 1519238"/>
              <a:gd name="connsiteY113" fmla="*/ 1138548 h 2464906"/>
              <a:gd name="connsiteX114" fmla="*/ 1214438 w 1519238"/>
              <a:gd name="connsiteY114" fmla="*/ 1167123 h 2464906"/>
              <a:gd name="connsiteX115" fmla="*/ 1204913 w 1519238"/>
              <a:gd name="connsiteY115" fmla="*/ 1186173 h 2464906"/>
              <a:gd name="connsiteX116" fmla="*/ 1195388 w 1519238"/>
              <a:gd name="connsiteY116" fmla="*/ 1214748 h 2464906"/>
              <a:gd name="connsiteX117" fmla="*/ 1190625 w 1519238"/>
              <a:gd name="connsiteY117" fmla="*/ 1281423 h 2464906"/>
              <a:gd name="connsiteX118" fmla="*/ 1176338 w 1519238"/>
              <a:gd name="connsiteY118" fmla="*/ 1300473 h 2464906"/>
              <a:gd name="connsiteX119" fmla="*/ 1190625 w 1519238"/>
              <a:gd name="connsiteY119" fmla="*/ 1333811 h 2464906"/>
              <a:gd name="connsiteX120" fmla="*/ 1200150 w 1519238"/>
              <a:gd name="connsiteY120" fmla="*/ 1348098 h 2464906"/>
              <a:gd name="connsiteX121" fmla="*/ 1209675 w 1519238"/>
              <a:gd name="connsiteY121" fmla="*/ 1381436 h 2464906"/>
              <a:gd name="connsiteX122" fmla="*/ 1219200 w 1519238"/>
              <a:gd name="connsiteY122" fmla="*/ 1400486 h 2464906"/>
              <a:gd name="connsiteX123" fmla="*/ 1223963 w 1519238"/>
              <a:gd name="connsiteY123" fmla="*/ 1467161 h 2464906"/>
              <a:gd name="connsiteX124" fmla="*/ 1228725 w 1519238"/>
              <a:gd name="connsiteY124" fmla="*/ 1486211 h 2464906"/>
              <a:gd name="connsiteX125" fmla="*/ 1233488 w 1519238"/>
              <a:gd name="connsiteY125" fmla="*/ 1510023 h 2464906"/>
              <a:gd name="connsiteX126" fmla="*/ 1228725 w 1519238"/>
              <a:gd name="connsiteY126" fmla="*/ 1557648 h 2464906"/>
              <a:gd name="connsiteX127" fmla="*/ 1209675 w 1519238"/>
              <a:gd name="connsiteY127" fmla="*/ 1605273 h 2464906"/>
              <a:gd name="connsiteX128" fmla="*/ 1204913 w 1519238"/>
              <a:gd name="connsiteY128" fmla="*/ 1676711 h 2464906"/>
              <a:gd name="connsiteX129" fmla="*/ 1195388 w 1519238"/>
              <a:gd name="connsiteY129" fmla="*/ 1710048 h 2464906"/>
              <a:gd name="connsiteX130" fmla="*/ 1185863 w 1519238"/>
              <a:gd name="connsiteY130" fmla="*/ 1748148 h 2464906"/>
              <a:gd name="connsiteX131" fmla="*/ 1190625 w 1519238"/>
              <a:gd name="connsiteY131" fmla="*/ 1833873 h 2464906"/>
              <a:gd name="connsiteX132" fmla="*/ 1200150 w 1519238"/>
              <a:gd name="connsiteY132" fmla="*/ 1867211 h 2464906"/>
              <a:gd name="connsiteX133" fmla="*/ 1204913 w 1519238"/>
              <a:gd name="connsiteY133" fmla="*/ 1886261 h 2464906"/>
              <a:gd name="connsiteX134" fmla="*/ 1219200 w 1519238"/>
              <a:gd name="connsiteY134" fmla="*/ 1933886 h 2464906"/>
              <a:gd name="connsiteX135" fmla="*/ 1223963 w 1519238"/>
              <a:gd name="connsiteY135" fmla="*/ 2124386 h 2464906"/>
              <a:gd name="connsiteX136" fmla="*/ 1233488 w 1519238"/>
              <a:gd name="connsiteY136" fmla="*/ 2186298 h 2464906"/>
              <a:gd name="connsiteX137" fmla="*/ 1243013 w 1519238"/>
              <a:gd name="connsiteY137" fmla="*/ 2200586 h 2464906"/>
              <a:gd name="connsiteX138" fmla="*/ 1247775 w 1519238"/>
              <a:gd name="connsiteY138" fmla="*/ 2214873 h 2464906"/>
              <a:gd name="connsiteX139" fmla="*/ 1257300 w 1519238"/>
              <a:gd name="connsiteY139" fmla="*/ 2233923 h 2464906"/>
              <a:gd name="connsiteX140" fmla="*/ 1271588 w 1519238"/>
              <a:gd name="connsiteY140" fmla="*/ 2276786 h 2464906"/>
              <a:gd name="connsiteX141" fmla="*/ 1264444 w 1519238"/>
              <a:gd name="connsiteY141" fmla="*/ 2364892 h 2464906"/>
              <a:gd name="connsiteX142" fmla="*/ 1202532 w 1519238"/>
              <a:gd name="connsiteY142" fmla="*/ 2422042 h 2464906"/>
              <a:gd name="connsiteX143" fmla="*/ 1100138 w 1519238"/>
              <a:gd name="connsiteY143" fmla="*/ 2464906 h 2464906"/>
              <a:gd name="connsiteX0" fmla="*/ 0 w 1519238"/>
              <a:gd name="connsiteY0" fmla="*/ 1524311 h 2468080"/>
              <a:gd name="connsiteX1" fmla="*/ 23813 w 1519238"/>
              <a:gd name="connsiteY1" fmla="*/ 1486211 h 2468080"/>
              <a:gd name="connsiteX2" fmla="*/ 28575 w 1519238"/>
              <a:gd name="connsiteY2" fmla="*/ 1471923 h 2468080"/>
              <a:gd name="connsiteX3" fmla="*/ 47625 w 1519238"/>
              <a:gd name="connsiteY3" fmla="*/ 1438586 h 2468080"/>
              <a:gd name="connsiteX4" fmla="*/ 61913 w 1519238"/>
              <a:gd name="connsiteY4" fmla="*/ 1424298 h 2468080"/>
              <a:gd name="connsiteX5" fmla="*/ 80963 w 1519238"/>
              <a:gd name="connsiteY5" fmla="*/ 1395723 h 2468080"/>
              <a:gd name="connsiteX6" fmla="*/ 85725 w 1519238"/>
              <a:gd name="connsiteY6" fmla="*/ 1371911 h 2468080"/>
              <a:gd name="connsiteX7" fmla="*/ 119063 w 1519238"/>
              <a:gd name="connsiteY7" fmla="*/ 1338573 h 2468080"/>
              <a:gd name="connsiteX8" fmla="*/ 147638 w 1519238"/>
              <a:gd name="connsiteY8" fmla="*/ 1333811 h 2468080"/>
              <a:gd name="connsiteX9" fmla="*/ 157163 w 1519238"/>
              <a:gd name="connsiteY9" fmla="*/ 1305236 h 2468080"/>
              <a:gd name="connsiteX10" fmla="*/ 166688 w 1519238"/>
              <a:gd name="connsiteY10" fmla="*/ 1252848 h 2468080"/>
              <a:gd name="connsiteX11" fmla="*/ 157163 w 1519238"/>
              <a:gd name="connsiteY11" fmla="*/ 1176648 h 2468080"/>
              <a:gd name="connsiteX12" fmla="*/ 147638 w 1519238"/>
              <a:gd name="connsiteY12" fmla="*/ 1148073 h 2468080"/>
              <a:gd name="connsiteX13" fmla="*/ 142875 w 1519238"/>
              <a:gd name="connsiteY13" fmla="*/ 1114736 h 2468080"/>
              <a:gd name="connsiteX14" fmla="*/ 133350 w 1519238"/>
              <a:gd name="connsiteY14" fmla="*/ 1095686 h 2468080"/>
              <a:gd name="connsiteX15" fmla="*/ 128588 w 1519238"/>
              <a:gd name="connsiteY15" fmla="*/ 1081398 h 2468080"/>
              <a:gd name="connsiteX16" fmla="*/ 133350 w 1519238"/>
              <a:gd name="connsiteY16" fmla="*/ 986148 h 2468080"/>
              <a:gd name="connsiteX17" fmla="*/ 138113 w 1519238"/>
              <a:gd name="connsiteY17" fmla="*/ 971861 h 2468080"/>
              <a:gd name="connsiteX18" fmla="*/ 147638 w 1519238"/>
              <a:gd name="connsiteY18" fmla="*/ 957573 h 2468080"/>
              <a:gd name="connsiteX19" fmla="*/ 161925 w 1519238"/>
              <a:gd name="connsiteY19" fmla="*/ 943286 h 2468080"/>
              <a:gd name="connsiteX20" fmla="*/ 176213 w 1519238"/>
              <a:gd name="connsiteY20" fmla="*/ 900423 h 2468080"/>
              <a:gd name="connsiteX21" fmla="*/ 180975 w 1519238"/>
              <a:gd name="connsiteY21" fmla="*/ 886136 h 2468080"/>
              <a:gd name="connsiteX22" fmla="*/ 190500 w 1519238"/>
              <a:gd name="connsiteY22" fmla="*/ 867086 h 2468080"/>
              <a:gd name="connsiteX23" fmla="*/ 204788 w 1519238"/>
              <a:gd name="connsiteY23" fmla="*/ 814698 h 2468080"/>
              <a:gd name="connsiteX24" fmla="*/ 214313 w 1519238"/>
              <a:gd name="connsiteY24" fmla="*/ 781361 h 2468080"/>
              <a:gd name="connsiteX25" fmla="*/ 223838 w 1519238"/>
              <a:gd name="connsiteY25" fmla="*/ 767073 h 2468080"/>
              <a:gd name="connsiteX26" fmla="*/ 242888 w 1519238"/>
              <a:gd name="connsiteY26" fmla="*/ 733736 h 2468080"/>
              <a:gd name="connsiteX27" fmla="*/ 280988 w 1519238"/>
              <a:gd name="connsiteY27" fmla="*/ 714686 h 2468080"/>
              <a:gd name="connsiteX28" fmla="*/ 300038 w 1519238"/>
              <a:gd name="connsiteY28" fmla="*/ 705161 h 2468080"/>
              <a:gd name="connsiteX29" fmla="*/ 314325 w 1519238"/>
              <a:gd name="connsiteY29" fmla="*/ 690873 h 2468080"/>
              <a:gd name="connsiteX30" fmla="*/ 328613 w 1519238"/>
              <a:gd name="connsiteY30" fmla="*/ 681348 h 2468080"/>
              <a:gd name="connsiteX31" fmla="*/ 333375 w 1519238"/>
              <a:gd name="connsiteY31" fmla="*/ 667061 h 2468080"/>
              <a:gd name="connsiteX32" fmla="*/ 347663 w 1519238"/>
              <a:gd name="connsiteY32" fmla="*/ 652773 h 2468080"/>
              <a:gd name="connsiteX33" fmla="*/ 357188 w 1519238"/>
              <a:gd name="connsiteY33" fmla="*/ 638486 h 2468080"/>
              <a:gd name="connsiteX34" fmla="*/ 385763 w 1519238"/>
              <a:gd name="connsiteY34" fmla="*/ 614673 h 2468080"/>
              <a:gd name="connsiteX35" fmla="*/ 395288 w 1519238"/>
              <a:gd name="connsiteY35" fmla="*/ 600386 h 2468080"/>
              <a:gd name="connsiteX36" fmla="*/ 409575 w 1519238"/>
              <a:gd name="connsiteY36" fmla="*/ 581336 h 2468080"/>
              <a:gd name="connsiteX37" fmla="*/ 433388 w 1519238"/>
              <a:gd name="connsiteY37" fmla="*/ 552761 h 2468080"/>
              <a:gd name="connsiteX38" fmla="*/ 452438 w 1519238"/>
              <a:gd name="connsiteY38" fmla="*/ 543236 h 2468080"/>
              <a:gd name="connsiteX39" fmla="*/ 481013 w 1519238"/>
              <a:gd name="connsiteY39" fmla="*/ 509898 h 2468080"/>
              <a:gd name="connsiteX40" fmla="*/ 514350 w 1519238"/>
              <a:gd name="connsiteY40" fmla="*/ 471798 h 2468080"/>
              <a:gd name="connsiteX41" fmla="*/ 557213 w 1519238"/>
              <a:gd name="connsiteY41" fmla="*/ 428936 h 2468080"/>
              <a:gd name="connsiteX42" fmla="*/ 590550 w 1519238"/>
              <a:gd name="connsiteY42" fmla="*/ 395598 h 2468080"/>
              <a:gd name="connsiteX43" fmla="*/ 609600 w 1519238"/>
              <a:gd name="connsiteY43" fmla="*/ 333686 h 2468080"/>
              <a:gd name="connsiteX44" fmla="*/ 628650 w 1519238"/>
              <a:gd name="connsiteY44" fmla="*/ 305111 h 2468080"/>
              <a:gd name="connsiteX45" fmla="*/ 652463 w 1519238"/>
              <a:gd name="connsiteY45" fmla="*/ 271773 h 2468080"/>
              <a:gd name="connsiteX46" fmla="*/ 676275 w 1519238"/>
              <a:gd name="connsiteY46" fmla="*/ 243198 h 2468080"/>
              <a:gd name="connsiteX47" fmla="*/ 690563 w 1519238"/>
              <a:gd name="connsiteY47" fmla="*/ 209861 h 2468080"/>
              <a:gd name="connsiteX48" fmla="*/ 700088 w 1519238"/>
              <a:gd name="connsiteY48" fmla="*/ 181286 h 2468080"/>
              <a:gd name="connsiteX49" fmla="*/ 714375 w 1519238"/>
              <a:gd name="connsiteY49" fmla="*/ 157473 h 2468080"/>
              <a:gd name="connsiteX50" fmla="*/ 742950 w 1519238"/>
              <a:gd name="connsiteY50" fmla="*/ 133661 h 2468080"/>
              <a:gd name="connsiteX51" fmla="*/ 747713 w 1519238"/>
              <a:gd name="connsiteY51" fmla="*/ 119373 h 2468080"/>
              <a:gd name="connsiteX52" fmla="*/ 733425 w 1519238"/>
              <a:gd name="connsiteY52" fmla="*/ 90798 h 2468080"/>
              <a:gd name="connsiteX53" fmla="*/ 728663 w 1519238"/>
              <a:gd name="connsiteY53" fmla="*/ 76511 h 2468080"/>
              <a:gd name="connsiteX54" fmla="*/ 757238 w 1519238"/>
              <a:gd name="connsiteY54" fmla="*/ 90798 h 2468080"/>
              <a:gd name="connsiteX55" fmla="*/ 766763 w 1519238"/>
              <a:gd name="connsiteY55" fmla="*/ 105086 h 2468080"/>
              <a:gd name="connsiteX56" fmla="*/ 757238 w 1519238"/>
              <a:gd name="connsiteY56" fmla="*/ 71748 h 2468080"/>
              <a:gd name="connsiteX57" fmla="*/ 747713 w 1519238"/>
              <a:gd name="connsiteY57" fmla="*/ 57461 h 2468080"/>
              <a:gd name="connsiteX58" fmla="*/ 742950 w 1519238"/>
              <a:gd name="connsiteY58" fmla="*/ 43173 h 2468080"/>
              <a:gd name="connsiteX59" fmla="*/ 733425 w 1519238"/>
              <a:gd name="connsiteY59" fmla="*/ 28886 h 2468080"/>
              <a:gd name="connsiteX60" fmla="*/ 752475 w 1519238"/>
              <a:gd name="connsiteY60" fmla="*/ 38411 h 2468080"/>
              <a:gd name="connsiteX61" fmla="*/ 766763 w 1519238"/>
              <a:gd name="connsiteY61" fmla="*/ 43173 h 2468080"/>
              <a:gd name="connsiteX62" fmla="*/ 781050 w 1519238"/>
              <a:gd name="connsiteY62" fmla="*/ 43173 h 2468080"/>
              <a:gd name="connsiteX63" fmla="*/ 766763 w 1519238"/>
              <a:gd name="connsiteY63" fmla="*/ 14598 h 2468080"/>
              <a:gd name="connsiteX64" fmla="*/ 762000 w 1519238"/>
              <a:gd name="connsiteY64" fmla="*/ 311 h 2468080"/>
              <a:gd name="connsiteX65" fmla="*/ 804863 w 1519238"/>
              <a:gd name="connsiteY65" fmla="*/ 19361 h 2468080"/>
              <a:gd name="connsiteX66" fmla="*/ 814388 w 1519238"/>
              <a:gd name="connsiteY66" fmla="*/ 33648 h 2468080"/>
              <a:gd name="connsiteX67" fmla="*/ 857250 w 1519238"/>
              <a:gd name="connsiteY67" fmla="*/ 62223 h 2468080"/>
              <a:gd name="connsiteX68" fmla="*/ 876300 w 1519238"/>
              <a:gd name="connsiteY68" fmla="*/ 71748 h 2468080"/>
              <a:gd name="connsiteX69" fmla="*/ 890588 w 1519238"/>
              <a:gd name="connsiteY69" fmla="*/ 86036 h 2468080"/>
              <a:gd name="connsiteX70" fmla="*/ 904875 w 1519238"/>
              <a:gd name="connsiteY70" fmla="*/ 90798 h 2468080"/>
              <a:gd name="connsiteX71" fmla="*/ 947738 w 1519238"/>
              <a:gd name="connsiteY71" fmla="*/ 105086 h 2468080"/>
              <a:gd name="connsiteX72" fmla="*/ 966788 w 1519238"/>
              <a:gd name="connsiteY72" fmla="*/ 114611 h 2468080"/>
              <a:gd name="connsiteX73" fmla="*/ 985838 w 1519238"/>
              <a:gd name="connsiteY73" fmla="*/ 143186 h 2468080"/>
              <a:gd name="connsiteX74" fmla="*/ 1028700 w 1519238"/>
              <a:gd name="connsiteY74" fmla="*/ 176523 h 2468080"/>
              <a:gd name="connsiteX75" fmla="*/ 1047750 w 1519238"/>
              <a:gd name="connsiteY75" fmla="*/ 205098 h 2468080"/>
              <a:gd name="connsiteX76" fmla="*/ 1090613 w 1519238"/>
              <a:gd name="connsiteY76" fmla="*/ 252723 h 2468080"/>
              <a:gd name="connsiteX77" fmla="*/ 1109663 w 1519238"/>
              <a:gd name="connsiteY77" fmla="*/ 281298 h 2468080"/>
              <a:gd name="connsiteX78" fmla="*/ 1114425 w 1519238"/>
              <a:gd name="connsiteY78" fmla="*/ 300348 h 2468080"/>
              <a:gd name="connsiteX79" fmla="*/ 1138238 w 1519238"/>
              <a:gd name="connsiteY79" fmla="*/ 343211 h 2468080"/>
              <a:gd name="connsiteX80" fmla="*/ 1166813 w 1519238"/>
              <a:gd name="connsiteY80" fmla="*/ 362261 h 2468080"/>
              <a:gd name="connsiteX81" fmla="*/ 1204913 w 1519238"/>
              <a:gd name="connsiteY81" fmla="*/ 371786 h 2468080"/>
              <a:gd name="connsiteX82" fmla="*/ 1214438 w 1519238"/>
              <a:gd name="connsiteY82" fmla="*/ 386073 h 2468080"/>
              <a:gd name="connsiteX83" fmla="*/ 1238250 w 1519238"/>
              <a:gd name="connsiteY83" fmla="*/ 414648 h 2468080"/>
              <a:gd name="connsiteX84" fmla="*/ 1247775 w 1519238"/>
              <a:gd name="connsiteY84" fmla="*/ 443223 h 2468080"/>
              <a:gd name="connsiteX85" fmla="*/ 1252538 w 1519238"/>
              <a:gd name="connsiteY85" fmla="*/ 457511 h 2468080"/>
              <a:gd name="connsiteX86" fmla="*/ 1262063 w 1519238"/>
              <a:gd name="connsiteY86" fmla="*/ 476561 h 2468080"/>
              <a:gd name="connsiteX87" fmla="*/ 1290638 w 1519238"/>
              <a:gd name="connsiteY87" fmla="*/ 519423 h 2468080"/>
              <a:gd name="connsiteX88" fmla="*/ 1300163 w 1519238"/>
              <a:gd name="connsiteY88" fmla="*/ 533711 h 2468080"/>
              <a:gd name="connsiteX89" fmla="*/ 1304925 w 1519238"/>
              <a:gd name="connsiteY89" fmla="*/ 547998 h 2468080"/>
              <a:gd name="connsiteX90" fmla="*/ 1319213 w 1519238"/>
              <a:gd name="connsiteY90" fmla="*/ 557523 h 2468080"/>
              <a:gd name="connsiteX91" fmla="*/ 1371600 w 1519238"/>
              <a:gd name="connsiteY91" fmla="*/ 581336 h 2468080"/>
              <a:gd name="connsiteX92" fmla="*/ 1390650 w 1519238"/>
              <a:gd name="connsiteY92" fmla="*/ 590861 h 2468080"/>
              <a:gd name="connsiteX93" fmla="*/ 1419225 w 1519238"/>
              <a:gd name="connsiteY93" fmla="*/ 600386 h 2468080"/>
              <a:gd name="connsiteX94" fmla="*/ 1462088 w 1519238"/>
              <a:gd name="connsiteY94" fmla="*/ 595623 h 2468080"/>
              <a:gd name="connsiteX95" fmla="*/ 1476375 w 1519238"/>
              <a:gd name="connsiteY95" fmla="*/ 590861 h 2468080"/>
              <a:gd name="connsiteX96" fmla="*/ 1485900 w 1519238"/>
              <a:gd name="connsiteY96" fmla="*/ 576573 h 2468080"/>
              <a:gd name="connsiteX97" fmla="*/ 1504950 w 1519238"/>
              <a:gd name="connsiteY97" fmla="*/ 571811 h 2468080"/>
              <a:gd name="connsiteX98" fmla="*/ 1519238 w 1519238"/>
              <a:gd name="connsiteY98" fmla="*/ 567048 h 2468080"/>
              <a:gd name="connsiteX99" fmla="*/ 1509713 w 1519238"/>
              <a:gd name="connsiteY99" fmla="*/ 705161 h 2468080"/>
              <a:gd name="connsiteX100" fmla="*/ 1504950 w 1519238"/>
              <a:gd name="connsiteY100" fmla="*/ 719448 h 2468080"/>
              <a:gd name="connsiteX101" fmla="*/ 1485900 w 1519238"/>
              <a:gd name="connsiteY101" fmla="*/ 748023 h 2468080"/>
              <a:gd name="connsiteX102" fmla="*/ 1466850 w 1519238"/>
              <a:gd name="connsiteY102" fmla="*/ 786123 h 2468080"/>
              <a:gd name="connsiteX103" fmla="*/ 1457325 w 1519238"/>
              <a:gd name="connsiteY103" fmla="*/ 824223 h 2468080"/>
              <a:gd name="connsiteX104" fmla="*/ 1447800 w 1519238"/>
              <a:gd name="connsiteY104" fmla="*/ 909948 h 2468080"/>
              <a:gd name="connsiteX105" fmla="*/ 1438275 w 1519238"/>
              <a:gd name="connsiteY105" fmla="*/ 1014723 h 2468080"/>
              <a:gd name="connsiteX106" fmla="*/ 1428750 w 1519238"/>
              <a:gd name="connsiteY106" fmla="*/ 1090923 h 2468080"/>
              <a:gd name="connsiteX107" fmla="*/ 1414463 w 1519238"/>
              <a:gd name="connsiteY107" fmla="*/ 1119498 h 2468080"/>
              <a:gd name="connsiteX108" fmla="*/ 1400175 w 1519238"/>
              <a:gd name="connsiteY108" fmla="*/ 1148073 h 2468080"/>
              <a:gd name="connsiteX109" fmla="*/ 1395413 w 1519238"/>
              <a:gd name="connsiteY109" fmla="*/ 1162361 h 2468080"/>
              <a:gd name="connsiteX110" fmla="*/ 1338263 w 1519238"/>
              <a:gd name="connsiteY110" fmla="*/ 1148073 h 2468080"/>
              <a:gd name="connsiteX111" fmla="*/ 1314450 w 1519238"/>
              <a:gd name="connsiteY111" fmla="*/ 1143311 h 2468080"/>
              <a:gd name="connsiteX112" fmla="*/ 1285875 w 1519238"/>
              <a:gd name="connsiteY112" fmla="*/ 1133786 h 2468080"/>
              <a:gd name="connsiteX113" fmla="*/ 1223963 w 1519238"/>
              <a:gd name="connsiteY113" fmla="*/ 1138548 h 2468080"/>
              <a:gd name="connsiteX114" fmla="*/ 1214438 w 1519238"/>
              <a:gd name="connsiteY114" fmla="*/ 1167123 h 2468080"/>
              <a:gd name="connsiteX115" fmla="*/ 1204913 w 1519238"/>
              <a:gd name="connsiteY115" fmla="*/ 1186173 h 2468080"/>
              <a:gd name="connsiteX116" fmla="*/ 1195388 w 1519238"/>
              <a:gd name="connsiteY116" fmla="*/ 1214748 h 2468080"/>
              <a:gd name="connsiteX117" fmla="*/ 1190625 w 1519238"/>
              <a:gd name="connsiteY117" fmla="*/ 1281423 h 2468080"/>
              <a:gd name="connsiteX118" fmla="*/ 1176338 w 1519238"/>
              <a:gd name="connsiteY118" fmla="*/ 1300473 h 2468080"/>
              <a:gd name="connsiteX119" fmla="*/ 1190625 w 1519238"/>
              <a:gd name="connsiteY119" fmla="*/ 1333811 h 2468080"/>
              <a:gd name="connsiteX120" fmla="*/ 1200150 w 1519238"/>
              <a:gd name="connsiteY120" fmla="*/ 1348098 h 2468080"/>
              <a:gd name="connsiteX121" fmla="*/ 1209675 w 1519238"/>
              <a:gd name="connsiteY121" fmla="*/ 1381436 h 2468080"/>
              <a:gd name="connsiteX122" fmla="*/ 1219200 w 1519238"/>
              <a:gd name="connsiteY122" fmla="*/ 1400486 h 2468080"/>
              <a:gd name="connsiteX123" fmla="*/ 1223963 w 1519238"/>
              <a:gd name="connsiteY123" fmla="*/ 1467161 h 2468080"/>
              <a:gd name="connsiteX124" fmla="*/ 1228725 w 1519238"/>
              <a:gd name="connsiteY124" fmla="*/ 1486211 h 2468080"/>
              <a:gd name="connsiteX125" fmla="*/ 1233488 w 1519238"/>
              <a:gd name="connsiteY125" fmla="*/ 1510023 h 2468080"/>
              <a:gd name="connsiteX126" fmla="*/ 1228725 w 1519238"/>
              <a:gd name="connsiteY126" fmla="*/ 1557648 h 2468080"/>
              <a:gd name="connsiteX127" fmla="*/ 1209675 w 1519238"/>
              <a:gd name="connsiteY127" fmla="*/ 1605273 h 2468080"/>
              <a:gd name="connsiteX128" fmla="*/ 1204913 w 1519238"/>
              <a:gd name="connsiteY128" fmla="*/ 1676711 h 2468080"/>
              <a:gd name="connsiteX129" fmla="*/ 1195388 w 1519238"/>
              <a:gd name="connsiteY129" fmla="*/ 1710048 h 2468080"/>
              <a:gd name="connsiteX130" fmla="*/ 1185863 w 1519238"/>
              <a:gd name="connsiteY130" fmla="*/ 1748148 h 2468080"/>
              <a:gd name="connsiteX131" fmla="*/ 1190625 w 1519238"/>
              <a:gd name="connsiteY131" fmla="*/ 1833873 h 2468080"/>
              <a:gd name="connsiteX132" fmla="*/ 1200150 w 1519238"/>
              <a:gd name="connsiteY132" fmla="*/ 1867211 h 2468080"/>
              <a:gd name="connsiteX133" fmla="*/ 1204913 w 1519238"/>
              <a:gd name="connsiteY133" fmla="*/ 1886261 h 2468080"/>
              <a:gd name="connsiteX134" fmla="*/ 1219200 w 1519238"/>
              <a:gd name="connsiteY134" fmla="*/ 1933886 h 2468080"/>
              <a:gd name="connsiteX135" fmla="*/ 1223963 w 1519238"/>
              <a:gd name="connsiteY135" fmla="*/ 2124386 h 2468080"/>
              <a:gd name="connsiteX136" fmla="*/ 1233488 w 1519238"/>
              <a:gd name="connsiteY136" fmla="*/ 2186298 h 2468080"/>
              <a:gd name="connsiteX137" fmla="*/ 1243013 w 1519238"/>
              <a:gd name="connsiteY137" fmla="*/ 2200586 h 2468080"/>
              <a:gd name="connsiteX138" fmla="*/ 1247775 w 1519238"/>
              <a:gd name="connsiteY138" fmla="*/ 2214873 h 2468080"/>
              <a:gd name="connsiteX139" fmla="*/ 1257300 w 1519238"/>
              <a:gd name="connsiteY139" fmla="*/ 2233923 h 2468080"/>
              <a:gd name="connsiteX140" fmla="*/ 1271588 w 1519238"/>
              <a:gd name="connsiteY140" fmla="*/ 2276786 h 2468080"/>
              <a:gd name="connsiteX141" fmla="*/ 1264444 w 1519238"/>
              <a:gd name="connsiteY141" fmla="*/ 2364892 h 2468080"/>
              <a:gd name="connsiteX142" fmla="*/ 1202532 w 1519238"/>
              <a:gd name="connsiteY142" fmla="*/ 2422042 h 2468080"/>
              <a:gd name="connsiteX143" fmla="*/ 1100138 w 1519238"/>
              <a:gd name="connsiteY143" fmla="*/ 2464906 h 2468080"/>
              <a:gd name="connsiteX144" fmla="*/ 1097756 w 1519238"/>
              <a:gd name="connsiteY144" fmla="*/ 2464904 h 2468080"/>
              <a:gd name="connsiteX0" fmla="*/ 0 w 1519238"/>
              <a:gd name="connsiteY0" fmla="*/ 1524311 h 2555392"/>
              <a:gd name="connsiteX1" fmla="*/ 23813 w 1519238"/>
              <a:gd name="connsiteY1" fmla="*/ 1486211 h 2555392"/>
              <a:gd name="connsiteX2" fmla="*/ 28575 w 1519238"/>
              <a:gd name="connsiteY2" fmla="*/ 1471923 h 2555392"/>
              <a:gd name="connsiteX3" fmla="*/ 47625 w 1519238"/>
              <a:gd name="connsiteY3" fmla="*/ 1438586 h 2555392"/>
              <a:gd name="connsiteX4" fmla="*/ 61913 w 1519238"/>
              <a:gd name="connsiteY4" fmla="*/ 1424298 h 2555392"/>
              <a:gd name="connsiteX5" fmla="*/ 80963 w 1519238"/>
              <a:gd name="connsiteY5" fmla="*/ 1395723 h 2555392"/>
              <a:gd name="connsiteX6" fmla="*/ 85725 w 1519238"/>
              <a:gd name="connsiteY6" fmla="*/ 1371911 h 2555392"/>
              <a:gd name="connsiteX7" fmla="*/ 119063 w 1519238"/>
              <a:gd name="connsiteY7" fmla="*/ 1338573 h 2555392"/>
              <a:gd name="connsiteX8" fmla="*/ 147638 w 1519238"/>
              <a:gd name="connsiteY8" fmla="*/ 1333811 h 2555392"/>
              <a:gd name="connsiteX9" fmla="*/ 157163 w 1519238"/>
              <a:gd name="connsiteY9" fmla="*/ 1305236 h 2555392"/>
              <a:gd name="connsiteX10" fmla="*/ 166688 w 1519238"/>
              <a:gd name="connsiteY10" fmla="*/ 1252848 h 2555392"/>
              <a:gd name="connsiteX11" fmla="*/ 157163 w 1519238"/>
              <a:gd name="connsiteY11" fmla="*/ 1176648 h 2555392"/>
              <a:gd name="connsiteX12" fmla="*/ 147638 w 1519238"/>
              <a:gd name="connsiteY12" fmla="*/ 1148073 h 2555392"/>
              <a:gd name="connsiteX13" fmla="*/ 142875 w 1519238"/>
              <a:gd name="connsiteY13" fmla="*/ 1114736 h 2555392"/>
              <a:gd name="connsiteX14" fmla="*/ 133350 w 1519238"/>
              <a:gd name="connsiteY14" fmla="*/ 1095686 h 2555392"/>
              <a:gd name="connsiteX15" fmla="*/ 128588 w 1519238"/>
              <a:gd name="connsiteY15" fmla="*/ 1081398 h 2555392"/>
              <a:gd name="connsiteX16" fmla="*/ 133350 w 1519238"/>
              <a:gd name="connsiteY16" fmla="*/ 986148 h 2555392"/>
              <a:gd name="connsiteX17" fmla="*/ 138113 w 1519238"/>
              <a:gd name="connsiteY17" fmla="*/ 971861 h 2555392"/>
              <a:gd name="connsiteX18" fmla="*/ 147638 w 1519238"/>
              <a:gd name="connsiteY18" fmla="*/ 957573 h 2555392"/>
              <a:gd name="connsiteX19" fmla="*/ 161925 w 1519238"/>
              <a:gd name="connsiteY19" fmla="*/ 943286 h 2555392"/>
              <a:gd name="connsiteX20" fmla="*/ 176213 w 1519238"/>
              <a:gd name="connsiteY20" fmla="*/ 900423 h 2555392"/>
              <a:gd name="connsiteX21" fmla="*/ 180975 w 1519238"/>
              <a:gd name="connsiteY21" fmla="*/ 886136 h 2555392"/>
              <a:gd name="connsiteX22" fmla="*/ 190500 w 1519238"/>
              <a:gd name="connsiteY22" fmla="*/ 867086 h 2555392"/>
              <a:gd name="connsiteX23" fmla="*/ 204788 w 1519238"/>
              <a:gd name="connsiteY23" fmla="*/ 814698 h 2555392"/>
              <a:gd name="connsiteX24" fmla="*/ 214313 w 1519238"/>
              <a:gd name="connsiteY24" fmla="*/ 781361 h 2555392"/>
              <a:gd name="connsiteX25" fmla="*/ 223838 w 1519238"/>
              <a:gd name="connsiteY25" fmla="*/ 767073 h 2555392"/>
              <a:gd name="connsiteX26" fmla="*/ 242888 w 1519238"/>
              <a:gd name="connsiteY26" fmla="*/ 733736 h 2555392"/>
              <a:gd name="connsiteX27" fmla="*/ 280988 w 1519238"/>
              <a:gd name="connsiteY27" fmla="*/ 714686 h 2555392"/>
              <a:gd name="connsiteX28" fmla="*/ 300038 w 1519238"/>
              <a:gd name="connsiteY28" fmla="*/ 705161 h 2555392"/>
              <a:gd name="connsiteX29" fmla="*/ 314325 w 1519238"/>
              <a:gd name="connsiteY29" fmla="*/ 690873 h 2555392"/>
              <a:gd name="connsiteX30" fmla="*/ 328613 w 1519238"/>
              <a:gd name="connsiteY30" fmla="*/ 681348 h 2555392"/>
              <a:gd name="connsiteX31" fmla="*/ 333375 w 1519238"/>
              <a:gd name="connsiteY31" fmla="*/ 667061 h 2555392"/>
              <a:gd name="connsiteX32" fmla="*/ 347663 w 1519238"/>
              <a:gd name="connsiteY32" fmla="*/ 652773 h 2555392"/>
              <a:gd name="connsiteX33" fmla="*/ 357188 w 1519238"/>
              <a:gd name="connsiteY33" fmla="*/ 638486 h 2555392"/>
              <a:gd name="connsiteX34" fmla="*/ 385763 w 1519238"/>
              <a:gd name="connsiteY34" fmla="*/ 614673 h 2555392"/>
              <a:gd name="connsiteX35" fmla="*/ 395288 w 1519238"/>
              <a:gd name="connsiteY35" fmla="*/ 600386 h 2555392"/>
              <a:gd name="connsiteX36" fmla="*/ 409575 w 1519238"/>
              <a:gd name="connsiteY36" fmla="*/ 581336 h 2555392"/>
              <a:gd name="connsiteX37" fmla="*/ 433388 w 1519238"/>
              <a:gd name="connsiteY37" fmla="*/ 552761 h 2555392"/>
              <a:gd name="connsiteX38" fmla="*/ 452438 w 1519238"/>
              <a:gd name="connsiteY38" fmla="*/ 543236 h 2555392"/>
              <a:gd name="connsiteX39" fmla="*/ 481013 w 1519238"/>
              <a:gd name="connsiteY39" fmla="*/ 509898 h 2555392"/>
              <a:gd name="connsiteX40" fmla="*/ 514350 w 1519238"/>
              <a:gd name="connsiteY40" fmla="*/ 471798 h 2555392"/>
              <a:gd name="connsiteX41" fmla="*/ 557213 w 1519238"/>
              <a:gd name="connsiteY41" fmla="*/ 428936 h 2555392"/>
              <a:gd name="connsiteX42" fmla="*/ 590550 w 1519238"/>
              <a:gd name="connsiteY42" fmla="*/ 395598 h 2555392"/>
              <a:gd name="connsiteX43" fmla="*/ 609600 w 1519238"/>
              <a:gd name="connsiteY43" fmla="*/ 333686 h 2555392"/>
              <a:gd name="connsiteX44" fmla="*/ 628650 w 1519238"/>
              <a:gd name="connsiteY44" fmla="*/ 305111 h 2555392"/>
              <a:gd name="connsiteX45" fmla="*/ 652463 w 1519238"/>
              <a:gd name="connsiteY45" fmla="*/ 271773 h 2555392"/>
              <a:gd name="connsiteX46" fmla="*/ 676275 w 1519238"/>
              <a:gd name="connsiteY46" fmla="*/ 243198 h 2555392"/>
              <a:gd name="connsiteX47" fmla="*/ 690563 w 1519238"/>
              <a:gd name="connsiteY47" fmla="*/ 209861 h 2555392"/>
              <a:gd name="connsiteX48" fmla="*/ 700088 w 1519238"/>
              <a:gd name="connsiteY48" fmla="*/ 181286 h 2555392"/>
              <a:gd name="connsiteX49" fmla="*/ 714375 w 1519238"/>
              <a:gd name="connsiteY49" fmla="*/ 157473 h 2555392"/>
              <a:gd name="connsiteX50" fmla="*/ 742950 w 1519238"/>
              <a:gd name="connsiteY50" fmla="*/ 133661 h 2555392"/>
              <a:gd name="connsiteX51" fmla="*/ 747713 w 1519238"/>
              <a:gd name="connsiteY51" fmla="*/ 119373 h 2555392"/>
              <a:gd name="connsiteX52" fmla="*/ 733425 w 1519238"/>
              <a:gd name="connsiteY52" fmla="*/ 90798 h 2555392"/>
              <a:gd name="connsiteX53" fmla="*/ 728663 w 1519238"/>
              <a:gd name="connsiteY53" fmla="*/ 76511 h 2555392"/>
              <a:gd name="connsiteX54" fmla="*/ 757238 w 1519238"/>
              <a:gd name="connsiteY54" fmla="*/ 90798 h 2555392"/>
              <a:gd name="connsiteX55" fmla="*/ 766763 w 1519238"/>
              <a:gd name="connsiteY55" fmla="*/ 105086 h 2555392"/>
              <a:gd name="connsiteX56" fmla="*/ 757238 w 1519238"/>
              <a:gd name="connsiteY56" fmla="*/ 71748 h 2555392"/>
              <a:gd name="connsiteX57" fmla="*/ 747713 w 1519238"/>
              <a:gd name="connsiteY57" fmla="*/ 57461 h 2555392"/>
              <a:gd name="connsiteX58" fmla="*/ 742950 w 1519238"/>
              <a:gd name="connsiteY58" fmla="*/ 43173 h 2555392"/>
              <a:gd name="connsiteX59" fmla="*/ 733425 w 1519238"/>
              <a:gd name="connsiteY59" fmla="*/ 28886 h 2555392"/>
              <a:gd name="connsiteX60" fmla="*/ 752475 w 1519238"/>
              <a:gd name="connsiteY60" fmla="*/ 38411 h 2555392"/>
              <a:gd name="connsiteX61" fmla="*/ 766763 w 1519238"/>
              <a:gd name="connsiteY61" fmla="*/ 43173 h 2555392"/>
              <a:gd name="connsiteX62" fmla="*/ 781050 w 1519238"/>
              <a:gd name="connsiteY62" fmla="*/ 43173 h 2555392"/>
              <a:gd name="connsiteX63" fmla="*/ 766763 w 1519238"/>
              <a:gd name="connsiteY63" fmla="*/ 14598 h 2555392"/>
              <a:gd name="connsiteX64" fmla="*/ 762000 w 1519238"/>
              <a:gd name="connsiteY64" fmla="*/ 311 h 2555392"/>
              <a:gd name="connsiteX65" fmla="*/ 804863 w 1519238"/>
              <a:gd name="connsiteY65" fmla="*/ 19361 h 2555392"/>
              <a:gd name="connsiteX66" fmla="*/ 814388 w 1519238"/>
              <a:gd name="connsiteY66" fmla="*/ 33648 h 2555392"/>
              <a:gd name="connsiteX67" fmla="*/ 857250 w 1519238"/>
              <a:gd name="connsiteY67" fmla="*/ 62223 h 2555392"/>
              <a:gd name="connsiteX68" fmla="*/ 876300 w 1519238"/>
              <a:gd name="connsiteY68" fmla="*/ 71748 h 2555392"/>
              <a:gd name="connsiteX69" fmla="*/ 890588 w 1519238"/>
              <a:gd name="connsiteY69" fmla="*/ 86036 h 2555392"/>
              <a:gd name="connsiteX70" fmla="*/ 904875 w 1519238"/>
              <a:gd name="connsiteY70" fmla="*/ 90798 h 2555392"/>
              <a:gd name="connsiteX71" fmla="*/ 947738 w 1519238"/>
              <a:gd name="connsiteY71" fmla="*/ 105086 h 2555392"/>
              <a:gd name="connsiteX72" fmla="*/ 966788 w 1519238"/>
              <a:gd name="connsiteY72" fmla="*/ 114611 h 2555392"/>
              <a:gd name="connsiteX73" fmla="*/ 985838 w 1519238"/>
              <a:gd name="connsiteY73" fmla="*/ 143186 h 2555392"/>
              <a:gd name="connsiteX74" fmla="*/ 1028700 w 1519238"/>
              <a:gd name="connsiteY74" fmla="*/ 176523 h 2555392"/>
              <a:gd name="connsiteX75" fmla="*/ 1047750 w 1519238"/>
              <a:gd name="connsiteY75" fmla="*/ 205098 h 2555392"/>
              <a:gd name="connsiteX76" fmla="*/ 1090613 w 1519238"/>
              <a:gd name="connsiteY76" fmla="*/ 252723 h 2555392"/>
              <a:gd name="connsiteX77" fmla="*/ 1109663 w 1519238"/>
              <a:gd name="connsiteY77" fmla="*/ 281298 h 2555392"/>
              <a:gd name="connsiteX78" fmla="*/ 1114425 w 1519238"/>
              <a:gd name="connsiteY78" fmla="*/ 300348 h 2555392"/>
              <a:gd name="connsiteX79" fmla="*/ 1138238 w 1519238"/>
              <a:gd name="connsiteY79" fmla="*/ 343211 h 2555392"/>
              <a:gd name="connsiteX80" fmla="*/ 1166813 w 1519238"/>
              <a:gd name="connsiteY80" fmla="*/ 362261 h 2555392"/>
              <a:gd name="connsiteX81" fmla="*/ 1204913 w 1519238"/>
              <a:gd name="connsiteY81" fmla="*/ 371786 h 2555392"/>
              <a:gd name="connsiteX82" fmla="*/ 1214438 w 1519238"/>
              <a:gd name="connsiteY82" fmla="*/ 386073 h 2555392"/>
              <a:gd name="connsiteX83" fmla="*/ 1238250 w 1519238"/>
              <a:gd name="connsiteY83" fmla="*/ 414648 h 2555392"/>
              <a:gd name="connsiteX84" fmla="*/ 1247775 w 1519238"/>
              <a:gd name="connsiteY84" fmla="*/ 443223 h 2555392"/>
              <a:gd name="connsiteX85" fmla="*/ 1252538 w 1519238"/>
              <a:gd name="connsiteY85" fmla="*/ 457511 h 2555392"/>
              <a:gd name="connsiteX86" fmla="*/ 1262063 w 1519238"/>
              <a:gd name="connsiteY86" fmla="*/ 476561 h 2555392"/>
              <a:gd name="connsiteX87" fmla="*/ 1290638 w 1519238"/>
              <a:gd name="connsiteY87" fmla="*/ 519423 h 2555392"/>
              <a:gd name="connsiteX88" fmla="*/ 1300163 w 1519238"/>
              <a:gd name="connsiteY88" fmla="*/ 533711 h 2555392"/>
              <a:gd name="connsiteX89" fmla="*/ 1304925 w 1519238"/>
              <a:gd name="connsiteY89" fmla="*/ 547998 h 2555392"/>
              <a:gd name="connsiteX90" fmla="*/ 1319213 w 1519238"/>
              <a:gd name="connsiteY90" fmla="*/ 557523 h 2555392"/>
              <a:gd name="connsiteX91" fmla="*/ 1371600 w 1519238"/>
              <a:gd name="connsiteY91" fmla="*/ 581336 h 2555392"/>
              <a:gd name="connsiteX92" fmla="*/ 1390650 w 1519238"/>
              <a:gd name="connsiteY92" fmla="*/ 590861 h 2555392"/>
              <a:gd name="connsiteX93" fmla="*/ 1419225 w 1519238"/>
              <a:gd name="connsiteY93" fmla="*/ 600386 h 2555392"/>
              <a:gd name="connsiteX94" fmla="*/ 1462088 w 1519238"/>
              <a:gd name="connsiteY94" fmla="*/ 595623 h 2555392"/>
              <a:gd name="connsiteX95" fmla="*/ 1476375 w 1519238"/>
              <a:gd name="connsiteY95" fmla="*/ 590861 h 2555392"/>
              <a:gd name="connsiteX96" fmla="*/ 1485900 w 1519238"/>
              <a:gd name="connsiteY96" fmla="*/ 576573 h 2555392"/>
              <a:gd name="connsiteX97" fmla="*/ 1504950 w 1519238"/>
              <a:gd name="connsiteY97" fmla="*/ 571811 h 2555392"/>
              <a:gd name="connsiteX98" fmla="*/ 1519238 w 1519238"/>
              <a:gd name="connsiteY98" fmla="*/ 567048 h 2555392"/>
              <a:gd name="connsiteX99" fmla="*/ 1509713 w 1519238"/>
              <a:gd name="connsiteY99" fmla="*/ 705161 h 2555392"/>
              <a:gd name="connsiteX100" fmla="*/ 1504950 w 1519238"/>
              <a:gd name="connsiteY100" fmla="*/ 719448 h 2555392"/>
              <a:gd name="connsiteX101" fmla="*/ 1485900 w 1519238"/>
              <a:gd name="connsiteY101" fmla="*/ 748023 h 2555392"/>
              <a:gd name="connsiteX102" fmla="*/ 1466850 w 1519238"/>
              <a:gd name="connsiteY102" fmla="*/ 786123 h 2555392"/>
              <a:gd name="connsiteX103" fmla="*/ 1457325 w 1519238"/>
              <a:gd name="connsiteY103" fmla="*/ 824223 h 2555392"/>
              <a:gd name="connsiteX104" fmla="*/ 1447800 w 1519238"/>
              <a:gd name="connsiteY104" fmla="*/ 909948 h 2555392"/>
              <a:gd name="connsiteX105" fmla="*/ 1438275 w 1519238"/>
              <a:gd name="connsiteY105" fmla="*/ 1014723 h 2555392"/>
              <a:gd name="connsiteX106" fmla="*/ 1428750 w 1519238"/>
              <a:gd name="connsiteY106" fmla="*/ 1090923 h 2555392"/>
              <a:gd name="connsiteX107" fmla="*/ 1414463 w 1519238"/>
              <a:gd name="connsiteY107" fmla="*/ 1119498 h 2555392"/>
              <a:gd name="connsiteX108" fmla="*/ 1400175 w 1519238"/>
              <a:gd name="connsiteY108" fmla="*/ 1148073 h 2555392"/>
              <a:gd name="connsiteX109" fmla="*/ 1395413 w 1519238"/>
              <a:gd name="connsiteY109" fmla="*/ 1162361 h 2555392"/>
              <a:gd name="connsiteX110" fmla="*/ 1338263 w 1519238"/>
              <a:gd name="connsiteY110" fmla="*/ 1148073 h 2555392"/>
              <a:gd name="connsiteX111" fmla="*/ 1314450 w 1519238"/>
              <a:gd name="connsiteY111" fmla="*/ 1143311 h 2555392"/>
              <a:gd name="connsiteX112" fmla="*/ 1285875 w 1519238"/>
              <a:gd name="connsiteY112" fmla="*/ 1133786 h 2555392"/>
              <a:gd name="connsiteX113" fmla="*/ 1223963 w 1519238"/>
              <a:gd name="connsiteY113" fmla="*/ 1138548 h 2555392"/>
              <a:gd name="connsiteX114" fmla="*/ 1214438 w 1519238"/>
              <a:gd name="connsiteY114" fmla="*/ 1167123 h 2555392"/>
              <a:gd name="connsiteX115" fmla="*/ 1204913 w 1519238"/>
              <a:gd name="connsiteY115" fmla="*/ 1186173 h 2555392"/>
              <a:gd name="connsiteX116" fmla="*/ 1195388 w 1519238"/>
              <a:gd name="connsiteY116" fmla="*/ 1214748 h 2555392"/>
              <a:gd name="connsiteX117" fmla="*/ 1190625 w 1519238"/>
              <a:gd name="connsiteY117" fmla="*/ 1281423 h 2555392"/>
              <a:gd name="connsiteX118" fmla="*/ 1176338 w 1519238"/>
              <a:gd name="connsiteY118" fmla="*/ 1300473 h 2555392"/>
              <a:gd name="connsiteX119" fmla="*/ 1190625 w 1519238"/>
              <a:gd name="connsiteY119" fmla="*/ 1333811 h 2555392"/>
              <a:gd name="connsiteX120" fmla="*/ 1200150 w 1519238"/>
              <a:gd name="connsiteY120" fmla="*/ 1348098 h 2555392"/>
              <a:gd name="connsiteX121" fmla="*/ 1209675 w 1519238"/>
              <a:gd name="connsiteY121" fmla="*/ 1381436 h 2555392"/>
              <a:gd name="connsiteX122" fmla="*/ 1219200 w 1519238"/>
              <a:gd name="connsiteY122" fmla="*/ 1400486 h 2555392"/>
              <a:gd name="connsiteX123" fmla="*/ 1223963 w 1519238"/>
              <a:gd name="connsiteY123" fmla="*/ 1467161 h 2555392"/>
              <a:gd name="connsiteX124" fmla="*/ 1228725 w 1519238"/>
              <a:gd name="connsiteY124" fmla="*/ 1486211 h 2555392"/>
              <a:gd name="connsiteX125" fmla="*/ 1233488 w 1519238"/>
              <a:gd name="connsiteY125" fmla="*/ 1510023 h 2555392"/>
              <a:gd name="connsiteX126" fmla="*/ 1228725 w 1519238"/>
              <a:gd name="connsiteY126" fmla="*/ 1557648 h 2555392"/>
              <a:gd name="connsiteX127" fmla="*/ 1209675 w 1519238"/>
              <a:gd name="connsiteY127" fmla="*/ 1605273 h 2555392"/>
              <a:gd name="connsiteX128" fmla="*/ 1204913 w 1519238"/>
              <a:gd name="connsiteY128" fmla="*/ 1676711 h 2555392"/>
              <a:gd name="connsiteX129" fmla="*/ 1195388 w 1519238"/>
              <a:gd name="connsiteY129" fmla="*/ 1710048 h 2555392"/>
              <a:gd name="connsiteX130" fmla="*/ 1185863 w 1519238"/>
              <a:gd name="connsiteY130" fmla="*/ 1748148 h 2555392"/>
              <a:gd name="connsiteX131" fmla="*/ 1190625 w 1519238"/>
              <a:gd name="connsiteY131" fmla="*/ 1833873 h 2555392"/>
              <a:gd name="connsiteX132" fmla="*/ 1200150 w 1519238"/>
              <a:gd name="connsiteY132" fmla="*/ 1867211 h 2555392"/>
              <a:gd name="connsiteX133" fmla="*/ 1204913 w 1519238"/>
              <a:gd name="connsiteY133" fmla="*/ 1886261 h 2555392"/>
              <a:gd name="connsiteX134" fmla="*/ 1219200 w 1519238"/>
              <a:gd name="connsiteY134" fmla="*/ 1933886 h 2555392"/>
              <a:gd name="connsiteX135" fmla="*/ 1223963 w 1519238"/>
              <a:gd name="connsiteY135" fmla="*/ 2124386 h 2555392"/>
              <a:gd name="connsiteX136" fmla="*/ 1233488 w 1519238"/>
              <a:gd name="connsiteY136" fmla="*/ 2186298 h 2555392"/>
              <a:gd name="connsiteX137" fmla="*/ 1243013 w 1519238"/>
              <a:gd name="connsiteY137" fmla="*/ 2200586 h 2555392"/>
              <a:gd name="connsiteX138" fmla="*/ 1247775 w 1519238"/>
              <a:gd name="connsiteY138" fmla="*/ 2214873 h 2555392"/>
              <a:gd name="connsiteX139" fmla="*/ 1257300 w 1519238"/>
              <a:gd name="connsiteY139" fmla="*/ 2233923 h 2555392"/>
              <a:gd name="connsiteX140" fmla="*/ 1271588 w 1519238"/>
              <a:gd name="connsiteY140" fmla="*/ 2276786 h 2555392"/>
              <a:gd name="connsiteX141" fmla="*/ 1264444 w 1519238"/>
              <a:gd name="connsiteY141" fmla="*/ 2364892 h 2555392"/>
              <a:gd name="connsiteX142" fmla="*/ 1202532 w 1519238"/>
              <a:gd name="connsiteY142" fmla="*/ 2422042 h 2555392"/>
              <a:gd name="connsiteX143" fmla="*/ 1100138 w 1519238"/>
              <a:gd name="connsiteY143" fmla="*/ 2464906 h 2555392"/>
              <a:gd name="connsiteX144" fmla="*/ 1052512 w 1519238"/>
              <a:gd name="connsiteY144" fmla="*/ 2555392 h 2555392"/>
              <a:gd name="connsiteX0" fmla="*/ 0 w 1519238"/>
              <a:gd name="connsiteY0" fmla="*/ 1524311 h 2561448"/>
              <a:gd name="connsiteX1" fmla="*/ 23813 w 1519238"/>
              <a:gd name="connsiteY1" fmla="*/ 1486211 h 2561448"/>
              <a:gd name="connsiteX2" fmla="*/ 28575 w 1519238"/>
              <a:gd name="connsiteY2" fmla="*/ 1471923 h 2561448"/>
              <a:gd name="connsiteX3" fmla="*/ 47625 w 1519238"/>
              <a:gd name="connsiteY3" fmla="*/ 1438586 h 2561448"/>
              <a:gd name="connsiteX4" fmla="*/ 61913 w 1519238"/>
              <a:gd name="connsiteY4" fmla="*/ 1424298 h 2561448"/>
              <a:gd name="connsiteX5" fmla="*/ 80963 w 1519238"/>
              <a:gd name="connsiteY5" fmla="*/ 1395723 h 2561448"/>
              <a:gd name="connsiteX6" fmla="*/ 85725 w 1519238"/>
              <a:gd name="connsiteY6" fmla="*/ 1371911 h 2561448"/>
              <a:gd name="connsiteX7" fmla="*/ 119063 w 1519238"/>
              <a:gd name="connsiteY7" fmla="*/ 1338573 h 2561448"/>
              <a:gd name="connsiteX8" fmla="*/ 147638 w 1519238"/>
              <a:gd name="connsiteY8" fmla="*/ 1333811 h 2561448"/>
              <a:gd name="connsiteX9" fmla="*/ 157163 w 1519238"/>
              <a:gd name="connsiteY9" fmla="*/ 1305236 h 2561448"/>
              <a:gd name="connsiteX10" fmla="*/ 166688 w 1519238"/>
              <a:gd name="connsiteY10" fmla="*/ 1252848 h 2561448"/>
              <a:gd name="connsiteX11" fmla="*/ 157163 w 1519238"/>
              <a:gd name="connsiteY11" fmla="*/ 1176648 h 2561448"/>
              <a:gd name="connsiteX12" fmla="*/ 147638 w 1519238"/>
              <a:gd name="connsiteY12" fmla="*/ 1148073 h 2561448"/>
              <a:gd name="connsiteX13" fmla="*/ 142875 w 1519238"/>
              <a:gd name="connsiteY13" fmla="*/ 1114736 h 2561448"/>
              <a:gd name="connsiteX14" fmla="*/ 133350 w 1519238"/>
              <a:gd name="connsiteY14" fmla="*/ 1095686 h 2561448"/>
              <a:gd name="connsiteX15" fmla="*/ 128588 w 1519238"/>
              <a:gd name="connsiteY15" fmla="*/ 1081398 h 2561448"/>
              <a:gd name="connsiteX16" fmla="*/ 133350 w 1519238"/>
              <a:gd name="connsiteY16" fmla="*/ 986148 h 2561448"/>
              <a:gd name="connsiteX17" fmla="*/ 138113 w 1519238"/>
              <a:gd name="connsiteY17" fmla="*/ 971861 h 2561448"/>
              <a:gd name="connsiteX18" fmla="*/ 147638 w 1519238"/>
              <a:gd name="connsiteY18" fmla="*/ 957573 h 2561448"/>
              <a:gd name="connsiteX19" fmla="*/ 161925 w 1519238"/>
              <a:gd name="connsiteY19" fmla="*/ 943286 h 2561448"/>
              <a:gd name="connsiteX20" fmla="*/ 176213 w 1519238"/>
              <a:gd name="connsiteY20" fmla="*/ 900423 h 2561448"/>
              <a:gd name="connsiteX21" fmla="*/ 180975 w 1519238"/>
              <a:gd name="connsiteY21" fmla="*/ 886136 h 2561448"/>
              <a:gd name="connsiteX22" fmla="*/ 190500 w 1519238"/>
              <a:gd name="connsiteY22" fmla="*/ 867086 h 2561448"/>
              <a:gd name="connsiteX23" fmla="*/ 204788 w 1519238"/>
              <a:gd name="connsiteY23" fmla="*/ 814698 h 2561448"/>
              <a:gd name="connsiteX24" fmla="*/ 214313 w 1519238"/>
              <a:gd name="connsiteY24" fmla="*/ 781361 h 2561448"/>
              <a:gd name="connsiteX25" fmla="*/ 223838 w 1519238"/>
              <a:gd name="connsiteY25" fmla="*/ 767073 h 2561448"/>
              <a:gd name="connsiteX26" fmla="*/ 242888 w 1519238"/>
              <a:gd name="connsiteY26" fmla="*/ 733736 h 2561448"/>
              <a:gd name="connsiteX27" fmla="*/ 280988 w 1519238"/>
              <a:gd name="connsiteY27" fmla="*/ 714686 h 2561448"/>
              <a:gd name="connsiteX28" fmla="*/ 300038 w 1519238"/>
              <a:gd name="connsiteY28" fmla="*/ 705161 h 2561448"/>
              <a:gd name="connsiteX29" fmla="*/ 314325 w 1519238"/>
              <a:gd name="connsiteY29" fmla="*/ 690873 h 2561448"/>
              <a:gd name="connsiteX30" fmla="*/ 328613 w 1519238"/>
              <a:gd name="connsiteY30" fmla="*/ 681348 h 2561448"/>
              <a:gd name="connsiteX31" fmla="*/ 333375 w 1519238"/>
              <a:gd name="connsiteY31" fmla="*/ 667061 h 2561448"/>
              <a:gd name="connsiteX32" fmla="*/ 347663 w 1519238"/>
              <a:gd name="connsiteY32" fmla="*/ 652773 h 2561448"/>
              <a:gd name="connsiteX33" fmla="*/ 357188 w 1519238"/>
              <a:gd name="connsiteY33" fmla="*/ 638486 h 2561448"/>
              <a:gd name="connsiteX34" fmla="*/ 385763 w 1519238"/>
              <a:gd name="connsiteY34" fmla="*/ 614673 h 2561448"/>
              <a:gd name="connsiteX35" fmla="*/ 395288 w 1519238"/>
              <a:gd name="connsiteY35" fmla="*/ 600386 h 2561448"/>
              <a:gd name="connsiteX36" fmla="*/ 409575 w 1519238"/>
              <a:gd name="connsiteY36" fmla="*/ 581336 h 2561448"/>
              <a:gd name="connsiteX37" fmla="*/ 433388 w 1519238"/>
              <a:gd name="connsiteY37" fmla="*/ 552761 h 2561448"/>
              <a:gd name="connsiteX38" fmla="*/ 452438 w 1519238"/>
              <a:gd name="connsiteY38" fmla="*/ 543236 h 2561448"/>
              <a:gd name="connsiteX39" fmla="*/ 481013 w 1519238"/>
              <a:gd name="connsiteY39" fmla="*/ 509898 h 2561448"/>
              <a:gd name="connsiteX40" fmla="*/ 514350 w 1519238"/>
              <a:gd name="connsiteY40" fmla="*/ 471798 h 2561448"/>
              <a:gd name="connsiteX41" fmla="*/ 557213 w 1519238"/>
              <a:gd name="connsiteY41" fmla="*/ 428936 h 2561448"/>
              <a:gd name="connsiteX42" fmla="*/ 590550 w 1519238"/>
              <a:gd name="connsiteY42" fmla="*/ 395598 h 2561448"/>
              <a:gd name="connsiteX43" fmla="*/ 609600 w 1519238"/>
              <a:gd name="connsiteY43" fmla="*/ 333686 h 2561448"/>
              <a:gd name="connsiteX44" fmla="*/ 628650 w 1519238"/>
              <a:gd name="connsiteY44" fmla="*/ 305111 h 2561448"/>
              <a:gd name="connsiteX45" fmla="*/ 652463 w 1519238"/>
              <a:gd name="connsiteY45" fmla="*/ 271773 h 2561448"/>
              <a:gd name="connsiteX46" fmla="*/ 676275 w 1519238"/>
              <a:gd name="connsiteY46" fmla="*/ 243198 h 2561448"/>
              <a:gd name="connsiteX47" fmla="*/ 690563 w 1519238"/>
              <a:gd name="connsiteY47" fmla="*/ 209861 h 2561448"/>
              <a:gd name="connsiteX48" fmla="*/ 700088 w 1519238"/>
              <a:gd name="connsiteY48" fmla="*/ 181286 h 2561448"/>
              <a:gd name="connsiteX49" fmla="*/ 714375 w 1519238"/>
              <a:gd name="connsiteY49" fmla="*/ 157473 h 2561448"/>
              <a:gd name="connsiteX50" fmla="*/ 742950 w 1519238"/>
              <a:gd name="connsiteY50" fmla="*/ 133661 h 2561448"/>
              <a:gd name="connsiteX51" fmla="*/ 747713 w 1519238"/>
              <a:gd name="connsiteY51" fmla="*/ 119373 h 2561448"/>
              <a:gd name="connsiteX52" fmla="*/ 733425 w 1519238"/>
              <a:gd name="connsiteY52" fmla="*/ 90798 h 2561448"/>
              <a:gd name="connsiteX53" fmla="*/ 728663 w 1519238"/>
              <a:gd name="connsiteY53" fmla="*/ 76511 h 2561448"/>
              <a:gd name="connsiteX54" fmla="*/ 757238 w 1519238"/>
              <a:gd name="connsiteY54" fmla="*/ 90798 h 2561448"/>
              <a:gd name="connsiteX55" fmla="*/ 766763 w 1519238"/>
              <a:gd name="connsiteY55" fmla="*/ 105086 h 2561448"/>
              <a:gd name="connsiteX56" fmla="*/ 757238 w 1519238"/>
              <a:gd name="connsiteY56" fmla="*/ 71748 h 2561448"/>
              <a:gd name="connsiteX57" fmla="*/ 747713 w 1519238"/>
              <a:gd name="connsiteY57" fmla="*/ 57461 h 2561448"/>
              <a:gd name="connsiteX58" fmla="*/ 742950 w 1519238"/>
              <a:gd name="connsiteY58" fmla="*/ 43173 h 2561448"/>
              <a:gd name="connsiteX59" fmla="*/ 733425 w 1519238"/>
              <a:gd name="connsiteY59" fmla="*/ 28886 h 2561448"/>
              <a:gd name="connsiteX60" fmla="*/ 752475 w 1519238"/>
              <a:gd name="connsiteY60" fmla="*/ 38411 h 2561448"/>
              <a:gd name="connsiteX61" fmla="*/ 766763 w 1519238"/>
              <a:gd name="connsiteY61" fmla="*/ 43173 h 2561448"/>
              <a:gd name="connsiteX62" fmla="*/ 781050 w 1519238"/>
              <a:gd name="connsiteY62" fmla="*/ 43173 h 2561448"/>
              <a:gd name="connsiteX63" fmla="*/ 766763 w 1519238"/>
              <a:gd name="connsiteY63" fmla="*/ 14598 h 2561448"/>
              <a:gd name="connsiteX64" fmla="*/ 762000 w 1519238"/>
              <a:gd name="connsiteY64" fmla="*/ 311 h 2561448"/>
              <a:gd name="connsiteX65" fmla="*/ 804863 w 1519238"/>
              <a:gd name="connsiteY65" fmla="*/ 19361 h 2561448"/>
              <a:gd name="connsiteX66" fmla="*/ 814388 w 1519238"/>
              <a:gd name="connsiteY66" fmla="*/ 33648 h 2561448"/>
              <a:gd name="connsiteX67" fmla="*/ 857250 w 1519238"/>
              <a:gd name="connsiteY67" fmla="*/ 62223 h 2561448"/>
              <a:gd name="connsiteX68" fmla="*/ 876300 w 1519238"/>
              <a:gd name="connsiteY68" fmla="*/ 71748 h 2561448"/>
              <a:gd name="connsiteX69" fmla="*/ 890588 w 1519238"/>
              <a:gd name="connsiteY69" fmla="*/ 86036 h 2561448"/>
              <a:gd name="connsiteX70" fmla="*/ 904875 w 1519238"/>
              <a:gd name="connsiteY70" fmla="*/ 90798 h 2561448"/>
              <a:gd name="connsiteX71" fmla="*/ 947738 w 1519238"/>
              <a:gd name="connsiteY71" fmla="*/ 105086 h 2561448"/>
              <a:gd name="connsiteX72" fmla="*/ 966788 w 1519238"/>
              <a:gd name="connsiteY72" fmla="*/ 114611 h 2561448"/>
              <a:gd name="connsiteX73" fmla="*/ 985838 w 1519238"/>
              <a:gd name="connsiteY73" fmla="*/ 143186 h 2561448"/>
              <a:gd name="connsiteX74" fmla="*/ 1028700 w 1519238"/>
              <a:gd name="connsiteY74" fmla="*/ 176523 h 2561448"/>
              <a:gd name="connsiteX75" fmla="*/ 1047750 w 1519238"/>
              <a:gd name="connsiteY75" fmla="*/ 205098 h 2561448"/>
              <a:gd name="connsiteX76" fmla="*/ 1090613 w 1519238"/>
              <a:gd name="connsiteY76" fmla="*/ 252723 h 2561448"/>
              <a:gd name="connsiteX77" fmla="*/ 1109663 w 1519238"/>
              <a:gd name="connsiteY77" fmla="*/ 281298 h 2561448"/>
              <a:gd name="connsiteX78" fmla="*/ 1114425 w 1519238"/>
              <a:gd name="connsiteY78" fmla="*/ 300348 h 2561448"/>
              <a:gd name="connsiteX79" fmla="*/ 1138238 w 1519238"/>
              <a:gd name="connsiteY79" fmla="*/ 343211 h 2561448"/>
              <a:gd name="connsiteX80" fmla="*/ 1166813 w 1519238"/>
              <a:gd name="connsiteY80" fmla="*/ 362261 h 2561448"/>
              <a:gd name="connsiteX81" fmla="*/ 1204913 w 1519238"/>
              <a:gd name="connsiteY81" fmla="*/ 371786 h 2561448"/>
              <a:gd name="connsiteX82" fmla="*/ 1214438 w 1519238"/>
              <a:gd name="connsiteY82" fmla="*/ 386073 h 2561448"/>
              <a:gd name="connsiteX83" fmla="*/ 1238250 w 1519238"/>
              <a:gd name="connsiteY83" fmla="*/ 414648 h 2561448"/>
              <a:gd name="connsiteX84" fmla="*/ 1247775 w 1519238"/>
              <a:gd name="connsiteY84" fmla="*/ 443223 h 2561448"/>
              <a:gd name="connsiteX85" fmla="*/ 1252538 w 1519238"/>
              <a:gd name="connsiteY85" fmla="*/ 457511 h 2561448"/>
              <a:gd name="connsiteX86" fmla="*/ 1262063 w 1519238"/>
              <a:gd name="connsiteY86" fmla="*/ 476561 h 2561448"/>
              <a:gd name="connsiteX87" fmla="*/ 1290638 w 1519238"/>
              <a:gd name="connsiteY87" fmla="*/ 519423 h 2561448"/>
              <a:gd name="connsiteX88" fmla="*/ 1300163 w 1519238"/>
              <a:gd name="connsiteY88" fmla="*/ 533711 h 2561448"/>
              <a:gd name="connsiteX89" fmla="*/ 1304925 w 1519238"/>
              <a:gd name="connsiteY89" fmla="*/ 547998 h 2561448"/>
              <a:gd name="connsiteX90" fmla="*/ 1319213 w 1519238"/>
              <a:gd name="connsiteY90" fmla="*/ 557523 h 2561448"/>
              <a:gd name="connsiteX91" fmla="*/ 1371600 w 1519238"/>
              <a:gd name="connsiteY91" fmla="*/ 581336 h 2561448"/>
              <a:gd name="connsiteX92" fmla="*/ 1390650 w 1519238"/>
              <a:gd name="connsiteY92" fmla="*/ 590861 h 2561448"/>
              <a:gd name="connsiteX93" fmla="*/ 1419225 w 1519238"/>
              <a:gd name="connsiteY93" fmla="*/ 600386 h 2561448"/>
              <a:gd name="connsiteX94" fmla="*/ 1462088 w 1519238"/>
              <a:gd name="connsiteY94" fmla="*/ 595623 h 2561448"/>
              <a:gd name="connsiteX95" fmla="*/ 1476375 w 1519238"/>
              <a:gd name="connsiteY95" fmla="*/ 590861 h 2561448"/>
              <a:gd name="connsiteX96" fmla="*/ 1485900 w 1519238"/>
              <a:gd name="connsiteY96" fmla="*/ 576573 h 2561448"/>
              <a:gd name="connsiteX97" fmla="*/ 1504950 w 1519238"/>
              <a:gd name="connsiteY97" fmla="*/ 571811 h 2561448"/>
              <a:gd name="connsiteX98" fmla="*/ 1519238 w 1519238"/>
              <a:gd name="connsiteY98" fmla="*/ 567048 h 2561448"/>
              <a:gd name="connsiteX99" fmla="*/ 1509713 w 1519238"/>
              <a:gd name="connsiteY99" fmla="*/ 705161 h 2561448"/>
              <a:gd name="connsiteX100" fmla="*/ 1504950 w 1519238"/>
              <a:gd name="connsiteY100" fmla="*/ 719448 h 2561448"/>
              <a:gd name="connsiteX101" fmla="*/ 1485900 w 1519238"/>
              <a:gd name="connsiteY101" fmla="*/ 748023 h 2561448"/>
              <a:gd name="connsiteX102" fmla="*/ 1466850 w 1519238"/>
              <a:gd name="connsiteY102" fmla="*/ 786123 h 2561448"/>
              <a:gd name="connsiteX103" fmla="*/ 1457325 w 1519238"/>
              <a:gd name="connsiteY103" fmla="*/ 824223 h 2561448"/>
              <a:gd name="connsiteX104" fmla="*/ 1447800 w 1519238"/>
              <a:gd name="connsiteY104" fmla="*/ 909948 h 2561448"/>
              <a:gd name="connsiteX105" fmla="*/ 1438275 w 1519238"/>
              <a:gd name="connsiteY105" fmla="*/ 1014723 h 2561448"/>
              <a:gd name="connsiteX106" fmla="*/ 1428750 w 1519238"/>
              <a:gd name="connsiteY106" fmla="*/ 1090923 h 2561448"/>
              <a:gd name="connsiteX107" fmla="*/ 1414463 w 1519238"/>
              <a:gd name="connsiteY107" fmla="*/ 1119498 h 2561448"/>
              <a:gd name="connsiteX108" fmla="*/ 1400175 w 1519238"/>
              <a:gd name="connsiteY108" fmla="*/ 1148073 h 2561448"/>
              <a:gd name="connsiteX109" fmla="*/ 1395413 w 1519238"/>
              <a:gd name="connsiteY109" fmla="*/ 1162361 h 2561448"/>
              <a:gd name="connsiteX110" fmla="*/ 1338263 w 1519238"/>
              <a:gd name="connsiteY110" fmla="*/ 1148073 h 2561448"/>
              <a:gd name="connsiteX111" fmla="*/ 1314450 w 1519238"/>
              <a:gd name="connsiteY111" fmla="*/ 1143311 h 2561448"/>
              <a:gd name="connsiteX112" fmla="*/ 1285875 w 1519238"/>
              <a:gd name="connsiteY112" fmla="*/ 1133786 h 2561448"/>
              <a:gd name="connsiteX113" fmla="*/ 1223963 w 1519238"/>
              <a:gd name="connsiteY113" fmla="*/ 1138548 h 2561448"/>
              <a:gd name="connsiteX114" fmla="*/ 1214438 w 1519238"/>
              <a:gd name="connsiteY114" fmla="*/ 1167123 h 2561448"/>
              <a:gd name="connsiteX115" fmla="*/ 1204913 w 1519238"/>
              <a:gd name="connsiteY115" fmla="*/ 1186173 h 2561448"/>
              <a:gd name="connsiteX116" fmla="*/ 1195388 w 1519238"/>
              <a:gd name="connsiteY116" fmla="*/ 1214748 h 2561448"/>
              <a:gd name="connsiteX117" fmla="*/ 1190625 w 1519238"/>
              <a:gd name="connsiteY117" fmla="*/ 1281423 h 2561448"/>
              <a:gd name="connsiteX118" fmla="*/ 1176338 w 1519238"/>
              <a:gd name="connsiteY118" fmla="*/ 1300473 h 2561448"/>
              <a:gd name="connsiteX119" fmla="*/ 1190625 w 1519238"/>
              <a:gd name="connsiteY119" fmla="*/ 1333811 h 2561448"/>
              <a:gd name="connsiteX120" fmla="*/ 1200150 w 1519238"/>
              <a:gd name="connsiteY120" fmla="*/ 1348098 h 2561448"/>
              <a:gd name="connsiteX121" fmla="*/ 1209675 w 1519238"/>
              <a:gd name="connsiteY121" fmla="*/ 1381436 h 2561448"/>
              <a:gd name="connsiteX122" fmla="*/ 1219200 w 1519238"/>
              <a:gd name="connsiteY122" fmla="*/ 1400486 h 2561448"/>
              <a:gd name="connsiteX123" fmla="*/ 1223963 w 1519238"/>
              <a:gd name="connsiteY123" fmla="*/ 1467161 h 2561448"/>
              <a:gd name="connsiteX124" fmla="*/ 1228725 w 1519238"/>
              <a:gd name="connsiteY124" fmla="*/ 1486211 h 2561448"/>
              <a:gd name="connsiteX125" fmla="*/ 1233488 w 1519238"/>
              <a:gd name="connsiteY125" fmla="*/ 1510023 h 2561448"/>
              <a:gd name="connsiteX126" fmla="*/ 1228725 w 1519238"/>
              <a:gd name="connsiteY126" fmla="*/ 1557648 h 2561448"/>
              <a:gd name="connsiteX127" fmla="*/ 1209675 w 1519238"/>
              <a:gd name="connsiteY127" fmla="*/ 1605273 h 2561448"/>
              <a:gd name="connsiteX128" fmla="*/ 1204913 w 1519238"/>
              <a:gd name="connsiteY128" fmla="*/ 1676711 h 2561448"/>
              <a:gd name="connsiteX129" fmla="*/ 1195388 w 1519238"/>
              <a:gd name="connsiteY129" fmla="*/ 1710048 h 2561448"/>
              <a:gd name="connsiteX130" fmla="*/ 1185863 w 1519238"/>
              <a:gd name="connsiteY130" fmla="*/ 1748148 h 2561448"/>
              <a:gd name="connsiteX131" fmla="*/ 1190625 w 1519238"/>
              <a:gd name="connsiteY131" fmla="*/ 1833873 h 2561448"/>
              <a:gd name="connsiteX132" fmla="*/ 1200150 w 1519238"/>
              <a:gd name="connsiteY132" fmla="*/ 1867211 h 2561448"/>
              <a:gd name="connsiteX133" fmla="*/ 1204913 w 1519238"/>
              <a:gd name="connsiteY133" fmla="*/ 1886261 h 2561448"/>
              <a:gd name="connsiteX134" fmla="*/ 1219200 w 1519238"/>
              <a:gd name="connsiteY134" fmla="*/ 1933886 h 2561448"/>
              <a:gd name="connsiteX135" fmla="*/ 1223963 w 1519238"/>
              <a:gd name="connsiteY135" fmla="*/ 2124386 h 2561448"/>
              <a:gd name="connsiteX136" fmla="*/ 1233488 w 1519238"/>
              <a:gd name="connsiteY136" fmla="*/ 2186298 h 2561448"/>
              <a:gd name="connsiteX137" fmla="*/ 1243013 w 1519238"/>
              <a:gd name="connsiteY137" fmla="*/ 2200586 h 2561448"/>
              <a:gd name="connsiteX138" fmla="*/ 1247775 w 1519238"/>
              <a:gd name="connsiteY138" fmla="*/ 2214873 h 2561448"/>
              <a:gd name="connsiteX139" fmla="*/ 1257300 w 1519238"/>
              <a:gd name="connsiteY139" fmla="*/ 2233923 h 2561448"/>
              <a:gd name="connsiteX140" fmla="*/ 1271588 w 1519238"/>
              <a:gd name="connsiteY140" fmla="*/ 2276786 h 2561448"/>
              <a:gd name="connsiteX141" fmla="*/ 1264444 w 1519238"/>
              <a:gd name="connsiteY141" fmla="*/ 2364892 h 2561448"/>
              <a:gd name="connsiteX142" fmla="*/ 1202532 w 1519238"/>
              <a:gd name="connsiteY142" fmla="*/ 2422042 h 2561448"/>
              <a:gd name="connsiteX143" fmla="*/ 1100138 w 1519238"/>
              <a:gd name="connsiteY143" fmla="*/ 2464906 h 2561448"/>
              <a:gd name="connsiteX144" fmla="*/ 1052512 w 1519238"/>
              <a:gd name="connsiteY144" fmla="*/ 2555392 h 2561448"/>
              <a:gd name="connsiteX145" fmla="*/ 1050131 w 1519238"/>
              <a:gd name="connsiteY145" fmla="*/ 2553011 h 2561448"/>
              <a:gd name="connsiteX0" fmla="*/ 0 w 1519238"/>
              <a:gd name="connsiteY0" fmla="*/ 1524311 h 2610165"/>
              <a:gd name="connsiteX1" fmla="*/ 23813 w 1519238"/>
              <a:gd name="connsiteY1" fmla="*/ 1486211 h 2610165"/>
              <a:gd name="connsiteX2" fmla="*/ 28575 w 1519238"/>
              <a:gd name="connsiteY2" fmla="*/ 1471923 h 2610165"/>
              <a:gd name="connsiteX3" fmla="*/ 47625 w 1519238"/>
              <a:gd name="connsiteY3" fmla="*/ 1438586 h 2610165"/>
              <a:gd name="connsiteX4" fmla="*/ 61913 w 1519238"/>
              <a:gd name="connsiteY4" fmla="*/ 1424298 h 2610165"/>
              <a:gd name="connsiteX5" fmla="*/ 80963 w 1519238"/>
              <a:gd name="connsiteY5" fmla="*/ 1395723 h 2610165"/>
              <a:gd name="connsiteX6" fmla="*/ 85725 w 1519238"/>
              <a:gd name="connsiteY6" fmla="*/ 1371911 h 2610165"/>
              <a:gd name="connsiteX7" fmla="*/ 119063 w 1519238"/>
              <a:gd name="connsiteY7" fmla="*/ 1338573 h 2610165"/>
              <a:gd name="connsiteX8" fmla="*/ 147638 w 1519238"/>
              <a:gd name="connsiteY8" fmla="*/ 1333811 h 2610165"/>
              <a:gd name="connsiteX9" fmla="*/ 157163 w 1519238"/>
              <a:gd name="connsiteY9" fmla="*/ 1305236 h 2610165"/>
              <a:gd name="connsiteX10" fmla="*/ 166688 w 1519238"/>
              <a:gd name="connsiteY10" fmla="*/ 1252848 h 2610165"/>
              <a:gd name="connsiteX11" fmla="*/ 157163 w 1519238"/>
              <a:gd name="connsiteY11" fmla="*/ 1176648 h 2610165"/>
              <a:gd name="connsiteX12" fmla="*/ 147638 w 1519238"/>
              <a:gd name="connsiteY12" fmla="*/ 1148073 h 2610165"/>
              <a:gd name="connsiteX13" fmla="*/ 142875 w 1519238"/>
              <a:gd name="connsiteY13" fmla="*/ 1114736 h 2610165"/>
              <a:gd name="connsiteX14" fmla="*/ 133350 w 1519238"/>
              <a:gd name="connsiteY14" fmla="*/ 1095686 h 2610165"/>
              <a:gd name="connsiteX15" fmla="*/ 128588 w 1519238"/>
              <a:gd name="connsiteY15" fmla="*/ 1081398 h 2610165"/>
              <a:gd name="connsiteX16" fmla="*/ 133350 w 1519238"/>
              <a:gd name="connsiteY16" fmla="*/ 986148 h 2610165"/>
              <a:gd name="connsiteX17" fmla="*/ 138113 w 1519238"/>
              <a:gd name="connsiteY17" fmla="*/ 971861 h 2610165"/>
              <a:gd name="connsiteX18" fmla="*/ 147638 w 1519238"/>
              <a:gd name="connsiteY18" fmla="*/ 957573 h 2610165"/>
              <a:gd name="connsiteX19" fmla="*/ 161925 w 1519238"/>
              <a:gd name="connsiteY19" fmla="*/ 943286 h 2610165"/>
              <a:gd name="connsiteX20" fmla="*/ 176213 w 1519238"/>
              <a:gd name="connsiteY20" fmla="*/ 900423 h 2610165"/>
              <a:gd name="connsiteX21" fmla="*/ 180975 w 1519238"/>
              <a:gd name="connsiteY21" fmla="*/ 886136 h 2610165"/>
              <a:gd name="connsiteX22" fmla="*/ 190500 w 1519238"/>
              <a:gd name="connsiteY22" fmla="*/ 867086 h 2610165"/>
              <a:gd name="connsiteX23" fmla="*/ 204788 w 1519238"/>
              <a:gd name="connsiteY23" fmla="*/ 814698 h 2610165"/>
              <a:gd name="connsiteX24" fmla="*/ 214313 w 1519238"/>
              <a:gd name="connsiteY24" fmla="*/ 781361 h 2610165"/>
              <a:gd name="connsiteX25" fmla="*/ 223838 w 1519238"/>
              <a:gd name="connsiteY25" fmla="*/ 767073 h 2610165"/>
              <a:gd name="connsiteX26" fmla="*/ 242888 w 1519238"/>
              <a:gd name="connsiteY26" fmla="*/ 733736 h 2610165"/>
              <a:gd name="connsiteX27" fmla="*/ 280988 w 1519238"/>
              <a:gd name="connsiteY27" fmla="*/ 714686 h 2610165"/>
              <a:gd name="connsiteX28" fmla="*/ 300038 w 1519238"/>
              <a:gd name="connsiteY28" fmla="*/ 705161 h 2610165"/>
              <a:gd name="connsiteX29" fmla="*/ 314325 w 1519238"/>
              <a:gd name="connsiteY29" fmla="*/ 690873 h 2610165"/>
              <a:gd name="connsiteX30" fmla="*/ 328613 w 1519238"/>
              <a:gd name="connsiteY30" fmla="*/ 681348 h 2610165"/>
              <a:gd name="connsiteX31" fmla="*/ 333375 w 1519238"/>
              <a:gd name="connsiteY31" fmla="*/ 667061 h 2610165"/>
              <a:gd name="connsiteX32" fmla="*/ 347663 w 1519238"/>
              <a:gd name="connsiteY32" fmla="*/ 652773 h 2610165"/>
              <a:gd name="connsiteX33" fmla="*/ 357188 w 1519238"/>
              <a:gd name="connsiteY33" fmla="*/ 638486 h 2610165"/>
              <a:gd name="connsiteX34" fmla="*/ 385763 w 1519238"/>
              <a:gd name="connsiteY34" fmla="*/ 614673 h 2610165"/>
              <a:gd name="connsiteX35" fmla="*/ 395288 w 1519238"/>
              <a:gd name="connsiteY35" fmla="*/ 600386 h 2610165"/>
              <a:gd name="connsiteX36" fmla="*/ 409575 w 1519238"/>
              <a:gd name="connsiteY36" fmla="*/ 581336 h 2610165"/>
              <a:gd name="connsiteX37" fmla="*/ 433388 w 1519238"/>
              <a:gd name="connsiteY37" fmla="*/ 552761 h 2610165"/>
              <a:gd name="connsiteX38" fmla="*/ 452438 w 1519238"/>
              <a:gd name="connsiteY38" fmla="*/ 543236 h 2610165"/>
              <a:gd name="connsiteX39" fmla="*/ 481013 w 1519238"/>
              <a:gd name="connsiteY39" fmla="*/ 509898 h 2610165"/>
              <a:gd name="connsiteX40" fmla="*/ 514350 w 1519238"/>
              <a:gd name="connsiteY40" fmla="*/ 471798 h 2610165"/>
              <a:gd name="connsiteX41" fmla="*/ 557213 w 1519238"/>
              <a:gd name="connsiteY41" fmla="*/ 428936 h 2610165"/>
              <a:gd name="connsiteX42" fmla="*/ 590550 w 1519238"/>
              <a:gd name="connsiteY42" fmla="*/ 395598 h 2610165"/>
              <a:gd name="connsiteX43" fmla="*/ 609600 w 1519238"/>
              <a:gd name="connsiteY43" fmla="*/ 333686 h 2610165"/>
              <a:gd name="connsiteX44" fmla="*/ 628650 w 1519238"/>
              <a:gd name="connsiteY44" fmla="*/ 305111 h 2610165"/>
              <a:gd name="connsiteX45" fmla="*/ 652463 w 1519238"/>
              <a:gd name="connsiteY45" fmla="*/ 271773 h 2610165"/>
              <a:gd name="connsiteX46" fmla="*/ 676275 w 1519238"/>
              <a:gd name="connsiteY46" fmla="*/ 243198 h 2610165"/>
              <a:gd name="connsiteX47" fmla="*/ 690563 w 1519238"/>
              <a:gd name="connsiteY47" fmla="*/ 209861 h 2610165"/>
              <a:gd name="connsiteX48" fmla="*/ 700088 w 1519238"/>
              <a:gd name="connsiteY48" fmla="*/ 181286 h 2610165"/>
              <a:gd name="connsiteX49" fmla="*/ 714375 w 1519238"/>
              <a:gd name="connsiteY49" fmla="*/ 157473 h 2610165"/>
              <a:gd name="connsiteX50" fmla="*/ 742950 w 1519238"/>
              <a:gd name="connsiteY50" fmla="*/ 133661 h 2610165"/>
              <a:gd name="connsiteX51" fmla="*/ 747713 w 1519238"/>
              <a:gd name="connsiteY51" fmla="*/ 119373 h 2610165"/>
              <a:gd name="connsiteX52" fmla="*/ 733425 w 1519238"/>
              <a:gd name="connsiteY52" fmla="*/ 90798 h 2610165"/>
              <a:gd name="connsiteX53" fmla="*/ 728663 w 1519238"/>
              <a:gd name="connsiteY53" fmla="*/ 76511 h 2610165"/>
              <a:gd name="connsiteX54" fmla="*/ 757238 w 1519238"/>
              <a:gd name="connsiteY54" fmla="*/ 90798 h 2610165"/>
              <a:gd name="connsiteX55" fmla="*/ 766763 w 1519238"/>
              <a:gd name="connsiteY55" fmla="*/ 105086 h 2610165"/>
              <a:gd name="connsiteX56" fmla="*/ 757238 w 1519238"/>
              <a:gd name="connsiteY56" fmla="*/ 71748 h 2610165"/>
              <a:gd name="connsiteX57" fmla="*/ 747713 w 1519238"/>
              <a:gd name="connsiteY57" fmla="*/ 57461 h 2610165"/>
              <a:gd name="connsiteX58" fmla="*/ 742950 w 1519238"/>
              <a:gd name="connsiteY58" fmla="*/ 43173 h 2610165"/>
              <a:gd name="connsiteX59" fmla="*/ 733425 w 1519238"/>
              <a:gd name="connsiteY59" fmla="*/ 28886 h 2610165"/>
              <a:gd name="connsiteX60" fmla="*/ 752475 w 1519238"/>
              <a:gd name="connsiteY60" fmla="*/ 38411 h 2610165"/>
              <a:gd name="connsiteX61" fmla="*/ 766763 w 1519238"/>
              <a:gd name="connsiteY61" fmla="*/ 43173 h 2610165"/>
              <a:gd name="connsiteX62" fmla="*/ 781050 w 1519238"/>
              <a:gd name="connsiteY62" fmla="*/ 43173 h 2610165"/>
              <a:gd name="connsiteX63" fmla="*/ 766763 w 1519238"/>
              <a:gd name="connsiteY63" fmla="*/ 14598 h 2610165"/>
              <a:gd name="connsiteX64" fmla="*/ 762000 w 1519238"/>
              <a:gd name="connsiteY64" fmla="*/ 311 h 2610165"/>
              <a:gd name="connsiteX65" fmla="*/ 804863 w 1519238"/>
              <a:gd name="connsiteY65" fmla="*/ 19361 h 2610165"/>
              <a:gd name="connsiteX66" fmla="*/ 814388 w 1519238"/>
              <a:gd name="connsiteY66" fmla="*/ 33648 h 2610165"/>
              <a:gd name="connsiteX67" fmla="*/ 857250 w 1519238"/>
              <a:gd name="connsiteY67" fmla="*/ 62223 h 2610165"/>
              <a:gd name="connsiteX68" fmla="*/ 876300 w 1519238"/>
              <a:gd name="connsiteY68" fmla="*/ 71748 h 2610165"/>
              <a:gd name="connsiteX69" fmla="*/ 890588 w 1519238"/>
              <a:gd name="connsiteY69" fmla="*/ 86036 h 2610165"/>
              <a:gd name="connsiteX70" fmla="*/ 904875 w 1519238"/>
              <a:gd name="connsiteY70" fmla="*/ 90798 h 2610165"/>
              <a:gd name="connsiteX71" fmla="*/ 947738 w 1519238"/>
              <a:gd name="connsiteY71" fmla="*/ 105086 h 2610165"/>
              <a:gd name="connsiteX72" fmla="*/ 966788 w 1519238"/>
              <a:gd name="connsiteY72" fmla="*/ 114611 h 2610165"/>
              <a:gd name="connsiteX73" fmla="*/ 985838 w 1519238"/>
              <a:gd name="connsiteY73" fmla="*/ 143186 h 2610165"/>
              <a:gd name="connsiteX74" fmla="*/ 1028700 w 1519238"/>
              <a:gd name="connsiteY74" fmla="*/ 176523 h 2610165"/>
              <a:gd name="connsiteX75" fmla="*/ 1047750 w 1519238"/>
              <a:gd name="connsiteY75" fmla="*/ 205098 h 2610165"/>
              <a:gd name="connsiteX76" fmla="*/ 1090613 w 1519238"/>
              <a:gd name="connsiteY76" fmla="*/ 252723 h 2610165"/>
              <a:gd name="connsiteX77" fmla="*/ 1109663 w 1519238"/>
              <a:gd name="connsiteY77" fmla="*/ 281298 h 2610165"/>
              <a:gd name="connsiteX78" fmla="*/ 1114425 w 1519238"/>
              <a:gd name="connsiteY78" fmla="*/ 300348 h 2610165"/>
              <a:gd name="connsiteX79" fmla="*/ 1138238 w 1519238"/>
              <a:gd name="connsiteY79" fmla="*/ 343211 h 2610165"/>
              <a:gd name="connsiteX80" fmla="*/ 1166813 w 1519238"/>
              <a:gd name="connsiteY80" fmla="*/ 362261 h 2610165"/>
              <a:gd name="connsiteX81" fmla="*/ 1204913 w 1519238"/>
              <a:gd name="connsiteY81" fmla="*/ 371786 h 2610165"/>
              <a:gd name="connsiteX82" fmla="*/ 1214438 w 1519238"/>
              <a:gd name="connsiteY82" fmla="*/ 386073 h 2610165"/>
              <a:gd name="connsiteX83" fmla="*/ 1238250 w 1519238"/>
              <a:gd name="connsiteY83" fmla="*/ 414648 h 2610165"/>
              <a:gd name="connsiteX84" fmla="*/ 1247775 w 1519238"/>
              <a:gd name="connsiteY84" fmla="*/ 443223 h 2610165"/>
              <a:gd name="connsiteX85" fmla="*/ 1252538 w 1519238"/>
              <a:gd name="connsiteY85" fmla="*/ 457511 h 2610165"/>
              <a:gd name="connsiteX86" fmla="*/ 1262063 w 1519238"/>
              <a:gd name="connsiteY86" fmla="*/ 476561 h 2610165"/>
              <a:gd name="connsiteX87" fmla="*/ 1290638 w 1519238"/>
              <a:gd name="connsiteY87" fmla="*/ 519423 h 2610165"/>
              <a:gd name="connsiteX88" fmla="*/ 1300163 w 1519238"/>
              <a:gd name="connsiteY88" fmla="*/ 533711 h 2610165"/>
              <a:gd name="connsiteX89" fmla="*/ 1304925 w 1519238"/>
              <a:gd name="connsiteY89" fmla="*/ 547998 h 2610165"/>
              <a:gd name="connsiteX90" fmla="*/ 1319213 w 1519238"/>
              <a:gd name="connsiteY90" fmla="*/ 557523 h 2610165"/>
              <a:gd name="connsiteX91" fmla="*/ 1371600 w 1519238"/>
              <a:gd name="connsiteY91" fmla="*/ 581336 h 2610165"/>
              <a:gd name="connsiteX92" fmla="*/ 1390650 w 1519238"/>
              <a:gd name="connsiteY92" fmla="*/ 590861 h 2610165"/>
              <a:gd name="connsiteX93" fmla="*/ 1419225 w 1519238"/>
              <a:gd name="connsiteY93" fmla="*/ 600386 h 2610165"/>
              <a:gd name="connsiteX94" fmla="*/ 1462088 w 1519238"/>
              <a:gd name="connsiteY94" fmla="*/ 595623 h 2610165"/>
              <a:gd name="connsiteX95" fmla="*/ 1476375 w 1519238"/>
              <a:gd name="connsiteY95" fmla="*/ 590861 h 2610165"/>
              <a:gd name="connsiteX96" fmla="*/ 1485900 w 1519238"/>
              <a:gd name="connsiteY96" fmla="*/ 576573 h 2610165"/>
              <a:gd name="connsiteX97" fmla="*/ 1504950 w 1519238"/>
              <a:gd name="connsiteY97" fmla="*/ 571811 h 2610165"/>
              <a:gd name="connsiteX98" fmla="*/ 1519238 w 1519238"/>
              <a:gd name="connsiteY98" fmla="*/ 567048 h 2610165"/>
              <a:gd name="connsiteX99" fmla="*/ 1509713 w 1519238"/>
              <a:gd name="connsiteY99" fmla="*/ 705161 h 2610165"/>
              <a:gd name="connsiteX100" fmla="*/ 1504950 w 1519238"/>
              <a:gd name="connsiteY100" fmla="*/ 719448 h 2610165"/>
              <a:gd name="connsiteX101" fmla="*/ 1485900 w 1519238"/>
              <a:gd name="connsiteY101" fmla="*/ 748023 h 2610165"/>
              <a:gd name="connsiteX102" fmla="*/ 1466850 w 1519238"/>
              <a:gd name="connsiteY102" fmla="*/ 786123 h 2610165"/>
              <a:gd name="connsiteX103" fmla="*/ 1457325 w 1519238"/>
              <a:gd name="connsiteY103" fmla="*/ 824223 h 2610165"/>
              <a:gd name="connsiteX104" fmla="*/ 1447800 w 1519238"/>
              <a:gd name="connsiteY104" fmla="*/ 909948 h 2610165"/>
              <a:gd name="connsiteX105" fmla="*/ 1438275 w 1519238"/>
              <a:gd name="connsiteY105" fmla="*/ 1014723 h 2610165"/>
              <a:gd name="connsiteX106" fmla="*/ 1428750 w 1519238"/>
              <a:gd name="connsiteY106" fmla="*/ 1090923 h 2610165"/>
              <a:gd name="connsiteX107" fmla="*/ 1414463 w 1519238"/>
              <a:gd name="connsiteY107" fmla="*/ 1119498 h 2610165"/>
              <a:gd name="connsiteX108" fmla="*/ 1400175 w 1519238"/>
              <a:gd name="connsiteY108" fmla="*/ 1148073 h 2610165"/>
              <a:gd name="connsiteX109" fmla="*/ 1395413 w 1519238"/>
              <a:gd name="connsiteY109" fmla="*/ 1162361 h 2610165"/>
              <a:gd name="connsiteX110" fmla="*/ 1338263 w 1519238"/>
              <a:gd name="connsiteY110" fmla="*/ 1148073 h 2610165"/>
              <a:gd name="connsiteX111" fmla="*/ 1314450 w 1519238"/>
              <a:gd name="connsiteY111" fmla="*/ 1143311 h 2610165"/>
              <a:gd name="connsiteX112" fmla="*/ 1285875 w 1519238"/>
              <a:gd name="connsiteY112" fmla="*/ 1133786 h 2610165"/>
              <a:gd name="connsiteX113" fmla="*/ 1223963 w 1519238"/>
              <a:gd name="connsiteY113" fmla="*/ 1138548 h 2610165"/>
              <a:gd name="connsiteX114" fmla="*/ 1214438 w 1519238"/>
              <a:gd name="connsiteY114" fmla="*/ 1167123 h 2610165"/>
              <a:gd name="connsiteX115" fmla="*/ 1204913 w 1519238"/>
              <a:gd name="connsiteY115" fmla="*/ 1186173 h 2610165"/>
              <a:gd name="connsiteX116" fmla="*/ 1195388 w 1519238"/>
              <a:gd name="connsiteY116" fmla="*/ 1214748 h 2610165"/>
              <a:gd name="connsiteX117" fmla="*/ 1190625 w 1519238"/>
              <a:gd name="connsiteY117" fmla="*/ 1281423 h 2610165"/>
              <a:gd name="connsiteX118" fmla="*/ 1176338 w 1519238"/>
              <a:gd name="connsiteY118" fmla="*/ 1300473 h 2610165"/>
              <a:gd name="connsiteX119" fmla="*/ 1190625 w 1519238"/>
              <a:gd name="connsiteY119" fmla="*/ 1333811 h 2610165"/>
              <a:gd name="connsiteX120" fmla="*/ 1200150 w 1519238"/>
              <a:gd name="connsiteY120" fmla="*/ 1348098 h 2610165"/>
              <a:gd name="connsiteX121" fmla="*/ 1209675 w 1519238"/>
              <a:gd name="connsiteY121" fmla="*/ 1381436 h 2610165"/>
              <a:gd name="connsiteX122" fmla="*/ 1219200 w 1519238"/>
              <a:gd name="connsiteY122" fmla="*/ 1400486 h 2610165"/>
              <a:gd name="connsiteX123" fmla="*/ 1223963 w 1519238"/>
              <a:gd name="connsiteY123" fmla="*/ 1467161 h 2610165"/>
              <a:gd name="connsiteX124" fmla="*/ 1228725 w 1519238"/>
              <a:gd name="connsiteY124" fmla="*/ 1486211 h 2610165"/>
              <a:gd name="connsiteX125" fmla="*/ 1233488 w 1519238"/>
              <a:gd name="connsiteY125" fmla="*/ 1510023 h 2610165"/>
              <a:gd name="connsiteX126" fmla="*/ 1228725 w 1519238"/>
              <a:gd name="connsiteY126" fmla="*/ 1557648 h 2610165"/>
              <a:gd name="connsiteX127" fmla="*/ 1209675 w 1519238"/>
              <a:gd name="connsiteY127" fmla="*/ 1605273 h 2610165"/>
              <a:gd name="connsiteX128" fmla="*/ 1204913 w 1519238"/>
              <a:gd name="connsiteY128" fmla="*/ 1676711 h 2610165"/>
              <a:gd name="connsiteX129" fmla="*/ 1195388 w 1519238"/>
              <a:gd name="connsiteY129" fmla="*/ 1710048 h 2610165"/>
              <a:gd name="connsiteX130" fmla="*/ 1185863 w 1519238"/>
              <a:gd name="connsiteY130" fmla="*/ 1748148 h 2610165"/>
              <a:gd name="connsiteX131" fmla="*/ 1190625 w 1519238"/>
              <a:gd name="connsiteY131" fmla="*/ 1833873 h 2610165"/>
              <a:gd name="connsiteX132" fmla="*/ 1200150 w 1519238"/>
              <a:gd name="connsiteY132" fmla="*/ 1867211 h 2610165"/>
              <a:gd name="connsiteX133" fmla="*/ 1204913 w 1519238"/>
              <a:gd name="connsiteY133" fmla="*/ 1886261 h 2610165"/>
              <a:gd name="connsiteX134" fmla="*/ 1219200 w 1519238"/>
              <a:gd name="connsiteY134" fmla="*/ 1933886 h 2610165"/>
              <a:gd name="connsiteX135" fmla="*/ 1223963 w 1519238"/>
              <a:gd name="connsiteY135" fmla="*/ 2124386 h 2610165"/>
              <a:gd name="connsiteX136" fmla="*/ 1233488 w 1519238"/>
              <a:gd name="connsiteY136" fmla="*/ 2186298 h 2610165"/>
              <a:gd name="connsiteX137" fmla="*/ 1243013 w 1519238"/>
              <a:gd name="connsiteY137" fmla="*/ 2200586 h 2610165"/>
              <a:gd name="connsiteX138" fmla="*/ 1247775 w 1519238"/>
              <a:gd name="connsiteY138" fmla="*/ 2214873 h 2610165"/>
              <a:gd name="connsiteX139" fmla="*/ 1257300 w 1519238"/>
              <a:gd name="connsiteY139" fmla="*/ 2233923 h 2610165"/>
              <a:gd name="connsiteX140" fmla="*/ 1271588 w 1519238"/>
              <a:gd name="connsiteY140" fmla="*/ 2276786 h 2610165"/>
              <a:gd name="connsiteX141" fmla="*/ 1264444 w 1519238"/>
              <a:gd name="connsiteY141" fmla="*/ 2364892 h 2610165"/>
              <a:gd name="connsiteX142" fmla="*/ 1202532 w 1519238"/>
              <a:gd name="connsiteY142" fmla="*/ 2422042 h 2610165"/>
              <a:gd name="connsiteX143" fmla="*/ 1100138 w 1519238"/>
              <a:gd name="connsiteY143" fmla="*/ 2464906 h 2610165"/>
              <a:gd name="connsiteX144" fmla="*/ 1052512 w 1519238"/>
              <a:gd name="connsiteY144" fmla="*/ 2555392 h 2610165"/>
              <a:gd name="connsiteX145" fmla="*/ 1062037 w 1519238"/>
              <a:gd name="connsiteY145" fmla="*/ 2610161 h 2610165"/>
              <a:gd name="connsiteX0" fmla="*/ 0 w 1519238"/>
              <a:gd name="connsiteY0" fmla="*/ 1524311 h 2613072"/>
              <a:gd name="connsiteX1" fmla="*/ 23813 w 1519238"/>
              <a:gd name="connsiteY1" fmla="*/ 1486211 h 2613072"/>
              <a:gd name="connsiteX2" fmla="*/ 28575 w 1519238"/>
              <a:gd name="connsiteY2" fmla="*/ 1471923 h 2613072"/>
              <a:gd name="connsiteX3" fmla="*/ 47625 w 1519238"/>
              <a:gd name="connsiteY3" fmla="*/ 1438586 h 2613072"/>
              <a:gd name="connsiteX4" fmla="*/ 61913 w 1519238"/>
              <a:gd name="connsiteY4" fmla="*/ 1424298 h 2613072"/>
              <a:gd name="connsiteX5" fmla="*/ 80963 w 1519238"/>
              <a:gd name="connsiteY5" fmla="*/ 1395723 h 2613072"/>
              <a:gd name="connsiteX6" fmla="*/ 85725 w 1519238"/>
              <a:gd name="connsiteY6" fmla="*/ 1371911 h 2613072"/>
              <a:gd name="connsiteX7" fmla="*/ 119063 w 1519238"/>
              <a:gd name="connsiteY7" fmla="*/ 1338573 h 2613072"/>
              <a:gd name="connsiteX8" fmla="*/ 147638 w 1519238"/>
              <a:gd name="connsiteY8" fmla="*/ 1333811 h 2613072"/>
              <a:gd name="connsiteX9" fmla="*/ 157163 w 1519238"/>
              <a:gd name="connsiteY9" fmla="*/ 1305236 h 2613072"/>
              <a:gd name="connsiteX10" fmla="*/ 166688 w 1519238"/>
              <a:gd name="connsiteY10" fmla="*/ 1252848 h 2613072"/>
              <a:gd name="connsiteX11" fmla="*/ 157163 w 1519238"/>
              <a:gd name="connsiteY11" fmla="*/ 1176648 h 2613072"/>
              <a:gd name="connsiteX12" fmla="*/ 147638 w 1519238"/>
              <a:gd name="connsiteY12" fmla="*/ 1148073 h 2613072"/>
              <a:gd name="connsiteX13" fmla="*/ 142875 w 1519238"/>
              <a:gd name="connsiteY13" fmla="*/ 1114736 h 2613072"/>
              <a:gd name="connsiteX14" fmla="*/ 133350 w 1519238"/>
              <a:gd name="connsiteY14" fmla="*/ 1095686 h 2613072"/>
              <a:gd name="connsiteX15" fmla="*/ 128588 w 1519238"/>
              <a:gd name="connsiteY15" fmla="*/ 1081398 h 2613072"/>
              <a:gd name="connsiteX16" fmla="*/ 133350 w 1519238"/>
              <a:gd name="connsiteY16" fmla="*/ 986148 h 2613072"/>
              <a:gd name="connsiteX17" fmla="*/ 138113 w 1519238"/>
              <a:gd name="connsiteY17" fmla="*/ 971861 h 2613072"/>
              <a:gd name="connsiteX18" fmla="*/ 147638 w 1519238"/>
              <a:gd name="connsiteY18" fmla="*/ 957573 h 2613072"/>
              <a:gd name="connsiteX19" fmla="*/ 161925 w 1519238"/>
              <a:gd name="connsiteY19" fmla="*/ 943286 h 2613072"/>
              <a:gd name="connsiteX20" fmla="*/ 176213 w 1519238"/>
              <a:gd name="connsiteY20" fmla="*/ 900423 h 2613072"/>
              <a:gd name="connsiteX21" fmla="*/ 180975 w 1519238"/>
              <a:gd name="connsiteY21" fmla="*/ 886136 h 2613072"/>
              <a:gd name="connsiteX22" fmla="*/ 190500 w 1519238"/>
              <a:gd name="connsiteY22" fmla="*/ 867086 h 2613072"/>
              <a:gd name="connsiteX23" fmla="*/ 204788 w 1519238"/>
              <a:gd name="connsiteY23" fmla="*/ 814698 h 2613072"/>
              <a:gd name="connsiteX24" fmla="*/ 214313 w 1519238"/>
              <a:gd name="connsiteY24" fmla="*/ 781361 h 2613072"/>
              <a:gd name="connsiteX25" fmla="*/ 223838 w 1519238"/>
              <a:gd name="connsiteY25" fmla="*/ 767073 h 2613072"/>
              <a:gd name="connsiteX26" fmla="*/ 242888 w 1519238"/>
              <a:gd name="connsiteY26" fmla="*/ 733736 h 2613072"/>
              <a:gd name="connsiteX27" fmla="*/ 280988 w 1519238"/>
              <a:gd name="connsiteY27" fmla="*/ 714686 h 2613072"/>
              <a:gd name="connsiteX28" fmla="*/ 300038 w 1519238"/>
              <a:gd name="connsiteY28" fmla="*/ 705161 h 2613072"/>
              <a:gd name="connsiteX29" fmla="*/ 314325 w 1519238"/>
              <a:gd name="connsiteY29" fmla="*/ 690873 h 2613072"/>
              <a:gd name="connsiteX30" fmla="*/ 328613 w 1519238"/>
              <a:gd name="connsiteY30" fmla="*/ 681348 h 2613072"/>
              <a:gd name="connsiteX31" fmla="*/ 333375 w 1519238"/>
              <a:gd name="connsiteY31" fmla="*/ 667061 h 2613072"/>
              <a:gd name="connsiteX32" fmla="*/ 347663 w 1519238"/>
              <a:gd name="connsiteY32" fmla="*/ 652773 h 2613072"/>
              <a:gd name="connsiteX33" fmla="*/ 357188 w 1519238"/>
              <a:gd name="connsiteY33" fmla="*/ 638486 h 2613072"/>
              <a:gd name="connsiteX34" fmla="*/ 385763 w 1519238"/>
              <a:gd name="connsiteY34" fmla="*/ 614673 h 2613072"/>
              <a:gd name="connsiteX35" fmla="*/ 395288 w 1519238"/>
              <a:gd name="connsiteY35" fmla="*/ 600386 h 2613072"/>
              <a:gd name="connsiteX36" fmla="*/ 409575 w 1519238"/>
              <a:gd name="connsiteY36" fmla="*/ 581336 h 2613072"/>
              <a:gd name="connsiteX37" fmla="*/ 433388 w 1519238"/>
              <a:gd name="connsiteY37" fmla="*/ 552761 h 2613072"/>
              <a:gd name="connsiteX38" fmla="*/ 452438 w 1519238"/>
              <a:gd name="connsiteY38" fmla="*/ 543236 h 2613072"/>
              <a:gd name="connsiteX39" fmla="*/ 481013 w 1519238"/>
              <a:gd name="connsiteY39" fmla="*/ 509898 h 2613072"/>
              <a:gd name="connsiteX40" fmla="*/ 514350 w 1519238"/>
              <a:gd name="connsiteY40" fmla="*/ 471798 h 2613072"/>
              <a:gd name="connsiteX41" fmla="*/ 557213 w 1519238"/>
              <a:gd name="connsiteY41" fmla="*/ 428936 h 2613072"/>
              <a:gd name="connsiteX42" fmla="*/ 590550 w 1519238"/>
              <a:gd name="connsiteY42" fmla="*/ 395598 h 2613072"/>
              <a:gd name="connsiteX43" fmla="*/ 609600 w 1519238"/>
              <a:gd name="connsiteY43" fmla="*/ 333686 h 2613072"/>
              <a:gd name="connsiteX44" fmla="*/ 628650 w 1519238"/>
              <a:gd name="connsiteY44" fmla="*/ 305111 h 2613072"/>
              <a:gd name="connsiteX45" fmla="*/ 652463 w 1519238"/>
              <a:gd name="connsiteY45" fmla="*/ 271773 h 2613072"/>
              <a:gd name="connsiteX46" fmla="*/ 676275 w 1519238"/>
              <a:gd name="connsiteY46" fmla="*/ 243198 h 2613072"/>
              <a:gd name="connsiteX47" fmla="*/ 690563 w 1519238"/>
              <a:gd name="connsiteY47" fmla="*/ 209861 h 2613072"/>
              <a:gd name="connsiteX48" fmla="*/ 700088 w 1519238"/>
              <a:gd name="connsiteY48" fmla="*/ 181286 h 2613072"/>
              <a:gd name="connsiteX49" fmla="*/ 714375 w 1519238"/>
              <a:gd name="connsiteY49" fmla="*/ 157473 h 2613072"/>
              <a:gd name="connsiteX50" fmla="*/ 742950 w 1519238"/>
              <a:gd name="connsiteY50" fmla="*/ 133661 h 2613072"/>
              <a:gd name="connsiteX51" fmla="*/ 747713 w 1519238"/>
              <a:gd name="connsiteY51" fmla="*/ 119373 h 2613072"/>
              <a:gd name="connsiteX52" fmla="*/ 733425 w 1519238"/>
              <a:gd name="connsiteY52" fmla="*/ 90798 h 2613072"/>
              <a:gd name="connsiteX53" fmla="*/ 728663 w 1519238"/>
              <a:gd name="connsiteY53" fmla="*/ 76511 h 2613072"/>
              <a:gd name="connsiteX54" fmla="*/ 757238 w 1519238"/>
              <a:gd name="connsiteY54" fmla="*/ 90798 h 2613072"/>
              <a:gd name="connsiteX55" fmla="*/ 766763 w 1519238"/>
              <a:gd name="connsiteY55" fmla="*/ 105086 h 2613072"/>
              <a:gd name="connsiteX56" fmla="*/ 757238 w 1519238"/>
              <a:gd name="connsiteY56" fmla="*/ 71748 h 2613072"/>
              <a:gd name="connsiteX57" fmla="*/ 747713 w 1519238"/>
              <a:gd name="connsiteY57" fmla="*/ 57461 h 2613072"/>
              <a:gd name="connsiteX58" fmla="*/ 742950 w 1519238"/>
              <a:gd name="connsiteY58" fmla="*/ 43173 h 2613072"/>
              <a:gd name="connsiteX59" fmla="*/ 733425 w 1519238"/>
              <a:gd name="connsiteY59" fmla="*/ 28886 h 2613072"/>
              <a:gd name="connsiteX60" fmla="*/ 752475 w 1519238"/>
              <a:gd name="connsiteY60" fmla="*/ 38411 h 2613072"/>
              <a:gd name="connsiteX61" fmla="*/ 766763 w 1519238"/>
              <a:gd name="connsiteY61" fmla="*/ 43173 h 2613072"/>
              <a:gd name="connsiteX62" fmla="*/ 781050 w 1519238"/>
              <a:gd name="connsiteY62" fmla="*/ 43173 h 2613072"/>
              <a:gd name="connsiteX63" fmla="*/ 766763 w 1519238"/>
              <a:gd name="connsiteY63" fmla="*/ 14598 h 2613072"/>
              <a:gd name="connsiteX64" fmla="*/ 762000 w 1519238"/>
              <a:gd name="connsiteY64" fmla="*/ 311 h 2613072"/>
              <a:gd name="connsiteX65" fmla="*/ 804863 w 1519238"/>
              <a:gd name="connsiteY65" fmla="*/ 19361 h 2613072"/>
              <a:gd name="connsiteX66" fmla="*/ 814388 w 1519238"/>
              <a:gd name="connsiteY66" fmla="*/ 33648 h 2613072"/>
              <a:gd name="connsiteX67" fmla="*/ 857250 w 1519238"/>
              <a:gd name="connsiteY67" fmla="*/ 62223 h 2613072"/>
              <a:gd name="connsiteX68" fmla="*/ 876300 w 1519238"/>
              <a:gd name="connsiteY68" fmla="*/ 71748 h 2613072"/>
              <a:gd name="connsiteX69" fmla="*/ 890588 w 1519238"/>
              <a:gd name="connsiteY69" fmla="*/ 86036 h 2613072"/>
              <a:gd name="connsiteX70" fmla="*/ 904875 w 1519238"/>
              <a:gd name="connsiteY70" fmla="*/ 90798 h 2613072"/>
              <a:gd name="connsiteX71" fmla="*/ 947738 w 1519238"/>
              <a:gd name="connsiteY71" fmla="*/ 105086 h 2613072"/>
              <a:gd name="connsiteX72" fmla="*/ 966788 w 1519238"/>
              <a:gd name="connsiteY72" fmla="*/ 114611 h 2613072"/>
              <a:gd name="connsiteX73" fmla="*/ 985838 w 1519238"/>
              <a:gd name="connsiteY73" fmla="*/ 143186 h 2613072"/>
              <a:gd name="connsiteX74" fmla="*/ 1028700 w 1519238"/>
              <a:gd name="connsiteY74" fmla="*/ 176523 h 2613072"/>
              <a:gd name="connsiteX75" fmla="*/ 1047750 w 1519238"/>
              <a:gd name="connsiteY75" fmla="*/ 205098 h 2613072"/>
              <a:gd name="connsiteX76" fmla="*/ 1090613 w 1519238"/>
              <a:gd name="connsiteY76" fmla="*/ 252723 h 2613072"/>
              <a:gd name="connsiteX77" fmla="*/ 1109663 w 1519238"/>
              <a:gd name="connsiteY77" fmla="*/ 281298 h 2613072"/>
              <a:gd name="connsiteX78" fmla="*/ 1114425 w 1519238"/>
              <a:gd name="connsiteY78" fmla="*/ 300348 h 2613072"/>
              <a:gd name="connsiteX79" fmla="*/ 1138238 w 1519238"/>
              <a:gd name="connsiteY79" fmla="*/ 343211 h 2613072"/>
              <a:gd name="connsiteX80" fmla="*/ 1166813 w 1519238"/>
              <a:gd name="connsiteY80" fmla="*/ 362261 h 2613072"/>
              <a:gd name="connsiteX81" fmla="*/ 1204913 w 1519238"/>
              <a:gd name="connsiteY81" fmla="*/ 371786 h 2613072"/>
              <a:gd name="connsiteX82" fmla="*/ 1214438 w 1519238"/>
              <a:gd name="connsiteY82" fmla="*/ 386073 h 2613072"/>
              <a:gd name="connsiteX83" fmla="*/ 1238250 w 1519238"/>
              <a:gd name="connsiteY83" fmla="*/ 414648 h 2613072"/>
              <a:gd name="connsiteX84" fmla="*/ 1247775 w 1519238"/>
              <a:gd name="connsiteY84" fmla="*/ 443223 h 2613072"/>
              <a:gd name="connsiteX85" fmla="*/ 1252538 w 1519238"/>
              <a:gd name="connsiteY85" fmla="*/ 457511 h 2613072"/>
              <a:gd name="connsiteX86" fmla="*/ 1262063 w 1519238"/>
              <a:gd name="connsiteY86" fmla="*/ 476561 h 2613072"/>
              <a:gd name="connsiteX87" fmla="*/ 1290638 w 1519238"/>
              <a:gd name="connsiteY87" fmla="*/ 519423 h 2613072"/>
              <a:gd name="connsiteX88" fmla="*/ 1300163 w 1519238"/>
              <a:gd name="connsiteY88" fmla="*/ 533711 h 2613072"/>
              <a:gd name="connsiteX89" fmla="*/ 1304925 w 1519238"/>
              <a:gd name="connsiteY89" fmla="*/ 547998 h 2613072"/>
              <a:gd name="connsiteX90" fmla="*/ 1319213 w 1519238"/>
              <a:gd name="connsiteY90" fmla="*/ 557523 h 2613072"/>
              <a:gd name="connsiteX91" fmla="*/ 1371600 w 1519238"/>
              <a:gd name="connsiteY91" fmla="*/ 581336 h 2613072"/>
              <a:gd name="connsiteX92" fmla="*/ 1390650 w 1519238"/>
              <a:gd name="connsiteY92" fmla="*/ 590861 h 2613072"/>
              <a:gd name="connsiteX93" fmla="*/ 1419225 w 1519238"/>
              <a:gd name="connsiteY93" fmla="*/ 600386 h 2613072"/>
              <a:gd name="connsiteX94" fmla="*/ 1462088 w 1519238"/>
              <a:gd name="connsiteY94" fmla="*/ 595623 h 2613072"/>
              <a:gd name="connsiteX95" fmla="*/ 1476375 w 1519238"/>
              <a:gd name="connsiteY95" fmla="*/ 590861 h 2613072"/>
              <a:gd name="connsiteX96" fmla="*/ 1485900 w 1519238"/>
              <a:gd name="connsiteY96" fmla="*/ 576573 h 2613072"/>
              <a:gd name="connsiteX97" fmla="*/ 1504950 w 1519238"/>
              <a:gd name="connsiteY97" fmla="*/ 571811 h 2613072"/>
              <a:gd name="connsiteX98" fmla="*/ 1519238 w 1519238"/>
              <a:gd name="connsiteY98" fmla="*/ 567048 h 2613072"/>
              <a:gd name="connsiteX99" fmla="*/ 1509713 w 1519238"/>
              <a:gd name="connsiteY99" fmla="*/ 705161 h 2613072"/>
              <a:gd name="connsiteX100" fmla="*/ 1504950 w 1519238"/>
              <a:gd name="connsiteY100" fmla="*/ 719448 h 2613072"/>
              <a:gd name="connsiteX101" fmla="*/ 1485900 w 1519238"/>
              <a:gd name="connsiteY101" fmla="*/ 748023 h 2613072"/>
              <a:gd name="connsiteX102" fmla="*/ 1466850 w 1519238"/>
              <a:gd name="connsiteY102" fmla="*/ 786123 h 2613072"/>
              <a:gd name="connsiteX103" fmla="*/ 1457325 w 1519238"/>
              <a:gd name="connsiteY103" fmla="*/ 824223 h 2613072"/>
              <a:gd name="connsiteX104" fmla="*/ 1447800 w 1519238"/>
              <a:gd name="connsiteY104" fmla="*/ 909948 h 2613072"/>
              <a:gd name="connsiteX105" fmla="*/ 1438275 w 1519238"/>
              <a:gd name="connsiteY105" fmla="*/ 1014723 h 2613072"/>
              <a:gd name="connsiteX106" fmla="*/ 1428750 w 1519238"/>
              <a:gd name="connsiteY106" fmla="*/ 1090923 h 2613072"/>
              <a:gd name="connsiteX107" fmla="*/ 1414463 w 1519238"/>
              <a:gd name="connsiteY107" fmla="*/ 1119498 h 2613072"/>
              <a:gd name="connsiteX108" fmla="*/ 1400175 w 1519238"/>
              <a:gd name="connsiteY108" fmla="*/ 1148073 h 2613072"/>
              <a:gd name="connsiteX109" fmla="*/ 1395413 w 1519238"/>
              <a:gd name="connsiteY109" fmla="*/ 1162361 h 2613072"/>
              <a:gd name="connsiteX110" fmla="*/ 1338263 w 1519238"/>
              <a:gd name="connsiteY110" fmla="*/ 1148073 h 2613072"/>
              <a:gd name="connsiteX111" fmla="*/ 1314450 w 1519238"/>
              <a:gd name="connsiteY111" fmla="*/ 1143311 h 2613072"/>
              <a:gd name="connsiteX112" fmla="*/ 1285875 w 1519238"/>
              <a:gd name="connsiteY112" fmla="*/ 1133786 h 2613072"/>
              <a:gd name="connsiteX113" fmla="*/ 1223963 w 1519238"/>
              <a:gd name="connsiteY113" fmla="*/ 1138548 h 2613072"/>
              <a:gd name="connsiteX114" fmla="*/ 1214438 w 1519238"/>
              <a:gd name="connsiteY114" fmla="*/ 1167123 h 2613072"/>
              <a:gd name="connsiteX115" fmla="*/ 1204913 w 1519238"/>
              <a:gd name="connsiteY115" fmla="*/ 1186173 h 2613072"/>
              <a:gd name="connsiteX116" fmla="*/ 1195388 w 1519238"/>
              <a:gd name="connsiteY116" fmla="*/ 1214748 h 2613072"/>
              <a:gd name="connsiteX117" fmla="*/ 1190625 w 1519238"/>
              <a:gd name="connsiteY117" fmla="*/ 1281423 h 2613072"/>
              <a:gd name="connsiteX118" fmla="*/ 1176338 w 1519238"/>
              <a:gd name="connsiteY118" fmla="*/ 1300473 h 2613072"/>
              <a:gd name="connsiteX119" fmla="*/ 1190625 w 1519238"/>
              <a:gd name="connsiteY119" fmla="*/ 1333811 h 2613072"/>
              <a:gd name="connsiteX120" fmla="*/ 1200150 w 1519238"/>
              <a:gd name="connsiteY120" fmla="*/ 1348098 h 2613072"/>
              <a:gd name="connsiteX121" fmla="*/ 1209675 w 1519238"/>
              <a:gd name="connsiteY121" fmla="*/ 1381436 h 2613072"/>
              <a:gd name="connsiteX122" fmla="*/ 1219200 w 1519238"/>
              <a:gd name="connsiteY122" fmla="*/ 1400486 h 2613072"/>
              <a:gd name="connsiteX123" fmla="*/ 1223963 w 1519238"/>
              <a:gd name="connsiteY123" fmla="*/ 1467161 h 2613072"/>
              <a:gd name="connsiteX124" fmla="*/ 1228725 w 1519238"/>
              <a:gd name="connsiteY124" fmla="*/ 1486211 h 2613072"/>
              <a:gd name="connsiteX125" fmla="*/ 1233488 w 1519238"/>
              <a:gd name="connsiteY125" fmla="*/ 1510023 h 2613072"/>
              <a:gd name="connsiteX126" fmla="*/ 1228725 w 1519238"/>
              <a:gd name="connsiteY126" fmla="*/ 1557648 h 2613072"/>
              <a:gd name="connsiteX127" fmla="*/ 1209675 w 1519238"/>
              <a:gd name="connsiteY127" fmla="*/ 1605273 h 2613072"/>
              <a:gd name="connsiteX128" fmla="*/ 1204913 w 1519238"/>
              <a:gd name="connsiteY128" fmla="*/ 1676711 h 2613072"/>
              <a:gd name="connsiteX129" fmla="*/ 1195388 w 1519238"/>
              <a:gd name="connsiteY129" fmla="*/ 1710048 h 2613072"/>
              <a:gd name="connsiteX130" fmla="*/ 1185863 w 1519238"/>
              <a:gd name="connsiteY130" fmla="*/ 1748148 h 2613072"/>
              <a:gd name="connsiteX131" fmla="*/ 1190625 w 1519238"/>
              <a:gd name="connsiteY131" fmla="*/ 1833873 h 2613072"/>
              <a:gd name="connsiteX132" fmla="*/ 1200150 w 1519238"/>
              <a:gd name="connsiteY132" fmla="*/ 1867211 h 2613072"/>
              <a:gd name="connsiteX133" fmla="*/ 1204913 w 1519238"/>
              <a:gd name="connsiteY133" fmla="*/ 1886261 h 2613072"/>
              <a:gd name="connsiteX134" fmla="*/ 1219200 w 1519238"/>
              <a:gd name="connsiteY134" fmla="*/ 1933886 h 2613072"/>
              <a:gd name="connsiteX135" fmla="*/ 1223963 w 1519238"/>
              <a:gd name="connsiteY135" fmla="*/ 2124386 h 2613072"/>
              <a:gd name="connsiteX136" fmla="*/ 1233488 w 1519238"/>
              <a:gd name="connsiteY136" fmla="*/ 2186298 h 2613072"/>
              <a:gd name="connsiteX137" fmla="*/ 1243013 w 1519238"/>
              <a:gd name="connsiteY137" fmla="*/ 2200586 h 2613072"/>
              <a:gd name="connsiteX138" fmla="*/ 1247775 w 1519238"/>
              <a:gd name="connsiteY138" fmla="*/ 2214873 h 2613072"/>
              <a:gd name="connsiteX139" fmla="*/ 1257300 w 1519238"/>
              <a:gd name="connsiteY139" fmla="*/ 2233923 h 2613072"/>
              <a:gd name="connsiteX140" fmla="*/ 1271588 w 1519238"/>
              <a:gd name="connsiteY140" fmla="*/ 2276786 h 2613072"/>
              <a:gd name="connsiteX141" fmla="*/ 1264444 w 1519238"/>
              <a:gd name="connsiteY141" fmla="*/ 2364892 h 2613072"/>
              <a:gd name="connsiteX142" fmla="*/ 1202532 w 1519238"/>
              <a:gd name="connsiteY142" fmla="*/ 2422042 h 2613072"/>
              <a:gd name="connsiteX143" fmla="*/ 1100138 w 1519238"/>
              <a:gd name="connsiteY143" fmla="*/ 2464906 h 2613072"/>
              <a:gd name="connsiteX144" fmla="*/ 1052512 w 1519238"/>
              <a:gd name="connsiteY144" fmla="*/ 2555392 h 2613072"/>
              <a:gd name="connsiteX145" fmla="*/ 1062037 w 1519238"/>
              <a:gd name="connsiteY145" fmla="*/ 2610161 h 2613072"/>
              <a:gd name="connsiteX146" fmla="*/ 1054894 w 1519238"/>
              <a:gd name="connsiteY146" fmla="*/ 2605398 h 2613072"/>
              <a:gd name="connsiteX0" fmla="*/ 0 w 1519238"/>
              <a:gd name="connsiteY0" fmla="*/ 1524311 h 2660184"/>
              <a:gd name="connsiteX1" fmla="*/ 23813 w 1519238"/>
              <a:gd name="connsiteY1" fmla="*/ 1486211 h 2660184"/>
              <a:gd name="connsiteX2" fmla="*/ 28575 w 1519238"/>
              <a:gd name="connsiteY2" fmla="*/ 1471923 h 2660184"/>
              <a:gd name="connsiteX3" fmla="*/ 47625 w 1519238"/>
              <a:gd name="connsiteY3" fmla="*/ 1438586 h 2660184"/>
              <a:gd name="connsiteX4" fmla="*/ 61913 w 1519238"/>
              <a:gd name="connsiteY4" fmla="*/ 1424298 h 2660184"/>
              <a:gd name="connsiteX5" fmla="*/ 80963 w 1519238"/>
              <a:gd name="connsiteY5" fmla="*/ 1395723 h 2660184"/>
              <a:gd name="connsiteX6" fmla="*/ 85725 w 1519238"/>
              <a:gd name="connsiteY6" fmla="*/ 1371911 h 2660184"/>
              <a:gd name="connsiteX7" fmla="*/ 119063 w 1519238"/>
              <a:gd name="connsiteY7" fmla="*/ 1338573 h 2660184"/>
              <a:gd name="connsiteX8" fmla="*/ 147638 w 1519238"/>
              <a:gd name="connsiteY8" fmla="*/ 1333811 h 2660184"/>
              <a:gd name="connsiteX9" fmla="*/ 157163 w 1519238"/>
              <a:gd name="connsiteY9" fmla="*/ 1305236 h 2660184"/>
              <a:gd name="connsiteX10" fmla="*/ 166688 w 1519238"/>
              <a:gd name="connsiteY10" fmla="*/ 1252848 h 2660184"/>
              <a:gd name="connsiteX11" fmla="*/ 157163 w 1519238"/>
              <a:gd name="connsiteY11" fmla="*/ 1176648 h 2660184"/>
              <a:gd name="connsiteX12" fmla="*/ 147638 w 1519238"/>
              <a:gd name="connsiteY12" fmla="*/ 1148073 h 2660184"/>
              <a:gd name="connsiteX13" fmla="*/ 142875 w 1519238"/>
              <a:gd name="connsiteY13" fmla="*/ 1114736 h 2660184"/>
              <a:gd name="connsiteX14" fmla="*/ 133350 w 1519238"/>
              <a:gd name="connsiteY14" fmla="*/ 1095686 h 2660184"/>
              <a:gd name="connsiteX15" fmla="*/ 128588 w 1519238"/>
              <a:gd name="connsiteY15" fmla="*/ 1081398 h 2660184"/>
              <a:gd name="connsiteX16" fmla="*/ 133350 w 1519238"/>
              <a:gd name="connsiteY16" fmla="*/ 986148 h 2660184"/>
              <a:gd name="connsiteX17" fmla="*/ 138113 w 1519238"/>
              <a:gd name="connsiteY17" fmla="*/ 971861 h 2660184"/>
              <a:gd name="connsiteX18" fmla="*/ 147638 w 1519238"/>
              <a:gd name="connsiteY18" fmla="*/ 957573 h 2660184"/>
              <a:gd name="connsiteX19" fmla="*/ 161925 w 1519238"/>
              <a:gd name="connsiteY19" fmla="*/ 943286 h 2660184"/>
              <a:gd name="connsiteX20" fmla="*/ 176213 w 1519238"/>
              <a:gd name="connsiteY20" fmla="*/ 900423 h 2660184"/>
              <a:gd name="connsiteX21" fmla="*/ 180975 w 1519238"/>
              <a:gd name="connsiteY21" fmla="*/ 886136 h 2660184"/>
              <a:gd name="connsiteX22" fmla="*/ 190500 w 1519238"/>
              <a:gd name="connsiteY22" fmla="*/ 867086 h 2660184"/>
              <a:gd name="connsiteX23" fmla="*/ 204788 w 1519238"/>
              <a:gd name="connsiteY23" fmla="*/ 814698 h 2660184"/>
              <a:gd name="connsiteX24" fmla="*/ 214313 w 1519238"/>
              <a:gd name="connsiteY24" fmla="*/ 781361 h 2660184"/>
              <a:gd name="connsiteX25" fmla="*/ 223838 w 1519238"/>
              <a:gd name="connsiteY25" fmla="*/ 767073 h 2660184"/>
              <a:gd name="connsiteX26" fmla="*/ 242888 w 1519238"/>
              <a:gd name="connsiteY26" fmla="*/ 733736 h 2660184"/>
              <a:gd name="connsiteX27" fmla="*/ 280988 w 1519238"/>
              <a:gd name="connsiteY27" fmla="*/ 714686 h 2660184"/>
              <a:gd name="connsiteX28" fmla="*/ 300038 w 1519238"/>
              <a:gd name="connsiteY28" fmla="*/ 705161 h 2660184"/>
              <a:gd name="connsiteX29" fmla="*/ 314325 w 1519238"/>
              <a:gd name="connsiteY29" fmla="*/ 690873 h 2660184"/>
              <a:gd name="connsiteX30" fmla="*/ 328613 w 1519238"/>
              <a:gd name="connsiteY30" fmla="*/ 681348 h 2660184"/>
              <a:gd name="connsiteX31" fmla="*/ 333375 w 1519238"/>
              <a:gd name="connsiteY31" fmla="*/ 667061 h 2660184"/>
              <a:gd name="connsiteX32" fmla="*/ 347663 w 1519238"/>
              <a:gd name="connsiteY32" fmla="*/ 652773 h 2660184"/>
              <a:gd name="connsiteX33" fmla="*/ 357188 w 1519238"/>
              <a:gd name="connsiteY33" fmla="*/ 638486 h 2660184"/>
              <a:gd name="connsiteX34" fmla="*/ 385763 w 1519238"/>
              <a:gd name="connsiteY34" fmla="*/ 614673 h 2660184"/>
              <a:gd name="connsiteX35" fmla="*/ 395288 w 1519238"/>
              <a:gd name="connsiteY35" fmla="*/ 600386 h 2660184"/>
              <a:gd name="connsiteX36" fmla="*/ 409575 w 1519238"/>
              <a:gd name="connsiteY36" fmla="*/ 581336 h 2660184"/>
              <a:gd name="connsiteX37" fmla="*/ 433388 w 1519238"/>
              <a:gd name="connsiteY37" fmla="*/ 552761 h 2660184"/>
              <a:gd name="connsiteX38" fmla="*/ 452438 w 1519238"/>
              <a:gd name="connsiteY38" fmla="*/ 543236 h 2660184"/>
              <a:gd name="connsiteX39" fmla="*/ 481013 w 1519238"/>
              <a:gd name="connsiteY39" fmla="*/ 509898 h 2660184"/>
              <a:gd name="connsiteX40" fmla="*/ 514350 w 1519238"/>
              <a:gd name="connsiteY40" fmla="*/ 471798 h 2660184"/>
              <a:gd name="connsiteX41" fmla="*/ 557213 w 1519238"/>
              <a:gd name="connsiteY41" fmla="*/ 428936 h 2660184"/>
              <a:gd name="connsiteX42" fmla="*/ 590550 w 1519238"/>
              <a:gd name="connsiteY42" fmla="*/ 395598 h 2660184"/>
              <a:gd name="connsiteX43" fmla="*/ 609600 w 1519238"/>
              <a:gd name="connsiteY43" fmla="*/ 333686 h 2660184"/>
              <a:gd name="connsiteX44" fmla="*/ 628650 w 1519238"/>
              <a:gd name="connsiteY44" fmla="*/ 305111 h 2660184"/>
              <a:gd name="connsiteX45" fmla="*/ 652463 w 1519238"/>
              <a:gd name="connsiteY45" fmla="*/ 271773 h 2660184"/>
              <a:gd name="connsiteX46" fmla="*/ 676275 w 1519238"/>
              <a:gd name="connsiteY46" fmla="*/ 243198 h 2660184"/>
              <a:gd name="connsiteX47" fmla="*/ 690563 w 1519238"/>
              <a:gd name="connsiteY47" fmla="*/ 209861 h 2660184"/>
              <a:gd name="connsiteX48" fmla="*/ 700088 w 1519238"/>
              <a:gd name="connsiteY48" fmla="*/ 181286 h 2660184"/>
              <a:gd name="connsiteX49" fmla="*/ 714375 w 1519238"/>
              <a:gd name="connsiteY49" fmla="*/ 157473 h 2660184"/>
              <a:gd name="connsiteX50" fmla="*/ 742950 w 1519238"/>
              <a:gd name="connsiteY50" fmla="*/ 133661 h 2660184"/>
              <a:gd name="connsiteX51" fmla="*/ 747713 w 1519238"/>
              <a:gd name="connsiteY51" fmla="*/ 119373 h 2660184"/>
              <a:gd name="connsiteX52" fmla="*/ 733425 w 1519238"/>
              <a:gd name="connsiteY52" fmla="*/ 90798 h 2660184"/>
              <a:gd name="connsiteX53" fmla="*/ 728663 w 1519238"/>
              <a:gd name="connsiteY53" fmla="*/ 76511 h 2660184"/>
              <a:gd name="connsiteX54" fmla="*/ 757238 w 1519238"/>
              <a:gd name="connsiteY54" fmla="*/ 90798 h 2660184"/>
              <a:gd name="connsiteX55" fmla="*/ 766763 w 1519238"/>
              <a:gd name="connsiteY55" fmla="*/ 105086 h 2660184"/>
              <a:gd name="connsiteX56" fmla="*/ 757238 w 1519238"/>
              <a:gd name="connsiteY56" fmla="*/ 71748 h 2660184"/>
              <a:gd name="connsiteX57" fmla="*/ 747713 w 1519238"/>
              <a:gd name="connsiteY57" fmla="*/ 57461 h 2660184"/>
              <a:gd name="connsiteX58" fmla="*/ 742950 w 1519238"/>
              <a:gd name="connsiteY58" fmla="*/ 43173 h 2660184"/>
              <a:gd name="connsiteX59" fmla="*/ 733425 w 1519238"/>
              <a:gd name="connsiteY59" fmla="*/ 28886 h 2660184"/>
              <a:gd name="connsiteX60" fmla="*/ 752475 w 1519238"/>
              <a:gd name="connsiteY60" fmla="*/ 38411 h 2660184"/>
              <a:gd name="connsiteX61" fmla="*/ 766763 w 1519238"/>
              <a:gd name="connsiteY61" fmla="*/ 43173 h 2660184"/>
              <a:gd name="connsiteX62" fmla="*/ 781050 w 1519238"/>
              <a:gd name="connsiteY62" fmla="*/ 43173 h 2660184"/>
              <a:gd name="connsiteX63" fmla="*/ 766763 w 1519238"/>
              <a:gd name="connsiteY63" fmla="*/ 14598 h 2660184"/>
              <a:gd name="connsiteX64" fmla="*/ 762000 w 1519238"/>
              <a:gd name="connsiteY64" fmla="*/ 311 h 2660184"/>
              <a:gd name="connsiteX65" fmla="*/ 804863 w 1519238"/>
              <a:gd name="connsiteY65" fmla="*/ 19361 h 2660184"/>
              <a:gd name="connsiteX66" fmla="*/ 814388 w 1519238"/>
              <a:gd name="connsiteY66" fmla="*/ 33648 h 2660184"/>
              <a:gd name="connsiteX67" fmla="*/ 857250 w 1519238"/>
              <a:gd name="connsiteY67" fmla="*/ 62223 h 2660184"/>
              <a:gd name="connsiteX68" fmla="*/ 876300 w 1519238"/>
              <a:gd name="connsiteY68" fmla="*/ 71748 h 2660184"/>
              <a:gd name="connsiteX69" fmla="*/ 890588 w 1519238"/>
              <a:gd name="connsiteY69" fmla="*/ 86036 h 2660184"/>
              <a:gd name="connsiteX70" fmla="*/ 904875 w 1519238"/>
              <a:gd name="connsiteY70" fmla="*/ 90798 h 2660184"/>
              <a:gd name="connsiteX71" fmla="*/ 947738 w 1519238"/>
              <a:gd name="connsiteY71" fmla="*/ 105086 h 2660184"/>
              <a:gd name="connsiteX72" fmla="*/ 966788 w 1519238"/>
              <a:gd name="connsiteY72" fmla="*/ 114611 h 2660184"/>
              <a:gd name="connsiteX73" fmla="*/ 985838 w 1519238"/>
              <a:gd name="connsiteY73" fmla="*/ 143186 h 2660184"/>
              <a:gd name="connsiteX74" fmla="*/ 1028700 w 1519238"/>
              <a:gd name="connsiteY74" fmla="*/ 176523 h 2660184"/>
              <a:gd name="connsiteX75" fmla="*/ 1047750 w 1519238"/>
              <a:gd name="connsiteY75" fmla="*/ 205098 h 2660184"/>
              <a:gd name="connsiteX76" fmla="*/ 1090613 w 1519238"/>
              <a:gd name="connsiteY76" fmla="*/ 252723 h 2660184"/>
              <a:gd name="connsiteX77" fmla="*/ 1109663 w 1519238"/>
              <a:gd name="connsiteY77" fmla="*/ 281298 h 2660184"/>
              <a:gd name="connsiteX78" fmla="*/ 1114425 w 1519238"/>
              <a:gd name="connsiteY78" fmla="*/ 300348 h 2660184"/>
              <a:gd name="connsiteX79" fmla="*/ 1138238 w 1519238"/>
              <a:gd name="connsiteY79" fmla="*/ 343211 h 2660184"/>
              <a:gd name="connsiteX80" fmla="*/ 1166813 w 1519238"/>
              <a:gd name="connsiteY80" fmla="*/ 362261 h 2660184"/>
              <a:gd name="connsiteX81" fmla="*/ 1204913 w 1519238"/>
              <a:gd name="connsiteY81" fmla="*/ 371786 h 2660184"/>
              <a:gd name="connsiteX82" fmla="*/ 1214438 w 1519238"/>
              <a:gd name="connsiteY82" fmla="*/ 386073 h 2660184"/>
              <a:gd name="connsiteX83" fmla="*/ 1238250 w 1519238"/>
              <a:gd name="connsiteY83" fmla="*/ 414648 h 2660184"/>
              <a:gd name="connsiteX84" fmla="*/ 1247775 w 1519238"/>
              <a:gd name="connsiteY84" fmla="*/ 443223 h 2660184"/>
              <a:gd name="connsiteX85" fmla="*/ 1252538 w 1519238"/>
              <a:gd name="connsiteY85" fmla="*/ 457511 h 2660184"/>
              <a:gd name="connsiteX86" fmla="*/ 1262063 w 1519238"/>
              <a:gd name="connsiteY86" fmla="*/ 476561 h 2660184"/>
              <a:gd name="connsiteX87" fmla="*/ 1290638 w 1519238"/>
              <a:gd name="connsiteY87" fmla="*/ 519423 h 2660184"/>
              <a:gd name="connsiteX88" fmla="*/ 1300163 w 1519238"/>
              <a:gd name="connsiteY88" fmla="*/ 533711 h 2660184"/>
              <a:gd name="connsiteX89" fmla="*/ 1304925 w 1519238"/>
              <a:gd name="connsiteY89" fmla="*/ 547998 h 2660184"/>
              <a:gd name="connsiteX90" fmla="*/ 1319213 w 1519238"/>
              <a:gd name="connsiteY90" fmla="*/ 557523 h 2660184"/>
              <a:gd name="connsiteX91" fmla="*/ 1371600 w 1519238"/>
              <a:gd name="connsiteY91" fmla="*/ 581336 h 2660184"/>
              <a:gd name="connsiteX92" fmla="*/ 1390650 w 1519238"/>
              <a:gd name="connsiteY92" fmla="*/ 590861 h 2660184"/>
              <a:gd name="connsiteX93" fmla="*/ 1419225 w 1519238"/>
              <a:gd name="connsiteY93" fmla="*/ 600386 h 2660184"/>
              <a:gd name="connsiteX94" fmla="*/ 1462088 w 1519238"/>
              <a:gd name="connsiteY94" fmla="*/ 595623 h 2660184"/>
              <a:gd name="connsiteX95" fmla="*/ 1476375 w 1519238"/>
              <a:gd name="connsiteY95" fmla="*/ 590861 h 2660184"/>
              <a:gd name="connsiteX96" fmla="*/ 1485900 w 1519238"/>
              <a:gd name="connsiteY96" fmla="*/ 576573 h 2660184"/>
              <a:gd name="connsiteX97" fmla="*/ 1504950 w 1519238"/>
              <a:gd name="connsiteY97" fmla="*/ 571811 h 2660184"/>
              <a:gd name="connsiteX98" fmla="*/ 1519238 w 1519238"/>
              <a:gd name="connsiteY98" fmla="*/ 567048 h 2660184"/>
              <a:gd name="connsiteX99" fmla="*/ 1509713 w 1519238"/>
              <a:gd name="connsiteY99" fmla="*/ 705161 h 2660184"/>
              <a:gd name="connsiteX100" fmla="*/ 1504950 w 1519238"/>
              <a:gd name="connsiteY100" fmla="*/ 719448 h 2660184"/>
              <a:gd name="connsiteX101" fmla="*/ 1485900 w 1519238"/>
              <a:gd name="connsiteY101" fmla="*/ 748023 h 2660184"/>
              <a:gd name="connsiteX102" fmla="*/ 1466850 w 1519238"/>
              <a:gd name="connsiteY102" fmla="*/ 786123 h 2660184"/>
              <a:gd name="connsiteX103" fmla="*/ 1457325 w 1519238"/>
              <a:gd name="connsiteY103" fmla="*/ 824223 h 2660184"/>
              <a:gd name="connsiteX104" fmla="*/ 1447800 w 1519238"/>
              <a:gd name="connsiteY104" fmla="*/ 909948 h 2660184"/>
              <a:gd name="connsiteX105" fmla="*/ 1438275 w 1519238"/>
              <a:gd name="connsiteY105" fmla="*/ 1014723 h 2660184"/>
              <a:gd name="connsiteX106" fmla="*/ 1428750 w 1519238"/>
              <a:gd name="connsiteY106" fmla="*/ 1090923 h 2660184"/>
              <a:gd name="connsiteX107" fmla="*/ 1414463 w 1519238"/>
              <a:gd name="connsiteY107" fmla="*/ 1119498 h 2660184"/>
              <a:gd name="connsiteX108" fmla="*/ 1400175 w 1519238"/>
              <a:gd name="connsiteY108" fmla="*/ 1148073 h 2660184"/>
              <a:gd name="connsiteX109" fmla="*/ 1395413 w 1519238"/>
              <a:gd name="connsiteY109" fmla="*/ 1162361 h 2660184"/>
              <a:gd name="connsiteX110" fmla="*/ 1338263 w 1519238"/>
              <a:gd name="connsiteY110" fmla="*/ 1148073 h 2660184"/>
              <a:gd name="connsiteX111" fmla="*/ 1314450 w 1519238"/>
              <a:gd name="connsiteY111" fmla="*/ 1143311 h 2660184"/>
              <a:gd name="connsiteX112" fmla="*/ 1285875 w 1519238"/>
              <a:gd name="connsiteY112" fmla="*/ 1133786 h 2660184"/>
              <a:gd name="connsiteX113" fmla="*/ 1223963 w 1519238"/>
              <a:gd name="connsiteY113" fmla="*/ 1138548 h 2660184"/>
              <a:gd name="connsiteX114" fmla="*/ 1214438 w 1519238"/>
              <a:gd name="connsiteY114" fmla="*/ 1167123 h 2660184"/>
              <a:gd name="connsiteX115" fmla="*/ 1204913 w 1519238"/>
              <a:gd name="connsiteY115" fmla="*/ 1186173 h 2660184"/>
              <a:gd name="connsiteX116" fmla="*/ 1195388 w 1519238"/>
              <a:gd name="connsiteY116" fmla="*/ 1214748 h 2660184"/>
              <a:gd name="connsiteX117" fmla="*/ 1190625 w 1519238"/>
              <a:gd name="connsiteY117" fmla="*/ 1281423 h 2660184"/>
              <a:gd name="connsiteX118" fmla="*/ 1176338 w 1519238"/>
              <a:gd name="connsiteY118" fmla="*/ 1300473 h 2660184"/>
              <a:gd name="connsiteX119" fmla="*/ 1190625 w 1519238"/>
              <a:gd name="connsiteY119" fmla="*/ 1333811 h 2660184"/>
              <a:gd name="connsiteX120" fmla="*/ 1200150 w 1519238"/>
              <a:gd name="connsiteY120" fmla="*/ 1348098 h 2660184"/>
              <a:gd name="connsiteX121" fmla="*/ 1209675 w 1519238"/>
              <a:gd name="connsiteY121" fmla="*/ 1381436 h 2660184"/>
              <a:gd name="connsiteX122" fmla="*/ 1219200 w 1519238"/>
              <a:gd name="connsiteY122" fmla="*/ 1400486 h 2660184"/>
              <a:gd name="connsiteX123" fmla="*/ 1223963 w 1519238"/>
              <a:gd name="connsiteY123" fmla="*/ 1467161 h 2660184"/>
              <a:gd name="connsiteX124" fmla="*/ 1228725 w 1519238"/>
              <a:gd name="connsiteY124" fmla="*/ 1486211 h 2660184"/>
              <a:gd name="connsiteX125" fmla="*/ 1233488 w 1519238"/>
              <a:gd name="connsiteY125" fmla="*/ 1510023 h 2660184"/>
              <a:gd name="connsiteX126" fmla="*/ 1228725 w 1519238"/>
              <a:gd name="connsiteY126" fmla="*/ 1557648 h 2660184"/>
              <a:gd name="connsiteX127" fmla="*/ 1209675 w 1519238"/>
              <a:gd name="connsiteY127" fmla="*/ 1605273 h 2660184"/>
              <a:gd name="connsiteX128" fmla="*/ 1204913 w 1519238"/>
              <a:gd name="connsiteY128" fmla="*/ 1676711 h 2660184"/>
              <a:gd name="connsiteX129" fmla="*/ 1195388 w 1519238"/>
              <a:gd name="connsiteY129" fmla="*/ 1710048 h 2660184"/>
              <a:gd name="connsiteX130" fmla="*/ 1185863 w 1519238"/>
              <a:gd name="connsiteY130" fmla="*/ 1748148 h 2660184"/>
              <a:gd name="connsiteX131" fmla="*/ 1190625 w 1519238"/>
              <a:gd name="connsiteY131" fmla="*/ 1833873 h 2660184"/>
              <a:gd name="connsiteX132" fmla="*/ 1200150 w 1519238"/>
              <a:gd name="connsiteY132" fmla="*/ 1867211 h 2660184"/>
              <a:gd name="connsiteX133" fmla="*/ 1204913 w 1519238"/>
              <a:gd name="connsiteY133" fmla="*/ 1886261 h 2660184"/>
              <a:gd name="connsiteX134" fmla="*/ 1219200 w 1519238"/>
              <a:gd name="connsiteY134" fmla="*/ 1933886 h 2660184"/>
              <a:gd name="connsiteX135" fmla="*/ 1223963 w 1519238"/>
              <a:gd name="connsiteY135" fmla="*/ 2124386 h 2660184"/>
              <a:gd name="connsiteX136" fmla="*/ 1233488 w 1519238"/>
              <a:gd name="connsiteY136" fmla="*/ 2186298 h 2660184"/>
              <a:gd name="connsiteX137" fmla="*/ 1243013 w 1519238"/>
              <a:gd name="connsiteY137" fmla="*/ 2200586 h 2660184"/>
              <a:gd name="connsiteX138" fmla="*/ 1247775 w 1519238"/>
              <a:gd name="connsiteY138" fmla="*/ 2214873 h 2660184"/>
              <a:gd name="connsiteX139" fmla="*/ 1257300 w 1519238"/>
              <a:gd name="connsiteY139" fmla="*/ 2233923 h 2660184"/>
              <a:gd name="connsiteX140" fmla="*/ 1271588 w 1519238"/>
              <a:gd name="connsiteY140" fmla="*/ 2276786 h 2660184"/>
              <a:gd name="connsiteX141" fmla="*/ 1264444 w 1519238"/>
              <a:gd name="connsiteY141" fmla="*/ 2364892 h 2660184"/>
              <a:gd name="connsiteX142" fmla="*/ 1202532 w 1519238"/>
              <a:gd name="connsiteY142" fmla="*/ 2422042 h 2660184"/>
              <a:gd name="connsiteX143" fmla="*/ 1100138 w 1519238"/>
              <a:gd name="connsiteY143" fmla="*/ 2464906 h 2660184"/>
              <a:gd name="connsiteX144" fmla="*/ 1052512 w 1519238"/>
              <a:gd name="connsiteY144" fmla="*/ 2555392 h 2660184"/>
              <a:gd name="connsiteX145" fmla="*/ 1062037 w 1519238"/>
              <a:gd name="connsiteY145" fmla="*/ 2610161 h 2660184"/>
              <a:gd name="connsiteX146" fmla="*/ 1045369 w 1519238"/>
              <a:gd name="connsiteY146" fmla="*/ 2660167 h 2660184"/>
              <a:gd name="connsiteX0" fmla="*/ 0 w 1519238"/>
              <a:gd name="connsiteY0" fmla="*/ 1524311 h 2662564"/>
              <a:gd name="connsiteX1" fmla="*/ 23813 w 1519238"/>
              <a:gd name="connsiteY1" fmla="*/ 1486211 h 2662564"/>
              <a:gd name="connsiteX2" fmla="*/ 28575 w 1519238"/>
              <a:gd name="connsiteY2" fmla="*/ 1471923 h 2662564"/>
              <a:gd name="connsiteX3" fmla="*/ 47625 w 1519238"/>
              <a:gd name="connsiteY3" fmla="*/ 1438586 h 2662564"/>
              <a:gd name="connsiteX4" fmla="*/ 61913 w 1519238"/>
              <a:gd name="connsiteY4" fmla="*/ 1424298 h 2662564"/>
              <a:gd name="connsiteX5" fmla="*/ 80963 w 1519238"/>
              <a:gd name="connsiteY5" fmla="*/ 1395723 h 2662564"/>
              <a:gd name="connsiteX6" fmla="*/ 85725 w 1519238"/>
              <a:gd name="connsiteY6" fmla="*/ 1371911 h 2662564"/>
              <a:gd name="connsiteX7" fmla="*/ 119063 w 1519238"/>
              <a:gd name="connsiteY7" fmla="*/ 1338573 h 2662564"/>
              <a:gd name="connsiteX8" fmla="*/ 147638 w 1519238"/>
              <a:gd name="connsiteY8" fmla="*/ 1333811 h 2662564"/>
              <a:gd name="connsiteX9" fmla="*/ 157163 w 1519238"/>
              <a:gd name="connsiteY9" fmla="*/ 1305236 h 2662564"/>
              <a:gd name="connsiteX10" fmla="*/ 166688 w 1519238"/>
              <a:gd name="connsiteY10" fmla="*/ 1252848 h 2662564"/>
              <a:gd name="connsiteX11" fmla="*/ 157163 w 1519238"/>
              <a:gd name="connsiteY11" fmla="*/ 1176648 h 2662564"/>
              <a:gd name="connsiteX12" fmla="*/ 147638 w 1519238"/>
              <a:gd name="connsiteY12" fmla="*/ 1148073 h 2662564"/>
              <a:gd name="connsiteX13" fmla="*/ 142875 w 1519238"/>
              <a:gd name="connsiteY13" fmla="*/ 1114736 h 2662564"/>
              <a:gd name="connsiteX14" fmla="*/ 133350 w 1519238"/>
              <a:gd name="connsiteY14" fmla="*/ 1095686 h 2662564"/>
              <a:gd name="connsiteX15" fmla="*/ 128588 w 1519238"/>
              <a:gd name="connsiteY15" fmla="*/ 1081398 h 2662564"/>
              <a:gd name="connsiteX16" fmla="*/ 133350 w 1519238"/>
              <a:gd name="connsiteY16" fmla="*/ 986148 h 2662564"/>
              <a:gd name="connsiteX17" fmla="*/ 138113 w 1519238"/>
              <a:gd name="connsiteY17" fmla="*/ 971861 h 2662564"/>
              <a:gd name="connsiteX18" fmla="*/ 147638 w 1519238"/>
              <a:gd name="connsiteY18" fmla="*/ 957573 h 2662564"/>
              <a:gd name="connsiteX19" fmla="*/ 161925 w 1519238"/>
              <a:gd name="connsiteY19" fmla="*/ 943286 h 2662564"/>
              <a:gd name="connsiteX20" fmla="*/ 176213 w 1519238"/>
              <a:gd name="connsiteY20" fmla="*/ 900423 h 2662564"/>
              <a:gd name="connsiteX21" fmla="*/ 180975 w 1519238"/>
              <a:gd name="connsiteY21" fmla="*/ 886136 h 2662564"/>
              <a:gd name="connsiteX22" fmla="*/ 190500 w 1519238"/>
              <a:gd name="connsiteY22" fmla="*/ 867086 h 2662564"/>
              <a:gd name="connsiteX23" fmla="*/ 204788 w 1519238"/>
              <a:gd name="connsiteY23" fmla="*/ 814698 h 2662564"/>
              <a:gd name="connsiteX24" fmla="*/ 214313 w 1519238"/>
              <a:gd name="connsiteY24" fmla="*/ 781361 h 2662564"/>
              <a:gd name="connsiteX25" fmla="*/ 223838 w 1519238"/>
              <a:gd name="connsiteY25" fmla="*/ 767073 h 2662564"/>
              <a:gd name="connsiteX26" fmla="*/ 242888 w 1519238"/>
              <a:gd name="connsiteY26" fmla="*/ 733736 h 2662564"/>
              <a:gd name="connsiteX27" fmla="*/ 280988 w 1519238"/>
              <a:gd name="connsiteY27" fmla="*/ 714686 h 2662564"/>
              <a:gd name="connsiteX28" fmla="*/ 300038 w 1519238"/>
              <a:gd name="connsiteY28" fmla="*/ 705161 h 2662564"/>
              <a:gd name="connsiteX29" fmla="*/ 314325 w 1519238"/>
              <a:gd name="connsiteY29" fmla="*/ 690873 h 2662564"/>
              <a:gd name="connsiteX30" fmla="*/ 328613 w 1519238"/>
              <a:gd name="connsiteY30" fmla="*/ 681348 h 2662564"/>
              <a:gd name="connsiteX31" fmla="*/ 333375 w 1519238"/>
              <a:gd name="connsiteY31" fmla="*/ 667061 h 2662564"/>
              <a:gd name="connsiteX32" fmla="*/ 347663 w 1519238"/>
              <a:gd name="connsiteY32" fmla="*/ 652773 h 2662564"/>
              <a:gd name="connsiteX33" fmla="*/ 357188 w 1519238"/>
              <a:gd name="connsiteY33" fmla="*/ 638486 h 2662564"/>
              <a:gd name="connsiteX34" fmla="*/ 385763 w 1519238"/>
              <a:gd name="connsiteY34" fmla="*/ 614673 h 2662564"/>
              <a:gd name="connsiteX35" fmla="*/ 395288 w 1519238"/>
              <a:gd name="connsiteY35" fmla="*/ 600386 h 2662564"/>
              <a:gd name="connsiteX36" fmla="*/ 409575 w 1519238"/>
              <a:gd name="connsiteY36" fmla="*/ 581336 h 2662564"/>
              <a:gd name="connsiteX37" fmla="*/ 433388 w 1519238"/>
              <a:gd name="connsiteY37" fmla="*/ 552761 h 2662564"/>
              <a:gd name="connsiteX38" fmla="*/ 452438 w 1519238"/>
              <a:gd name="connsiteY38" fmla="*/ 543236 h 2662564"/>
              <a:gd name="connsiteX39" fmla="*/ 481013 w 1519238"/>
              <a:gd name="connsiteY39" fmla="*/ 509898 h 2662564"/>
              <a:gd name="connsiteX40" fmla="*/ 514350 w 1519238"/>
              <a:gd name="connsiteY40" fmla="*/ 471798 h 2662564"/>
              <a:gd name="connsiteX41" fmla="*/ 557213 w 1519238"/>
              <a:gd name="connsiteY41" fmla="*/ 428936 h 2662564"/>
              <a:gd name="connsiteX42" fmla="*/ 590550 w 1519238"/>
              <a:gd name="connsiteY42" fmla="*/ 395598 h 2662564"/>
              <a:gd name="connsiteX43" fmla="*/ 609600 w 1519238"/>
              <a:gd name="connsiteY43" fmla="*/ 333686 h 2662564"/>
              <a:gd name="connsiteX44" fmla="*/ 628650 w 1519238"/>
              <a:gd name="connsiteY44" fmla="*/ 305111 h 2662564"/>
              <a:gd name="connsiteX45" fmla="*/ 652463 w 1519238"/>
              <a:gd name="connsiteY45" fmla="*/ 271773 h 2662564"/>
              <a:gd name="connsiteX46" fmla="*/ 676275 w 1519238"/>
              <a:gd name="connsiteY46" fmla="*/ 243198 h 2662564"/>
              <a:gd name="connsiteX47" fmla="*/ 690563 w 1519238"/>
              <a:gd name="connsiteY47" fmla="*/ 209861 h 2662564"/>
              <a:gd name="connsiteX48" fmla="*/ 700088 w 1519238"/>
              <a:gd name="connsiteY48" fmla="*/ 181286 h 2662564"/>
              <a:gd name="connsiteX49" fmla="*/ 714375 w 1519238"/>
              <a:gd name="connsiteY49" fmla="*/ 157473 h 2662564"/>
              <a:gd name="connsiteX50" fmla="*/ 742950 w 1519238"/>
              <a:gd name="connsiteY50" fmla="*/ 133661 h 2662564"/>
              <a:gd name="connsiteX51" fmla="*/ 747713 w 1519238"/>
              <a:gd name="connsiteY51" fmla="*/ 119373 h 2662564"/>
              <a:gd name="connsiteX52" fmla="*/ 733425 w 1519238"/>
              <a:gd name="connsiteY52" fmla="*/ 90798 h 2662564"/>
              <a:gd name="connsiteX53" fmla="*/ 728663 w 1519238"/>
              <a:gd name="connsiteY53" fmla="*/ 76511 h 2662564"/>
              <a:gd name="connsiteX54" fmla="*/ 757238 w 1519238"/>
              <a:gd name="connsiteY54" fmla="*/ 90798 h 2662564"/>
              <a:gd name="connsiteX55" fmla="*/ 766763 w 1519238"/>
              <a:gd name="connsiteY55" fmla="*/ 105086 h 2662564"/>
              <a:gd name="connsiteX56" fmla="*/ 757238 w 1519238"/>
              <a:gd name="connsiteY56" fmla="*/ 71748 h 2662564"/>
              <a:gd name="connsiteX57" fmla="*/ 747713 w 1519238"/>
              <a:gd name="connsiteY57" fmla="*/ 57461 h 2662564"/>
              <a:gd name="connsiteX58" fmla="*/ 742950 w 1519238"/>
              <a:gd name="connsiteY58" fmla="*/ 43173 h 2662564"/>
              <a:gd name="connsiteX59" fmla="*/ 733425 w 1519238"/>
              <a:gd name="connsiteY59" fmla="*/ 28886 h 2662564"/>
              <a:gd name="connsiteX60" fmla="*/ 752475 w 1519238"/>
              <a:gd name="connsiteY60" fmla="*/ 38411 h 2662564"/>
              <a:gd name="connsiteX61" fmla="*/ 766763 w 1519238"/>
              <a:gd name="connsiteY61" fmla="*/ 43173 h 2662564"/>
              <a:gd name="connsiteX62" fmla="*/ 781050 w 1519238"/>
              <a:gd name="connsiteY62" fmla="*/ 43173 h 2662564"/>
              <a:gd name="connsiteX63" fmla="*/ 766763 w 1519238"/>
              <a:gd name="connsiteY63" fmla="*/ 14598 h 2662564"/>
              <a:gd name="connsiteX64" fmla="*/ 762000 w 1519238"/>
              <a:gd name="connsiteY64" fmla="*/ 311 h 2662564"/>
              <a:gd name="connsiteX65" fmla="*/ 804863 w 1519238"/>
              <a:gd name="connsiteY65" fmla="*/ 19361 h 2662564"/>
              <a:gd name="connsiteX66" fmla="*/ 814388 w 1519238"/>
              <a:gd name="connsiteY66" fmla="*/ 33648 h 2662564"/>
              <a:gd name="connsiteX67" fmla="*/ 857250 w 1519238"/>
              <a:gd name="connsiteY67" fmla="*/ 62223 h 2662564"/>
              <a:gd name="connsiteX68" fmla="*/ 876300 w 1519238"/>
              <a:gd name="connsiteY68" fmla="*/ 71748 h 2662564"/>
              <a:gd name="connsiteX69" fmla="*/ 890588 w 1519238"/>
              <a:gd name="connsiteY69" fmla="*/ 86036 h 2662564"/>
              <a:gd name="connsiteX70" fmla="*/ 904875 w 1519238"/>
              <a:gd name="connsiteY70" fmla="*/ 90798 h 2662564"/>
              <a:gd name="connsiteX71" fmla="*/ 947738 w 1519238"/>
              <a:gd name="connsiteY71" fmla="*/ 105086 h 2662564"/>
              <a:gd name="connsiteX72" fmla="*/ 966788 w 1519238"/>
              <a:gd name="connsiteY72" fmla="*/ 114611 h 2662564"/>
              <a:gd name="connsiteX73" fmla="*/ 985838 w 1519238"/>
              <a:gd name="connsiteY73" fmla="*/ 143186 h 2662564"/>
              <a:gd name="connsiteX74" fmla="*/ 1028700 w 1519238"/>
              <a:gd name="connsiteY74" fmla="*/ 176523 h 2662564"/>
              <a:gd name="connsiteX75" fmla="*/ 1047750 w 1519238"/>
              <a:gd name="connsiteY75" fmla="*/ 205098 h 2662564"/>
              <a:gd name="connsiteX76" fmla="*/ 1090613 w 1519238"/>
              <a:gd name="connsiteY76" fmla="*/ 252723 h 2662564"/>
              <a:gd name="connsiteX77" fmla="*/ 1109663 w 1519238"/>
              <a:gd name="connsiteY77" fmla="*/ 281298 h 2662564"/>
              <a:gd name="connsiteX78" fmla="*/ 1114425 w 1519238"/>
              <a:gd name="connsiteY78" fmla="*/ 300348 h 2662564"/>
              <a:gd name="connsiteX79" fmla="*/ 1138238 w 1519238"/>
              <a:gd name="connsiteY79" fmla="*/ 343211 h 2662564"/>
              <a:gd name="connsiteX80" fmla="*/ 1166813 w 1519238"/>
              <a:gd name="connsiteY80" fmla="*/ 362261 h 2662564"/>
              <a:gd name="connsiteX81" fmla="*/ 1204913 w 1519238"/>
              <a:gd name="connsiteY81" fmla="*/ 371786 h 2662564"/>
              <a:gd name="connsiteX82" fmla="*/ 1214438 w 1519238"/>
              <a:gd name="connsiteY82" fmla="*/ 386073 h 2662564"/>
              <a:gd name="connsiteX83" fmla="*/ 1238250 w 1519238"/>
              <a:gd name="connsiteY83" fmla="*/ 414648 h 2662564"/>
              <a:gd name="connsiteX84" fmla="*/ 1247775 w 1519238"/>
              <a:gd name="connsiteY84" fmla="*/ 443223 h 2662564"/>
              <a:gd name="connsiteX85" fmla="*/ 1252538 w 1519238"/>
              <a:gd name="connsiteY85" fmla="*/ 457511 h 2662564"/>
              <a:gd name="connsiteX86" fmla="*/ 1262063 w 1519238"/>
              <a:gd name="connsiteY86" fmla="*/ 476561 h 2662564"/>
              <a:gd name="connsiteX87" fmla="*/ 1290638 w 1519238"/>
              <a:gd name="connsiteY87" fmla="*/ 519423 h 2662564"/>
              <a:gd name="connsiteX88" fmla="*/ 1300163 w 1519238"/>
              <a:gd name="connsiteY88" fmla="*/ 533711 h 2662564"/>
              <a:gd name="connsiteX89" fmla="*/ 1304925 w 1519238"/>
              <a:gd name="connsiteY89" fmla="*/ 547998 h 2662564"/>
              <a:gd name="connsiteX90" fmla="*/ 1319213 w 1519238"/>
              <a:gd name="connsiteY90" fmla="*/ 557523 h 2662564"/>
              <a:gd name="connsiteX91" fmla="*/ 1371600 w 1519238"/>
              <a:gd name="connsiteY91" fmla="*/ 581336 h 2662564"/>
              <a:gd name="connsiteX92" fmla="*/ 1390650 w 1519238"/>
              <a:gd name="connsiteY92" fmla="*/ 590861 h 2662564"/>
              <a:gd name="connsiteX93" fmla="*/ 1419225 w 1519238"/>
              <a:gd name="connsiteY93" fmla="*/ 600386 h 2662564"/>
              <a:gd name="connsiteX94" fmla="*/ 1462088 w 1519238"/>
              <a:gd name="connsiteY94" fmla="*/ 595623 h 2662564"/>
              <a:gd name="connsiteX95" fmla="*/ 1476375 w 1519238"/>
              <a:gd name="connsiteY95" fmla="*/ 590861 h 2662564"/>
              <a:gd name="connsiteX96" fmla="*/ 1485900 w 1519238"/>
              <a:gd name="connsiteY96" fmla="*/ 576573 h 2662564"/>
              <a:gd name="connsiteX97" fmla="*/ 1504950 w 1519238"/>
              <a:gd name="connsiteY97" fmla="*/ 571811 h 2662564"/>
              <a:gd name="connsiteX98" fmla="*/ 1519238 w 1519238"/>
              <a:gd name="connsiteY98" fmla="*/ 567048 h 2662564"/>
              <a:gd name="connsiteX99" fmla="*/ 1509713 w 1519238"/>
              <a:gd name="connsiteY99" fmla="*/ 705161 h 2662564"/>
              <a:gd name="connsiteX100" fmla="*/ 1504950 w 1519238"/>
              <a:gd name="connsiteY100" fmla="*/ 719448 h 2662564"/>
              <a:gd name="connsiteX101" fmla="*/ 1485900 w 1519238"/>
              <a:gd name="connsiteY101" fmla="*/ 748023 h 2662564"/>
              <a:gd name="connsiteX102" fmla="*/ 1466850 w 1519238"/>
              <a:gd name="connsiteY102" fmla="*/ 786123 h 2662564"/>
              <a:gd name="connsiteX103" fmla="*/ 1457325 w 1519238"/>
              <a:gd name="connsiteY103" fmla="*/ 824223 h 2662564"/>
              <a:gd name="connsiteX104" fmla="*/ 1447800 w 1519238"/>
              <a:gd name="connsiteY104" fmla="*/ 909948 h 2662564"/>
              <a:gd name="connsiteX105" fmla="*/ 1438275 w 1519238"/>
              <a:gd name="connsiteY105" fmla="*/ 1014723 h 2662564"/>
              <a:gd name="connsiteX106" fmla="*/ 1428750 w 1519238"/>
              <a:gd name="connsiteY106" fmla="*/ 1090923 h 2662564"/>
              <a:gd name="connsiteX107" fmla="*/ 1414463 w 1519238"/>
              <a:gd name="connsiteY107" fmla="*/ 1119498 h 2662564"/>
              <a:gd name="connsiteX108" fmla="*/ 1400175 w 1519238"/>
              <a:gd name="connsiteY108" fmla="*/ 1148073 h 2662564"/>
              <a:gd name="connsiteX109" fmla="*/ 1395413 w 1519238"/>
              <a:gd name="connsiteY109" fmla="*/ 1162361 h 2662564"/>
              <a:gd name="connsiteX110" fmla="*/ 1338263 w 1519238"/>
              <a:gd name="connsiteY110" fmla="*/ 1148073 h 2662564"/>
              <a:gd name="connsiteX111" fmla="*/ 1314450 w 1519238"/>
              <a:gd name="connsiteY111" fmla="*/ 1143311 h 2662564"/>
              <a:gd name="connsiteX112" fmla="*/ 1285875 w 1519238"/>
              <a:gd name="connsiteY112" fmla="*/ 1133786 h 2662564"/>
              <a:gd name="connsiteX113" fmla="*/ 1223963 w 1519238"/>
              <a:gd name="connsiteY113" fmla="*/ 1138548 h 2662564"/>
              <a:gd name="connsiteX114" fmla="*/ 1214438 w 1519238"/>
              <a:gd name="connsiteY114" fmla="*/ 1167123 h 2662564"/>
              <a:gd name="connsiteX115" fmla="*/ 1204913 w 1519238"/>
              <a:gd name="connsiteY115" fmla="*/ 1186173 h 2662564"/>
              <a:gd name="connsiteX116" fmla="*/ 1195388 w 1519238"/>
              <a:gd name="connsiteY116" fmla="*/ 1214748 h 2662564"/>
              <a:gd name="connsiteX117" fmla="*/ 1190625 w 1519238"/>
              <a:gd name="connsiteY117" fmla="*/ 1281423 h 2662564"/>
              <a:gd name="connsiteX118" fmla="*/ 1176338 w 1519238"/>
              <a:gd name="connsiteY118" fmla="*/ 1300473 h 2662564"/>
              <a:gd name="connsiteX119" fmla="*/ 1190625 w 1519238"/>
              <a:gd name="connsiteY119" fmla="*/ 1333811 h 2662564"/>
              <a:gd name="connsiteX120" fmla="*/ 1200150 w 1519238"/>
              <a:gd name="connsiteY120" fmla="*/ 1348098 h 2662564"/>
              <a:gd name="connsiteX121" fmla="*/ 1209675 w 1519238"/>
              <a:gd name="connsiteY121" fmla="*/ 1381436 h 2662564"/>
              <a:gd name="connsiteX122" fmla="*/ 1219200 w 1519238"/>
              <a:gd name="connsiteY122" fmla="*/ 1400486 h 2662564"/>
              <a:gd name="connsiteX123" fmla="*/ 1223963 w 1519238"/>
              <a:gd name="connsiteY123" fmla="*/ 1467161 h 2662564"/>
              <a:gd name="connsiteX124" fmla="*/ 1228725 w 1519238"/>
              <a:gd name="connsiteY124" fmla="*/ 1486211 h 2662564"/>
              <a:gd name="connsiteX125" fmla="*/ 1233488 w 1519238"/>
              <a:gd name="connsiteY125" fmla="*/ 1510023 h 2662564"/>
              <a:gd name="connsiteX126" fmla="*/ 1228725 w 1519238"/>
              <a:gd name="connsiteY126" fmla="*/ 1557648 h 2662564"/>
              <a:gd name="connsiteX127" fmla="*/ 1209675 w 1519238"/>
              <a:gd name="connsiteY127" fmla="*/ 1605273 h 2662564"/>
              <a:gd name="connsiteX128" fmla="*/ 1204913 w 1519238"/>
              <a:gd name="connsiteY128" fmla="*/ 1676711 h 2662564"/>
              <a:gd name="connsiteX129" fmla="*/ 1195388 w 1519238"/>
              <a:gd name="connsiteY129" fmla="*/ 1710048 h 2662564"/>
              <a:gd name="connsiteX130" fmla="*/ 1185863 w 1519238"/>
              <a:gd name="connsiteY130" fmla="*/ 1748148 h 2662564"/>
              <a:gd name="connsiteX131" fmla="*/ 1190625 w 1519238"/>
              <a:gd name="connsiteY131" fmla="*/ 1833873 h 2662564"/>
              <a:gd name="connsiteX132" fmla="*/ 1200150 w 1519238"/>
              <a:gd name="connsiteY132" fmla="*/ 1867211 h 2662564"/>
              <a:gd name="connsiteX133" fmla="*/ 1204913 w 1519238"/>
              <a:gd name="connsiteY133" fmla="*/ 1886261 h 2662564"/>
              <a:gd name="connsiteX134" fmla="*/ 1219200 w 1519238"/>
              <a:gd name="connsiteY134" fmla="*/ 1933886 h 2662564"/>
              <a:gd name="connsiteX135" fmla="*/ 1223963 w 1519238"/>
              <a:gd name="connsiteY135" fmla="*/ 2124386 h 2662564"/>
              <a:gd name="connsiteX136" fmla="*/ 1233488 w 1519238"/>
              <a:gd name="connsiteY136" fmla="*/ 2186298 h 2662564"/>
              <a:gd name="connsiteX137" fmla="*/ 1243013 w 1519238"/>
              <a:gd name="connsiteY137" fmla="*/ 2200586 h 2662564"/>
              <a:gd name="connsiteX138" fmla="*/ 1247775 w 1519238"/>
              <a:gd name="connsiteY138" fmla="*/ 2214873 h 2662564"/>
              <a:gd name="connsiteX139" fmla="*/ 1257300 w 1519238"/>
              <a:gd name="connsiteY139" fmla="*/ 2233923 h 2662564"/>
              <a:gd name="connsiteX140" fmla="*/ 1271588 w 1519238"/>
              <a:gd name="connsiteY140" fmla="*/ 2276786 h 2662564"/>
              <a:gd name="connsiteX141" fmla="*/ 1264444 w 1519238"/>
              <a:gd name="connsiteY141" fmla="*/ 2364892 h 2662564"/>
              <a:gd name="connsiteX142" fmla="*/ 1202532 w 1519238"/>
              <a:gd name="connsiteY142" fmla="*/ 2422042 h 2662564"/>
              <a:gd name="connsiteX143" fmla="*/ 1100138 w 1519238"/>
              <a:gd name="connsiteY143" fmla="*/ 2464906 h 2662564"/>
              <a:gd name="connsiteX144" fmla="*/ 1052512 w 1519238"/>
              <a:gd name="connsiteY144" fmla="*/ 2555392 h 2662564"/>
              <a:gd name="connsiteX145" fmla="*/ 1062037 w 1519238"/>
              <a:gd name="connsiteY145" fmla="*/ 2610161 h 2662564"/>
              <a:gd name="connsiteX146" fmla="*/ 1042987 w 1519238"/>
              <a:gd name="connsiteY146" fmla="*/ 2662548 h 2662564"/>
              <a:gd name="connsiteX0" fmla="*/ 0 w 1519238"/>
              <a:gd name="connsiteY0" fmla="*/ 1524311 h 2665807"/>
              <a:gd name="connsiteX1" fmla="*/ 23813 w 1519238"/>
              <a:gd name="connsiteY1" fmla="*/ 1486211 h 2665807"/>
              <a:gd name="connsiteX2" fmla="*/ 28575 w 1519238"/>
              <a:gd name="connsiteY2" fmla="*/ 1471923 h 2665807"/>
              <a:gd name="connsiteX3" fmla="*/ 47625 w 1519238"/>
              <a:gd name="connsiteY3" fmla="*/ 1438586 h 2665807"/>
              <a:gd name="connsiteX4" fmla="*/ 61913 w 1519238"/>
              <a:gd name="connsiteY4" fmla="*/ 1424298 h 2665807"/>
              <a:gd name="connsiteX5" fmla="*/ 80963 w 1519238"/>
              <a:gd name="connsiteY5" fmla="*/ 1395723 h 2665807"/>
              <a:gd name="connsiteX6" fmla="*/ 85725 w 1519238"/>
              <a:gd name="connsiteY6" fmla="*/ 1371911 h 2665807"/>
              <a:gd name="connsiteX7" fmla="*/ 119063 w 1519238"/>
              <a:gd name="connsiteY7" fmla="*/ 1338573 h 2665807"/>
              <a:gd name="connsiteX8" fmla="*/ 147638 w 1519238"/>
              <a:gd name="connsiteY8" fmla="*/ 1333811 h 2665807"/>
              <a:gd name="connsiteX9" fmla="*/ 157163 w 1519238"/>
              <a:gd name="connsiteY9" fmla="*/ 1305236 h 2665807"/>
              <a:gd name="connsiteX10" fmla="*/ 166688 w 1519238"/>
              <a:gd name="connsiteY10" fmla="*/ 1252848 h 2665807"/>
              <a:gd name="connsiteX11" fmla="*/ 157163 w 1519238"/>
              <a:gd name="connsiteY11" fmla="*/ 1176648 h 2665807"/>
              <a:gd name="connsiteX12" fmla="*/ 147638 w 1519238"/>
              <a:gd name="connsiteY12" fmla="*/ 1148073 h 2665807"/>
              <a:gd name="connsiteX13" fmla="*/ 142875 w 1519238"/>
              <a:gd name="connsiteY13" fmla="*/ 1114736 h 2665807"/>
              <a:gd name="connsiteX14" fmla="*/ 133350 w 1519238"/>
              <a:gd name="connsiteY14" fmla="*/ 1095686 h 2665807"/>
              <a:gd name="connsiteX15" fmla="*/ 128588 w 1519238"/>
              <a:gd name="connsiteY15" fmla="*/ 1081398 h 2665807"/>
              <a:gd name="connsiteX16" fmla="*/ 133350 w 1519238"/>
              <a:gd name="connsiteY16" fmla="*/ 986148 h 2665807"/>
              <a:gd name="connsiteX17" fmla="*/ 138113 w 1519238"/>
              <a:gd name="connsiteY17" fmla="*/ 971861 h 2665807"/>
              <a:gd name="connsiteX18" fmla="*/ 147638 w 1519238"/>
              <a:gd name="connsiteY18" fmla="*/ 957573 h 2665807"/>
              <a:gd name="connsiteX19" fmla="*/ 161925 w 1519238"/>
              <a:gd name="connsiteY19" fmla="*/ 943286 h 2665807"/>
              <a:gd name="connsiteX20" fmla="*/ 176213 w 1519238"/>
              <a:gd name="connsiteY20" fmla="*/ 900423 h 2665807"/>
              <a:gd name="connsiteX21" fmla="*/ 180975 w 1519238"/>
              <a:gd name="connsiteY21" fmla="*/ 886136 h 2665807"/>
              <a:gd name="connsiteX22" fmla="*/ 190500 w 1519238"/>
              <a:gd name="connsiteY22" fmla="*/ 867086 h 2665807"/>
              <a:gd name="connsiteX23" fmla="*/ 204788 w 1519238"/>
              <a:gd name="connsiteY23" fmla="*/ 814698 h 2665807"/>
              <a:gd name="connsiteX24" fmla="*/ 214313 w 1519238"/>
              <a:gd name="connsiteY24" fmla="*/ 781361 h 2665807"/>
              <a:gd name="connsiteX25" fmla="*/ 223838 w 1519238"/>
              <a:gd name="connsiteY25" fmla="*/ 767073 h 2665807"/>
              <a:gd name="connsiteX26" fmla="*/ 242888 w 1519238"/>
              <a:gd name="connsiteY26" fmla="*/ 733736 h 2665807"/>
              <a:gd name="connsiteX27" fmla="*/ 280988 w 1519238"/>
              <a:gd name="connsiteY27" fmla="*/ 714686 h 2665807"/>
              <a:gd name="connsiteX28" fmla="*/ 300038 w 1519238"/>
              <a:gd name="connsiteY28" fmla="*/ 705161 h 2665807"/>
              <a:gd name="connsiteX29" fmla="*/ 314325 w 1519238"/>
              <a:gd name="connsiteY29" fmla="*/ 690873 h 2665807"/>
              <a:gd name="connsiteX30" fmla="*/ 328613 w 1519238"/>
              <a:gd name="connsiteY30" fmla="*/ 681348 h 2665807"/>
              <a:gd name="connsiteX31" fmla="*/ 333375 w 1519238"/>
              <a:gd name="connsiteY31" fmla="*/ 667061 h 2665807"/>
              <a:gd name="connsiteX32" fmla="*/ 347663 w 1519238"/>
              <a:gd name="connsiteY32" fmla="*/ 652773 h 2665807"/>
              <a:gd name="connsiteX33" fmla="*/ 357188 w 1519238"/>
              <a:gd name="connsiteY33" fmla="*/ 638486 h 2665807"/>
              <a:gd name="connsiteX34" fmla="*/ 385763 w 1519238"/>
              <a:gd name="connsiteY34" fmla="*/ 614673 h 2665807"/>
              <a:gd name="connsiteX35" fmla="*/ 395288 w 1519238"/>
              <a:gd name="connsiteY35" fmla="*/ 600386 h 2665807"/>
              <a:gd name="connsiteX36" fmla="*/ 409575 w 1519238"/>
              <a:gd name="connsiteY36" fmla="*/ 581336 h 2665807"/>
              <a:gd name="connsiteX37" fmla="*/ 433388 w 1519238"/>
              <a:gd name="connsiteY37" fmla="*/ 552761 h 2665807"/>
              <a:gd name="connsiteX38" fmla="*/ 452438 w 1519238"/>
              <a:gd name="connsiteY38" fmla="*/ 543236 h 2665807"/>
              <a:gd name="connsiteX39" fmla="*/ 481013 w 1519238"/>
              <a:gd name="connsiteY39" fmla="*/ 509898 h 2665807"/>
              <a:gd name="connsiteX40" fmla="*/ 514350 w 1519238"/>
              <a:gd name="connsiteY40" fmla="*/ 471798 h 2665807"/>
              <a:gd name="connsiteX41" fmla="*/ 557213 w 1519238"/>
              <a:gd name="connsiteY41" fmla="*/ 428936 h 2665807"/>
              <a:gd name="connsiteX42" fmla="*/ 590550 w 1519238"/>
              <a:gd name="connsiteY42" fmla="*/ 395598 h 2665807"/>
              <a:gd name="connsiteX43" fmla="*/ 609600 w 1519238"/>
              <a:gd name="connsiteY43" fmla="*/ 333686 h 2665807"/>
              <a:gd name="connsiteX44" fmla="*/ 628650 w 1519238"/>
              <a:gd name="connsiteY44" fmla="*/ 305111 h 2665807"/>
              <a:gd name="connsiteX45" fmla="*/ 652463 w 1519238"/>
              <a:gd name="connsiteY45" fmla="*/ 271773 h 2665807"/>
              <a:gd name="connsiteX46" fmla="*/ 676275 w 1519238"/>
              <a:gd name="connsiteY46" fmla="*/ 243198 h 2665807"/>
              <a:gd name="connsiteX47" fmla="*/ 690563 w 1519238"/>
              <a:gd name="connsiteY47" fmla="*/ 209861 h 2665807"/>
              <a:gd name="connsiteX48" fmla="*/ 700088 w 1519238"/>
              <a:gd name="connsiteY48" fmla="*/ 181286 h 2665807"/>
              <a:gd name="connsiteX49" fmla="*/ 714375 w 1519238"/>
              <a:gd name="connsiteY49" fmla="*/ 157473 h 2665807"/>
              <a:gd name="connsiteX50" fmla="*/ 742950 w 1519238"/>
              <a:gd name="connsiteY50" fmla="*/ 133661 h 2665807"/>
              <a:gd name="connsiteX51" fmla="*/ 747713 w 1519238"/>
              <a:gd name="connsiteY51" fmla="*/ 119373 h 2665807"/>
              <a:gd name="connsiteX52" fmla="*/ 733425 w 1519238"/>
              <a:gd name="connsiteY52" fmla="*/ 90798 h 2665807"/>
              <a:gd name="connsiteX53" fmla="*/ 728663 w 1519238"/>
              <a:gd name="connsiteY53" fmla="*/ 76511 h 2665807"/>
              <a:gd name="connsiteX54" fmla="*/ 757238 w 1519238"/>
              <a:gd name="connsiteY54" fmla="*/ 90798 h 2665807"/>
              <a:gd name="connsiteX55" fmla="*/ 766763 w 1519238"/>
              <a:gd name="connsiteY55" fmla="*/ 105086 h 2665807"/>
              <a:gd name="connsiteX56" fmla="*/ 757238 w 1519238"/>
              <a:gd name="connsiteY56" fmla="*/ 71748 h 2665807"/>
              <a:gd name="connsiteX57" fmla="*/ 747713 w 1519238"/>
              <a:gd name="connsiteY57" fmla="*/ 57461 h 2665807"/>
              <a:gd name="connsiteX58" fmla="*/ 742950 w 1519238"/>
              <a:gd name="connsiteY58" fmla="*/ 43173 h 2665807"/>
              <a:gd name="connsiteX59" fmla="*/ 733425 w 1519238"/>
              <a:gd name="connsiteY59" fmla="*/ 28886 h 2665807"/>
              <a:gd name="connsiteX60" fmla="*/ 752475 w 1519238"/>
              <a:gd name="connsiteY60" fmla="*/ 38411 h 2665807"/>
              <a:gd name="connsiteX61" fmla="*/ 766763 w 1519238"/>
              <a:gd name="connsiteY61" fmla="*/ 43173 h 2665807"/>
              <a:gd name="connsiteX62" fmla="*/ 781050 w 1519238"/>
              <a:gd name="connsiteY62" fmla="*/ 43173 h 2665807"/>
              <a:gd name="connsiteX63" fmla="*/ 766763 w 1519238"/>
              <a:gd name="connsiteY63" fmla="*/ 14598 h 2665807"/>
              <a:gd name="connsiteX64" fmla="*/ 762000 w 1519238"/>
              <a:gd name="connsiteY64" fmla="*/ 311 h 2665807"/>
              <a:gd name="connsiteX65" fmla="*/ 804863 w 1519238"/>
              <a:gd name="connsiteY65" fmla="*/ 19361 h 2665807"/>
              <a:gd name="connsiteX66" fmla="*/ 814388 w 1519238"/>
              <a:gd name="connsiteY66" fmla="*/ 33648 h 2665807"/>
              <a:gd name="connsiteX67" fmla="*/ 857250 w 1519238"/>
              <a:gd name="connsiteY67" fmla="*/ 62223 h 2665807"/>
              <a:gd name="connsiteX68" fmla="*/ 876300 w 1519238"/>
              <a:gd name="connsiteY68" fmla="*/ 71748 h 2665807"/>
              <a:gd name="connsiteX69" fmla="*/ 890588 w 1519238"/>
              <a:gd name="connsiteY69" fmla="*/ 86036 h 2665807"/>
              <a:gd name="connsiteX70" fmla="*/ 904875 w 1519238"/>
              <a:gd name="connsiteY70" fmla="*/ 90798 h 2665807"/>
              <a:gd name="connsiteX71" fmla="*/ 947738 w 1519238"/>
              <a:gd name="connsiteY71" fmla="*/ 105086 h 2665807"/>
              <a:gd name="connsiteX72" fmla="*/ 966788 w 1519238"/>
              <a:gd name="connsiteY72" fmla="*/ 114611 h 2665807"/>
              <a:gd name="connsiteX73" fmla="*/ 985838 w 1519238"/>
              <a:gd name="connsiteY73" fmla="*/ 143186 h 2665807"/>
              <a:gd name="connsiteX74" fmla="*/ 1028700 w 1519238"/>
              <a:gd name="connsiteY74" fmla="*/ 176523 h 2665807"/>
              <a:gd name="connsiteX75" fmla="*/ 1047750 w 1519238"/>
              <a:gd name="connsiteY75" fmla="*/ 205098 h 2665807"/>
              <a:gd name="connsiteX76" fmla="*/ 1090613 w 1519238"/>
              <a:gd name="connsiteY76" fmla="*/ 252723 h 2665807"/>
              <a:gd name="connsiteX77" fmla="*/ 1109663 w 1519238"/>
              <a:gd name="connsiteY77" fmla="*/ 281298 h 2665807"/>
              <a:gd name="connsiteX78" fmla="*/ 1114425 w 1519238"/>
              <a:gd name="connsiteY78" fmla="*/ 300348 h 2665807"/>
              <a:gd name="connsiteX79" fmla="*/ 1138238 w 1519238"/>
              <a:gd name="connsiteY79" fmla="*/ 343211 h 2665807"/>
              <a:gd name="connsiteX80" fmla="*/ 1166813 w 1519238"/>
              <a:gd name="connsiteY80" fmla="*/ 362261 h 2665807"/>
              <a:gd name="connsiteX81" fmla="*/ 1204913 w 1519238"/>
              <a:gd name="connsiteY81" fmla="*/ 371786 h 2665807"/>
              <a:gd name="connsiteX82" fmla="*/ 1214438 w 1519238"/>
              <a:gd name="connsiteY82" fmla="*/ 386073 h 2665807"/>
              <a:gd name="connsiteX83" fmla="*/ 1238250 w 1519238"/>
              <a:gd name="connsiteY83" fmla="*/ 414648 h 2665807"/>
              <a:gd name="connsiteX84" fmla="*/ 1247775 w 1519238"/>
              <a:gd name="connsiteY84" fmla="*/ 443223 h 2665807"/>
              <a:gd name="connsiteX85" fmla="*/ 1252538 w 1519238"/>
              <a:gd name="connsiteY85" fmla="*/ 457511 h 2665807"/>
              <a:gd name="connsiteX86" fmla="*/ 1262063 w 1519238"/>
              <a:gd name="connsiteY86" fmla="*/ 476561 h 2665807"/>
              <a:gd name="connsiteX87" fmla="*/ 1290638 w 1519238"/>
              <a:gd name="connsiteY87" fmla="*/ 519423 h 2665807"/>
              <a:gd name="connsiteX88" fmla="*/ 1300163 w 1519238"/>
              <a:gd name="connsiteY88" fmla="*/ 533711 h 2665807"/>
              <a:gd name="connsiteX89" fmla="*/ 1304925 w 1519238"/>
              <a:gd name="connsiteY89" fmla="*/ 547998 h 2665807"/>
              <a:gd name="connsiteX90" fmla="*/ 1319213 w 1519238"/>
              <a:gd name="connsiteY90" fmla="*/ 557523 h 2665807"/>
              <a:gd name="connsiteX91" fmla="*/ 1371600 w 1519238"/>
              <a:gd name="connsiteY91" fmla="*/ 581336 h 2665807"/>
              <a:gd name="connsiteX92" fmla="*/ 1390650 w 1519238"/>
              <a:gd name="connsiteY92" fmla="*/ 590861 h 2665807"/>
              <a:gd name="connsiteX93" fmla="*/ 1419225 w 1519238"/>
              <a:gd name="connsiteY93" fmla="*/ 600386 h 2665807"/>
              <a:gd name="connsiteX94" fmla="*/ 1462088 w 1519238"/>
              <a:gd name="connsiteY94" fmla="*/ 595623 h 2665807"/>
              <a:gd name="connsiteX95" fmla="*/ 1476375 w 1519238"/>
              <a:gd name="connsiteY95" fmla="*/ 590861 h 2665807"/>
              <a:gd name="connsiteX96" fmla="*/ 1485900 w 1519238"/>
              <a:gd name="connsiteY96" fmla="*/ 576573 h 2665807"/>
              <a:gd name="connsiteX97" fmla="*/ 1504950 w 1519238"/>
              <a:gd name="connsiteY97" fmla="*/ 571811 h 2665807"/>
              <a:gd name="connsiteX98" fmla="*/ 1519238 w 1519238"/>
              <a:gd name="connsiteY98" fmla="*/ 567048 h 2665807"/>
              <a:gd name="connsiteX99" fmla="*/ 1509713 w 1519238"/>
              <a:gd name="connsiteY99" fmla="*/ 705161 h 2665807"/>
              <a:gd name="connsiteX100" fmla="*/ 1504950 w 1519238"/>
              <a:gd name="connsiteY100" fmla="*/ 719448 h 2665807"/>
              <a:gd name="connsiteX101" fmla="*/ 1485900 w 1519238"/>
              <a:gd name="connsiteY101" fmla="*/ 748023 h 2665807"/>
              <a:gd name="connsiteX102" fmla="*/ 1466850 w 1519238"/>
              <a:gd name="connsiteY102" fmla="*/ 786123 h 2665807"/>
              <a:gd name="connsiteX103" fmla="*/ 1457325 w 1519238"/>
              <a:gd name="connsiteY103" fmla="*/ 824223 h 2665807"/>
              <a:gd name="connsiteX104" fmla="*/ 1447800 w 1519238"/>
              <a:gd name="connsiteY104" fmla="*/ 909948 h 2665807"/>
              <a:gd name="connsiteX105" fmla="*/ 1438275 w 1519238"/>
              <a:gd name="connsiteY105" fmla="*/ 1014723 h 2665807"/>
              <a:gd name="connsiteX106" fmla="*/ 1428750 w 1519238"/>
              <a:gd name="connsiteY106" fmla="*/ 1090923 h 2665807"/>
              <a:gd name="connsiteX107" fmla="*/ 1414463 w 1519238"/>
              <a:gd name="connsiteY107" fmla="*/ 1119498 h 2665807"/>
              <a:gd name="connsiteX108" fmla="*/ 1400175 w 1519238"/>
              <a:gd name="connsiteY108" fmla="*/ 1148073 h 2665807"/>
              <a:gd name="connsiteX109" fmla="*/ 1395413 w 1519238"/>
              <a:gd name="connsiteY109" fmla="*/ 1162361 h 2665807"/>
              <a:gd name="connsiteX110" fmla="*/ 1338263 w 1519238"/>
              <a:gd name="connsiteY110" fmla="*/ 1148073 h 2665807"/>
              <a:gd name="connsiteX111" fmla="*/ 1314450 w 1519238"/>
              <a:gd name="connsiteY111" fmla="*/ 1143311 h 2665807"/>
              <a:gd name="connsiteX112" fmla="*/ 1285875 w 1519238"/>
              <a:gd name="connsiteY112" fmla="*/ 1133786 h 2665807"/>
              <a:gd name="connsiteX113" fmla="*/ 1223963 w 1519238"/>
              <a:gd name="connsiteY113" fmla="*/ 1138548 h 2665807"/>
              <a:gd name="connsiteX114" fmla="*/ 1214438 w 1519238"/>
              <a:gd name="connsiteY114" fmla="*/ 1167123 h 2665807"/>
              <a:gd name="connsiteX115" fmla="*/ 1204913 w 1519238"/>
              <a:gd name="connsiteY115" fmla="*/ 1186173 h 2665807"/>
              <a:gd name="connsiteX116" fmla="*/ 1195388 w 1519238"/>
              <a:gd name="connsiteY116" fmla="*/ 1214748 h 2665807"/>
              <a:gd name="connsiteX117" fmla="*/ 1190625 w 1519238"/>
              <a:gd name="connsiteY117" fmla="*/ 1281423 h 2665807"/>
              <a:gd name="connsiteX118" fmla="*/ 1176338 w 1519238"/>
              <a:gd name="connsiteY118" fmla="*/ 1300473 h 2665807"/>
              <a:gd name="connsiteX119" fmla="*/ 1190625 w 1519238"/>
              <a:gd name="connsiteY119" fmla="*/ 1333811 h 2665807"/>
              <a:gd name="connsiteX120" fmla="*/ 1200150 w 1519238"/>
              <a:gd name="connsiteY120" fmla="*/ 1348098 h 2665807"/>
              <a:gd name="connsiteX121" fmla="*/ 1209675 w 1519238"/>
              <a:gd name="connsiteY121" fmla="*/ 1381436 h 2665807"/>
              <a:gd name="connsiteX122" fmla="*/ 1219200 w 1519238"/>
              <a:gd name="connsiteY122" fmla="*/ 1400486 h 2665807"/>
              <a:gd name="connsiteX123" fmla="*/ 1223963 w 1519238"/>
              <a:gd name="connsiteY123" fmla="*/ 1467161 h 2665807"/>
              <a:gd name="connsiteX124" fmla="*/ 1228725 w 1519238"/>
              <a:gd name="connsiteY124" fmla="*/ 1486211 h 2665807"/>
              <a:gd name="connsiteX125" fmla="*/ 1233488 w 1519238"/>
              <a:gd name="connsiteY125" fmla="*/ 1510023 h 2665807"/>
              <a:gd name="connsiteX126" fmla="*/ 1228725 w 1519238"/>
              <a:gd name="connsiteY126" fmla="*/ 1557648 h 2665807"/>
              <a:gd name="connsiteX127" fmla="*/ 1209675 w 1519238"/>
              <a:gd name="connsiteY127" fmla="*/ 1605273 h 2665807"/>
              <a:gd name="connsiteX128" fmla="*/ 1204913 w 1519238"/>
              <a:gd name="connsiteY128" fmla="*/ 1676711 h 2665807"/>
              <a:gd name="connsiteX129" fmla="*/ 1195388 w 1519238"/>
              <a:gd name="connsiteY129" fmla="*/ 1710048 h 2665807"/>
              <a:gd name="connsiteX130" fmla="*/ 1185863 w 1519238"/>
              <a:gd name="connsiteY130" fmla="*/ 1748148 h 2665807"/>
              <a:gd name="connsiteX131" fmla="*/ 1190625 w 1519238"/>
              <a:gd name="connsiteY131" fmla="*/ 1833873 h 2665807"/>
              <a:gd name="connsiteX132" fmla="*/ 1200150 w 1519238"/>
              <a:gd name="connsiteY132" fmla="*/ 1867211 h 2665807"/>
              <a:gd name="connsiteX133" fmla="*/ 1204913 w 1519238"/>
              <a:gd name="connsiteY133" fmla="*/ 1886261 h 2665807"/>
              <a:gd name="connsiteX134" fmla="*/ 1219200 w 1519238"/>
              <a:gd name="connsiteY134" fmla="*/ 1933886 h 2665807"/>
              <a:gd name="connsiteX135" fmla="*/ 1223963 w 1519238"/>
              <a:gd name="connsiteY135" fmla="*/ 2124386 h 2665807"/>
              <a:gd name="connsiteX136" fmla="*/ 1233488 w 1519238"/>
              <a:gd name="connsiteY136" fmla="*/ 2186298 h 2665807"/>
              <a:gd name="connsiteX137" fmla="*/ 1243013 w 1519238"/>
              <a:gd name="connsiteY137" fmla="*/ 2200586 h 2665807"/>
              <a:gd name="connsiteX138" fmla="*/ 1247775 w 1519238"/>
              <a:gd name="connsiteY138" fmla="*/ 2214873 h 2665807"/>
              <a:gd name="connsiteX139" fmla="*/ 1257300 w 1519238"/>
              <a:gd name="connsiteY139" fmla="*/ 2233923 h 2665807"/>
              <a:gd name="connsiteX140" fmla="*/ 1271588 w 1519238"/>
              <a:gd name="connsiteY140" fmla="*/ 2276786 h 2665807"/>
              <a:gd name="connsiteX141" fmla="*/ 1264444 w 1519238"/>
              <a:gd name="connsiteY141" fmla="*/ 2364892 h 2665807"/>
              <a:gd name="connsiteX142" fmla="*/ 1202532 w 1519238"/>
              <a:gd name="connsiteY142" fmla="*/ 2422042 h 2665807"/>
              <a:gd name="connsiteX143" fmla="*/ 1100138 w 1519238"/>
              <a:gd name="connsiteY143" fmla="*/ 2464906 h 2665807"/>
              <a:gd name="connsiteX144" fmla="*/ 1052512 w 1519238"/>
              <a:gd name="connsiteY144" fmla="*/ 2555392 h 2665807"/>
              <a:gd name="connsiteX145" fmla="*/ 1062037 w 1519238"/>
              <a:gd name="connsiteY145" fmla="*/ 2610161 h 2665807"/>
              <a:gd name="connsiteX146" fmla="*/ 1042987 w 1519238"/>
              <a:gd name="connsiteY146" fmla="*/ 2662548 h 2665807"/>
              <a:gd name="connsiteX147" fmla="*/ 1040606 w 1519238"/>
              <a:gd name="connsiteY147" fmla="*/ 2660166 h 2665807"/>
              <a:gd name="connsiteX0" fmla="*/ 0 w 1519238"/>
              <a:gd name="connsiteY0" fmla="*/ 1524311 h 2743512"/>
              <a:gd name="connsiteX1" fmla="*/ 23813 w 1519238"/>
              <a:gd name="connsiteY1" fmla="*/ 1486211 h 2743512"/>
              <a:gd name="connsiteX2" fmla="*/ 28575 w 1519238"/>
              <a:gd name="connsiteY2" fmla="*/ 1471923 h 2743512"/>
              <a:gd name="connsiteX3" fmla="*/ 47625 w 1519238"/>
              <a:gd name="connsiteY3" fmla="*/ 1438586 h 2743512"/>
              <a:gd name="connsiteX4" fmla="*/ 61913 w 1519238"/>
              <a:gd name="connsiteY4" fmla="*/ 1424298 h 2743512"/>
              <a:gd name="connsiteX5" fmla="*/ 80963 w 1519238"/>
              <a:gd name="connsiteY5" fmla="*/ 1395723 h 2743512"/>
              <a:gd name="connsiteX6" fmla="*/ 85725 w 1519238"/>
              <a:gd name="connsiteY6" fmla="*/ 1371911 h 2743512"/>
              <a:gd name="connsiteX7" fmla="*/ 119063 w 1519238"/>
              <a:gd name="connsiteY7" fmla="*/ 1338573 h 2743512"/>
              <a:gd name="connsiteX8" fmla="*/ 147638 w 1519238"/>
              <a:gd name="connsiteY8" fmla="*/ 1333811 h 2743512"/>
              <a:gd name="connsiteX9" fmla="*/ 157163 w 1519238"/>
              <a:gd name="connsiteY9" fmla="*/ 1305236 h 2743512"/>
              <a:gd name="connsiteX10" fmla="*/ 166688 w 1519238"/>
              <a:gd name="connsiteY10" fmla="*/ 1252848 h 2743512"/>
              <a:gd name="connsiteX11" fmla="*/ 157163 w 1519238"/>
              <a:gd name="connsiteY11" fmla="*/ 1176648 h 2743512"/>
              <a:gd name="connsiteX12" fmla="*/ 147638 w 1519238"/>
              <a:gd name="connsiteY12" fmla="*/ 1148073 h 2743512"/>
              <a:gd name="connsiteX13" fmla="*/ 142875 w 1519238"/>
              <a:gd name="connsiteY13" fmla="*/ 1114736 h 2743512"/>
              <a:gd name="connsiteX14" fmla="*/ 133350 w 1519238"/>
              <a:gd name="connsiteY14" fmla="*/ 1095686 h 2743512"/>
              <a:gd name="connsiteX15" fmla="*/ 128588 w 1519238"/>
              <a:gd name="connsiteY15" fmla="*/ 1081398 h 2743512"/>
              <a:gd name="connsiteX16" fmla="*/ 133350 w 1519238"/>
              <a:gd name="connsiteY16" fmla="*/ 986148 h 2743512"/>
              <a:gd name="connsiteX17" fmla="*/ 138113 w 1519238"/>
              <a:gd name="connsiteY17" fmla="*/ 971861 h 2743512"/>
              <a:gd name="connsiteX18" fmla="*/ 147638 w 1519238"/>
              <a:gd name="connsiteY18" fmla="*/ 957573 h 2743512"/>
              <a:gd name="connsiteX19" fmla="*/ 161925 w 1519238"/>
              <a:gd name="connsiteY19" fmla="*/ 943286 h 2743512"/>
              <a:gd name="connsiteX20" fmla="*/ 176213 w 1519238"/>
              <a:gd name="connsiteY20" fmla="*/ 900423 h 2743512"/>
              <a:gd name="connsiteX21" fmla="*/ 180975 w 1519238"/>
              <a:gd name="connsiteY21" fmla="*/ 886136 h 2743512"/>
              <a:gd name="connsiteX22" fmla="*/ 190500 w 1519238"/>
              <a:gd name="connsiteY22" fmla="*/ 867086 h 2743512"/>
              <a:gd name="connsiteX23" fmla="*/ 204788 w 1519238"/>
              <a:gd name="connsiteY23" fmla="*/ 814698 h 2743512"/>
              <a:gd name="connsiteX24" fmla="*/ 214313 w 1519238"/>
              <a:gd name="connsiteY24" fmla="*/ 781361 h 2743512"/>
              <a:gd name="connsiteX25" fmla="*/ 223838 w 1519238"/>
              <a:gd name="connsiteY25" fmla="*/ 767073 h 2743512"/>
              <a:gd name="connsiteX26" fmla="*/ 242888 w 1519238"/>
              <a:gd name="connsiteY26" fmla="*/ 733736 h 2743512"/>
              <a:gd name="connsiteX27" fmla="*/ 280988 w 1519238"/>
              <a:gd name="connsiteY27" fmla="*/ 714686 h 2743512"/>
              <a:gd name="connsiteX28" fmla="*/ 300038 w 1519238"/>
              <a:gd name="connsiteY28" fmla="*/ 705161 h 2743512"/>
              <a:gd name="connsiteX29" fmla="*/ 314325 w 1519238"/>
              <a:gd name="connsiteY29" fmla="*/ 690873 h 2743512"/>
              <a:gd name="connsiteX30" fmla="*/ 328613 w 1519238"/>
              <a:gd name="connsiteY30" fmla="*/ 681348 h 2743512"/>
              <a:gd name="connsiteX31" fmla="*/ 333375 w 1519238"/>
              <a:gd name="connsiteY31" fmla="*/ 667061 h 2743512"/>
              <a:gd name="connsiteX32" fmla="*/ 347663 w 1519238"/>
              <a:gd name="connsiteY32" fmla="*/ 652773 h 2743512"/>
              <a:gd name="connsiteX33" fmla="*/ 357188 w 1519238"/>
              <a:gd name="connsiteY33" fmla="*/ 638486 h 2743512"/>
              <a:gd name="connsiteX34" fmla="*/ 385763 w 1519238"/>
              <a:gd name="connsiteY34" fmla="*/ 614673 h 2743512"/>
              <a:gd name="connsiteX35" fmla="*/ 395288 w 1519238"/>
              <a:gd name="connsiteY35" fmla="*/ 600386 h 2743512"/>
              <a:gd name="connsiteX36" fmla="*/ 409575 w 1519238"/>
              <a:gd name="connsiteY36" fmla="*/ 581336 h 2743512"/>
              <a:gd name="connsiteX37" fmla="*/ 433388 w 1519238"/>
              <a:gd name="connsiteY37" fmla="*/ 552761 h 2743512"/>
              <a:gd name="connsiteX38" fmla="*/ 452438 w 1519238"/>
              <a:gd name="connsiteY38" fmla="*/ 543236 h 2743512"/>
              <a:gd name="connsiteX39" fmla="*/ 481013 w 1519238"/>
              <a:gd name="connsiteY39" fmla="*/ 509898 h 2743512"/>
              <a:gd name="connsiteX40" fmla="*/ 514350 w 1519238"/>
              <a:gd name="connsiteY40" fmla="*/ 471798 h 2743512"/>
              <a:gd name="connsiteX41" fmla="*/ 557213 w 1519238"/>
              <a:gd name="connsiteY41" fmla="*/ 428936 h 2743512"/>
              <a:gd name="connsiteX42" fmla="*/ 590550 w 1519238"/>
              <a:gd name="connsiteY42" fmla="*/ 395598 h 2743512"/>
              <a:gd name="connsiteX43" fmla="*/ 609600 w 1519238"/>
              <a:gd name="connsiteY43" fmla="*/ 333686 h 2743512"/>
              <a:gd name="connsiteX44" fmla="*/ 628650 w 1519238"/>
              <a:gd name="connsiteY44" fmla="*/ 305111 h 2743512"/>
              <a:gd name="connsiteX45" fmla="*/ 652463 w 1519238"/>
              <a:gd name="connsiteY45" fmla="*/ 271773 h 2743512"/>
              <a:gd name="connsiteX46" fmla="*/ 676275 w 1519238"/>
              <a:gd name="connsiteY46" fmla="*/ 243198 h 2743512"/>
              <a:gd name="connsiteX47" fmla="*/ 690563 w 1519238"/>
              <a:gd name="connsiteY47" fmla="*/ 209861 h 2743512"/>
              <a:gd name="connsiteX48" fmla="*/ 700088 w 1519238"/>
              <a:gd name="connsiteY48" fmla="*/ 181286 h 2743512"/>
              <a:gd name="connsiteX49" fmla="*/ 714375 w 1519238"/>
              <a:gd name="connsiteY49" fmla="*/ 157473 h 2743512"/>
              <a:gd name="connsiteX50" fmla="*/ 742950 w 1519238"/>
              <a:gd name="connsiteY50" fmla="*/ 133661 h 2743512"/>
              <a:gd name="connsiteX51" fmla="*/ 747713 w 1519238"/>
              <a:gd name="connsiteY51" fmla="*/ 119373 h 2743512"/>
              <a:gd name="connsiteX52" fmla="*/ 733425 w 1519238"/>
              <a:gd name="connsiteY52" fmla="*/ 90798 h 2743512"/>
              <a:gd name="connsiteX53" fmla="*/ 728663 w 1519238"/>
              <a:gd name="connsiteY53" fmla="*/ 76511 h 2743512"/>
              <a:gd name="connsiteX54" fmla="*/ 757238 w 1519238"/>
              <a:gd name="connsiteY54" fmla="*/ 90798 h 2743512"/>
              <a:gd name="connsiteX55" fmla="*/ 766763 w 1519238"/>
              <a:gd name="connsiteY55" fmla="*/ 105086 h 2743512"/>
              <a:gd name="connsiteX56" fmla="*/ 757238 w 1519238"/>
              <a:gd name="connsiteY56" fmla="*/ 71748 h 2743512"/>
              <a:gd name="connsiteX57" fmla="*/ 747713 w 1519238"/>
              <a:gd name="connsiteY57" fmla="*/ 57461 h 2743512"/>
              <a:gd name="connsiteX58" fmla="*/ 742950 w 1519238"/>
              <a:gd name="connsiteY58" fmla="*/ 43173 h 2743512"/>
              <a:gd name="connsiteX59" fmla="*/ 733425 w 1519238"/>
              <a:gd name="connsiteY59" fmla="*/ 28886 h 2743512"/>
              <a:gd name="connsiteX60" fmla="*/ 752475 w 1519238"/>
              <a:gd name="connsiteY60" fmla="*/ 38411 h 2743512"/>
              <a:gd name="connsiteX61" fmla="*/ 766763 w 1519238"/>
              <a:gd name="connsiteY61" fmla="*/ 43173 h 2743512"/>
              <a:gd name="connsiteX62" fmla="*/ 781050 w 1519238"/>
              <a:gd name="connsiteY62" fmla="*/ 43173 h 2743512"/>
              <a:gd name="connsiteX63" fmla="*/ 766763 w 1519238"/>
              <a:gd name="connsiteY63" fmla="*/ 14598 h 2743512"/>
              <a:gd name="connsiteX64" fmla="*/ 762000 w 1519238"/>
              <a:gd name="connsiteY64" fmla="*/ 311 h 2743512"/>
              <a:gd name="connsiteX65" fmla="*/ 804863 w 1519238"/>
              <a:gd name="connsiteY65" fmla="*/ 19361 h 2743512"/>
              <a:gd name="connsiteX66" fmla="*/ 814388 w 1519238"/>
              <a:gd name="connsiteY66" fmla="*/ 33648 h 2743512"/>
              <a:gd name="connsiteX67" fmla="*/ 857250 w 1519238"/>
              <a:gd name="connsiteY67" fmla="*/ 62223 h 2743512"/>
              <a:gd name="connsiteX68" fmla="*/ 876300 w 1519238"/>
              <a:gd name="connsiteY68" fmla="*/ 71748 h 2743512"/>
              <a:gd name="connsiteX69" fmla="*/ 890588 w 1519238"/>
              <a:gd name="connsiteY69" fmla="*/ 86036 h 2743512"/>
              <a:gd name="connsiteX70" fmla="*/ 904875 w 1519238"/>
              <a:gd name="connsiteY70" fmla="*/ 90798 h 2743512"/>
              <a:gd name="connsiteX71" fmla="*/ 947738 w 1519238"/>
              <a:gd name="connsiteY71" fmla="*/ 105086 h 2743512"/>
              <a:gd name="connsiteX72" fmla="*/ 966788 w 1519238"/>
              <a:gd name="connsiteY72" fmla="*/ 114611 h 2743512"/>
              <a:gd name="connsiteX73" fmla="*/ 985838 w 1519238"/>
              <a:gd name="connsiteY73" fmla="*/ 143186 h 2743512"/>
              <a:gd name="connsiteX74" fmla="*/ 1028700 w 1519238"/>
              <a:gd name="connsiteY74" fmla="*/ 176523 h 2743512"/>
              <a:gd name="connsiteX75" fmla="*/ 1047750 w 1519238"/>
              <a:gd name="connsiteY75" fmla="*/ 205098 h 2743512"/>
              <a:gd name="connsiteX76" fmla="*/ 1090613 w 1519238"/>
              <a:gd name="connsiteY76" fmla="*/ 252723 h 2743512"/>
              <a:gd name="connsiteX77" fmla="*/ 1109663 w 1519238"/>
              <a:gd name="connsiteY77" fmla="*/ 281298 h 2743512"/>
              <a:gd name="connsiteX78" fmla="*/ 1114425 w 1519238"/>
              <a:gd name="connsiteY78" fmla="*/ 300348 h 2743512"/>
              <a:gd name="connsiteX79" fmla="*/ 1138238 w 1519238"/>
              <a:gd name="connsiteY79" fmla="*/ 343211 h 2743512"/>
              <a:gd name="connsiteX80" fmla="*/ 1166813 w 1519238"/>
              <a:gd name="connsiteY80" fmla="*/ 362261 h 2743512"/>
              <a:gd name="connsiteX81" fmla="*/ 1204913 w 1519238"/>
              <a:gd name="connsiteY81" fmla="*/ 371786 h 2743512"/>
              <a:gd name="connsiteX82" fmla="*/ 1214438 w 1519238"/>
              <a:gd name="connsiteY82" fmla="*/ 386073 h 2743512"/>
              <a:gd name="connsiteX83" fmla="*/ 1238250 w 1519238"/>
              <a:gd name="connsiteY83" fmla="*/ 414648 h 2743512"/>
              <a:gd name="connsiteX84" fmla="*/ 1247775 w 1519238"/>
              <a:gd name="connsiteY84" fmla="*/ 443223 h 2743512"/>
              <a:gd name="connsiteX85" fmla="*/ 1252538 w 1519238"/>
              <a:gd name="connsiteY85" fmla="*/ 457511 h 2743512"/>
              <a:gd name="connsiteX86" fmla="*/ 1262063 w 1519238"/>
              <a:gd name="connsiteY86" fmla="*/ 476561 h 2743512"/>
              <a:gd name="connsiteX87" fmla="*/ 1290638 w 1519238"/>
              <a:gd name="connsiteY87" fmla="*/ 519423 h 2743512"/>
              <a:gd name="connsiteX88" fmla="*/ 1300163 w 1519238"/>
              <a:gd name="connsiteY88" fmla="*/ 533711 h 2743512"/>
              <a:gd name="connsiteX89" fmla="*/ 1304925 w 1519238"/>
              <a:gd name="connsiteY89" fmla="*/ 547998 h 2743512"/>
              <a:gd name="connsiteX90" fmla="*/ 1319213 w 1519238"/>
              <a:gd name="connsiteY90" fmla="*/ 557523 h 2743512"/>
              <a:gd name="connsiteX91" fmla="*/ 1371600 w 1519238"/>
              <a:gd name="connsiteY91" fmla="*/ 581336 h 2743512"/>
              <a:gd name="connsiteX92" fmla="*/ 1390650 w 1519238"/>
              <a:gd name="connsiteY92" fmla="*/ 590861 h 2743512"/>
              <a:gd name="connsiteX93" fmla="*/ 1419225 w 1519238"/>
              <a:gd name="connsiteY93" fmla="*/ 600386 h 2743512"/>
              <a:gd name="connsiteX94" fmla="*/ 1462088 w 1519238"/>
              <a:gd name="connsiteY94" fmla="*/ 595623 h 2743512"/>
              <a:gd name="connsiteX95" fmla="*/ 1476375 w 1519238"/>
              <a:gd name="connsiteY95" fmla="*/ 590861 h 2743512"/>
              <a:gd name="connsiteX96" fmla="*/ 1485900 w 1519238"/>
              <a:gd name="connsiteY96" fmla="*/ 576573 h 2743512"/>
              <a:gd name="connsiteX97" fmla="*/ 1504950 w 1519238"/>
              <a:gd name="connsiteY97" fmla="*/ 571811 h 2743512"/>
              <a:gd name="connsiteX98" fmla="*/ 1519238 w 1519238"/>
              <a:gd name="connsiteY98" fmla="*/ 567048 h 2743512"/>
              <a:gd name="connsiteX99" fmla="*/ 1509713 w 1519238"/>
              <a:gd name="connsiteY99" fmla="*/ 705161 h 2743512"/>
              <a:gd name="connsiteX100" fmla="*/ 1504950 w 1519238"/>
              <a:gd name="connsiteY100" fmla="*/ 719448 h 2743512"/>
              <a:gd name="connsiteX101" fmla="*/ 1485900 w 1519238"/>
              <a:gd name="connsiteY101" fmla="*/ 748023 h 2743512"/>
              <a:gd name="connsiteX102" fmla="*/ 1466850 w 1519238"/>
              <a:gd name="connsiteY102" fmla="*/ 786123 h 2743512"/>
              <a:gd name="connsiteX103" fmla="*/ 1457325 w 1519238"/>
              <a:gd name="connsiteY103" fmla="*/ 824223 h 2743512"/>
              <a:gd name="connsiteX104" fmla="*/ 1447800 w 1519238"/>
              <a:gd name="connsiteY104" fmla="*/ 909948 h 2743512"/>
              <a:gd name="connsiteX105" fmla="*/ 1438275 w 1519238"/>
              <a:gd name="connsiteY105" fmla="*/ 1014723 h 2743512"/>
              <a:gd name="connsiteX106" fmla="*/ 1428750 w 1519238"/>
              <a:gd name="connsiteY106" fmla="*/ 1090923 h 2743512"/>
              <a:gd name="connsiteX107" fmla="*/ 1414463 w 1519238"/>
              <a:gd name="connsiteY107" fmla="*/ 1119498 h 2743512"/>
              <a:gd name="connsiteX108" fmla="*/ 1400175 w 1519238"/>
              <a:gd name="connsiteY108" fmla="*/ 1148073 h 2743512"/>
              <a:gd name="connsiteX109" fmla="*/ 1395413 w 1519238"/>
              <a:gd name="connsiteY109" fmla="*/ 1162361 h 2743512"/>
              <a:gd name="connsiteX110" fmla="*/ 1338263 w 1519238"/>
              <a:gd name="connsiteY110" fmla="*/ 1148073 h 2743512"/>
              <a:gd name="connsiteX111" fmla="*/ 1314450 w 1519238"/>
              <a:gd name="connsiteY111" fmla="*/ 1143311 h 2743512"/>
              <a:gd name="connsiteX112" fmla="*/ 1285875 w 1519238"/>
              <a:gd name="connsiteY112" fmla="*/ 1133786 h 2743512"/>
              <a:gd name="connsiteX113" fmla="*/ 1223963 w 1519238"/>
              <a:gd name="connsiteY113" fmla="*/ 1138548 h 2743512"/>
              <a:gd name="connsiteX114" fmla="*/ 1214438 w 1519238"/>
              <a:gd name="connsiteY114" fmla="*/ 1167123 h 2743512"/>
              <a:gd name="connsiteX115" fmla="*/ 1204913 w 1519238"/>
              <a:gd name="connsiteY115" fmla="*/ 1186173 h 2743512"/>
              <a:gd name="connsiteX116" fmla="*/ 1195388 w 1519238"/>
              <a:gd name="connsiteY116" fmla="*/ 1214748 h 2743512"/>
              <a:gd name="connsiteX117" fmla="*/ 1190625 w 1519238"/>
              <a:gd name="connsiteY117" fmla="*/ 1281423 h 2743512"/>
              <a:gd name="connsiteX118" fmla="*/ 1176338 w 1519238"/>
              <a:gd name="connsiteY118" fmla="*/ 1300473 h 2743512"/>
              <a:gd name="connsiteX119" fmla="*/ 1190625 w 1519238"/>
              <a:gd name="connsiteY119" fmla="*/ 1333811 h 2743512"/>
              <a:gd name="connsiteX120" fmla="*/ 1200150 w 1519238"/>
              <a:gd name="connsiteY120" fmla="*/ 1348098 h 2743512"/>
              <a:gd name="connsiteX121" fmla="*/ 1209675 w 1519238"/>
              <a:gd name="connsiteY121" fmla="*/ 1381436 h 2743512"/>
              <a:gd name="connsiteX122" fmla="*/ 1219200 w 1519238"/>
              <a:gd name="connsiteY122" fmla="*/ 1400486 h 2743512"/>
              <a:gd name="connsiteX123" fmla="*/ 1223963 w 1519238"/>
              <a:gd name="connsiteY123" fmla="*/ 1467161 h 2743512"/>
              <a:gd name="connsiteX124" fmla="*/ 1228725 w 1519238"/>
              <a:gd name="connsiteY124" fmla="*/ 1486211 h 2743512"/>
              <a:gd name="connsiteX125" fmla="*/ 1233488 w 1519238"/>
              <a:gd name="connsiteY125" fmla="*/ 1510023 h 2743512"/>
              <a:gd name="connsiteX126" fmla="*/ 1228725 w 1519238"/>
              <a:gd name="connsiteY126" fmla="*/ 1557648 h 2743512"/>
              <a:gd name="connsiteX127" fmla="*/ 1209675 w 1519238"/>
              <a:gd name="connsiteY127" fmla="*/ 1605273 h 2743512"/>
              <a:gd name="connsiteX128" fmla="*/ 1204913 w 1519238"/>
              <a:gd name="connsiteY128" fmla="*/ 1676711 h 2743512"/>
              <a:gd name="connsiteX129" fmla="*/ 1195388 w 1519238"/>
              <a:gd name="connsiteY129" fmla="*/ 1710048 h 2743512"/>
              <a:gd name="connsiteX130" fmla="*/ 1185863 w 1519238"/>
              <a:gd name="connsiteY130" fmla="*/ 1748148 h 2743512"/>
              <a:gd name="connsiteX131" fmla="*/ 1190625 w 1519238"/>
              <a:gd name="connsiteY131" fmla="*/ 1833873 h 2743512"/>
              <a:gd name="connsiteX132" fmla="*/ 1200150 w 1519238"/>
              <a:gd name="connsiteY132" fmla="*/ 1867211 h 2743512"/>
              <a:gd name="connsiteX133" fmla="*/ 1204913 w 1519238"/>
              <a:gd name="connsiteY133" fmla="*/ 1886261 h 2743512"/>
              <a:gd name="connsiteX134" fmla="*/ 1219200 w 1519238"/>
              <a:gd name="connsiteY134" fmla="*/ 1933886 h 2743512"/>
              <a:gd name="connsiteX135" fmla="*/ 1223963 w 1519238"/>
              <a:gd name="connsiteY135" fmla="*/ 2124386 h 2743512"/>
              <a:gd name="connsiteX136" fmla="*/ 1233488 w 1519238"/>
              <a:gd name="connsiteY136" fmla="*/ 2186298 h 2743512"/>
              <a:gd name="connsiteX137" fmla="*/ 1243013 w 1519238"/>
              <a:gd name="connsiteY137" fmla="*/ 2200586 h 2743512"/>
              <a:gd name="connsiteX138" fmla="*/ 1247775 w 1519238"/>
              <a:gd name="connsiteY138" fmla="*/ 2214873 h 2743512"/>
              <a:gd name="connsiteX139" fmla="*/ 1257300 w 1519238"/>
              <a:gd name="connsiteY139" fmla="*/ 2233923 h 2743512"/>
              <a:gd name="connsiteX140" fmla="*/ 1271588 w 1519238"/>
              <a:gd name="connsiteY140" fmla="*/ 2276786 h 2743512"/>
              <a:gd name="connsiteX141" fmla="*/ 1264444 w 1519238"/>
              <a:gd name="connsiteY141" fmla="*/ 2364892 h 2743512"/>
              <a:gd name="connsiteX142" fmla="*/ 1202532 w 1519238"/>
              <a:gd name="connsiteY142" fmla="*/ 2422042 h 2743512"/>
              <a:gd name="connsiteX143" fmla="*/ 1100138 w 1519238"/>
              <a:gd name="connsiteY143" fmla="*/ 2464906 h 2743512"/>
              <a:gd name="connsiteX144" fmla="*/ 1052512 w 1519238"/>
              <a:gd name="connsiteY144" fmla="*/ 2555392 h 2743512"/>
              <a:gd name="connsiteX145" fmla="*/ 1062037 w 1519238"/>
              <a:gd name="connsiteY145" fmla="*/ 2610161 h 2743512"/>
              <a:gd name="connsiteX146" fmla="*/ 1042987 w 1519238"/>
              <a:gd name="connsiteY146" fmla="*/ 2662548 h 2743512"/>
              <a:gd name="connsiteX147" fmla="*/ 1071563 w 1519238"/>
              <a:gd name="connsiteY147" fmla="*/ 2743510 h 2743512"/>
              <a:gd name="connsiteX0" fmla="*/ 0 w 1519238"/>
              <a:gd name="connsiteY0" fmla="*/ 1524311 h 2748865"/>
              <a:gd name="connsiteX1" fmla="*/ 23813 w 1519238"/>
              <a:gd name="connsiteY1" fmla="*/ 1486211 h 2748865"/>
              <a:gd name="connsiteX2" fmla="*/ 28575 w 1519238"/>
              <a:gd name="connsiteY2" fmla="*/ 1471923 h 2748865"/>
              <a:gd name="connsiteX3" fmla="*/ 47625 w 1519238"/>
              <a:gd name="connsiteY3" fmla="*/ 1438586 h 2748865"/>
              <a:gd name="connsiteX4" fmla="*/ 61913 w 1519238"/>
              <a:gd name="connsiteY4" fmla="*/ 1424298 h 2748865"/>
              <a:gd name="connsiteX5" fmla="*/ 80963 w 1519238"/>
              <a:gd name="connsiteY5" fmla="*/ 1395723 h 2748865"/>
              <a:gd name="connsiteX6" fmla="*/ 85725 w 1519238"/>
              <a:gd name="connsiteY6" fmla="*/ 1371911 h 2748865"/>
              <a:gd name="connsiteX7" fmla="*/ 119063 w 1519238"/>
              <a:gd name="connsiteY7" fmla="*/ 1338573 h 2748865"/>
              <a:gd name="connsiteX8" fmla="*/ 147638 w 1519238"/>
              <a:gd name="connsiteY8" fmla="*/ 1333811 h 2748865"/>
              <a:gd name="connsiteX9" fmla="*/ 157163 w 1519238"/>
              <a:gd name="connsiteY9" fmla="*/ 1305236 h 2748865"/>
              <a:gd name="connsiteX10" fmla="*/ 166688 w 1519238"/>
              <a:gd name="connsiteY10" fmla="*/ 1252848 h 2748865"/>
              <a:gd name="connsiteX11" fmla="*/ 157163 w 1519238"/>
              <a:gd name="connsiteY11" fmla="*/ 1176648 h 2748865"/>
              <a:gd name="connsiteX12" fmla="*/ 147638 w 1519238"/>
              <a:gd name="connsiteY12" fmla="*/ 1148073 h 2748865"/>
              <a:gd name="connsiteX13" fmla="*/ 142875 w 1519238"/>
              <a:gd name="connsiteY13" fmla="*/ 1114736 h 2748865"/>
              <a:gd name="connsiteX14" fmla="*/ 133350 w 1519238"/>
              <a:gd name="connsiteY14" fmla="*/ 1095686 h 2748865"/>
              <a:gd name="connsiteX15" fmla="*/ 128588 w 1519238"/>
              <a:gd name="connsiteY15" fmla="*/ 1081398 h 2748865"/>
              <a:gd name="connsiteX16" fmla="*/ 133350 w 1519238"/>
              <a:gd name="connsiteY16" fmla="*/ 986148 h 2748865"/>
              <a:gd name="connsiteX17" fmla="*/ 138113 w 1519238"/>
              <a:gd name="connsiteY17" fmla="*/ 971861 h 2748865"/>
              <a:gd name="connsiteX18" fmla="*/ 147638 w 1519238"/>
              <a:gd name="connsiteY18" fmla="*/ 957573 h 2748865"/>
              <a:gd name="connsiteX19" fmla="*/ 161925 w 1519238"/>
              <a:gd name="connsiteY19" fmla="*/ 943286 h 2748865"/>
              <a:gd name="connsiteX20" fmla="*/ 176213 w 1519238"/>
              <a:gd name="connsiteY20" fmla="*/ 900423 h 2748865"/>
              <a:gd name="connsiteX21" fmla="*/ 180975 w 1519238"/>
              <a:gd name="connsiteY21" fmla="*/ 886136 h 2748865"/>
              <a:gd name="connsiteX22" fmla="*/ 190500 w 1519238"/>
              <a:gd name="connsiteY22" fmla="*/ 867086 h 2748865"/>
              <a:gd name="connsiteX23" fmla="*/ 204788 w 1519238"/>
              <a:gd name="connsiteY23" fmla="*/ 814698 h 2748865"/>
              <a:gd name="connsiteX24" fmla="*/ 214313 w 1519238"/>
              <a:gd name="connsiteY24" fmla="*/ 781361 h 2748865"/>
              <a:gd name="connsiteX25" fmla="*/ 223838 w 1519238"/>
              <a:gd name="connsiteY25" fmla="*/ 767073 h 2748865"/>
              <a:gd name="connsiteX26" fmla="*/ 242888 w 1519238"/>
              <a:gd name="connsiteY26" fmla="*/ 733736 h 2748865"/>
              <a:gd name="connsiteX27" fmla="*/ 280988 w 1519238"/>
              <a:gd name="connsiteY27" fmla="*/ 714686 h 2748865"/>
              <a:gd name="connsiteX28" fmla="*/ 300038 w 1519238"/>
              <a:gd name="connsiteY28" fmla="*/ 705161 h 2748865"/>
              <a:gd name="connsiteX29" fmla="*/ 314325 w 1519238"/>
              <a:gd name="connsiteY29" fmla="*/ 690873 h 2748865"/>
              <a:gd name="connsiteX30" fmla="*/ 328613 w 1519238"/>
              <a:gd name="connsiteY30" fmla="*/ 681348 h 2748865"/>
              <a:gd name="connsiteX31" fmla="*/ 333375 w 1519238"/>
              <a:gd name="connsiteY31" fmla="*/ 667061 h 2748865"/>
              <a:gd name="connsiteX32" fmla="*/ 347663 w 1519238"/>
              <a:gd name="connsiteY32" fmla="*/ 652773 h 2748865"/>
              <a:gd name="connsiteX33" fmla="*/ 357188 w 1519238"/>
              <a:gd name="connsiteY33" fmla="*/ 638486 h 2748865"/>
              <a:gd name="connsiteX34" fmla="*/ 385763 w 1519238"/>
              <a:gd name="connsiteY34" fmla="*/ 614673 h 2748865"/>
              <a:gd name="connsiteX35" fmla="*/ 395288 w 1519238"/>
              <a:gd name="connsiteY35" fmla="*/ 600386 h 2748865"/>
              <a:gd name="connsiteX36" fmla="*/ 409575 w 1519238"/>
              <a:gd name="connsiteY36" fmla="*/ 581336 h 2748865"/>
              <a:gd name="connsiteX37" fmla="*/ 433388 w 1519238"/>
              <a:gd name="connsiteY37" fmla="*/ 552761 h 2748865"/>
              <a:gd name="connsiteX38" fmla="*/ 452438 w 1519238"/>
              <a:gd name="connsiteY38" fmla="*/ 543236 h 2748865"/>
              <a:gd name="connsiteX39" fmla="*/ 481013 w 1519238"/>
              <a:gd name="connsiteY39" fmla="*/ 509898 h 2748865"/>
              <a:gd name="connsiteX40" fmla="*/ 514350 w 1519238"/>
              <a:gd name="connsiteY40" fmla="*/ 471798 h 2748865"/>
              <a:gd name="connsiteX41" fmla="*/ 557213 w 1519238"/>
              <a:gd name="connsiteY41" fmla="*/ 428936 h 2748865"/>
              <a:gd name="connsiteX42" fmla="*/ 590550 w 1519238"/>
              <a:gd name="connsiteY42" fmla="*/ 395598 h 2748865"/>
              <a:gd name="connsiteX43" fmla="*/ 609600 w 1519238"/>
              <a:gd name="connsiteY43" fmla="*/ 333686 h 2748865"/>
              <a:gd name="connsiteX44" fmla="*/ 628650 w 1519238"/>
              <a:gd name="connsiteY44" fmla="*/ 305111 h 2748865"/>
              <a:gd name="connsiteX45" fmla="*/ 652463 w 1519238"/>
              <a:gd name="connsiteY45" fmla="*/ 271773 h 2748865"/>
              <a:gd name="connsiteX46" fmla="*/ 676275 w 1519238"/>
              <a:gd name="connsiteY46" fmla="*/ 243198 h 2748865"/>
              <a:gd name="connsiteX47" fmla="*/ 690563 w 1519238"/>
              <a:gd name="connsiteY47" fmla="*/ 209861 h 2748865"/>
              <a:gd name="connsiteX48" fmla="*/ 700088 w 1519238"/>
              <a:gd name="connsiteY48" fmla="*/ 181286 h 2748865"/>
              <a:gd name="connsiteX49" fmla="*/ 714375 w 1519238"/>
              <a:gd name="connsiteY49" fmla="*/ 157473 h 2748865"/>
              <a:gd name="connsiteX50" fmla="*/ 742950 w 1519238"/>
              <a:gd name="connsiteY50" fmla="*/ 133661 h 2748865"/>
              <a:gd name="connsiteX51" fmla="*/ 747713 w 1519238"/>
              <a:gd name="connsiteY51" fmla="*/ 119373 h 2748865"/>
              <a:gd name="connsiteX52" fmla="*/ 733425 w 1519238"/>
              <a:gd name="connsiteY52" fmla="*/ 90798 h 2748865"/>
              <a:gd name="connsiteX53" fmla="*/ 728663 w 1519238"/>
              <a:gd name="connsiteY53" fmla="*/ 76511 h 2748865"/>
              <a:gd name="connsiteX54" fmla="*/ 757238 w 1519238"/>
              <a:gd name="connsiteY54" fmla="*/ 90798 h 2748865"/>
              <a:gd name="connsiteX55" fmla="*/ 766763 w 1519238"/>
              <a:gd name="connsiteY55" fmla="*/ 105086 h 2748865"/>
              <a:gd name="connsiteX56" fmla="*/ 757238 w 1519238"/>
              <a:gd name="connsiteY56" fmla="*/ 71748 h 2748865"/>
              <a:gd name="connsiteX57" fmla="*/ 747713 w 1519238"/>
              <a:gd name="connsiteY57" fmla="*/ 57461 h 2748865"/>
              <a:gd name="connsiteX58" fmla="*/ 742950 w 1519238"/>
              <a:gd name="connsiteY58" fmla="*/ 43173 h 2748865"/>
              <a:gd name="connsiteX59" fmla="*/ 733425 w 1519238"/>
              <a:gd name="connsiteY59" fmla="*/ 28886 h 2748865"/>
              <a:gd name="connsiteX60" fmla="*/ 752475 w 1519238"/>
              <a:gd name="connsiteY60" fmla="*/ 38411 h 2748865"/>
              <a:gd name="connsiteX61" fmla="*/ 766763 w 1519238"/>
              <a:gd name="connsiteY61" fmla="*/ 43173 h 2748865"/>
              <a:gd name="connsiteX62" fmla="*/ 781050 w 1519238"/>
              <a:gd name="connsiteY62" fmla="*/ 43173 h 2748865"/>
              <a:gd name="connsiteX63" fmla="*/ 766763 w 1519238"/>
              <a:gd name="connsiteY63" fmla="*/ 14598 h 2748865"/>
              <a:gd name="connsiteX64" fmla="*/ 762000 w 1519238"/>
              <a:gd name="connsiteY64" fmla="*/ 311 h 2748865"/>
              <a:gd name="connsiteX65" fmla="*/ 804863 w 1519238"/>
              <a:gd name="connsiteY65" fmla="*/ 19361 h 2748865"/>
              <a:gd name="connsiteX66" fmla="*/ 814388 w 1519238"/>
              <a:gd name="connsiteY66" fmla="*/ 33648 h 2748865"/>
              <a:gd name="connsiteX67" fmla="*/ 857250 w 1519238"/>
              <a:gd name="connsiteY67" fmla="*/ 62223 h 2748865"/>
              <a:gd name="connsiteX68" fmla="*/ 876300 w 1519238"/>
              <a:gd name="connsiteY68" fmla="*/ 71748 h 2748865"/>
              <a:gd name="connsiteX69" fmla="*/ 890588 w 1519238"/>
              <a:gd name="connsiteY69" fmla="*/ 86036 h 2748865"/>
              <a:gd name="connsiteX70" fmla="*/ 904875 w 1519238"/>
              <a:gd name="connsiteY70" fmla="*/ 90798 h 2748865"/>
              <a:gd name="connsiteX71" fmla="*/ 947738 w 1519238"/>
              <a:gd name="connsiteY71" fmla="*/ 105086 h 2748865"/>
              <a:gd name="connsiteX72" fmla="*/ 966788 w 1519238"/>
              <a:gd name="connsiteY72" fmla="*/ 114611 h 2748865"/>
              <a:gd name="connsiteX73" fmla="*/ 985838 w 1519238"/>
              <a:gd name="connsiteY73" fmla="*/ 143186 h 2748865"/>
              <a:gd name="connsiteX74" fmla="*/ 1028700 w 1519238"/>
              <a:gd name="connsiteY74" fmla="*/ 176523 h 2748865"/>
              <a:gd name="connsiteX75" fmla="*/ 1047750 w 1519238"/>
              <a:gd name="connsiteY75" fmla="*/ 205098 h 2748865"/>
              <a:gd name="connsiteX76" fmla="*/ 1090613 w 1519238"/>
              <a:gd name="connsiteY76" fmla="*/ 252723 h 2748865"/>
              <a:gd name="connsiteX77" fmla="*/ 1109663 w 1519238"/>
              <a:gd name="connsiteY77" fmla="*/ 281298 h 2748865"/>
              <a:gd name="connsiteX78" fmla="*/ 1114425 w 1519238"/>
              <a:gd name="connsiteY78" fmla="*/ 300348 h 2748865"/>
              <a:gd name="connsiteX79" fmla="*/ 1138238 w 1519238"/>
              <a:gd name="connsiteY79" fmla="*/ 343211 h 2748865"/>
              <a:gd name="connsiteX80" fmla="*/ 1166813 w 1519238"/>
              <a:gd name="connsiteY80" fmla="*/ 362261 h 2748865"/>
              <a:gd name="connsiteX81" fmla="*/ 1204913 w 1519238"/>
              <a:gd name="connsiteY81" fmla="*/ 371786 h 2748865"/>
              <a:gd name="connsiteX82" fmla="*/ 1214438 w 1519238"/>
              <a:gd name="connsiteY82" fmla="*/ 386073 h 2748865"/>
              <a:gd name="connsiteX83" fmla="*/ 1238250 w 1519238"/>
              <a:gd name="connsiteY83" fmla="*/ 414648 h 2748865"/>
              <a:gd name="connsiteX84" fmla="*/ 1247775 w 1519238"/>
              <a:gd name="connsiteY84" fmla="*/ 443223 h 2748865"/>
              <a:gd name="connsiteX85" fmla="*/ 1252538 w 1519238"/>
              <a:gd name="connsiteY85" fmla="*/ 457511 h 2748865"/>
              <a:gd name="connsiteX86" fmla="*/ 1262063 w 1519238"/>
              <a:gd name="connsiteY86" fmla="*/ 476561 h 2748865"/>
              <a:gd name="connsiteX87" fmla="*/ 1290638 w 1519238"/>
              <a:gd name="connsiteY87" fmla="*/ 519423 h 2748865"/>
              <a:gd name="connsiteX88" fmla="*/ 1300163 w 1519238"/>
              <a:gd name="connsiteY88" fmla="*/ 533711 h 2748865"/>
              <a:gd name="connsiteX89" fmla="*/ 1304925 w 1519238"/>
              <a:gd name="connsiteY89" fmla="*/ 547998 h 2748865"/>
              <a:gd name="connsiteX90" fmla="*/ 1319213 w 1519238"/>
              <a:gd name="connsiteY90" fmla="*/ 557523 h 2748865"/>
              <a:gd name="connsiteX91" fmla="*/ 1371600 w 1519238"/>
              <a:gd name="connsiteY91" fmla="*/ 581336 h 2748865"/>
              <a:gd name="connsiteX92" fmla="*/ 1390650 w 1519238"/>
              <a:gd name="connsiteY92" fmla="*/ 590861 h 2748865"/>
              <a:gd name="connsiteX93" fmla="*/ 1419225 w 1519238"/>
              <a:gd name="connsiteY93" fmla="*/ 600386 h 2748865"/>
              <a:gd name="connsiteX94" fmla="*/ 1462088 w 1519238"/>
              <a:gd name="connsiteY94" fmla="*/ 595623 h 2748865"/>
              <a:gd name="connsiteX95" fmla="*/ 1476375 w 1519238"/>
              <a:gd name="connsiteY95" fmla="*/ 590861 h 2748865"/>
              <a:gd name="connsiteX96" fmla="*/ 1485900 w 1519238"/>
              <a:gd name="connsiteY96" fmla="*/ 576573 h 2748865"/>
              <a:gd name="connsiteX97" fmla="*/ 1504950 w 1519238"/>
              <a:gd name="connsiteY97" fmla="*/ 571811 h 2748865"/>
              <a:gd name="connsiteX98" fmla="*/ 1519238 w 1519238"/>
              <a:gd name="connsiteY98" fmla="*/ 567048 h 2748865"/>
              <a:gd name="connsiteX99" fmla="*/ 1509713 w 1519238"/>
              <a:gd name="connsiteY99" fmla="*/ 705161 h 2748865"/>
              <a:gd name="connsiteX100" fmla="*/ 1504950 w 1519238"/>
              <a:gd name="connsiteY100" fmla="*/ 719448 h 2748865"/>
              <a:gd name="connsiteX101" fmla="*/ 1485900 w 1519238"/>
              <a:gd name="connsiteY101" fmla="*/ 748023 h 2748865"/>
              <a:gd name="connsiteX102" fmla="*/ 1466850 w 1519238"/>
              <a:gd name="connsiteY102" fmla="*/ 786123 h 2748865"/>
              <a:gd name="connsiteX103" fmla="*/ 1457325 w 1519238"/>
              <a:gd name="connsiteY103" fmla="*/ 824223 h 2748865"/>
              <a:gd name="connsiteX104" fmla="*/ 1447800 w 1519238"/>
              <a:gd name="connsiteY104" fmla="*/ 909948 h 2748865"/>
              <a:gd name="connsiteX105" fmla="*/ 1438275 w 1519238"/>
              <a:gd name="connsiteY105" fmla="*/ 1014723 h 2748865"/>
              <a:gd name="connsiteX106" fmla="*/ 1428750 w 1519238"/>
              <a:gd name="connsiteY106" fmla="*/ 1090923 h 2748865"/>
              <a:gd name="connsiteX107" fmla="*/ 1414463 w 1519238"/>
              <a:gd name="connsiteY107" fmla="*/ 1119498 h 2748865"/>
              <a:gd name="connsiteX108" fmla="*/ 1400175 w 1519238"/>
              <a:gd name="connsiteY108" fmla="*/ 1148073 h 2748865"/>
              <a:gd name="connsiteX109" fmla="*/ 1395413 w 1519238"/>
              <a:gd name="connsiteY109" fmla="*/ 1162361 h 2748865"/>
              <a:gd name="connsiteX110" fmla="*/ 1338263 w 1519238"/>
              <a:gd name="connsiteY110" fmla="*/ 1148073 h 2748865"/>
              <a:gd name="connsiteX111" fmla="*/ 1314450 w 1519238"/>
              <a:gd name="connsiteY111" fmla="*/ 1143311 h 2748865"/>
              <a:gd name="connsiteX112" fmla="*/ 1285875 w 1519238"/>
              <a:gd name="connsiteY112" fmla="*/ 1133786 h 2748865"/>
              <a:gd name="connsiteX113" fmla="*/ 1223963 w 1519238"/>
              <a:gd name="connsiteY113" fmla="*/ 1138548 h 2748865"/>
              <a:gd name="connsiteX114" fmla="*/ 1214438 w 1519238"/>
              <a:gd name="connsiteY114" fmla="*/ 1167123 h 2748865"/>
              <a:gd name="connsiteX115" fmla="*/ 1204913 w 1519238"/>
              <a:gd name="connsiteY115" fmla="*/ 1186173 h 2748865"/>
              <a:gd name="connsiteX116" fmla="*/ 1195388 w 1519238"/>
              <a:gd name="connsiteY116" fmla="*/ 1214748 h 2748865"/>
              <a:gd name="connsiteX117" fmla="*/ 1190625 w 1519238"/>
              <a:gd name="connsiteY117" fmla="*/ 1281423 h 2748865"/>
              <a:gd name="connsiteX118" fmla="*/ 1176338 w 1519238"/>
              <a:gd name="connsiteY118" fmla="*/ 1300473 h 2748865"/>
              <a:gd name="connsiteX119" fmla="*/ 1190625 w 1519238"/>
              <a:gd name="connsiteY119" fmla="*/ 1333811 h 2748865"/>
              <a:gd name="connsiteX120" fmla="*/ 1200150 w 1519238"/>
              <a:gd name="connsiteY120" fmla="*/ 1348098 h 2748865"/>
              <a:gd name="connsiteX121" fmla="*/ 1209675 w 1519238"/>
              <a:gd name="connsiteY121" fmla="*/ 1381436 h 2748865"/>
              <a:gd name="connsiteX122" fmla="*/ 1219200 w 1519238"/>
              <a:gd name="connsiteY122" fmla="*/ 1400486 h 2748865"/>
              <a:gd name="connsiteX123" fmla="*/ 1223963 w 1519238"/>
              <a:gd name="connsiteY123" fmla="*/ 1467161 h 2748865"/>
              <a:gd name="connsiteX124" fmla="*/ 1228725 w 1519238"/>
              <a:gd name="connsiteY124" fmla="*/ 1486211 h 2748865"/>
              <a:gd name="connsiteX125" fmla="*/ 1233488 w 1519238"/>
              <a:gd name="connsiteY125" fmla="*/ 1510023 h 2748865"/>
              <a:gd name="connsiteX126" fmla="*/ 1228725 w 1519238"/>
              <a:gd name="connsiteY126" fmla="*/ 1557648 h 2748865"/>
              <a:gd name="connsiteX127" fmla="*/ 1209675 w 1519238"/>
              <a:gd name="connsiteY127" fmla="*/ 1605273 h 2748865"/>
              <a:gd name="connsiteX128" fmla="*/ 1204913 w 1519238"/>
              <a:gd name="connsiteY128" fmla="*/ 1676711 h 2748865"/>
              <a:gd name="connsiteX129" fmla="*/ 1195388 w 1519238"/>
              <a:gd name="connsiteY129" fmla="*/ 1710048 h 2748865"/>
              <a:gd name="connsiteX130" fmla="*/ 1185863 w 1519238"/>
              <a:gd name="connsiteY130" fmla="*/ 1748148 h 2748865"/>
              <a:gd name="connsiteX131" fmla="*/ 1190625 w 1519238"/>
              <a:gd name="connsiteY131" fmla="*/ 1833873 h 2748865"/>
              <a:gd name="connsiteX132" fmla="*/ 1200150 w 1519238"/>
              <a:gd name="connsiteY132" fmla="*/ 1867211 h 2748865"/>
              <a:gd name="connsiteX133" fmla="*/ 1204913 w 1519238"/>
              <a:gd name="connsiteY133" fmla="*/ 1886261 h 2748865"/>
              <a:gd name="connsiteX134" fmla="*/ 1219200 w 1519238"/>
              <a:gd name="connsiteY134" fmla="*/ 1933886 h 2748865"/>
              <a:gd name="connsiteX135" fmla="*/ 1223963 w 1519238"/>
              <a:gd name="connsiteY135" fmla="*/ 2124386 h 2748865"/>
              <a:gd name="connsiteX136" fmla="*/ 1233488 w 1519238"/>
              <a:gd name="connsiteY136" fmla="*/ 2186298 h 2748865"/>
              <a:gd name="connsiteX137" fmla="*/ 1243013 w 1519238"/>
              <a:gd name="connsiteY137" fmla="*/ 2200586 h 2748865"/>
              <a:gd name="connsiteX138" fmla="*/ 1247775 w 1519238"/>
              <a:gd name="connsiteY138" fmla="*/ 2214873 h 2748865"/>
              <a:gd name="connsiteX139" fmla="*/ 1257300 w 1519238"/>
              <a:gd name="connsiteY139" fmla="*/ 2233923 h 2748865"/>
              <a:gd name="connsiteX140" fmla="*/ 1271588 w 1519238"/>
              <a:gd name="connsiteY140" fmla="*/ 2276786 h 2748865"/>
              <a:gd name="connsiteX141" fmla="*/ 1264444 w 1519238"/>
              <a:gd name="connsiteY141" fmla="*/ 2364892 h 2748865"/>
              <a:gd name="connsiteX142" fmla="*/ 1202532 w 1519238"/>
              <a:gd name="connsiteY142" fmla="*/ 2422042 h 2748865"/>
              <a:gd name="connsiteX143" fmla="*/ 1100138 w 1519238"/>
              <a:gd name="connsiteY143" fmla="*/ 2464906 h 2748865"/>
              <a:gd name="connsiteX144" fmla="*/ 1052512 w 1519238"/>
              <a:gd name="connsiteY144" fmla="*/ 2555392 h 2748865"/>
              <a:gd name="connsiteX145" fmla="*/ 1062037 w 1519238"/>
              <a:gd name="connsiteY145" fmla="*/ 2610161 h 2748865"/>
              <a:gd name="connsiteX146" fmla="*/ 1042987 w 1519238"/>
              <a:gd name="connsiteY146" fmla="*/ 2662548 h 2748865"/>
              <a:gd name="connsiteX147" fmla="*/ 1071563 w 1519238"/>
              <a:gd name="connsiteY147" fmla="*/ 2743510 h 2748865"/>
              <a:gd name="connsiteX148" fmla="*/ 1069181 w 1519238"/>
              <a:gd name="connsiteY148" fmla="*/ 2741127 h 2748865"/>
              <a:gd name="connsiteX0" fmla="*/ 0 w 1519238"/>
              <a:gd name="connsiteY0" fmla="*/ 1524311 h 2752199"/>
              <a:gd name="connsiteX1" fmla="*/ 23813 w 1519238"/>
              <a:gd name="connsiteY1" fmla="*/ 1486211 h 2752199"/>
              <a:gd name="connsiteX2" fmla="*/ 28575 w 1519238"/>
              <a:gd name="connsiteY2" fmla="*/ 1471923 h 2752199"/>
              <a:gd name="connsiteX3" fmla="*/ 47625 w 1519238"/>
              <a:gd name="connsiteY3" fmla="*/ 1438586 h 2752199"/>
              <a:gd name="connsiteX4" fmla="*/ 61913 w 1519238"/>
              <a:gd name="connsiteY4" fmla="*/ 1424298 h 2752199"/>
              <a:gd name="connsiteX5" fmla="*/ 80963 w 1519238"/>
              <a:gd name="connsiteY5" fmla="*/ 1395723 h 2752199"/>
              <a:gd name="connsiteX6" fmla="*/ 85725 w 1519238"/>
              <a:gd name="connsiteY6" fmla="*/ 1371911 h 2752199"/>
              <a:gd name="connsiteX7" fmla="*/ 119063 w 1519238"/>
              <a:gd name="connsiteY7" fmla="*/ 1338573 h 2752199"/>
              <a:gd name="connsiteX8" fmla="*/ 147638 w 1519238"/>
              <a:gd name="connsiteY8" fmla="*/ 1333811 h 2752199"/>
              <a:gd name="connsiteX9" fmla="*/ 157163 w 1519238"/>
              <a:gd name="connsiteY9" fmla="*/ 1305236 h 2752199"/>
              <a:gd name="connsiteX10" fmla="*/ 166688 w 1519238"/>
              <a:gd name="connsiteY10" fmla="*/ 1252848 h 2752199"/>
              <a:gd name="connsiteX11" fmla="*/ 157163 w 1519238"/>
              <a:gd name="connsiteY11" fmla="*/ 1176648 h 2752199"/>
              <a:gd name="connsiteX12" fmla="*/ 147638 w 1519238"/>
              <a:gd name="connsiteY12" fmla="*/ 1148073 h 2752199"/>
              <a:gd name="connsiteX13" fmla="*/ 142875 w 1519238"/>
              <a:gd name="connsiteY13" fmla="*/ 1114736 h 2752199"/>
              <a:gd name="connsiteX14" fmla="*/ 133350 w 1519238"/>
              <a:gd name="connsiteY14" fmla="*/ 1095686 h 2752199"/>
              <a:gd name="connsiteX15" fmla="*/ 128588 w 1519238"/>
              <a:gd name="connsiteY15" fmla="*/ 1081398 h 2752199"/>
              <a:gd name="connsiteX16" fmla="*/ 133350 w 1519238"/>
              <a:gd name="connsiteY16" fmla="*/ 986148 h 2752199"/>
              <a:gd name="connsiteX17" fmla="*/ 138113 w 1519238"/>
              <a:gd name="connsiteY17" fmla="*/ 971861 h 2752199"/>
              <a:gd name="connsiteX18" fmla="*/ 147638 w 1519238"/>
              <a:gd name="connsiteY18" fmla="*/ 957573 h 2752199"/>
              <a:gd name="connsiteX19" fmla="*/ 161925 w 1519238"/>
              <a:gd name="connsiteY19" fmla="*/ 943286 h 2752199"/>
              <a:gd name="connsiteX20" fmla="*/ 176213 w 1519238"/>
              <a:gd name="connsiteY20" fmla="*/ 900423 h 2752199"/>
              <a:gd name="connsiteX21" fmla="*/ 180975 w 1519238"/>
              <a:gd name="connsiteY21" fmla="*/ 886136 h 2752199"/>
              <a:gd name="connsiteX22" fmla="*/ 190500 w 1519238"/>
              <a:gd name="connsiteY22" fmla="*/ 867086 h 2752199"/>
              <a:gd name="connsiteX23" fmla="*/ 204788 w 1519238"/>
              <a:gd name="connsiteY23" fmla="*/ 814698 h 2752199"/>
              <a:gd name="connsiteX24" fmla="*/ 214313 w 1519238"/>
              <a:gd name="connsiteY24" fmla="*/ 781361 h 2752199"/>
              <a:gd name="connsiteX25" fmla="*/ 223838 w 1519238"/>
              <a:gd name="connsiteY25" fmla="*/ 767073 h 2752199"/>
              <a:gd name="connsiteX26" fmla="*/ 242888 w 1519238"/>
              <a:gd name="connsiteY26" fmla="*/ 733736 h 2752199"/>
              <a:gd name="connsiteX27" fmla="*/ 280988 w 1519238"/>
              <a:gd name="connsiteY27" fmla="*/ 714686 h 2752199"/>
              <a:gd name="connsiteX28" fmla="*/ 300038 w 1519238"/>
              <a:gd name="connsiteY28" fmla="*/ 705161 h 2752199"/>
              <a:gd name="connsiteX29" fmla="*/ 314325 w 1519238"/>
              <a:gd name="connsiteY29" fmla="*/ 690873 h 2752199"/>
              <a:gd name="connsiteX30" fmla="*/ 328613 w 1519238"/>
              <a:gd name="connsiteY30" fmla="*/ 681348 h 2752199"/>
              <a:gd name="connsiteX31" fmla="*/ 333375 w 1519238"/>
              <a:gd name="connsiteY31" fmla="*/ 667061 h 2752199"/>
              <a:gd name="connsiteX32" fmla="*/ 347663 w 1519238"/>
              <a:gd name="connsiteY32" fmla="*/ 652773 h 2752199"/>
              <a:gd name="connsiteX33" fmla="*/ 357188 w 1519238"/>
              <a:gd name="connsiteY33" fmla="*/ 638486 h 2752199"/>
              <a:gd name="connsiteX34" fmla="*/ 385763 w 1519238"/>
              <a:gd name="connsiteY34" fmla="*/ 614673 h 2752199"/>
              <a:gd name="connsiteX35" fmla="*/ 395288 w 1519238"/>
              <a:gd name="connsiteY35" fmla="*/ 600386 h 2752199"/>
              <a:gd name="connsiteX36" fmla="*/ 409575 w 1519238"/>
              <a:gd name="connsiteY36" fmla="*/ 581336 h 2752199"/>
              <a:gd name="connsiteX37" fmla="*/ 433388 w 1519238"/>
              <a:gd name="connsiteY37" fmla="*/ 552761 h 2752199"/>
              <a:gd name="connsiteX38" fmla="*/ 452438 w 1519238"/>
              <a:gd name="connsiteY38" fmla="*/ 543236 h 2752199"/>
              <a:gd name="connsiteX39" fmla="*/ 481013 w 1519238"/>
              <a:gd name="connsiteY39" fmla="*/ 509898 h 2752199"/>
              <a:gd name="connsiteX40" fmla="*/ 514350 w 1519238"/>
              <a:gd name="connsiteY40" fmla="*/ 471798 h 2752199"/>
              <a:gd name="connsiteX41" fmla="*/ 557213 w 1519238"/>
              <a:gd name="connsiteY41" fmla="*/ 428936 h 2752199"/>
              <a:gd name="connsiteX42" fmla="*/ 590550 w 1519238"/>
              <a:gd name="connsiteY42" fmla="*/ 395598 h 2752199"/>
              <a:gd name="connsiteX43" fmla="*/ 609600 w 1519238"/>
              <a:gd name="connsiteY43" fmla="*/ 333686 h 2752199"/>
              <a:gd name="connsiteX44" fmla="*/ 628650 w 1519238"/>
              <a:gd name="connsiteY44" fmla="*/ 305111 h 2752199"/>
              <a:gd name="connsiteX45" fmla="*/ 652463 w 1519238"/>
              <a:gd name="connsiteY45" fmla="*/ 271773 h 2752199"/>
              <a:gd name="connsiteX46" fmla="*/ 676275 w 1519238"/>
              <a:gd name="connsiteY46" fmla="*/ 243198 h 2752199"/>
              <a:gd name="connsiteX47" fmla="*/ 690563 w 1519238"/>
              <a:gd name="connsiteY47" fmla="*/ 209861 h 2752199"/>
              <a:gd name="connsiteX48" fmla="*/ 700088 w 1519238"/>
              <a:gd name="connsiteY48" fmla="*/ 181286 h 2752199"/>
              <a:gd name="connsiteX49" fmla="*/ 714375 w 1519238"/>
              <a:gd name="connsiteY49" fmla="*/ 157473 h 2752199"/>
              <a:gd name="connsiteX50" fmla="*/ 742950 w 1519238"/>
              <a:gd name="connsiteY50" fmla="*/ 133661 h 2752199"/>
              <a:gd name="connsiteX51" fmla="*/ 747713 w 1519238"/>
              <a:gd name="connsiteY51" fmla="*/ 119373 h 2752199"/>
              <a:gd name="connsiteX52" fmla="*/ 733425 w 1519238"/>
              <a:gd name="connsiteY52" fmla="*/ 90798 h 2752199"/>
              <a:gd name="connsiteX53" fmla="*/ 728663 w 1519238"/>
              <a:gd name="connsiteY53" fmla="*/ 76511 h 2752199"/>
              <a:gd name="connsiteX54" fmla="*/ 757238 w 1519238"/>
              <a:gd name="connsiteY54" fmla="*/ 90798 h 2752199"/>
              <a:gd name="connsiteX55" fmla="*/ 766763 w 1519238"/>
              <a:gd name="connsiteY55" fmla="*/ 105086 h 2752199"/>
              <a:gd name="connsiteX56" fmla="*/ 757238 w 1519238"/>
              <a:gd name="connsiteY56" fmla="*/ 71748 h 2752199"/>
              <a:gd name="connsiteX57" fmla="*/ 747713 w 1519238"/>
              <a:gd name="connsiteY57" fmla="*/ 57461 h 2752199"/>
              <a:gd name="connsiteX58" fmla="*/ 742950 w 1519238"/>
              <a:gd name="connsiteY58" fmla="*/ 43173 h 2752199"/>
              <a:gd name="connsiteX59" fmla="*/ 733425 w 1519238"/>
              <a:gd name="connsiteY59" fmla="*/ 28886 h 2752199"/>
              <a:gd name="connsiteX60" fmla="*/ 752475 w 1519238"/>
              <a:gd name="connsiteY60" fmla="*/ 38411 h 2752199"/>
              <a:gd name="connsiteX61" fmla="*/ 766763 w 1519238"/>
              <a:gd name="connsiteY61" fmla="*/ 43173 h 2752199"/>
              <a:gd name="connsiteX62" fmla="*/ 781050 w 1519238"/>
              <a:gd name="connsiteY62" fmla="*/ 43173 h 2752199"/>
              <a:gd name="connsiteX63" fmla="*/ 766763 w 1519238"/>
              <a:gd name="connsiteY63" fmla="*/ 14598 h 2752199"/>
              <a:gd name="connsiteX64" fmla="*/ 762000 w 1519238"/>
              <a:gd name="connsiteY64" fmla="*/ 311 h 2752199"/>
              <a:gd name="connsiteX65" fmla="*/ 804863 w 1519238"/>
              <a:gd name="connsiteY65" fmla="*/ 19361 h 2752199"/>
              <a:gd name="connsiteX66" fmla="*/ 814388 w 1519238"/>
              <a:gd name="connsiteY66" fmla="*/ 33648 h 2752199"/>
              <a:gd name="connsiteX67" fmla="*/ 857250 w 1519238"/>
              <a:gd name="connsiteY67" fmla="*/ 62223 h 2752199"/>
              <a:gd name="connsiteX68" fmla="*/ 876300 w 1519238"/>
              <a:gd name="connsiteY68" fmla="*/ 71748 h 2752199"/>
              <a:gd name="connsiteX69" fmla="*/ 890588 w 1519238"/>
              <a:gd name="connsiteY69" fmla="*/ 86036 h 2752199"/>
              <a:gd name="connsiteX70" fmla="*/ 904875 w 1519238"/>
              <a:gd name="connsiteY70" fmla="*/ 90798 h 2752199"/>
              <a:gd name="connsiteX71" fmla="*/ 947738 w 1519238"/>
              <a:gd name="connsiteY71" fmla="*/ 105086 h 2752199"/>
              <a:gd name="connsiteX72" fmla="*/ 966788 w 1519238"/>
              <a:gd name="connsiteY72" fmla="*/ 114611 h 2752199"/>
              <a:gd name="connsiteX73" fmla="*/ 985838 w 1519238"/>
              <a:gd name="connsiteY73" fmla="*/ 143186 h 2752199"/>
              <a:gd name="connsiteX74" fmla="*/ 1028700 w 1519238"/>
              <a:gd name="connsiteY74" fmla="*/ 176523 h 2752199"/>
              <a:gd name="connsiteX75" fmla="*/ 1047750 w 1519238"/>
              <a:gd name="connsiteY75" fmla="*/ 205098 h 2752199"/>
              <a:gd name="connsiteX76" fmla="*/ 1090613 w 1519238"/>
              <a:gd name="connsiteY76" fmla="*/ 252723 h 2752199"/>
              <a:gd name="connsiteX77" fmla="*/ 1109663 w 1519238"/>
              <a:gd name="connsiteY77" fmla="*/ 281298 h 2752199"/>
              <a:gd name="connsiteX78" fmla="*/ 1114425 w 1519238"/>
              <a:gd name="connsiteY78" fmla="*/ 300348 h 2752199"/>
              <a:gd name="connsiteX79" fmla="*/ 1138238 w 1519238"/>
              <a:gd name="connsiteY79" fmla="*/ 343211 h 2752199"/>
              <a:gd name="connsiteX80" fmla="*/ 1166813 w 1519238"/>
              <a:gd name="connsiteY80" fmla="*/ 362261 h 2752199"/>
              <a:gd name="connsiteX81" fmla="*/ 1204913 w 1519238"/>
              <a:gd name="connsiteY81" fmla="*/ 371786 h 2752199"/>
              <a:gd name="connsiteX82" fmla="*/ 1214438 w 1519238"/>
              <a:gd name="connsiteY82" fmla="*/ 386073 h 2752199"/>
              <a:gd name="connsiteX83" fmla="*/ 1238250 w 1519238"/>
              <a:gd name="connsiteY83" fmla="*/ 414648 h 2752199"/>
              <a:gd name="connsiteX84" fmla="*/ 1247775 w 1519238"/>
              <a:gd name="connsiteY84" fmla="*/ 443223 h 2752199"/>
              <a:gd name="connsiteX85" fmla="*/ 1252538 w 1519238"/>
              <a:gd name="connsiteY85" fmla="*/ 457511 h 2752199"/>
              <a:gd name="connsiteX86" fmla="*/ 1262063 w 1519238"/>
              <a:gd name="connsiteY86" fmla="*/ 476561 h 2752199"/>
              <a:gd name="connsiteX87" fmla="*/ 1290638 w 1519238"/>
              <a:gd name="connsiteY87" fmla="*/ 519423 h 2752199"/>
              <a:gd name="connsiteX88" fmla="*/ 1300163 w 1519238"/>
              <a:gd name="connsiteY88" fmla="*/ 533711 h 2752199"/>
              <a:gd name="connsiteX89" fmla="*/ 1304925 w 1519238"/>
              <a:gd name="connsiteY89" fmla="*/ 547998 h 2752199"/>
              <a:gd name="connsiteX90" fmla="*/ 1319213 w 1519238"/>
              <a:gd name="connsiteY90" fmla="*/ 557523 h 2752199"/>
              <a:gd name="connsiteX91" fmla="*/ 1371600 w 1519238"/>
              <a:gd name="connsiteY91" fmla="*/ 581336 h 2752199"/>
              <a:gd name="connsiteX92" fmla="*/ 1390650 w 1519238"/>
              <a:gd name="connsiteY92" fmla="*/ 590861 h 2752199"/>
              <a:gd name="connsiteX93" fmla="*/ 1419225 w 1519238"/>
              <a:gd name="connsiteY93" fmla="*/ 600386 h 2752199"/>
              <a:gd name="connsiteX94" fmla="*/ 1462088 w 1519238"/>
              <a:gd name="connsiteY94" fmla="*/ 595623 h 2752199"/>
              <a:gd name="connsiteX95" fmla="*/ 1476375 w 1519238"/>
              <a:gd name="connsiteY95" fmla="*/ 590861 h 2752199"/>
              <a:gd name="connsiteX96" fmla="*/ 1485900 w 1519238"/>
              <a:gd name="connsiteY96" fmla="*/ 576573 h 2752199"/>
              <a:gd name="connsiteX97" fmla="*/ 1504950 w 1519238"/>
              <a:gd name="connsiteY97" fmla="*/ 571811 h 2752199"/>
              <a:gd name="connsiteX98" fmla="*/ 1519238 w 1519238"/>
              <a:gd name="connsiteY98" fmla="*/ 567048 h 2752199"/>
              <a:gd name="connsiteX99" fmla="*/ 1509713 w 1519238"/>
              <a:gd name="connsiteY99" fmla="*/ 705161 h 2752199"/>
              <a:gd name="connsiteX100" fmla="*/ 1504950 w 1519238"/>
              <a:gd name="connsiteY100" fmla="*/ 719448 h 2752199"/>
              <a:gd name="connsiteX101" fmla="*/ 1485900 w 1519238"/>
              <a:gd name="connsiteY101" fmla="*/ 748023 h 2752199"/>
              <a:gd name="connsiteX102" fmla="*/ 1466850 w 1519238"/>
              <a:gd name="connsiteY102" fmla="*/ 786123 h 2752199"/>
              <a:gd name="connsiteX103" fmla="*/ 1457325 w 1519238"/>
              <a:gd name="connsiteY103" fmla="*/ 824223 h 2752199"/>
              <a:gd name="connsiteX104" fmla="*/ 1447800 w 1519238"/>
              <a:gd name="connsiteY104" fmla="*/ 909948 h 2752199"/>
              <a:gd name="connsiteX105" fmla="*/ 1438275 w 1519238"/>
              <a:gd name="connsiteY105" fmla="*/ 1014723 h 2752199"/>
              <a:gd name="connsiteX106" fmla="*/ 1428750 w 1519238"/>
              <a:gd name="connsiteY106" fmla="*/ 1090923 h 2752199"/>
              <a:gd name="connsiteX107" fmla="*/ 1414463 w 1519238"/>
              <a:gd name="connsiteY107" fmla="*/ 1119498 h 2752199"/>
              <a:gd name="connsiteX108" fmla="*/ 1400175 w 1519238"/>
              <a:gd name="connsiteY108" fmla="*/ 1148073 h 2752199"/>
              <a:gd name="connsiteX109" fmla="*/ 1395413 w 1519238"/>
              <a:gd name="connsiteY109" fmla="*/ 1162361 h 2752199"/>
              <a:gd name="connsiteX110" fmla="*/ 1338263 w 1519238"/>
              <a:gd name="connsiteY110" fmla="*/ 1148073 h 2752199"/>
              <a:gd name="connsiteX111" fmla="*/ 1314450 w 1519238"/>
              <a:gd name="connsiteY111" fmla="*/ 1143311 h 2752199"/>
              <a:gd name="connsiteX112" fmla="*/ 1285875 w 1519238"/>
              <a:gd name="connsiteY112" fmla="*/ 1133786 h 2752199"/>
              <a:gd name="connsiteX113" fmla="*/ 1223963 w 1519238"/>
              <a:gd name="connsiteY113" fmla="*/ 1138548 h 2752199"/>
              <a:gd name="connsiteX114" fmla="*/ 1214438 w 1519238"/>
              <a:gd name="connsiteY114" fmla="*/ 1167123 h 2752199"/>
              <a:gd name="connsiteX115" fmla="*/ 1204913 w 1519238"/>
              <a:gd name="connsiteY115" fmla="*/ 1186173 h 2752199"/>
              <a:gd name="connsiteX116" fmla="*/ 1195388 w 1519238"/>
              <a:gd name="connsiteY116" fmla="*/ 1214748 h 2752199"/>
              <a:gd name="connsiteX117" fmla="*/ 1190625 w 1519238"/>
              <a:gd name="connsiteY117" fmla="*/ 1281423 h 2752199"/>
              <a:gd name="connsiteX118" fmla="*/ 1176338 w 1519238"/>
              <a:gd name="connsiteY118" fmla="*/ 1300473 h 2752199"/>
              <a:gd name="connsiteX119" fmla="*/ 1190625 w 1519238"/>
              <a:gd name="connsiteY119" fmla="*/ 1333811 h 2752199"/>
              <a:gd name="connsiteX120" fmla="*/ 1200150 w 1519238"/>
              <a:gd name="connsiteY120" fmla="*/ 1348098 h 2752199"/>
              <a:gd name="connsiteX121" fmla="*/ 1209675 w 1519238"/>
              <a:gd name="connsiteY121" fmla="*/ 1381436 h 2752199"/>
              <a:gd name="connsiteX122" fmla="*/ 1219200 w 1519238"/>
              <a:gd name="connsiteY122" fmla="*/ 1400486 h 2752199"/>
              <a:gd name="connsiteX123" fmla="*/ 1223963 w 1519238"/>
              <a:gd name="connsiteY123" fmla="*/ 1467161 h 2752199"/>
              <a:gd name="connsiteX124" fmla="*/ 1228725 w 1519238"/>
              <a:gd name="connsiteY124" fmla="*/ 1486211 h 2752199"/>
              <a:gd name="connsiteX125" fmla="*/ 1233488 w 1519238"/>
              <a:gd name="connsiteY125" fmla="*/ 1510023 h 2752199"/>
              <a:gd name="connsiteX126" fmla="*/ 1228725 w 1519238"/>
              <a:gd name="connsiteY126" fmla="*/ 1557648 h 2752199"/>
              <a:gd name="connsiteX127" fmla="*/ 1209675 w 1519238"/>
              <a:gd name="connsiteY127" fmla="*/ 1605273 h 2752199"/>
              <a:gd name="connsiteX128" fmla="*/ 1204913 w 1519238"/>
              <a:gd name="connsiteY128" fmla="*/ 1676711 h 2752199"/>
              <a:gd name="connsiteX129" fmla="*/ 1195388 w 1519238"/>
              <a:gd name="connsiteY129" fmla="*/ 1710048 h 2752199"/>
              <a:gd name="connsiteX130" fmla="*/ 1185863 w 1519238"/>
              <a:gd name="connsiteY130" fmla="*/ 1748148 h 2752199"/>
              <a:gd name="connsiteX131" fmla="*/ 1190625 w 1519238"/>
              <a:gd name="connsiteY131" fmla="*/ 1833873 h 2752199"/>
              <a:gd name="connsiteX132" fmla="*/ 1200150 w 1519238"/>
              <a:gd name="connsiteY132" fmla="*/ 1867211 h 2752199"/>
              <a:gd name="connsiteX133" fmla="*/ 1204913 w 1519238"/>
              <a:gd name="connsiteY133" fmla="*/ 1886261 h 2752199"/>
              <a:gd name="connsiteX134" fmla="*/ 1219200 w 1519238"/>
              <a:gd name="connsiteY134" fmla="*/ 1933886 h 2752199"/>
              <a:gd name="connsiteX135" fmla="*/ 1223963 w 1519238"/>
              <a:gd name="connsiteY135" fmla="*/ 2124386 h 2752199"/>
              <a:gd name="connsiteX136" fmla="*/ 1233488 w 1519238"/>
              <a:gd name="connsiteY136" fmla="*/ 2186298 h 2752199"/>
              <a:gd name="connsiteX137" fmla="*/ 1243013 w 1519238"/>
              <a:gd name="connsiteY137" fmla="*/ 2200586 h 2752199"/>
              <a:gd name="connsiteX138" fmla="*/ 1247775 w 1519238"/>
              <a:gd name="connsiteY138" fmla="*/ 2214873 h 2752199"/>
              <a:gd name="connsiteX139" fmla="*/ 1257300 w 1519238"/>
              <a:gd name="connsiteY139" fmla="*/ 2233923 h 2752199"/>
              <a:gd name="connsiteX140" fmla="*/ 1271588 w 1519238"/>
              <a:gd name="connsiteY140" fmla="*/ 2276786 h 2752199"/>
              <a:gd name="connsiteX141" fmla="*/ 1264444 w 1519238"/>
              <a:gd name="connsiteY141" fmla="*/ 2364892 h 2752199"/>
              <a:gd name="connsiteX142" fmla="*/ 1202532 w 1519238"/>
              <a:gd name="connsiteY142" fmla="*/ 2422042 h 2752199"/>
              <a:gd name="connsiteX143" fmla="*/ 1100138 w 1519238"/>
              <a:gd name="connsiteY143" fmla="*/ 2464906 h 2752199"/>
              <a:gd name="connsiteX144" fmla="*/ 1052512 w 1519238"/>
              <a:gd name="connsiteY144" fmla="*/ 2555392 h 2752199"/>
              <a:gd name="connsiteX145" fmla="*/ 1062037 w 1519238"/>
              <a:gd name="connsiteY145" fmla="*/ 2610161 h 2752199"/>
              <a:gd name="connsiteX146" fmla="*/ 1042987 w 1519238"/>
              <a:gd name="connsiteY146" fmla="*/ 2662548 h 2752199"/>
              <a:gd name="connsiteX147" fmla="*/ 1071563 w 1519238"/>
              <a:gd name="connsiteY147" fmla="*/ 2743510 h 2752199"/>
              <a:gd name="connsiteX148" fmla="*/ 1164431 w 1519238"/>
              <a:gd name="connsiteY148" fmla="*/ 2750652 h 2752199"/>
              <a:gd name="connsiteX0" fmla="*/ 0 w 1519238"/>
              <a:gd name="connsiteY0" fmla="*/ 1524311 h 2752199"/>
              <a:gd name="connsiteX1" fmla="*/ 23813 w 1519238"/>
              <a:gd name="connsiteY1" fmla="*/ 1486211 h 2752199"/>
              <a:gd name="connsiteX2" fmla="*/ 28575 w 1519238"/>
              <a:gd name="connsiteY2" fmla="*/ 1471923 h 2752199"/>
              <a:gd name="connsiteX3" fmla="*/ 47625 w 1519238"/>
              <a:gd name="connsiteY3" fmla="*/ 1438586 h 2752199"/>
              <a:gd name="connsiteX4" fmla="*/ 61913 w 1519238"/>
              <a:gd name="connsiteY4" fmla="*/ 1424298 h 2752199"/>
              <a:gd name="connsiteX5" fmla="*/ 80963 w 1519238"/>
              <a:gd name="connsiteY5" fmla="*/ 1395723 h 2752199"/>
              <a:gd name="connsiteX6" fmla="*/ 85725 w 1519238"/>
              <a:gd name="connsiteY6" fmla="*/ 1371911 h 2752199"/>
              <a:gd name="connsiteX7" fmla="*/ 119063 w 1519238"/>
              <a:gd name="connsiteY7" fmla="*/ 1338573 h 2752199"/>
              <a:gd name="connsiteX8" fmla="*/ 147638 w 1519238"/>
              <a:gd name="connsiteY8" fmla="*/ 1333811 h 2752199"/>
              <a:gd name="connsiteX9" fmla="*/ 157163 w 1519238"/>
              <a:gd name="connsiteY9" fmla="*/ 1305236 h 2752199"/>
              <a:gd name="connsiteX10" fmla="*/ 166688 w 1519238"/>
              <a:gd name="connsiteY10" fmla="*/ 1252848 h 2752199"/>
              <a:gd name="connsiteX11" fmla="*/ 157163 w 1519238"/>
              <a:gd name="connsiteY11" fmla="*/ 1176648 h 2752199"/>
              <a:gd name="connsiteX12" fmla="*/ 147638 w 1519238"/>
              <a:gd name="connsiteY12" fmla="*/ 1148073 h 2752199"/>
              <a:gd name="connsiteX13" fmla="*/ 142875 w 1519238"/>
              <a:gd name="connsiteY13" fmla="*/ 1114736 h 2752199"/>
              <a:gd name="connsiteX14" fmla="*/ 133350 w 1519238"/>
              <a:gd name="connsiteY14" fmla="*/ 1095686 h 2752199"/>
              <a:gd name="connsiteX15" fmla="*/ 128588 w 1519238"/>
              <a:gd name="connsiteY15" fmla="*/ 1081398 h 2752199"/>
              <a:gd name="connsiteX16" fmla="*/ 133350 w 1519238"/>
              <a:gd name="connsiteY16" fmla="*/ 986148 h 2752199"/>
              <a:gd name="connsiteX17" fmla="*/ 138113 w 1519238"/>
              <a:gd name="connsiteY17" fmla="*/ 971861 h 2752199"/>
              <a:gd name="connsiteX18" fmla="*/ 147638 w 1519238"/>
              <a:gd name="connsiteY18" fmla="*/ 957573 h 2752199"/>
              <a:gd name="connsiteX19" fmla="*/ 161925 w 1519238"/>
              <a:gd name="connsiteY19" fmla="*/ 943286 h 2752199"/>
              <a:gd name="connsiteX20" fmla="*/ 176213 w 1519238"/>
              <a:gd name="connsiteY20" fmla="*/ 900423 h 2752199"/>
              <a:gd name="connsiteX21" fmla="*/ 180975 w 1519238"/>
              <a:gd name="connsiteY21" fmla="*/ 886136 h 2752199"/>
              <a:gd name="connsiteX22" fmla="*/ 190500 w 1519238"/>
              <a:gd name="connsiteY22" fmla="*/ 867086 h 2752199"/>
              <a:gd name="connsiteX23" fmla="*/ 204788 w 1519238"/>
              <a:gd name="connsiteY23" fmla="*/ 814698 h 2752199"/>
              <a:gd name="connsiteX24" fmla="*/ 214313 w 1519238"/>
              <a:gd name="connsiteY24" fmla="*/ 781361 h 2752199"/>
              <a:gd name="connsiteX25" fmla="*/ 223838 w 1519238"/>
              <a:gd name="connsiteY25" fmla="*/ 767073 h 2752199"/>
              <a:gd name="connsiteX26" fmla="*/ 242888 w 1519238"/>
              <a:gd name="connsiteY26" fmla="*/ 733736 h 2752199"/>
              <a:gd name="connsiteX27" fmla="*/ 280988 w 1519238"/>
              <a:gd name="connsiteY27" fmla="*/ 714686 h 2752199"/>
              <a:gd name="connsiteX28" fmla="*/ 300038 w 1519238"/>
              <a:gd name="connsiteY28" fmla="*/ 705161 h 2752199"/>
              <a:gd name="connsiteX29" fmla="*/ 314325 w 1519238"/>
              <a:gd name="connsiteY29" fmla="*/ 690873 h 2752199"/>
              <a:gd name="connsiteX30" fmla="*/ 328613 w 1519238"/>
              <a:gd name="connsiteY30" fmla="*/ 681348 h 2752199"/>
              <a:gd name="connsiteX31" fmla="*/ 333375 w 1519238"/>
              <a:gd name="connsiteY31" fmla="*/ 667061 h 2752199"/>
              <a:gd name="connsiteX32" fmla="*/ 347663 w 1519238"/>
              <a:gd name="connsiteY32" fmla="*/ 652773 h 2752199"/>
              <a:gd name="connsiteX33" fmla="*/ 357188 w 1519238"/>
              <a:gd name="connsiteY33" fmla="*/ 638486 h 2752199"/>
              <a:gd name="connsiteX34" fmla="*/ 385763 w 1519238"/>
              <a:gd name="connsiteY34" fmla="*/ 614673 h 2752199"/>
              <a:gd name="connsiteX35" fmla="*/ 395288 w 1519238"/>
              <a:gd name="connsiteY35" fmla="*/ 600386 h 2752199"/>
              <a:gd name="connsiteX36" fmla="*/ 409575 w 1519238"/>
              <a:gd name="connsiteY36" fmla="*/ 581336 h 2752199"/>
              <a:gd name="connsiteX37" fmla="*/ 433388 w 1519238"/>
              <a:gd name="connsiteY37" fmla="*/ 552761 h 2752199"/>
              <a:gd name="connsiteX38" fmla="*/ 452438 w 1519238"/>
              <a:gd name="connsiteY38" fmla="*/ 543236 h 2752199"/>
              <a:gd name="connsiteX39" fmla="*/ 481013 w 1519238"/>
              <a:gd name="connsiteY39" fmla="*/ 509898 h 2752199"/>
              <a:gd name="connsiteX40" fmla="*/ 514350 w 1519238"/>
              <a:gd name="connsiteY40" fmla="*/ 471798 h 2752199"/>
              <a:gd name="connsiteX41" fmla="*/ 557213 w 1519238"/>
              <a:gd name="connsiteY41" fmla="*/ 428936 h 2752199"/>
              <a:gd name="connsiteX42" fmla="*/ 590550 w 1519238"/>
              <a:gd name="connsiteY42" fmla="*/ 395598 h 2752199"/>
              <a:gd name="connsiteX43" fmla="*/ 609600 w 1519238"/>
              <a:gd name="connsiteY43" fmla="*/ 333686 h 2752199"/>
              <a:gd name="connsiteX44" fmla="*/ 628650 w 1519238"/>
              <a:gd name="connsiteY44" fmla="*/ 305111 h 2752199"/>
              <a:gd name="connsiteX45" fmla="*/ 652463 w 1519238"/>
              <a:gd name="connsiteY45" fmla="*/ 271773 h 2752199"/>
              <a:gd name="connsiteX46" fmla="*/ 676275 w 1519238"/>
              <a:gd name="connsiteY46" fmla="*/ 243198 h 2752199"/>
              <a:gd name="connsiteX47" fmla="*/ 690563 w 1519238"/>
              <a:gd name="connsiteY47" fmla="*/ 209861 h 2752199"/>
              <a:gd name="connsiteX48" fmla="*/ 700088 w 1519238"/>
              <a:gd name="connsiteY48" fmla="*/ 181286 h 2752199"/>
              <a:gd name="connsiteX49" fmla="*/ 714375 w 1519238"/>
              <a:gd name="connsiteY49" fmla="*/ 157473 h 2752199"/>
              <a:gd name="connsiteX50" fmla="*/ 742950 w 1519238"/>
              <a:gd name="connsiteY50" fmla="*/ 133661 h 2752199"/>
              <a:gd name="connsiteX51" fmla="*/ 747713 w 1519238"/>
              <a:gd name="connsiteY51" fmla="*/ 119373 h 2752199"/>
              <a:gd name="connsiteX52" fmla="*/ 733425 w 1519238"/>
              <a:gd name="connsiteY52" fmla="*/ 90798 h 2752199"/>
              <a:gd name="connsiteX53" fmla="*/ 728663 w 1519238"/>
              <a:gd name="connsiteY53" fmla="*/ 76511 h 2752199"/>
              <a:gd name="connsiteX54" fmla="*/ 757238 w 1519238"/>
              <a:gd name="connsiteY54" fmla="*/ 90798 h 2752199"/>
              <a:gd name="connsiteX55" fmla="*/ 766763 w 1519238"/>
              <a:gd name="connsiteY55" fmla="*/ 105086 h 2752199"/>
              <a:gd name="connsiteX56" fmla="*/ 757238 w 1519238"/>
              <a:gd name="connsiteY56" fmla="*/ 71748 h 2752199"/>
              <a:gd name="connsiteX57" fmla="*/ 747713 w 1519238"/>
              <a:gd name="connsiteY57" fmla="*/ 57461 h 2752199"/>
              <a:gd name="connsiteX58" fmla="*/ 742950 w 1519238"/>
              <a:gd name="connsiteY58" fmla="*/ 43173 h 2752199"/>
              <a:gd name="connsiteX59" fmla="*/ 733425 w 1519238"/>
              <a:gd name="connsiteY59" fmla="*/ 28886 h 2752199"/>
              <a:gd name="connsiteX60" fmla="*/ 752475 w 1519238"/>
              <a:gd name="connsiteY60" fmla="*/ 38411 h 2752199"/>
              <a:gd name="connsiteX61" fmla="*/ 766763 w 1519238"/>
              <a:gd name="connsiteY61" fmla="*/ 43173 h 2752199"/>
              <a:gd name="connsiteX62" fmla="*/ 781050 w 1519238"/>
              <a:gd name="connsiteY62" fmla="*/ 43173 h 2752199"/>
              <a:gd name="connsiteX63" fmla="*/ 766763 w 1519238"/>
              <a:gd name="connsiteY63" fmla="*/ 14598 h 2752199"/>
              <a:gd name="connsiteX64" fmla="*/ 762000 w 1519238"/>
              <a:gd name="connsiteY64" fmla="*/ 311 h 2752199"/>
              <a:gd name="connsiteX65" fmla="*/ 804863 w 1519238"/>
              <a:gd name="connsiteY65" fmla="*/ 19361 h 2752199"/>
              <a:gd name="connsiteX66" fmla="*/ 814388 w 1519238"/>
              <a:gd name="connsiteY66" fmla="*/ 33648 h 2752199"/>
              <a:gd name="connsiteX67" fmla="*/ 857250 w 1519238"/>
              <a:gd name="connsiteY67" fmla="*/ 62223 h 2752199"/>
              <a:gd name="connsiteX68" fmla="*/ 876300 w 1519238"/>
              <a:gd name="connsiteY68" fmla="*/ 71748 h 2752199"/>
              <a:gd name="connsiteX69" fmla="*/ 890588 w 1519238"/>
              <a:gd name="connsiteY69" fmla="*/ 86036 h 2752199"/>
              <a:gd name="connsiteX70" fmla="*/ 904875 w 1519238"/>
              <a:gd name="connsiteY70" fmla="*/ 90798 h 2752199"/>
              <a:gd name="connsiteX71" fmla="*/ 947738 w 1519238"/>
              <a:gd name="connsiteY71" fmla="*/ 105086 h 2752199"/>
              <a:gd name="connsiteX72" fmla="*/ 966788 w 1519238"/>
              <a:gd name="connsiteY72" fmla="*/ 114611 h 2752199"/>
              <a:gd name="connsiteX73" fmla="*/ 985838 w 1519238"/>
              <a:gd name="connsiteY73" fmla="*/ 143186 h 2752199"/>
              <a:gd name="connsiteX74" fmla="*/ 1028700 w 1519238"/>
              <a:gd name="connsiteY74" fmla="*/ 176523 h 2752199"/>
              <a:gd name="connsiteX75" fmla="*/ 1047750 w 1519238"/>
              <a:gd name="connsiteY75" fmla="*/ 205098 h 2752199"/>
              <a:gd name="connsiteX76" fmla="*/ 1090613 w 1519238"/>
              <a:gd name="connsiteY76" fmla="*/ 252723 h 2752199"/>
              <a:gd name="connsiteX77" fmla="*/ 1109663 w 1519238"/>
              <a:gd name="connsiteY77" fmla="*/ 281298 h 2752199"/>
              <a:gd name="connsiteX78" fmla="*/ 1114425 w 1519238"/>
              <a:gd name="connsiteY78" fmla="*/ 300348 h 2752199"/>
              <a:gd name="connsiteX79" fmla="*/ 1138238 w 1519238"/>
              <a:gd name="connsiteY79" fmla="*/ 343211 h 2752199"/>
              <a:gd name="connsiteX80" fmla="*/ 1166813 w 1519238"/>
              <a:gd name="connsiteY80" fmla="*/ 362261 h 2752199"/>
              <a:gd name="connsiteX81" fmla="*/ 1204913 w 1519238"/>
              <a:gd name="connsiteY81" fmla="*/ 371786 h 2752199"/>
              <a:gd name="connsiteX82" fmla="*/ 1214438 w 1519238"/>
              <a:gd name="connsiteY82" fmla="*/ 386073 h 2752199"/>
              <a:gd name="connsiteX83" fmla="*/ 1238250 w 1519238"/>
              <a:gd name="connsiteY83" fmla="*/ 414648 h 2752199"/>
              <a:gd name="connsiteX84" fmla="*/ 1247775 w 1519238"/>
              <a:gd name="connsiteY84" fmla="*/ 443223 h 2752199"/>
              <a:gd name="connsiteX85" fmla="*/ 1252538 w 1519238"/>
              <a:gd name="connsiteY85" fmla="*/ 457511 h 2752199"/>
              <a:gd name="connsiteX86" fmla="*/ 1262063 w 1519238"/>
              <a:gd name="connsiteY86" fmla="*/ 476561 h 2752199"/>
              <a:gd name="connsiteX87" fmla="*/ 1290638 w 1519238"/>
              <a:gd name="connsiteY87" fmla="*/ 519423 h 2752199"/>
              <a:gd name="connsiteX88" fmla="*/ 1300163 w 1519238"/>
              <a:gd name="connsiteY88" fmla="*/ 533711 h 2752199"/>
              <a:gd name="connsiteX89" fmla="*/ 1304925 w 1519238"/>
              <a:gd name="connsiteY89" fmla="*/ 547998 h 2752199"/>
              <a:gd name="connsiteX90" fmla="*/ 1319213 w 1519238"/>
              <a:gd name="connsiteY90" fmla="*/ 557523 h 2752199"/>
              <a:gd name="connsiteX91" fmla="*/ 1371600 w 1519238"/>
              <a:gd name="connsiteY91" fmla="*/ 581336 h 2752199"/>
              <a:gd name="connsiteX92" fmla="*/ 1390650 w 1519238"/>
              <a:gd name="connsiteY92" fmla="*/ 590861 h 2752199"/>
              <a:gd name="connsiteX93" fmla="*/ 1419225 w 1519238"/>
              <a:gd name="connsiteY93" fmla="*/ 600386 h 2752199"/>
              <a:gd name="connsiteX94" fmla="*/ 1462088 w 1519238"/>
              <a:gd name="connsiteY94" fmla="*/ 595623 h 2752199"/>
              <a:gd name="connsiteX95" fmla="*/ 1476375 w 1519238"/>
              <a:gd name="connsiteY95" fmla="*/ 590861 h 2752199"/>
              <a:gd name="connsiteX96" fmla="*/ 1485900 w 1519238"/>
              <a:gd name="connsiteY96" fmla="*/ 576573 h 2752199"/>
              <a:gd name="connsiteX97" fmla="*/ 1504950 w 1519238"/>
              <a:gd name="connsiteY97" fmla="*/ 571811 h 2752199"/>
              <a:gd name="connsiteX98" fmla="*/ 1519238 w 1519238"/>
              <a:gd name="connsiteY98" fmla="*/ 567048 h 2752199"/>
              <a:gd name="connsiteX99" fmla="*/ 1509713 w 1519238"/>
              <a:gd name="connsiteY99" fmla="*/ 705161 h 2752199"/>
              <a:gd name="connsiteX100" fmla="*/ 1504950 w 1519238"/>
              <a:gd name="connsiteY100" fmla="*/ 719448 h 2752199"/>
              <a:gd name="connsiteX101" fmla="*/ 1485900 w 1519238"/>
              <a:gd name="connsiteY101" fmla="*/ 748023 h 2752199"/>
              <a:gd name="connsiteX102" fmla="*/ 1466850 w 1519238"/>
              <a:gd name="connsiteY102" fmla="*/ 786123 h 2752199"/>
              <a:gd name="connsiteX103" fmla="*/ 1457325 w 1519238"/>
              <a:gd name="connsiteY103" fmla="*/ 824223 h 2752199"/>
              <a:gd name="connsiteX104" fmla="*/ 1447800 w 1519238"/>
              <a:gd name="connsiteY104" fmla="*/ 909948 h 2752199"/>
              <a:gd name="connsiteX105" fmla="*/ 1438275 w 1519238"/>
              <a:gd name="connsiteY105" fmla="*/ 1014723 h 2752199"/>
              <a:gd name="connsiteX106" fmla="*/ 1428750 w 1519238"/>
              <a:gd name="connsiteY106" fmla="*/ 1090923 h 2752199"/>
              <a:gd name="connsiteX107" fmla="*/ 1414463 w 1519238"/>
              <a:gd name="connsiteY107" fmla="*/ 1119498 h 2752199"/>
              <a:gd name="connsiteX108" fmla="*/ 1400175 w 1519238"/>
              <a:gd name="connsiteY108" fmla="*/ 1148073 h 2752199"/>
              <a:gd name="connsiteX109" fmla="*/ 1395413 w 1519238"/>
              <a:gd name="connsiteY109" fmla="*/ 1162361 h 2752199"/>
              <a:gd name="connsiteX110" fmla="*/ 1338263 w 1519238"/>
              <a:gd name="connsiteY110" fmla="*/ 1148073 h 2752199"/>
              <a:gd name="connsiteX111" fmla="*/ 1314450 w 1519238"/>
              <a:gd name="connsiteY111" fmla="*/ 1143311 h 2752199"/>
              <a:gd name="connsiteX112" fmla="*/ 1285875 w 1519238"/>
              <a:gd name="connsiteY112" fmla="*/ 1133786 h 2752199"/>
              <a:gd name="connsiteX113" fmla="*/ 1223963 w 1519238"/>
              <a:gd name="connsiteY113" fmla="*/ 1138548 h 2752199"/>
              <a:gd name="connsiteX114" fmla="*/ 1214438 w 1519238"/>
              <a:gd name="connsiteY114" fmla="*/ 1167123 h 2752199"/>
              <a:gd name="connsiteX115" fmla="*/ 1204913 w 1519238"/>
              <a:gd name="connsiteY115" fmla="*/ 1186173 h 2752199"/>
              <a:gd name="connsiteX116" fmla="*/ 1195388 w 1519238"/>
              <a:gd name="connsiteY116" fmla="*/ 1214748 h 2752199"/>
              <a:gd name="connsiteX117" fmla="*/ 1190625 w 1519238"/>
              <a:gd name="connsiteY117" fmla="*/ 1281423 h 2752199"/>
              <a:gd name="connsiteX118" fmla="*/ 1176338 w 1519238"/>
              <a:gd name="connsiteY118" fmla="*/ 1300473 h 2752199"/>
              <a:gd name="connsiteX119" fmla="*/ 1190625 w 1519238"/>
              <a:gd name="connsiteY119" fmla="*/ 1333811 h 2752199"/>
              <a:gd name="connsiteX120" fmla="*/ 1200150 w 1519238"/>
              <a:gd name="connsiteY120" fmla="*/ 1348098 h 2752199"/>
              <a:gd name="connsiteX121" fmla="*/ 1209675 w 1519238"/>
              <a:gd name="connsiteY121" fmla="*/ 1381436 h 2752199"/>
              <a:gd name="connsiteX122" fmla="*/ 1219200 w 1519238"/>
              <a:gd name="connsiteY122" fmla="*/ 1400486 h 2752199"/>
              <a:gd name="connsiteX123" fmla="*/ 1223963 w 1519238"/>
              <a:gd name="connsiteY123" fmla="*/ 1467161 h 2752199"/>
              <a:gd name="connsiteX124" fmla="*/ 1228725 w 1519238"/>
              <a:gd name="connsiteY124" fmla="*/ 1486211 h 2752199"/>
              <a:gd name="connsiteX125" fmla="*/ 1233488 w 1519238"/>
              <a:gd name="connsiteY125" fmla="*/ 1510023 h 2752199"/>
              <a:gd name="connsiteX126" fmla="*/ 1228725 w 1519238"/>
              <a:gd name="connsiteY126" fmla="*/ 1557648 h 2752199"/>
              <a:gd name="connsiteX127" fmla="*/ 1209675 w 1519238"/>
              <a:gd name="connsiteY127" fmla="*/ 1605273 h 2752199"/>
              <a:gd name="connsiteX128" fmla="*/ 1204913 w 1519238"/>
              <a:gd name="connsiteY128" fmla="*/ 1676711 h 2752199"/>
              <a:gd name="connsiteX129" fmla="*/ 1195388 w 1519238"/>
              <a:gd name="connsiteY129" fmla="*/ 1710048 h 2752199"/>
              <a:gd name="connsiteX130" fmla="*/ 1185863 w 1519238"/>
              <a:gd name="connsiteY130" fmla="*/ 1748148 h 2752199"/>
              <a:gd name="connsiteX131" fmla="*/ 1190625 w 1519238"/>
              <a:gd name="connsiteY131" fmla="*/ 1833873 h 2752199"/>
              <a:gd name="connsiteX132" fmla="*/ 1200150 w 1519238"/>
              <a:gd name="connsiteY132" fmla="*/ 1867211 h 2752199"/>
              <a:gd name="connsiteX133" fmla="*/ 1204913 w 1519238"/>
              <a:gd name="connsiteY133" fmla="*/ 1886261 h 2752199"/>
              <a:gd name="connsiteX134" fmla="*/ 1219200 w 1519238"/>
              <a:gd name="connsiteY134" fmla="*/ 1933886 h 2752199"/>
              <a:gd name="connsiteX135" fmla="*/ 1223963 w 1519238"/>
              <a:gd name="connsiteY135" fmla="*/ 2124386 h 2752199"/>
              <a:gd name="connsiteX136" fmla="*/ 1233488 w 1519238"/>
              <a:gd name="connsiteY136" fmla="*/ 2186298 h 2752199"/>
              <a:gd name="connsiteX137" fmla="*/ 1243013 w 1519238"/>
              <a:gd name="connsiteY137" fmla="*/ 2200586 h 2752199"/>
              <a:gd name="connsiteX138" fmla="*/ 1247775 w 1519238"/>
              <a:gd name="connsiteY138" fmla="*/ 2214873 h 2752199"/>
              <a:gd name="connsiteX139" fmla="*/ 1257300 w 1519238"/>
              <a:gd name="connsiteY139" fmla="*/ 2233923 h 2752199"/>
              <a:gd name="connsiteX140" fmla="*/ 1271588 w 1519238"/>
              <a:gd name="connsiteY140" fmla="*/ 2276786 h 2752199"/>
              <a:gd name="connsiteX141" fmla="*/ 1264444 w 1519238"/>
              <a:gd name="connsiteY141" fmla="*/ 2364892 h 2752199"/>
              <a:gd name="connsiteX142" fmla="*/ 1202532 w 1519238"/>
              <a:gd name="connsiteY142" fmla="*/ 2422042 h 2752199"/>
              <a:gd name="connsiteX143" fmla="*/ 1100138 w 1519238"/>
              <a:gd name="connsiteY143" fmla="*/ 2464906 h 2752199"/>
              <a:gd name="connsiteX144" fmla="*/ 1052512 w 1519238"/>
              <a:gd name="connsiteY144" fmla="*/ 2555392 h 2752199"/>
              <a:gd name="connsiteX145" fmla="*/ 1062037 w 1519238"/>
              <a:gd name="connsiteY145" fmla="*/ 2610161 h 2752199"/>
              <a:gd name="connsiteX146" fmla="*/ 1042987 w 1519238"/>
              <a:gd name="connsiteY146" fmla="*/ 2662548 h 2752199"/>
              <a:gd name="connsiteX147" fmla="*/ 1071563 w 1519238"/>
              <a:gd name="connsiteY147" fmla="*/ 2743510 h 2752199"/>
              <a:gd name="connsiteX148" fmla="*/ 1164431 w 1519238"/>
              <a:gd name="connsiteY148" fmla="*/ 2750652 h 2752199"/>
              <a:gd name="connsiteX149" fmla="*/ 1164431 w 1519238"/>
              <a:gd name="connsiteY149" fmla="*/ 2750652 h 2752199"/>
              <a:gd name="connsiteX0" fmla="*/ 0 w 1519238"/>
              <a:gd name="connsiteY0" fmla="*/ 1524311 h 2803040"/>
              <a:gd name="connsiteX1" fmla="*/ 23813 w 1519238"/>
              <a:gd name="connsiteY1" fmla="*/ 1486211 h 2803040"/>
              <a:gd name="connsiteX2" fmla="*/ 28575 w 1519238"/>
              <a:gd name="connsiteY2" fmla="*/ 1471923 h 2803040"/>
              <a:gd name="connsiteX3" fmla="*/ 47625 w 1519238"/>
              <a:gd name="connsiteY3" fmla="*/ 1438586 h 2803040"/>
              <a:gd name="connsiteX4" fmla="*/ 61913 w 1519238"/>
              <a:gd name="connsiteY4" fmla="*/ 1424298 h 2803040"/>
              <a:gd name="connsiteX5" fmla="*/ 80963 w 1519238"/>
              <a:gd name="connsiteY5" fmla="*/ 1395723 h 2803040"/>
              <a:gd name="connsiteX6" fmla="*/ 85725 w 1519238"/>
              <a:gd name="connsiteY6" fmla="*/ 1371911 h 2803040"/>
              <a:gd name="connsiteX7" fmla="*/ 119063 w 1519238"/>
              <a:gd name="connsiteY7" fmla="*/ 1338573 h 2803040"/>
              <a:gd name="connsiteX8" fmla="*/ 147638 w 1519238"/>
              <a:gd name="connsiteY8" fmla="*/ 1333811 h 2803040"/>
              <a:gd name="connsiteX9" fmla="*/ 157163 w 1519238"/>
              <a:gd name="connsiteY9" fmla="*/ 1305236 h 2803040"/>
              <a:gd name="connsiteX10" fmla="*/ 166688 w 1519238"/>
              <a:gd name="connsiteY10" fmla="*/ 1252848 h 2803040"/>
              <a:gd name="connsiteX11" fmla="*/ 157163 w 1519238"/>
              <a:gd name="connsiteY11" fmla="*/ 1176648 h 2803040"/>
              <a:gd name="connsiteX12" fmla="*/ 147638 w 1519238"/>
              <a:gd name="connsiteY12" fmla="*/ 1148073 h 2803040"/>
              <a:gd name="connsiteX13" fmla="*/ 142875 w 1519238"/>
              <a:gd name="connsiteY13" fmla="*/ 1114736 h 2803040"/>
              <a:gd name="connsiteX14" fmla="*/ 133350 w 1519238"/>
              <a:gd name="connsiteY14" fmla="*/ 1095686 h 2803040"/>
              <a:gd name="connsiteX15" fmla="*/ 128588 w 1519238"/>
              <a:gd name="connsiteY15" fmla="*/ 1081398 h 2803040"/>
              <a:gd name="connsiteX16" fmla="*/ 133350 w 1519238"/>
              <a:gd name="connsiteY16" fmla="*/ 986148 h 2803040"/>
              <a:gd name="connsiteX17" fmla="*/ 138113 w 1519238"/>
              <a:gd name="connsiteY17" fmla="*/ 971861 h 2803040"/>
              <a:gd name="connsiteX18" fmla="*/ 147638 w 1519238"/>
              <a:gd name="connsiteY18" fmla="*/ 957573 h 2803040"/>
              <a:gd name="connsiteX19" fmla="*/ 161925 w 1519238"/>
              <a:gd name="connsiteY19" fmla="*/ 943286 h 2803040"/>
              <a:gd name="connsiteX20" fmla="*/ 176213 w 1519238"/>
              <a:gd name="connsiteY20" fmla="*/ 900423 h 2803040"/>
              <a:gd name="connsiteX21" fmla="*/ 180975 w 1519238"/>
              <a:gd name="connsiteY21" fmla="*/ 886136 h 2803040"/>
              <a:gd name="connsiteX22" fmla="*/ 190500 w 1519238"/>
              <a:gd name="connsiteY22" fmla="*/ 867086 h 2803040"/>
              <a:gd name="connsiteX23" fmla="*/ 204788 w 1519238"/>
              <a:gd name="connsiteY23" fmla="*/ 814698 h 2803040"/>
              <a:gd name="connsiteX24" fmla="*/ 214313 w 1519238"/>
              <a:gd name="connsiteY24" fmla="*/ 781361 h 2803040"/>
              <a:gd name="connsiteX25" fmla="*/ 223838 w 1519238"/>
              <a:gd name="connsiteY25" fmla="*/ 767073 h 2803040"/>
              <a:gd name="connsiteX26" fmla="*/ 242888 w 1519238"/>
              <a:gd name="connsiteY26" fmla="*/ 733736 h 2803040"/>
              <a:gd name="connsiteX27" fmla="*/ 280988 w 1519238"/>
              <a:gd name="connsiteY27" fmla="*/ 714686 h 2803040"/>
              <a:gd name="connsiteX28" fmla="*/ 300038 w 1519238"/>
              <a:gd name="connsiteY28" fmla="*/ 705161 h 2803040"/>
              <a:gd name="connsiteX29" fmla="*/ 314325 w 1519238"/>
              <a:gd name="connsiteY29" fmla="*/ 690873 h 2803040"/>
              <a:gd name="connsiteX30" fmla="*/ 328613 w 1519238"/>
              <a:gd name="connsiteY30" fmla="*/ 681348 h 2803040"/>
              <a:gd name="connsiteX31" fmla="*/ 333375 w 1519238"/>
              <a:gd name="connsiteY31" fmla="*/ 667061 h 2803040"/>
              <a:gd name="connsiteX32" fmla="*/ 347663 w 1519238"/>
              <a:gd name="connsiteY32" fmla="*/ 652773 h 2803040"/>
              <a:gd name="connsiteX33" fmla="*/ 357188 w 1519238"/>
              <a:gd name="connsiteY33" fmla="*/ 638486 h 2803040"/>
              <a:gd name="connsiteX34" fmla="*/ 385763 w 1519238"/>
              <a:gd name="connsiteY34" fmla="*/ 614673 h 2803040"/>
              <a:gd name="connsiteX35" fmla="*/ 395288 w 1519238"/>
              <a:gd name="connsiteY35" fmla="*/ 600386 h 2803040"/>
              <a:gd name="connsiteX36" fmla="*/ 409575 w 1519238"/>
              <a:gd name="connsiteY36" fmla="*/ 581336 h 2803040"/>
              <a:gd name="connsiteX37" fmla="*/ 433388 w 1519238"/>
              <a:gd name="connsiteY37" fmla="*/ 552761 h 2803040"/>
              <a:gd name="connsiteX38" fmla="*/ 452438 w 1519238"/>
              <a:gd name="connsiteY38" fmla="*/ 543236 h 2803040"/>
              <a:gd name="connsiteX39" fmla="*/ 481013 w 1519238"/>
              <a:gd name="connsiteY39" fmla="*/ 509898 h 2803040"/>
              <a:gd name="connsiteX40" fmla="*/ 514350 w 1519238"/>
              <a:gd name="connsiteY40" fmla="*/ 471798 h 2803040"/>
              <a:gd name="connsiteX41" fmla="*/ 557213 w 1519238"/>
              <a:gd name="connsiteY41" fmla="*/ 428936 h 2803040"/>
              <a:gd name="connsiteX42" fmla="*/ 590550 w 1519238"/>
              <a:gd name="connsiteY42" fmla="*/ 395598 h 2803040"/>
              <a:gd name="connsiteX43" fmla="*/ 609600 w 1519238"/>
              <a:gd name="connsiteY43" fmla="*/ 333686 h 2803040"/>
              <a:gd name="connsiteX44" fmla="*/ 628650 w 1519238"/>
              <a:gd name="connsiteY44" fmla="*/ 305111 h 2803040"/>
              <a:gd name="connsiteX45" fmla="*/ 652463 w 1519238"/>
              <a:gd name="connsiteY45" fmla="*/ 271773 h 2803040"/>
              <a:gd name="connsiteX46" fmla="*/ 676275 w 1519238"/>
              <a:gd name="connsiteY46" fmla="*/ 243198 h 2803040"/>
              <a:gd name="connsiteX47" fmla="*/ 690563 w 1519238"/>
              <a:gd name="connsiteY47" fmla="*/ 209861 h 2803040"/>
              <a:gd name="connsiteX48" fmla="*/ 700088 w 1519238"/>
              <a:gd name="connsiteY48" fmla="*/ 181286 h 2803040"/>
              <a:gd name="connsiteX49" fmla="*/ 714375 w 1519238"/>
              <a:gd name="connsiteY49" fmla="*/ 157473 h 2803040"/>
              <a:gd name="connsiteX50" fmla="*/ 742950 w 1519238"/>
              <a:gd name="connsiteY50" fmla="*/ 133661 h 2803040"/>
              <a:gd name="connsiteX51" fmla="*/ 747713 w 1519238"/>
              <a:gd name="connsiteY51" fmla="*/ 119373 h 2803040"/>
              <a:gd name="connsiteX52" fmla="*/ 733425 w 1519238"/>
              <a:gd name="connsiteY52" fmla="*/ 90798 h 2803040"/>
              <a:gd name="connsiteX53" fmla="*/ 728663 w 1519238"/>
              <a:gd name="connsiteY53" fmla="*/ 76511 h 2803040"/>
              <a:gd name="connsiteX54" fmla="*/ 757238 w 1519238"/>
              <a:gd name="connsiteY54" fmla="*/ 90798 h 2803040"/>
              <a:gd name="connsiteX55" fmla="*/ 766763 w 1519238"/>
              <a:gd name="connsiteY55" fmla="*/ 105086 h 2803040"/>
              <a:gd name="connsiteX56" fmla="*/ 757238 w 1519238"/>
              <a:gd name="connsiteY56" fmla="*/ 71748 h 2803040"/>
              <a:gd name="connsiteX57" fmla="*/ 747713 w 1519238"/>
              <a:gd name="connsiteY57" fmla="*/ 57461 h 2803040"/>
              <a:gd name="connsiteX58" fmla="*/ 742950 w 1519238"/>
              <a:gd name="connsiteY58" fmla="*/ 43173 h 2803040"/>
              <a:gd name="connsiteX59" fmla="*/ 733425 w 1519238"/>
              <a:gd name="connsiteY59" fmla="*/ 28886 h 2803040"/>
              <a:gd name="connsiteX60" fmla="*/ 752475 w 1519238"/>
              <a:gd name="connsiteY60" fmla="*/ 38411 h 2803040"/>
              <a:gd name="connsiteX61" fmla="*/ 766763 w 1519238"/>
              <a:gd name="connsiteY61" fmla="*/ 43173 h 2803040"/>
              <a:gd name="connsiteX62" fmla="*/ 781050 w 1519238"/>
              <a:gd name="connsiteY62" fmla="*/ 43173 h 2803040"/>
              <a:gd name="connsiteX63" fmla="*/ 766763 w 1519238"/>
              <a:gd name="connsiteY63" fmla="*/ 14598 h 2803040"/>
              <a:gd name="connsiteX64" fmla="*/ 762000 w 1519238"/>
              <a:gd name="connsiteY64" fmla="*/ 311 h 2803040"/>
              <a:gd name="connsiteX65" fmla="*/ 804863 w 1519238"/>
              <a:gd name="connsiteY65" fmla="*/ 19361 h 2803040"/>
              <a:gd name="connsiteX66" fmla="*/ 814388 w 1519238"/>
              <a:gd name="connsiteY66" fmla="*/ 33648 h 2803040"/>
              <a:gd name="connsiteX67" fmla="*/ 857250 w 1519238"/>
              <a:gd name="connsiteY67" fmla="*/ 62223 h 2803040"/>
              <a:gd name="connsiteX68" fmla="*/ 876300 w 1519238"/>
              <a:gd name="connsiteY68" fmla="*/ 71748 h 2803040"/>
              <a:gd name="connsiteX69" fmla="*/ 890588 w 1519238"/>
              <a:gd name="connsiteY69" fmla="*/ 86036 h 2803040"/>
              <a:gd name="connsiteX70" fmla="*/ 904875 w 1519238"/>
              <a:gd name="connsiteY70" fmla="*/ 90798 h 2803040"/>
              <a:gd name="connsiteX71" fmla="*/ 947738 w 1519238"/>
              <a:gd name="connsiteY71" fmla="*/ 105086 h 2803040"/>
              <a:gd name="connsiteX72" fmla="*/ 966788 w 1519238"/>
              <a:gd name="connsiteY72" fmla="*/ 114611 h 2803040"/>
              <a:gd name="connsiteX73" fmla="*/ 985838 w 1519238"/>
              <a:gd name="connsiteY73" fmla="*/ 143186 h 2803040"/>
              <a:gd name="connsiteX74" fmla="*/ 1028700 w 1519238"/>
              <a:gd name="connsiteY74" fmla="*/ 176523 h 2803040"/>
              <a:gd name="connsiteX75" fmla="*/ 1047750 w 1519238"/>
              <a:gd name="connsiteY75" fmla="*/ 205098 h 2803040"/>
              <a:gd name="connsiteX76" fmla="*/ 1090613 w 1519238"/>
              <a:gd name="connsiteY76" fmla="*/ 252723 h 2803040"/>
              <a:gd name="connsiteX77" fmla="*/ 1109663 w 1519238"/>
              <a:gd name="connsiteY77" fmla="*/ 281298 h 2803040"/>
              <a:gd name="connsiteX78" fmla="*/ 1114425 w 1519238"/>
              <a:gd name="connsiteY78" fmla="*/ 300348 h 2803040"/>
              <a:gd name="connsiteX79" fmla="*/ 1138238 w 1519238"/>
              <a:gd name="connsiteY79" fmla="*/ 343211 h 2803040"/>
              <a:gd name="connsiteX80" fmla="*/ 1166813 w 1519238"/>
              <a:gd name="connsiteY80" fmla="*/ 362261 h 2803040"/>
              <a:gd name="connsiteX81" fmla="*/ 1204913 w 1519238"/>
              <a:gd name="connsiteY81" fmla="*/ 371786 h 2803040"/>
              <a:gd name="connsiteX82" fmla="*/ 1214438 w 1519238"/>
              <a:gd name="connsiteY82" fmla="*/ 386073 h 2803040"/>
              <a:gd name="connsiteX83" fmla="*/ 1238250 w 1519238"/>
              <a:gd name="connsiteY83" fmla="*/ 414648 h 2803040"/>
              <a:gd name="connsiteX84" fmla="*/ 1247775 w 1519238"/>
              <a:gd name="connsiteY84" fmla="*/ 443223 h 2803040"/>
              <a:gd name="connsiteX85" fmla="*/ 1252538 w 1519238"/>
              <a:gd name="connsiteY85" fmla="*/ 457511 h 2803040"/>
              <a:gd name="connsiteX86" fmla="*/ 1262063 w 1519238"/>
              <a:gd name="connsiteY86" fmla="*/ 476561 h 2803040"/>
              <a:gd name="connsiteX87" fmla="*/ 1290638 w 1519238"/>
              <a:gd name="connsiteY87" fmla="*/ 519423 h 2803040"/>
              <a:gd name="connsiteX88" fmla="*/ 1300163 w 1519238"/>
              <a:gd name="connsiteY88" fmla="*/ 533711 h 2803040"/>
              <a:gd name="connsiteX89" fmla="*/ 1304925 w 1519238"/>
              <a:gd name="connsiteY89" fmla="*/ 547998 h 2803040"/>
              <a:gd name="connsiteX90" fmla="*/ 1319213 w 1519238"/>
              <a:gd name="connsiteY90" fmla="*/ 557523 h 2803040"/>
              <a:gd name="connsiteX91" fmla="*/ 1371600 w 1519238"/>
              <a:gd name="connsiteY91" fmla="*/ 581336 h 2803040"/>
              <a:gd name="connsiteX92" fmla="*/ 1390650 w 1519238"/>
              <a:gd name="connsiteY92" fmla="*/ 590861 h 2803040"/>
              <a:gd name="connsiteX93" fmla="*/ 1419225 w 1519238"/>
              <a:gd name="connsiteY93" fmla="*/ 600386 h 2803040"/>
              <a:gd name="connsiteX94" fmla="*/ 1462088 w 1519238"/>
              <a:gd name="connsiteY94" fmla="*/ 595623 h 2803040"/>
              <a:gd name="connsiteX95" fmla="*/ 1476375 w 1519238"/>
              <a:gd name="connsiteY95" fmla="*/ 590861 h 2803040"/>
              <a:gd name="connsiteX96" fmla="*/ 1485900 w 1519238"/>
              <a:gd name="connsiteY96" fmla="*/ 576573 h 2803040"/>
              <a:gd name="connsiteX97" fmla="*/ 1504950 w 1519238"/>
              <a:gd name="connsiteY97" fmla="*/ 571811 h 2803040"/>
              <a:gd name="connsiteX98" fmla="*/ 1519238 w 1519238"/>
              <a:gd name="connsiteY98" fmla="*/ 567048 h 2803040"/>
              <a:gd name="connsiteX99" fmla="*/ 1509713 w 1519238"/>
              <a:gd name="connsiteY99" fmla="*/ 705161 h 2803040"/>
              <a:gd name="connsiteX100" fmla="*/ 1504950 w 1519238"/>
              <a:gd name="connsiteY100" fmla="*/ 719448 h 2803040"/>
              <a:gd name="connsiteX101" fmla="*/ 1485900 w 1519238"/>
              <a:gd name="connsiteY101" fmla="*/ 748023 h 2803040"/>
              <a:gd name="connsiteX102" fmla="*/ 1466850 w 1519238"/>
              <a:gd name="connsiteY102" fmla="*/ 786123 h 2803040"/>
              <a:gd name="connsiteX103" fmla="*/ 1457325 w 1519238"/>
              <a:gd name="connsiteY103" fmla="*/ 824223 h 2803040"/>
              <a:gd name="connsiteX104" fmla="*/ 1447800 w 1519238"/>
              <a:gd name="connsiteY104" fmla="*/ 909948 h 2803040"/>
              <a:gd name="connsiteX105" fmla="*/ 1438275 w 1519238"/>
              <a:gd name="connsiteY105" fmla="*/ 1014723 h 2803040"/>
              <a:gd name="connsiteX106" fmla="*/ 1428750 w 1519238"/>
              <a:gd name="connsiteY106" fmla="*/ 1090923 h 2803040"/>
              <a:gd name="connsiteX107" fmla="*/ 1414463 w 1519238"/>
              <a:gd name="connsiteY107" fmla="*/ 1119498 h 2803040"/>
              <a:gd name="connsiteX108" fmla="*/ 1400175 w 1519238"/>
              <a:gd name="connsiteY108" fmla="*/ 1148073 h 2803040"/>
              <a:gd name="connsiteX109" fmla="*/ 1395413 w 1519238"/>
              <a:gd name="connsiteY109" fmla="*/ 1162361 h 2803040"/>
              <a:gd name="connsiteX110" fmla="*/ 1338263 w 1519238"/>
              <a:gd name="connsiteY110" fmla="*/ 1148073 h 2803040"/>
              <a:gd name="connsiteX111" fmla="*/ 1314450 w 1519238"/>
              <a:gd name="connsiteY111" fmla="*/ 1143311 h 2803040"/>
              <a:gd name="connsiteX112" fmla="*/ 1285875 w 1519238"/>
              <a:gd name="connsiteY112" fmla="*/ 1133786 h 2803040"/>
              <a:gd name="connsiteX113" fmla="*/ 1223963 w 1519238"/>
              <a:gd name="connsiteY113" fmla="*/ 1138548 h 2803040"/>
              <a:gd name="connsiteX114" fmla="*/ 1214438 w 1519238"/>
              <a:gd name="connsiteY114" fmla="*/ 1167123 h 2803040"/>
              <a:gd name="connsiteX115" fmla="*/ 1204913 w 1519238"/>
              <a:gd name="connsiteY115" fmla="*/ 1186173 h 2803040"/>
              <a:gd name="connsiteX116" fmla="*/ 1195388 w 1519238"/>
              <a:gd name="connsiteY116" fmla="*/ 1214748 h 2803040"/>
              <a:gd name="connsiteX117" fmla="*/ 1190625 w 1519238"/>
              <a:gd name="connsiteY117" fmla="*/ 1281423 h 2803040"/>
              <a:gd name="connsiteX118" fmla="*/ 1176338 w 1519238"/>
              <a:gd name="connsiteY118" fmla="*/ 1300473 h 2803040"/>
              <a:gd name="connsiteX119" fmla="*/ 1190625 w 1519238"/>
              <a:gd name="connsiteY119" fmla="*/ 1333811 h 2803040"/>
              <a:gd name="connsiteX120" fmla="*/ 1200150 w 1519238"/>
              <a:gd name="connsiteY120" fmla="*/ 1348098 h 2803040"/>
              <a:gd name="connsiteX121" fmla="*/ 1209675 w 1519238"/>
              <a:gd name="connsiteY121" fmla="*/ 1381436 h 2803040"/>
              <a:gd name="connsiteX122" fmla="*/ 1219200 w 1519238"/>
              <a:gd name="connsiteY122" fmla="*/ 1400486 h 2803040"/>
              <a:gd name="connsiteX123" fmla="*/ 1223963 w 1519238"/>
              <a:gd name="connsiteY123" fmla="*/ 1467161 h 2803040"/>
              <a:gd name="connsiteX124" fmla="*/ 1228725 w 1519238"/>
              <a:gd name="connsiteY124" fmla="*/ 1486211 h 2803040"/>
              <a:gd name="connsiteX125" fmla="*/ 1233488 w 1519238"/>
              <a:gd name="connsiteY125" fmla="*/ 1510023 h 2803040"/>
              <a:gd name="connsiteX126" fmla="*/ 1228725 w 1519238"/>
              <a:gd name="connsiteY126" fmla="*/ 1557648 h 2803040"/>
              <a:gd name="connsiteX127" fmla="*/ 1209675 w 1519238"/>
              <a:gd name="connsiteY127" fmla="*/ 1605273 h 2803040"/>
              <a:gd name="connsiteX128" fmla="*/ 1204913 w 1519238"/>
              <a:gd name="connsiteY128" fmla="*/ 1676711 h 2803040"/>
              <a:gd name="connsiteX129" fmla="*/ 1195388 w 1519238"/>
              <a:gd name="connsiteY129" fmla="*/ 1710048 h 2803040"/>
              <a:gd name="connsiteX130" fmla="*/ 1185863 w 1519238"/>
              <a:gd name="connsiteY130" fmla="*/ 1748148 h 2803040"/>
              <a:gd name="connsiteX131" fmla="*/ 1190625 w 1519238"/>
              <a:gd name="connsiteY131" fmla="*/ 1833873 h 2803040"/>
              <a:gd name="connsiteX132" fmla="*/ 1200150 w 1519238"/>
              <a:gd name="connsiteY132" fmla="*/ 1867211 h 2803040"/>
              <a:gd name="connsiteX133" fmla="*/ 1204913 w 1519238"/>
              <a:gd name="connsiteY133" fmla="*/ 1886261 h 2803040"/>
              <a:gd name="connsiteX134" fmla="*/ 1219200 w 1519238"/>
              <a:gd name="connsiteY134" fmla="*/ 1933886 h 2803040"/>
              <a:gd name="connsiteX135" fmla="*/ 1223963 w 1519238"/>
              <a:gd name="connsiteY135" fmla="*/ 2124386 h 2803040"/>
              <a:gd name="connsiteX136" fmla="*/ 1233488 w 1519238"/>
              <a:gd name="connsiteY136" fmla="*/ 2186298 h 2803040"/>
              <a:gd name="connsiteX137" fmla="*/ 1243013 w 1519238"/>
              <a:gd name="connsiteY137" fmla="*/ 2200586 h 2803040"/>
              <a:gd name="connsiteX138" fmla="*/ 1247775 w 1519238"/>
              <a:gd name="connsiteY138" fmla="*/ 2214873 h 2803040"/>
              <a:gd name="connsiteX139" fmla="*/ 1257300 w 1519238"/>
              <a:gd name="connsiteY139" fmla="*/ 2233923 h 2803040"/>
              <a:gd name="connsiteX140" fmla="*/ 1271588 w 1519238"/>
              <a:gd name="connsiteY140" fmla="*/ 2276786 h 2803040"/>
              <a:gd name="connsiteX141" fmla="*/ 1264444 w 1519238"/>
              <a:gd name="connsiteY141" fmla="*/ 2364892 h 2803040"/>
              <a:gd name="connsiteX142" fmla="*/ 1202532 w 1519238"/>
              <a:gd name="connsiteY142" fmla="*/ 2422042 h 2803040"/>
              <a:gd name="connsiteX143" fmla="*/ 1100138 w 1519238"/>
              <a:gd name="connsiteY143" fmla="*/ 2464906 h 2803040"/>
              <a:gd name="connsiteX144" fmla="*/ 1052512 w 1519238"/>
              <a:gd name="connsiteY144" fmla="*/ 2555392 h 2803040"/>
              <a:gd name="connsiteX145" fmla="*/ 1062037 w 1519238"/>
              <a:gd name="connsiteY145" fmla="*/ 2610161 h 2803040"/>
              <a:gd name="connsiteX146" fmla="*/ 1042987 w 1519238"/>
              <a:gd name="connsiteY146" fmla="*/ 2662548 h 2803040"/>
              <a:gd name="connsiteX147" fmla="*/ 1071563 w 1519238"/>
              <a:gd name="connsiteY147" fmla="*/ 2743510 h 2803040"/>
              <a:gd name="connsiteX148" fmla="*/ 1164431 w 1519238"/>
              <a:gd name="connsiteY148" fmla="*/ 2750652 h 2803040"/>
              <a:gd name="connsiteX149" fmla="*/ 1193006 w 1519238"/>
              <a:gd name="connsiteY149" fmla="*/ 2803040 h 2803040"/>
              <a:gd name="connsiteX0" fmla="*/ 0 w 1519238"/>
              <a:gd name="connsiteY0" fmla="*/ 1524311 h 2807679"/>
              <a:gd name="connsiteX1" fmla="*/ 23813 w 1519238"/>
              <a:gd name="connsiteY1" fmla="*/ 1486211 h 2807679"/>
              <a:gd name="connsiteX2" fmla="*/ 28575 w 1519238"/>
              <a:gd name="connsiteY2" fmla="*/ 1471923 h 2807679"/>
              <a:gd name="connsiteX3" fmla="*/ 47625 w 1519238"/>
              <a:gd name="connsiteY3" fmla="*/ 1438586 h 2807679"/>
              <a:gd name="connsiteX4" fmla="*/ 61913 w 1519238"/>
              <a:gd name="connsiteY4" fmla="*/ 1424298 h 2807679"/>
              <a:gd name="connsiteX5" fmla="*/ 80963 w 1519238"/>
              <a:gd name="connsiteY5" fmla="*/ 1395723 h 2807679"/>
              <a:gd name="connsiteX6" fmla="*/ 85725 w 1519238"/>
              <a:gd name="connsiteY6" fmla="*/ 1371911 h 2807679"/>
              <a:gd name="connsiteX7" fmla="*/ 119063 w 1519238"/>
              <a:gd name="connsiteY7" fmla="*/ 1338573 h 2807679"/>
              <a:gd name="connsiteX8" fmla="*/ 147638 w 1519238"/>
              <a:gd name="connsiteY8" fmla="*/ 1333811 h 2807679"/>
              <a:gd name="connsiteX9" fmla="*/ 157163 w 1519238"/>
              <a:gd name="connsiteY9" fmla="*/ 1305236 h 2807679"/>
              <a:gd name="connsiteX10" fmla="*/ 166688 w 1519238"/>
              <a:gd name="connsiteY10" fmla="*/ 1252848 h 2807679"/>
              <a:gd name="connsiteX11" fmla="*/ 157163 w 1519238"/>
              <a:gd name="connsiteY11" fmla="*/ 1176648 h 2807679"/>
              <a:gd name="connsiteX12" fmla="*/ 147638 w 1519238"/>
              <a:gd name="connsiteY12" fmla="*/ 1148073 h 2807679"/>
              <a:gd name="connsiteX13" fmla="*/ 142875 w 1519238"/>
              <a:gd name="connsiteY13" fmla="*/ 1114736 h 2807679"/>
              <a:gd name="connsiteX14" fmla="*/ 133350 w 1519238"/>
              <a:gd name="connsiteY14" fmla="*/ 1095686 h 2807679"/>
              <a:gd name="connsiteX15" fmla="*/ 128588 w 1519238"/>
              <a:gd name="connsiteY15" fmla="*/ 1081398 h 2807679"/>
              <a:gd name="connsiteX16" fmla="*/ 133350 w 1519238"/>
              <a:gd name="connsiteY16" fmla="*/ 986148 h 2807679"/>
              <a:gd name="connsiteX17" fmla="*/ 138113 w 1519238"/>
              <a:gd name="connsiteY17" fmla="*/ 971861 h 2807679"/>
              <a:gd name="connsiteX18" fmla="*/ 147638 w 1519238"/>
              <a:gd name="connsiteY18" fmla="*/ 957573 h 2807679"/>
              <a:gd name="connsiteX19" fmla="*/ 161925 w 1519238"/>
              <a:gd name="connsiteY19" fmla="*/ 943286 h 2807679"/>
              <a:gd name="connsiteX20" fmla="*/ 176213 w 1519238"/>
              <a:gd name="connsiteY20" fmla="*/ 900423 h 2807679"/>
              <a:gd name="connsiteX21" fmla="*/ 180975 w 1519238"/>
              <a:gd name="connsiteY21" fmla="*/ 886136 h 2807679"/>
              <a:gd name="connsiteX22" fmla="*/ 190500 w 1519238"/>
              <a:gd name="connsiteY22" fmla="*/ 867086 h 2807679"/>
              <a:gd name="connsiteX23" fmla="*/ 204788 w 1519238"/>
              <a:gd name="connsiteY23" fmla="*/ 814698 h 2807679"/>
              <a:gd name="connsiteX24" fmla="*/ 214313 w 1519238"/>
              <a:gd name="connsiteY24" fmla="*/ 781361 h 2807679"/>
              <a:gd name="connsiteX25" fmla="*/ 223838 w 1519238"/>
              <a:gd name="connsiteY25" fmla="*/ 767073 h 2807679"/>
              <a:gd name="connsiteX26" fmla="*/ 242888 w 1519238"/>
              <a:gd name="connsiteY26" fmla="*/ 733736 h 2807679"/>
              <a:gd name="connsiteX27" fmla="*/ 280988 w 1519238"/>
              <a:gd name="connsiteY27" fmla="*/ 714686 h 2807679"/>
              <a:gd name="connsiteX28" fmla="*/ 300038 w 1519238"/>
              <a:gd name="connsiteY28" fmla="*/ 705161 h 2807679"/>
              <a:gd name="connsiteX29" fmla="*/ 314325 w 1519238"/>
              <a:gd name="connsiteY29" fmla="*/ 690873 h 2807679"/>
              <a:gd name="connsiteX30" fmla="*/ 328613 w 1519238"/>
              <a:gd name="connsiteY30" fmla="*/ 681348 h 2807679"/>
              <a:gd name="connsiteX31" fmla="*/ 333375 w 1519238"/>
              <a:gd name="connsiteY31" fmla="*/ 667061 h 2807679"/>
              <a:gd name="connsiteX32" fmla="*/ 347663 w 1519238"/>
              <a:gd name="connsiteY32" fmla="*/ 652773 h 2807679"/>
              <a:gd name="connsiteX33" fmla="*/ 357188 w 1519238"/>
              <a:gd name="connsiteY33" fmla="*/ 638486 h 2807679"/>
              <a:gd name="connsiteX34" fmla="*/ 385763 w 1519238"/>
              <a:gd name="connsiteY34" fmla="*/ 614673 h 2807679"/>
              <a:gd name="connsiteX35" fmla="*/ 395288 w 1519238"/>
              <a:gd name="connsiteY35" fmla="*/ 600386 h 2807679"/>
              <a:gd name="connsiteX36" fmla="*/ 409575 w 1519238"/>
              <a:gd name="connsiteY36" fmla="*/ 581336 h 2807679"/>
              <a:gd name="connsiteX37" fmla="*/ 433388 w 1519238"/>
              <a:gd name="connsiteY37" fmla="*/ 552761 h 2807679"/>
              <a:gd name="connsiteX38" fmla="*/ 452438 w 1519238"/>
              <a:gd name="connsiteY38" fmla="*/ 543236 h 2807679"/>
              <a:gd name="connsiteX39" fmla="*/ 481013 w 1519238"/>
              <a:gd name="connsiteY39" fmla="*/ 509898 h 2807679"/>
              <a:gd name="connsiteX40" fmla="*/ 514350 w 1519238"/>
              <a:gd name="connsiteY40" fmla="*/ 471798 h 2807679"/>
              <a:gd name="connsiteX41" fmla="*/ 557213 w 1519238"/>
              <a:gd name="connsiteY41" fmla="*/ 428936 h 2807679"/>
              <a:gd name="connsiteX42" fmla="*/ 590550 w 1519238"/>
              <a:gd name="connsiteY42" fmla="*/ 395598 h 2807679"/>
              <a:gd name="connsiteX43" fmla="*/ 609600 w 1519238"/>
              <a:gd name="connsiteY43" fmla="*/ 333686 h 2807679"/>
              <a:gd name="connsiteX44" fmla="*/ 628650 w 1519238"/>
              <a:gd name="connsiteY44" fmla="*/ 305111 h 2807679"/>
              <a:gd name="connsiteX45" fmla="*/ 652463 w 1519238"/>
              <a:gd name="connsiteY45" fmla="*/ 271773 h 2807679"/>
              <a:gd name="connsiteX46" fmla="*/ 676275 w 1519238"/>
              <a:gd name="connsiteY46" fmla="*/ 243198 h 2807679"/>
              <a:gd name="connsiteX47" fmla="*/ 690563 w 1519238"/>
              <a:gd name="connsiteY47" fmla="*/ 209861 h 2807679"/>
              <a:gd name="connsiteX48" fmla="*/ 700088 w 1519238"/>
              <a:gd name="connsiteY48" fmla="*/ 181286 h 2807679"/>
              <a:gd name="connsiteX49" fmla="*/ 714375 w 1519238"/>
              <a:gd name="connsiteY49" fmla="*/ 157473 h 2807679"/>
              <a:gd name="connsiteX50" fmla="*/ 742950 w 1519238"/>
              <a:gd name="connsiteY50" fmla="*/ 133661 h 2807679"/>
              <a:gd name="connsiteX51" fmla="*/ 747713 w 1519238"/>
              <a:gd name="connsiteY51" fmla="*/ 119373 h 2807679"/>
              <a:gd name="connsiteX52" fmla="*/ 733425 w 1519238"/>
              <a:gd name="connsiteY52" fmla="*/ 90798 h 2807679"/>
              <a:gd name="connsiteX53" fmla="*/ 728663 w 1519238"/>
              <a:gd name="connsiteY53" fmla="*/ 76511 h 2807679"/>
              <a:gd name="connsiteX54" fmla="*/ 757238 w 1519238"/>
              <a:gd name="connsiteY54" fmla="*/ 90798 h 2807679"/>
              <a:gd name="connsiteX55" fmla="*/ 766763 w 1519238"/>
              <a:gd name="connsiteY55" fmla="*/ 105086 h 2807679"/>
              <a:gd name="connsiteX56" fmla="*/ 757238 w 1519238"/>
              <a:gd name="connsiteY56" fmla="*/ 71748 h 2807679"/>
              <a:gd name="connsiteX57" fmla="*/ 747713 w 1519238"/>
              <a:gd name="connsiteY57" fmla="*/ 57461 h 2807679"/>
              <a:gd name="connsiteX58" fmla="*/ 742950 w 1519238"/>
              <a:gd name="connsiteY58" fmla="*/ 43173 h 2807679"/>
              <a:gd name="connsiteX59" fmla="*/ 733425 w 1519238"/>
              <a:gd name="connsiteY59" fmla="*/ 28886 h 2807679"/>
              <a:gd name="connsiteX60" fmla="*/ 752475 w 1519238"/>
              <a:gd name="connsiteY60" fmla="*/ 38411 h 2807679"/>
              <a:gd name="connsiteX61" fmla="*/ 766763 w 1519238"/>
              <a:gd name="connsiteY61" fmla="*/ 43173 h 2807679"/>
              <a:gd name="connsiteX62" fmla="*/ 781050 w 1519238"/>
              <a:gd name="connsiteY62" fmla="*/ 43173 h 2807679"/>
              <a:gd name="connsiteX63" fmla="*/ 766763 w 1519238"/>
              <a:gd name="connsiteY63" fmla="*/ 14598 h 2807679"/>
              <a:gd name="connsiteX64" fmla="*/ 762000 w 1519238"/>
              <a:gd name="connsiteY64" fmla="*/ 311 h 2807679"/>
              <a:gd name="connsiteX65" fmla="*/ 804863 w 1519238"/>
              <a:gd name="connsiteY65" fmla="*/ 19361 h 2807679"/>
              <a:gd name="connsiteX66" fmla="*/ 814388 w 1519238"/>
              <a:gd name="connsiteY66" fmla="*/ 33648 h 2807679"/>
              <a:gd name="connsiteX67" fmla="*/ 857250 w 1519238"/>
              <a:gd name="connsiteY67" fmla="*/ 62223 h 2807679"/>
              <a:gd name="connsiteX68" fmla="*/ 876300 w 1519238"/>
              <a:gd name="connsiteY68" fmla="*/ 71748 h 2807679"/>
              <a:gd name="connsiteX69" fmla="*/ 890588 w 1519238"/>
              <a:gd name="connsiteY69" fmla="*/ 86036 h 2807679"/>
              <a:gd name="connsiteX70" fmla="*/ 904875 w 1519238"/>
              <a:gd name="connsiteY70" fmla="*/ 90798 h 2807679"/>
              <a:gd name="connsiteX71" fmla="*/ 947738 w 1519238"/>
              <a:gd name="connsiteY71" fmla="*/ 105086 h 2807679"/>
              <a:gd name="connsiteX72" fmla="*/ 966788 w 1519238"/>
              <a:gd name="connsiteY72" fmla="*/ 114611 h 2807679"/>
              <a:gd name="connsiteX73" fmla="*/ 985838 w 1519238"/>
              <a:gd name="connsiteY73" fmla="*/ 143186 h 2807679"/>
              <a:gd name="connsiteX74" fmla="*/ 1028700 w 1519238"/>
              <a:gd name="connsiteY74" fmla="*/ 176523 h 2807679"/>
              <a:gd name="connsiteX75" fmla="*/ 1047750 w 1519238"/>
              <a:gd name="connsiteY75" fmla="*/ 205098 h 2807679"/>
              <a:gd name="connsiteX76" fmla="*/ 1090613 w 1519238"/>
              <a:gd name="connsiteY76" fmla="*/ 252723 h 2807679"/>
              <a:gd name="connsiteX77" fmla="*/ 1109663 w 1519238"/>
              <a:gd name="connsiteY77" fmla="*/ 281298 h 2807679"/>
              <a:gd name="connsiteX78" fmla="*/ 1114425 w 1519238"/>
              <a:gd name="connsiteY78" fmla="*/ 300348 h 2807679"/>
              <a:gd name="connsiteX79" fmla="*/ 1138238 w 1519238"/>
              <a:gd name="connsiteY79" fmla="*/ 343211 h 2807679"/>
              <a:gd name="connsiteX80" fmla="*/ 1166813 w 1519238"/>
              <a:gd name="connsiteY80" fmla="*/ 362261 h 2807679"/>
              <a:gd name="connsiteX81" fmla="*/ 1204913 w 1519238"/>
              <a:gd name="connsiteY81" fmla="*/ 371786 h 2807679"/>
              <a:gd name="connsiteX82" fmla="*/ 1214438 w 1519238"/>
              <a:gd name="connsiteY82" fmla="*/ 386073 h 2807679"/>
              <a:gd name="connsiteX83" fmla="*/ 1238250 w 1519238"/>
              <a:gd name="connsiteY83" fmla="*/ 414648 h 2807679"/>
              <a:gd name="connsiteX84" fmla="*/ 1247775 w 1519238"/>
              <a:gd name="connsiteY84" fmla="*/ 443223 h 2807679"/>
              <a:gd name="connsiteX85" fmla="*/ 1252538 w 1519238"/>
              <a:gd name="connsiteY85" fmla="*/ 457511 h 2807679"/>
              <a:gd name="connsiteX86" fmla="*/ 1262063 w 1519238"/>
              <a:gd name="connsiteY86" fmla="*/ 476561 h 2807679"/>
              <a:gd name="connsiteX87" fmla="*/ 1290638 w 1519238"/>
              <a:gd name="connsiteY87" fmla="*/ 519423 h 2807679"/>
              <a:gd name="connsiteX88" fmla="*/ 1300163 w 1519238"/>
              <a:gd name="connsiteY88" fmla="*/ 533711 h 2807679"/>
              <a:gd name="connsiteX89" fmla="*/ 1304925 w 1519238"/>
              <a:gd name="connsiteY89" fmla="*/ 547998 h 2807679"/>
              <a:gd name="connsiteX90" fmla="*/ 1319213 w 1519238"/>
              <a:gd name="connsiteY90" fmla="*/ 557523 h 2807679"/>
              <a:gd name="connsiteX91" fmla="*/ 1371600 w 1519238"/>
              <a:gd name="connsiteY91" fmla="*/ 581336 h 2807679"/>
              <a:gd name="connsiteX92" fmla="*/ 1390650 w 1519238"/>
              <a:gd name="connsiteY92" fmla="*/ 590861 h 2807679"/>
              <a:gd name="connsiteX93" fmla="*/ 1419225 w 1519238"/>
              <a:gd name="connsiteY93" fmla="*/ 600386 h 2807679"/>
              <a:gd name="connsiteX94" fmla="*/ 1462088 w 1519238"/>
              <a:gd name="connsiteY94" fmla="*/ 595623 h 2807679"/>
              <a:gd name="connsiteX95" fmla="*/ 1476375 w 1519238"/>
              <a:gd name="connsiteY95" fmla="*/ 590861 h 2807679"/>
              <a:gd name="connsiteX96" fmla="*/ 1485900 w 1519238"/>
              <a:gd name="connsiteY96" fmla="*/ 576573 h 2807679"/>
              <a:gd name="connsiteX97" fmla="*/ 1504950 w 1519238"/>
              <a:gd name="connsiteY97" fmla="*/ 571811 h 2807679"/>
              <a:gd name="connsiteX98" fmla="*/ 1519238 w 1519238"/>
              <a:gd name="connsiteY98" fmla="*/ 567048 h 2807679"/>
              <a:gd name="connsiteX99" fmla="*/ 1509713 w 1519238"/>
              <a:gd name="connsiteY99" fmla="*/ 705161 h 2807679"/>
              <a:gd name="connsiteX100" fmla="*/ 1504950 w 1519238"/>
              <a:gd name="connsiteY100" fmla="*/ 719448 h 2807679"/>
              <a:gd name="connsiteX101" fmla="*/ 1485900 w 1519238"/>
              <a:gd name="connsiteY101" fmla="*/ 748023 h 2807679"/>
              <a:gd name="connsiteX102" fmla="*/ 1466850 w 1519238"/>
              <a:gd name="connsiteY102" fmla="*/ 786123 h 2807679"/>
              <a:gd name="connsiteX103" fmla="*/ 1457325 w 1519238"/>
              <a:gd name="connsiteY103" fmla="*/ 824223 h 2807679"/>
              <a:gd name="connsiteX104" fmla="*/ 1447800 w 1519238"/>
              <a:gd name="connsiteY104" fmla="*/ 909948 h 2807679"/>
              <a:gd name="connsiteX105" fmla="*/ 1438275 w 1519238"/>
              <a:gd name="connsiteY105" fmla="*/ 1014723 h 2807679"/>
              <a:gd name="connsiteX106" fmla="*/ 1428750 w 1519238"/>
              <a:gd name="connsiteY106" fmla="*/ 1090923 h 2807679"/>
              <a:gd name="connsiteX107" fmla="*/ 1414463 w 1519238"/>
              <a:gd name="connsiteY107" fmla="*/ 1119498 h 2807679"/>
              <a:gd name="connsiteX108" fmla="*/ 1400175 w 1519238"/>
              <a:gd name="connsiteY108" fmla="*/ 1148073 h 2807679"/>
              <a:gd name="connsiteX109" fmla="*/ 1395413 w 1519238"/>
              <a:gd name="connsiteY109" fmla="*/ 1162361 h 2807679"/>
              <a:gd name="connsiteX110" fmla="*/ 1338263 w 1519238"/>
              <a:gd name="connsiteY110" fmla="*/ 1148073 h 2807679"/>
              <a:gd name="connsiteX111" fmla="*/ 1314450 w 1519238"/>
              <a:gd name="connsiteY111" fmla="*/ 1143311 h 2807679"/>
              <a:gd name="connsiteX112" fmla="*/ 1285875 w 1519238"/>
              <a:gd name="connsiteY112" fmla="*/ 1133786 h 2807679"/>
              <a:gd name="connsiteX113" fmla="*/ 1223963 w 1519238"/>
              <a:gd name="connsiteY113" fmla="*/ 1138548 h 2807679"/>
              <a:gd name="connsiteX114" fmla="*/ 1214438 w 1519238"/>
              <a:gd name="connsiteY114" fmla="*/ 1167123 h 2807679"/>
              <a:gd name="connsiteX115" fmla="*/ 1204913 w 1519238"/>
              <a:gd name="connsiteY115" fmla="*/ 1186173 h 2807679"/>
              <a:gd name="connsiteX116" fmla="*/ 1195388 w 1519238"/>
              <a:gd name="connsiteY116" fmla="*/ 1214748 h 2807679"/>
              <a:gd name="connsiteX117" fmla="*/ 1190625 w 1519238"/>
              <a:gd name="connsiteY117" fmla="*/ 1281423 h 2807679"/>
              <a:gd name="connsiteX118" fmla="*/ 1176338 w 1519238"/>
              <a:gd name="connsiteY118" fmla="*/ 1300473 h 2807679"/>
              <a:gd name="connsiteX119" fmla="*/ 1190625 w 1519238"/>
              <a:gd name="connsiteY119" fmla="*/ 1333811 h 2807679"/>
              <a:gd name="connsiteX120" fmla="*/ 1200150 w 1519238"/>
              <a:gd name="connsiteY120" fmla="*/ 1348098 h 2807679"/>
              <a:gd name="connsiteX121" fmla="*/ 1209675 w 1519238"/>
              <a:gd name="connsiteY121" fmla="*/ 1381436 h 2807679"/>
              <a:gd name="connsiteX122" fmla="*/ 1219200 w 1519238"/>
              <a:gd name="connsiteY122" fmla="*/ 1400486 h 2807679"/>
              <a:gd name="connsiteX123" fmla="*/ 1223963 w 1519238"/>
              <a:gd name="connsiteY123" fmla="*/ 1467161 h 2807679"/>
              <a:gd name="connsiteX124" fmla="*/ 1228725 w 1519238"/>
              <a:gd name="connsiteY124" fmla="*/ 1486211 h 2807679"/>
              <a:gd name="connsiteX125" fmla="*/ 1233488 w 1519238"/>
              <a:gd name="connsiteY125" fmla="*/ 1510023 h 2807679"/>
              <a:gd name="connsiteX126" fmla="*/ 1228725 w 1519238"/>
              <a:gd name="connsiteY126" fmla="*/ 1557648 h 2807679"/>
              <a:gd name="connsiteX127" fmla="*/ 1209675 w 1519238"/>
              <a:gd name="connsiteY127" fmla="*/ 1605273 h 2807679"/>
              <a:gd name="connsiteX128" fmla="*/ 1204913 w 1519238"/>
              <a:gd name="connsiteY128" fmla="*/ 1676711 h 2807679"/>
              <a:gd name="connsiteX129" fmla="*/ 1195388 w 1519238"/>
              <a:gd name="connsiteY129" fmla="*/ 1710048 h 2807679"/>
              <a:gd name="connsiteX130" fmla="*/ 1185863 w 1519238"/>
              <a:gd name="connsiteY130" fmla="*/ 1748148 h 2807679"/>
              <a:gd name="connsiteX131" fmla="*/ 1190625 w 1519238"/>
              <a:gd name="connsiteY131" fmla="*/ 1833873 h 2807679"/>
              <a:gd name="connsiteX132" fmla="*/ 1200150 w 1519238"/>
              <a:gd name="connsiteY132" fmla="*/ 1867211 h 2807679"/>
              <a:gd name="connsiteX133" fmla="*/ 1204913 w 1519238"/>
              <a:gd name="connsiteY133" fmla="*/ 1886261 h 2807679"/>
              <a:gd name="connsiteX134" fmla="*/ 1219200 w 1519238"/>
              <a:gd name="connsiteY134" fmla="*/ 1933886 h 2807679"/>
              <a:gd name="connsiteX135" fmla="*/ 1223963 w 1519238"/>
              <a:gd name="connsiteY135" fmla="*/ 2124386 h 2807679"/>
              <a:gd name="connsiteX136" fmla="*/ 1233488 w 1519238"/>
              <a:gd name="connsiteY136" fmla="*/ 2186298 h 2807679"/>
              <a:gd name="connsiteX137" fmla="*/ 1243013 w 1519238"/>
              <a:gd name="connsiteY137" fmla="*/ 2200586 h 2807679"/>
              <a:gd name="connsiteX138" fmla="*/ 1247775 w 1519238"/>
              <a:gd name="connsiteY138" fmla="*/ 2214873 h 2807679"/>
              <a:gd name="connsiteX139" fmla="*/ 1257300 w 1519238"/>
              <a:gd name="connsiteY139" fmla="*/ 2233923 h 2807679"/>
              <a:gd name="connsiteX140" fmla="*/ 1271588 w 1519238"/>
              <a:gd name="connsiteY140" fmla="*/ 2276786 h 2807679"/>
              <a:gd name="connsiteX141" fmla="*/ 1264444 w 1519238"/>
              <a:gd name="connsiteY141" fmla="*/ 2364892 h 2807679"/>
              <a:gd name="connsiteX142" fmla="*/ 1202532 w 1519238"/>
              <a:gd name="connsiteY142" fmla="*/ 2422042 h 2807679"/>
              <a:gd name="connsiteX143" fmla="*/ 1100138 w 1519238"/>
              <a:gd name="connsiteY143" fmla="*/ 2464906 h 2807679"/>
              <a:gd name="connsiteX144" fmla="*/ 1052512 w 1519238"/>
              <a:gd name="connsiteY144" fmla="*/ 2555392 h 2807679"/>
              <a:gd name="connsiteX145" fmla="*/ 1062037 w 1519238"/>
              <a:gd name="connsiteY145" fmla="*/ 2610161 h 2807679"/>
              <a:gd name="connsiteX146" fmla="*/ 1042987 w 1519238"/>
              <a:gd name="connsiteY146" fmla="*/ 2662548 h 2807679"/>
              <a:gd name="connsiteX147" fmla="*/ 1071563 w 1519238"/>
              <a:gd name="connsiteY147" fmla="*/ 2743510 h 2807679"/>
              <a:gd name="connsiteX148" fmla="*/ 1164431 w 1519238"/>
              <a:gd name="connsiteY148" fmla="*/ 2750652 h 2807679"/>
              <a:gd name="connsiteX149" fmla="*/ 1193006 w 1519238"/>
              <a:gd name="connsiteY149" fmla="*/ 2803040 h 2807679"/>
              <a:gd name="connsiteX150" fmla="*/ 1193006 w 1519238"/>
              <a:gd name="connsiteY150" fmla="*/ 2805420 h 2807679"/>
              <a:gd name="connsiteX0" fmla="*/ 0 w 1519238"/>
              <a:gd name="connsiteY0" fmla="*/ 1524311 h 2855426"/>
              <a:gd name="connsiteX1" fmla="*/ 23813 w 1519238"/>
              <a:gd name="connsiteY1" fmla="*/ 1486211 h 2855426"/>
              <a:gd name="connsiteX2" fmla="*/ 28575 w 1519238"/>
              <a:gd name="connsiteY2" fmla="*/ 1471923 h 2855426"/>
              <a:gd name="connsiteX3" fmla="*/ 47625 w 1519238"/>
              <a:gd name="connsiteY3" fmla="*/ 1438586 h 2855426"/>
              <a:gd name="connsiteX4" fmla="*/ 61913 w 1519238"/>
              <a:gd name="connsiteY4" fmla="*/ 1424298 h 2855426"/>
              <a:gd name="connsiteX5" fmla="*/ 80963 w 1519238"/>
              <a:gd name="connsiteY5" fmla="*/ 1395723 h 2855426"/>
              <a:gd name="connsiteX6" fmla="*/ 85725 w 1519238"/>
              <a:gd name="connsiteY6" fmla="*/ 1371911 h 2855426"/>
              <a:gd name="connsiteX7" fmla="*/ 119063 w 1519238"/>
              <a:gd name="connsiteY7" fmla="*/ 1338573 h 2855426"/>
              <a:gd name="connsiteX8" fmla="*/ 147638 w 1519238"/>
              <a:gd name="connsiteY8" fmla="*/ 1333811 h 2855426"/>
              <a:gd name="connsiteX9" fmla="*/ 157163 w 1519238"/>
              <a:gd name="connsiteY9" fmla="*/ 1305236 h 2855426"/>
              <a:gd name="connsiteX10" fmla="*/ 166688 w 1519238"/>
              <a:gd name="connsiteY10" fmla="*/ 1252848 h 2855426"/>
              <a:gd name="connsiteX11" fmla="*/ 157163 w 1519238"/>
              <a:gd name="connsiteY11" fmla="*/ 1176648 h 2855426"/>
              <a:gd name="connsiteX12" fmla="*/ 147638 w 1519238"/>
              <a:gd name="connsiteY12" fmla="*/ 1148073 h 2855426"/>
              <a:gd name="connsiteX13" fmla="*/ 142875 w 1519238"/>
              <a:gd name="connsiteY13" fmla="*/ 1114736 h 2855426"/>
              <a:gd name="connsiteX14" fmla="*/ 133350 w 1519238"/>
              <a:gd name="connsiteY14" fmla="*/ 1095686 h 2855426"/>
              <a:gd name="connsiteX15" fmla="*/ 128588 w 1519238"/>
              <a:gd name="connsiteY15" fmla="*/ 1081398 h 2855426"/>
              <a:gd name="connsiteX16" fmla="*/ 133350 w 1519238"/>
              <a:gd name="connsiteY16" fmla="*/ 986148 h 2855426"/>
              <a:gd name="connsiteX17" fmla="*/ 138113 w 1519238"/>
              <a:gd name="connsiteY17" fmla="*/ 971861 h 2855426"/>
              <a:gd name="connsiteX18" fmla="*/ 147638 w 1519238"/>
              <a:gd name="connsiteY18" fmla="*/ 957573 h 2855426"/>
              <a:gd name="connsiteX19" fmla="*/ 161925 w 1519238"/>
              <a:gd name="connsiteY19" fmla="*/ 943286 h 2855426"/>
              <a:gd name="connsiteX20" fmla="*/ 176213 w 1519238"/>
              <a:gd name="connsiteY20" fmla="*/ 900423 h 2855426"/>
              <a:gd name="connsiteX21" fmla="*/ 180975 w 1519238"/>
              <a:gd name="connsiteY21" fmla="*/ 886136 h 2855426"/>
              <a:gd name="connsiteX22" fmla="*/ 190500 w 1519238"/>
              <a:gd name="connsiteY22" fmla="*/ 867086 h 2855426"/>
              <a:gd name="connsiteX23" fmla="*/ 204788 w 1519238"/>
              <a:gd name="connsiteY23" fmla="*/ 814698 h 2855426"/>
              <a:gd name="connsiteX24" fmla="*/ 214313 w 1519238"/>
              <a:gd name="connsiteY24" fmla="*/ 781361 h 2855426"/>
              <a:gd name="connsiteX25" fmla="*/ 223838 w 1519238"/>
              <a:gd name="connsiteY25" fmla="*/ 767073 h 2855426"/>
              <a:gd name="connsiteX26" fmla="*/ 242888 w 1519238"/>
              <a:gd name="connsiteY26" fmla="*/ 733736 h 2855426"/>
              <a:gd name="connsiteX27" fmla="*/ 280988 w 1519238"/>
              <a:gd name="connsiteY27" fmla="*/ 714686 h 2855426"/>
              <a:gd name="connsiteX28" fmla="*/ 300038 w 1519238"/>
              <a:gd name="connsiteY28" fmla="*/ 705161 h 2855426"/>
              <a:gd name="connsiteX29" fmla="*/ 314325 w 1519238"/>
              <a:gd name="connsiteY29" fmla="*/ 690873 h 2855426"/>
              <a:gd name="connsiteX30" fmla="*/ 328613 w 1519238"/>
              <a:gd name="connsiteY30" fmla="*/ 681348 h 2855426"/>
              <a:gd name="connsiteX31" fmla="*/ 333375 w 1519238"/>
              <a:gd name="connsiteY31" fmla="*/ 667061 h 2855426"/>
              <a:gd name="connsiteX32" fmla="*/ 347663 w 1519238"/>
              <a:gd name="connsiteY32" fmla="*/ 652773 h 2855426"/>
              <a:gd name="connsiteX33" fmla="*/ 357188 w 1519238"/>
              <a:gd name="connsiteY33" fmla="*/ 638486 h 2855426"/>
              <a:gd name="connsiteX34" fmla="*/ 385763 w 1519238"/>
              <a:gd name="connsiteY34" fmla="*/ 614673 h 2855426"/>
              <a:gd name="connsiteX35" fmla="*/ 395288 w 1519238"/>
              <a:gd name="connsiteY35" fmla="*/ 600386 h 2855426"/>
              <a:gd name="connsiteX36" fmla="*/ 409575 w 1519238"/>
              <a:gd name="connsiteY36" fmla="*/ 581336 h 2855426"/>
              <a:gd name="connsiteX37" fmla="*/ 433388 w 1519238"/>
              <a:gd name="connsiteY37" fmla="*/ 552761 h 2855426"/>
              <a:gd name="connsiteX38" fmla="*/ 452438 w 1519238"/>
              <a:gd name="connsiteY38" fmla="*/ 543236 h 2855426"/>
              <a:gd name="connsiteX39" fmla="*/ 481013 w 1519238"/>
              <a:gd name="connsiteY39" fmla="*/ 509898 h 2855426"/>
              <a:gd name="connsiteX40" fmla="*/ 514350 w 1519238"/>
              <a:gd name="connsiteY40" fmla="*/ 471798 h 2855426"/>
              <a:gd name="connsiteX41" fmla="*/ 557213 w 1519238"/>
              <a:gd name="connsiteY41" fmla="*/ 428936 h 2855426"/>
              <a:gd name="connsiteX42" fmla="*/ 590550 w 1519238"/>
              <a:gd name="connsiteY42" fmla="*/ 395598 h 2855426"/>
              <a:gd name="connsiteX43" fmla="*/ 609600 w 1519238"/>
              <a:gd name="connsiteY43" fmla="*/ 333686 h 2855426"/>
              <a:gd name="connsiteX44" fmla="*/ 628650 w 1519238"/>
              <a:gd name="connsiteY44" fmla="*/ 305111 h 2855426"/>
              <a:gd name="connsiteX45" fmla="*/ 652463 w 1519238"/>
              <a:gd name="connsiteY45" fmla="*/ 271773 h 2855426"/>
              <a:gd name="connsiteX46" fmla="*/ 676275 w 1519238"/>
              <a:gd name="connsiteY46" fmla="*/ 243198 h 2855426"/>
              <a:gd name="connsiteX47" fmla="*/ 690563 w 1519238"/>
              <a:gd name="connsiteY47" fmla="*/ 209861 h 2855426"/>
              <a:gd name="connsiteX48" fmla="*/ 700088 w 1519238"/>
              <a:gd name="connsiteY48" fmla="*/ 181286 h 2855426"/>
              <a:gd name="connsiteX49" fmla="*/ 714375 w 1519238"/>
              <a:gd name="connsiteY49" fmla="*/ 157473 h 2855426"/>
              <a:gd name="connsiteX50" fmla="*/ 742950 w 1519238"/>
              <a:gd name="connsiteY50" fmla="*/ 133661 h 2855426"/>
              <a:gd name="connsiteX51" fmla="*/ 747713 w 1519238"/>
              <a:gd name="connsiteY51" fmla="*/ 119373 h 2855426"/>
              <a:gd name="connsiteX52" fmla="*/ 733425 w 1519238"/>
              <a:gd name="connsiteY52" fmla="*/ 90798 h 2855426"/>
              <a:gd name="connsiteX53" fmla="*/ 728663 w 1519238"/>
              <a:gd name="connsiteY53" fmla="*/ 76511 h 2855426"/>
              <a:gd name="connsiteX54" fmla="*/ 757238 w 1519238"/>
              <a:gd name="connsiteY54" fmla="*/ 90798 h 2855426"/>
              <a:gd name="connsiteX55" fmla="*/ 766763 w 1519238"/>
              <a:gd name="connsiteY55" fmla="*/ 105086 h 2855426"/>
              <a:gd name="connsiteX56" fmla="*/ 757238 w 1519238"/>
              <a:gd name="connsiteY56" fmla="*/ 71748 h 2855426"/>
              <a:gd name="connsiteX57" fmla="*/ 747713 w 1519238"/>
              <a:gd name="connsiteY57" fmla="*/ 57461 h 2855426"/>
              <a:gd name="connsiteX58" fmla="*/ 742950 w 1519238"/>
              <a:gd name="connsiteY58" fmla="*/ 43173 h 2855426"/>
              <a:gd name="connsiteX59" fmla="*/ 733425 w 1519238"/>
              <a:gd name="connsiteY59" fmla="*/ 28886 h 2855426"/>
              <a:gd name="connsiteX60" fmla="*/ 752475 w 1519238"/>
              <a:gd name="connsiteY60" fmla="*/ 38411 h 2855426"/>
              <a:gd name="connsiteX61" fmla="*/ 766763 w 1519238"/>
              <a:gd name="connsiteY61" fmla="*/ 43173 h 2855426"/>
              <a:gd name="connsiteX62" fmla="*/ 781050 w 1519238"/>
              <a:gd name="connsiteY62" fmla="*/ 43173 h 2855426"/>
              <a:gd name="connsiteX63" fmla="*/ 766763 w 1519238"/>
              <a:gd name="connsiteY63" fmla="*/ 14598 h 2855426"/>
              <a:gd name="connsiteX64" fmla="*/ 762000 w 1519238"/>
              <a:gd name="connsiteY64" fmla="*/ 311 h 2855426"/>
              <a:gd name="connsiteX65" fmla="*/ 804863 w 1519238"/>
              <a:gd name="connsiteY65" fmla="*/ 19361 h 2855426"/>
              <a:gd name="connsiteX66" fmla="*/ 814388 w 1519238"/>
              <a:gd name="connsiteY66" fmla="*/ 33648 h 2855426"/>
              <a:gd name="connsiteX67" fmla="*/ 857250 w 1519238"/>
              <a:gd name="connsiteY67" fmla="*/ 62223 h 2855426"/>
              <a:gd name="connsiteX68" fmla="*/ 876300 w 1519238"/>
              <a:gd name="connsiteY68" fmla="*/ 71748 h 2855426"/>
              <a:gd name="connsiteX69" fmla="*/ 890588 w 1519238"/>
              <a:gd name="connsiteY69" fmla="*/ 86036 h 2855426"/>
              <a:gd name="connsiteX70" fmla="*/ 904875 w 1519238"/>
              <a:gd name="connsiteY70" fmla="*/ 90798 h 2855426"/>
              <a:gd name="connsiteX71" fmla="*/ 947738 w 1519238"/>
              <a:gd name="connsiteY71" fmla="*/ 105086 h 2855426"/>
              <a:gd name="connsiteX72" fmla="*/ 966788 w 1519238"/>
              <a:gd name="connsiteY72" fmla="*/ 114611 h 2855426"/>
              <a:gd name="connsiteX73" fmla="*/ 985838 w 1519238"/>
              <a:gd name="connsiteY73" fmla="*/ 143186 h 2855426"/>
              <a:gd name="connsiteX74" fmla="*/ 1028700 w 1519238"/>
              <a:gd name="connsiteY74" fmla="*/ 176523 h 2855426"/>
              <a:gd name="connsiteX75" fmla="*/ 1047750 w 1519238"/>
              <a:gd name="connsiteY75" fmla="*/ 205098 h 2855426"/>
              <a:gd name="connsiteX76" fmla="*/ 1090613 w 1519238"/>
              <a:gd name="connsiteY76" fmla="*/ 252723 h 2855426"/>
              <a:gd name="connsiteX77" fmla="*/ 1109663 w 1519238"/>
              <a:gd name="connsiteY77" fmla="*/ 281298 h 2855426"/>
              <a:gd name="connsiteX78" fmla="*/ 1114425 w 1519238"/>
              <a:gd name="connsiteY78" fmla="*/ 300348 h 2855426"/>
              <a:gd name="connsiteX79" fmla="*/ 1138238 w 1519238"/>
              <a:gd name="connsiteY79" fmla="*/ 343211 h 2855426"/>
              <a:gd name="connsiteX80" fmla="*/ 1166813 w 1519238"/>
              <a:gd name="connsiteY80" fmla="*/ 362261 h 2855426"/>
              <a:gd name="connsiteX81" fmla="*/ 1204913 w 1519238"/>
              <a:gd name="connsiteY81" fmla="*/ 371786 h 2855426"/>
              <a:gd name="connsiteX82" fmla="*/ 1214438 w 1519238"/>
              <a:gd name="connsiteY82" fmla="*/ 386073 h 2855426"/>
              <a:gd name="connsiteX83" fmla="*/ 1238250 w 1519238"/>
              <a:gd name="connsiteY83" fmla="*/ 414648 h 2855426"/>
              <a:gd name="connsiteX84" fmla="*/ 1247775 w 1519238"/>
              <a:gd name="connsiteY84" fmla="*/ 443223 h 2855426"/>
              <a:gd name="connsiteX85" fmla="*/ 1252538 w 1519238"/>
              <a:gd name="connsiteY85" fmla="*/ 457511 h 2855426"/>
              <a:gd name="connsiteX86" fmla="*/ 1262063 w 1519238"/>
              <a:gd name="connsiteY86" fmla="*/ 476561 h 2855426"/>
              <a:gd name="connsiteX87" fmla="*/ 1290638 w 1519238"/>
              <a:gd name="connsiteY87" fmla="*/ 519423 h 2855426"/>
              <a:gd name="connsiteX88" fmla="*/ 1300163 w 1519238"/>
              <a:gd name="connsiteY88" fmla="*/ 533711 h 2855426"/>
              <a:gd name="connsiteX89" fmla="*/ 1304925 w 1519238"/>
              <a:gd name="connsiteY89" fmla="*/ 547998 h 2855426"/>
              <a:gd name="connsiteX90" fmla="*/ 1319213 w 1519238"/>
              <a:gd name="connsiteY90" fmla="*/ 557523 h 2855426"/>
              <a:gd name="connsiteX91" fmla="*/ 1371600 w 1519238"/>
              <a:gd name="connsiteY91" fmla="*/ 581336 h 2855426"/>
              <a:gd name="connsiteX92" fmla="*/ 1390650 w 1519238"/>
              <a:gd name="connsiteY92" fmla="*/ 590861 h 2855426"/>
              <a:gd name="connsiteX93" fmla="*/ 1419225 w 1519238"/>
              <a:gd name="connsiteY93" fmla="*/ 600386 h 2855426"/>
              <a:gd name="connsiteX94" fmla="*/ 1462088 w 1519238"/>
              <a:gd name="connsiteY94" fmla="*/ 595623 h 2855426"/>
              <a:gd name="connsiteX95" fmla="*/ 1476375 w 1519238"/>
              <a:gd name="connsiteY95" fmla="*/ 590861 h 2855426"/>
              <a:gd name="connsiteX96" fmla="*/ 1485900 w 1519238"/>
              <a:gd name="connsiteY96" fmla="*/ 576573 h 2855426"/>
              <a:gd name="connsiteX97" fmla="*/ 1504950 w 1519238"/>
              <a:gd name="connsiteY97" fmla="*/ 571811 h 2855426"/>
              <a:gd name="connsiteX98" fmla="*/ 1519238 w 1519238"/>
              <a:gd name="connsiteY98" fmla="*/ 567048 h 2855426"/>
              <a:gd name="connsiteX99" fmla="*/ 1509713 w 1519238"/>
              <a:gd name="connsiteY99" fmla="*/ 705161 h 2855426"/>
              <a:gd name="connsiteX100" fmla="*/ 1504950 w 1519238"/>
              <a:gd name="connsiteY100" fmla="*/ 719448 h 2855426"/>
              <a:gd name="connsiteX101" fmla="*/ 1485900 w 1519238"/>
              <a:gd name="connsiteY101" fmla="*/ 748023 h 2855426"/>
              <a:gd name="connsiteX102" fmla="*/ 1466850 w 1519238"/>
              <a:gd name="connsiteY102" fmla="*/ 786123 h 2855426"/>
              <a:gd name="connsiteX103" fmla="*/ 1457325 w 1519238"/>
              <a:gd name="connsiteY103" fmla="*/ 824223 h 2855426"/>
              <a:gd name="connsiteX104" fmla="*/ 1447800 w 1519238"/>
              <a:gd name="connsiteY104" fmla="*/ 909948 h 2855426"/>
              <a:gd name="connsiteX105" fmla="*/ 1438275 w 1519238"/>
              <a:gd name="connsiteY105" fmla="*/ 1014723 h 2855426"/>
              <a:gd name="connsiteX106" fmla="*/ 1428750 w 1519238"/>
              <a:gd name="connsiteY106" fmla="*/ 1090923 h 2855426"/>
              <a:gd name="connsiteX107" fmla="*/ 1414463 w 1519238"/>
              <a:gd name="connsiteY107" fmla="*/ 1119498 h 2855426"/>
              <a:gd name="connsiteX108" fmla="*/ 1400175 w 1519238"/>
              <a:gd name="connsiteY108" fmla="*/ 1148073 h 2855426"/>
              <a:gd name="connsiteX109" fmla="*/ 1395413 w 1519238"/>
              <a:gd name="connsiteY109" fmla="*/ 1162361 h 2855426"/>
              <a:gd name="connsiteX110" fmla="*/ 1338263 w 1519238"/>
              <a:gd name="connsiteY110" fmla="*/ 1148073 h 2855426"/>
              <a:gd name="connsiteX111" fmla="*/ 1314450 w 1519238"/>
              <a:gd name="connsiteY111" fmla="*/ 1143311 h 2855426"/>
              <a:gd name="connsiteX112" fmla="*/ 1285875 w 1519238"/>
              <a:gd name="connsiteY112" fmla="*/ 1133786 h 2855426"/>
              <a:gd name="connsiteX113" fmla="*/ 1223963 w 1519238"/>
              <a:gd name="connsiteY113" fmla="*/ 1138548 h 2855426"/>
              <a:gd name="connsiteX114" fmla="*/ 1214438 w 1519238"/>
              <a:gd name="connsiteY114" fmla="*/ 1167123 h 2855426"/>
              <a:gd name="connsiteX115" fmla="*/ 1204913 w 1519238"/>
              <a:gd name="connsiteY115" fmla="*/ 1186173 h 2855426"/>
              <a:gd name="connsiteX116" fmla="*/ 1195388 w 1519238"/>
              <a:gd name="connsiteY116" fmla="*/ 1214748 h 2855426"/>
              <a:gd name="connsiteX117" fmla="*/ 1190625 w 1519238"/>
              <a:gd name="connsiteY117" fmla="*/ 1281423 h 2855426"/>
              <a:gd name="connsiteX118" fmla="*/ 1176338 w 1519238"/>
              <a:gd name="connsiteY118" fmla="*/ 1300473 h 2855426"/>
              <a:gd name="connsiteX119" fmla="*/ 1190625 w 1519238"/>
              <a:gd name="connsiteY119" fmla="*/ 1333811 h 2855426"/>
              <a:gd name="connsiteX120" fmla="*/ 1200150 w 1519238"/>
              <a:gd name="connsiteY120" fmla="*/ 1348098 h 2855426"/>
              <a:gd name="connsiteX121" fmla="*/ 1209675 w 1519238"/>
              <a:gd name="connsiteY121" fmla="*/ 1381436 h 2855426"/>
              <a:gd name="connsiteX122" fmla="*/ 1219200 w 1519238"/>
              <a:gd name="connsiteY122" fmla="*/ 1400486 h 2855426"/>
              <a:gd name="connsiteX123" fmla="*/ 1223963 w 1519238"/>
              <a:gd name="connsiteY123" fmla="*/ 1467161 h 2855426"/>
              <a:gd name="connsiteX124" fmla="*/ 1228725 w 1519238"/>
              <a:gd name="connsiteY124" fmla="*/ 1486211 h 2855426"/>
              <a:gd name="connsiteX125" fmla="*/ 1233488 w 1519238"/>
              <a:gd name="connsiteY125" fmla="*/ 1510023 h 2855426"/>
              <a:gd name="connsiteX126" fmla="*/ 1228725 w 1519238"/>
              <a:gd name="connsiteY126" fmla="*/ 1557648 h 2855426"/>
              <a:gd name="connsiteX127" fmla="*/ 1209675 w 1519238"/>
              <a:gd name="connsiteY127" fmla="*/ 1605273 h 2855426"/>
              <a:gd name="connsiteX128" fmla="*/ 1204913 w 1519238"/>
              <a:gd name="connsiteY128" fmla="*/ 1676711 h 2855426"/>
              <a:gd name="connsiteX129" fmla="*/ 1195388 w 1519238"/>
              <a:gd name="connsiteY129" fmla="*/ 1710048 h 2855426"/>
              <a:gd name="connsiteX130" fmla="*/ 1185863 w 1519238"/>
              <a:gd name="connsiteY130" fmla="*/ 1748148 h 2855426"/>
              <a:gd name="connsiteX131" fmla="*/ 1190625 w 1519238"/>
              <a:gd name="connsiteY131" fmla="*/ 1833873 h 2855426"/>
              <a:gd name="connsiteX132" fmla="*/ 1200150 w 1519238"/>
              <a:gd name="connsiteY132" fmla="*/ 1867211 h 2855426"/>
              <a:gd name="connsiteX133" fmla="*/ 1204913 w 1519238"/>
              <a:gd name="connsiteY133" fmla="*/ 1886261 h 2855426"/>
              <a:gd name="connsiteX134" fmla="*/ 1219200 w 1519238"/>
              <a:gd name="connsiteY134" fmla="*/ 1933886 h 2855426"/>
              <a:gd name="connsiteX135" fmla="*/ 1223963 w 1519238"/>
              <a:gd name="connsiteY135" fmla="*/ 2124386 h 2855426"/>
              <a:gd name="connsiteX136" fmla="*/ 1233488 w 1519238"/>
              <a:gd name="connsiteY136" fmla="*/ 2186298 h 2855426"/>
              <a:gd name="connsiteX137" fmla="*/ 1243013 w 1519238"/>
              <a:gd name="connsiteY137" fmla="*/ 2200586 h 2855426"/>
              <a:gd name="connsiteX138" fmla="*/ 1247775 w 1519238"/>
              <a:gd name="connsiteY138" fmla="*/ 2214873 h 2855426"/>
              <a:gd name="connsiteX139" fmla="*/ 1257300 w 1519238"/>
              <a:gd name="connsiteY139" fmla="*/ 2233923 h 2855426"/>
              <a:gd name="connsiteX140" fmla="*/ 1271588 w 1519238"/>
              <a:gd name="connsiteY140" fmla="*/ 2276786 h 2855426"/>
              <a:gd name="connsiteX141" fmla="*/ 1264444 w 1519238"/>
              <a:gd name="connsiteY141" fmla="*/ 2364892 h 2855426"/>
              <a:gd name="connsiteX142" fmla="*/ 1202532 w 1519238"/>
              <a:gd name="connsiteY142" fmla="*/ 2422042 h 2855426"/>
              <a:gd name="connsiteX143" fmla="*/ 1100138 w 1519238"/>
              <a:gd name="connsiteY143" fmla="*/ 2464906 h 2855426"/>
              <a:gd name="connsiteX144" fmla="*/ 1052512 w 1519238"/>
              <a:gd name="connsiteY144" fmla="*/ 2555392 h 2855426"/>
              <a:gd name="connsiteX145" fmla="*/ 1062037 w 1519238"/>
              <a:gd name="connsiteY145" fmla="*/ 2610161 h 2855426"/>
              <a:gd name="connsiteX146" fmla="*/ 1042987 w 1519238"/>
              <a:gd name="connsiteY146" fmla="*/ 2662548 h 2855426"/>
              <a:gd name="connsiteX147" fmla="*/ 1071563 w 1519238"/>
              <a:gd name="connsiteY147" fmla="*/ 2743510 h 2855426"/>
              <a:gd name="connsiteX148" fmla="*/ 1164431 w 1519238"/>
              <a:gd name="connsiteY148" fmla="*/ 2750652 h 2855426"/>
              <a:gd name="connsiteX149" fmla="*/ 1193006 w 1519238"/>
              <a:gd name="connsiteY149" fmla="*/ 2803040 h 2855426"/>
              <a:gd name="connsiteX150" fmla="*/ 1176337 w 1519238"/>
              <a:gd name="connsiteY150" fmla="*/ 2855426 h 2855426"/>
              <a:gd name="connsiteX0" fmla="*/ 0 w 1519238"/>
              <a:gd name="connsiteY0" fmla="*/ 1524311 h 2860065"/>
              <a:gd name="connsiteX1" fmla="*/ 23813 w 1519238"/>
              <a:gd name="connsiteY1" fmla="*/ 1486211 h 2860065"/>
              <a:gd name="connsiteX2" fmla="*/ 28575 w 1519238"/>
              <a:gd name="connsiteY2" fmla="*/ 1471923 h 2860065"/>
              <a:gd name="connsiteX3" fmla="*/ 47625 w 1519238"/>
              <a:gd name="connsiteY3" fmla="*/ 1438586 h 2860065"/>
              <a:gd name="connsiteX4" fmla="*/ 61913 w 1519238"/>
              <a:gd name="connsiteY4" fmla="*/ 1424298 h 2860065"/>
              <a:gd name="connsiteX5" fmla="*/ 80963 w 1519238"/>
              <a:gd name="connsiteY5" fmla="*/ 1395723 h 2860065"/>
              <a:gd name="connsiteX6" fmla="*/ 85725 w 1519238"/>
              <a:gd name="connsiteY6" fmla="*/ 1371911 h 2860065"/>
              <a:gd name="connsiteX7" fmla="*/ 119063 w 1519238"/>
              <a:gd name="connsiteY7" fmla="*/ 1338573 h 2860065"/>
              <a:gd name="connsiteX8" fmla="*/ 147638 w 1519238"/>
              <a:gd name="connsiteY8" fmla="*/ 1333811 h 2860065"/>
              <a:gd name="connsiteX9" fmla="*/ 157163 w 1519238"/>
              <a:gd name="connsiteY9" fmla="*/ 1305236 h 2860065"/>
              <a:gd name="connsiteX10" fmla="*/ 166688 w 1519238"/>
              <a:gd name="connsiteY10" fmla="*/ 1252848 h 2860065"/>
              <a:gd name="connsiteX11" fmla="*/ 157163 w 1519238"/>
              <a:gd name="connsiteY11" fmla="*/ 1176648 h 2860065"/>
              <a:gd name="connsiteX12" fmla="*/ 147638 w 1519238"/>
              <a:gd name="connsiteY12" fmla="*/ 1148073 h 2860065"/>
              <a:gd name="connsiteX13" fmla="*/ 142875 w 1519238"/>
              <a:gd name="connsiteY13" fmla="*/ 1114736 h 2860065"/>
              <a:gd name="connsiteX14" fmla="*/ 133350 w 1519238"/>
              <a:gd name="connsiteY14" fmla="*/ 1095686 h 2860065"/>
              <a:gd name="connsiteX15" fmla="*/ 128588 w 1519238"/>
              <a:gd name="connsiteY15" fmla="*/ 1081398 h 2860065"/>
              <a:gd name="connsiteX16" fmla="*/ 133350 w 1519238"/>
              <a:gd name="connsiteY16" fmla="*/ 986148 h 2860065"/>
              <a:gd name="connsiteX17" fmla="*/ 138113 w 1519238"/>
              <a:gd name="connsiteY17" fmla="*/ 971861 h 2860065"/>
              <a:gd name="connsiteX18" fmla="*/ 147638 w 1519238"/>
              <a:gd name="connsiteY18" fmla="*/ 957573 h 2860065"/>
              <a:gd name="connsiteX19" fmla="*/ 161925 w 1519238"/>
              <a:gd name="connsiteY19" fmla="*/ 943286 h 2860065"/>
              <a:gd name="connsiteX20" fmla="*/ 176213 w 1519238"/>
              <a:gd name="connsiteY20" fmla="*/ 900423 h 2860065"/>
              <a:gd name="connsiteX21" fmla="*/ 180975 w 1519238"/>
              <a:gd name="connsiteY21" fmla="*/ 886136 h 2860065"/>
              <a:gd name="connsiteX22" fmla="*/ 190500 w 1519238"/>
              <a:gd name="connsiteY22" fmla="*/ 867086 h 2860065"/>
              <a:gd name="connsiteX23" fmla="*/ 204788 w 1519238"/>
              <a:gd name="connsiteY23" fmla="*/ 814698 h 2860065"/>
              <a:gd name="connsiteX24" fmla="*/ 214313 w 1519238"/>
              <a:gd name="connsiteY24" fmla="*/ 781361 h 2860065"/>
              <a:gd name="connsiteX25" fmla="*/ 223838 w 1519238"/>
              <a:gd name="connsiteY25" fmla="*/ 767073 h 2860065"/>
              <a:gd name="connsiteX26" fmla="*/ 242888 w 1519238"/>
              <a:gd name="connsiteY26" fmla="*/ 733736 h 2860065"/>
              <a:gd name="connsiteX27" fmla="*/ 280988 w 1519238"/>
              <a:gd name="connsiteY27" fmla="*/ 714686 h 2860065"/>
              <a:gd name="connsiteX28" fmla="*/ 300038 w 1519238"/>
              <a:gd name="connsiteY28" fmla="*/ 705161 h 2860065"/>
              <a:gd name="connsiteX29" fmla="*/ 314325 w 1519238"/>
              <a:gd name="connsiteY29" fmla="*/ 690873 h 2860065"/>
              <a:gd name="connsiteX30" fmla="*/ 328613 w 1519238"/>
              <a:gd name="connsiteY30" fmla="*/ 681348 h 2860065"/>
              <a:gd name="connsiteX31" fmla="*/ 333375 w 1519238"/>
              <a:gd name="connsiteY31" fmla="*/ 667061 h 2860065"/>
              <a:gd name="connsiteX32" fmla="*/ 347663 w 1519238"/>
              <a:gd name="connsiteY32" fmla="*/ 652773 h 2860065"/>
              <a:gd name="connsiteX33" fmla="*/ 357188 w 1519238"/>
              <a:gd name="connsiteY33" fmla="*/ 638486 h 2860065"/>
              <a:gd name="connsiteX34" fmla="*/ 385763 w 1519238"/>
              <a:gd name="connsiteY34" fmla="*/ 614673 h 2860065"/>
              <a:gd name="connsiteX35" fmla="*/ 395288 w 1519238"/>
              <a:gd name="connsiteY35" fmla="*/ 600386 h 2860065"/>
              <a:gd name="connsiteX36" fmla="*/ 409575 w 1519238"/>
              <a:gd name="connsiteY36" fmla="*/ 581336 h 2860065"/>
              <a:gd name="connsiteX37" fmla="*/ 433388 w 1519238"/>
              <a:gd name="connsiteY37" fmla="*/ 552761 h 2860065"/>
              <a:gd name="connsiteX38" fmla="*/ 452438 w 1519238"/>
              <a:gd name="connsiteY38" fmla="*/ 543236 h 2860065"/>
              <a:gd name="connsiteX39" fmla="*/ 481013 w 1519238"/>
              <a:gd name="connsiteY39" fmla="*/ 509898 h 2860065"/>
              <a:gd name="connsiteX40" fmla="*/ 514350 w 1519238"/>
              <a:gd name="connsiteY40" fmla="*/ 471798 h 2860065"/>
              <a:gd name="connsiteX41" fmla="*/ 557213 w 1519238"/>
              <a:gd name="connsiteY41" fmla="*/ 428936 h 2860065"/>
              <a:gd name="connsiteX42" fmla="*/ 590550 w 1519238"/>
              <a:gd name="connsiteY42" fmla="*/ 395598 h 2860065"/>
              <a:gd name="connsiteX43" fmla="*/ 609600 w 1519238"/>
              <a:gd name="connsiteY43" fmla="*/ 333686 h 2860065"/>
              <a:gd name="connsiteX44" fmla="*/ 628650 w 1519238"/>
              <a:gd name="connsiteY44" fmla="*/ 305111 h 2860065"/>
              <a:gd name="connsiteX45" fmla="*/ 652463 w 1519238"/>
              <a:gd name="connsiteY45" fmla="*/ 271773 h 2860065"/>
              <a:gd name="connsiteX46" fmla="*/ 676275 w 1519238"/>
              <a:gd name="connsiteY46" fmla="*/ 243198 h 2860065"/>
              <a:gd name="connsiteX47" fmla="*/ 690563 w 1519238"/>
              <a:gd name="connsiteY47" fmla="*/ 209861 h 2860065"/>
              <a:gd name="connsiteX48" fmla="*/ 700088 w 1519238"/>
              <a:gd name="connsiteY48" fmla="*/ 181286 h 2860065"/>
              <a:gd name="connsiteX49" fmla="*/ 714375 w 1519238"/>
              <a:gd name="connsiteY49" fmla="*/ 157473 h 2860065"/>
              <a:gd name="connsiteX50" fmla="*/ 742950 w 1519238"/>
              <a:gd name="connsiteY50" fmla="*/ 133661 h 2860065"/>
              <a:gd name="connsiteX51" fmla="*/ 747713 w 1519238"/>
              <a:gd name="connsiteY51" fmla="*/ 119373 h 2860065"/>
              <a:gd name="connsiteX52" fmla="*/ 733425 w 1519238"/>
              <a:gd name="connsiteY52" fmla="*/ 90798 h 2860065"/>
              <a:gd name="connsiteX53" fmla="*/ 728663 w 1519238"/>
              <a:gd name="connsiteY53" fmla="*/ 76511 h 2860065"/>
              <a:gd name="connsiteX54" fmla="*/ 757238 w 1519238"/>
              <a:gd name="connsiteY54" fmla="*/ 90798 h 2860065"/>
              <a:gd name="connsiteX55" fmla="*/ 766763 w 1519238"/>
              <a:gd name="connsiteY55" fmla="*/ 105086 h 2860065"/>
              <a:gd name="connsiteX56" fmla="*/ 757238 w 1519238"/>
              <a:gd name="connsiteY56" fmla="*/ 71748 h 2860065"/>
              <a:gd name="connsiteX57" fmla="*/ 747713 w 1519238"/>
              <a:gd name="connsiteY57" fmla="*/ 57461 h 2860065"/>
              <a:gd name="connsiteX58" fmla="*/ 742950 w 1519238"/>
              <a:gd name="connsiteY58" fmla="*/ 43173 h 2860065"/>
              <a:gd name="connsiteX59" fmla="*/ 733425 w 1519238"/>
              <a:gd name="connsiteY59" fmla="*/ 28886 h 2860065"/>
              <a:gd name="connsiteX60" fmla="*/ 752475 w 1519238"/>
              <a:gd name="connsiteY60" fmla="*/ 38411 h 2860065"/>
              <a:gd name="connsiteX61" fmla="*/ 766763 w 1519238"/>
              <a:gd name="connsiteY61" fmla="*/ 43173 h 2860065"/>
              <a:gd name="connsiteX62" fmla="*/ 781050 w 1519238"/>
              <a:gd name="connsiteY62" fmla="*/ 43173 h 2860065"/>
              <a:gd name="connsiteX63" fmla="*/ 766763 w 1519238"/>
              <a:gd name="connsiteY63" fmla="*/ 14598 h 2860065"/>
              <a:gd name="connsiteX64" fmla="*/ 762000 w 1519238"/>
              <a:gd name="connsiteY64" fmla="*/ 311 h 2860065"/>
              <a:gd name="connsiteX65" fmla="*/ 804863 w 1519238"/>
              <a:gd name="connsiteY65" fmla="*/ 19361 h 2860065"/>
              <a:gd name="connsiteX66" fmla="*/ 814388 w 1519238"/>
              <a:gd name="connsiteY66" fmla="*/ 33648 h 2860065"/>
              <a:gd name="connsiteX67" fmla="*/ 857250 w 1519238"/>
              <a:gd name="connsiteY67" fmla="*/ 62223 h 2860065"/>
              <a:gd name="connsiteX68" fmla="*/ 876300 w 1519238"/>
              <a:gd name="connsiteY68" fmla="*/ 71748 h 2860065"/>
              <a:gd name="connsiteX69" fmla="*/ 890588 w 1519238"/>
              <a:gd name="connsiteY69" fmla="*/ 86036 h 2860065"/>
              <a:gd name="connsiteX70" fmla="*/ 904875 w 1519238"/>
              <a:gd name="connsiteY70" fmla="*/ 90798 h 2860065"/>
              <a:gd name="connsiteX71" fmla="*/ 947738 w 1519238"/>
              <a:gd name="connsiteY71" fmla="*/ 105086 h 2860065"/>
              <a:gd name="connsiteX72" fmla="*/ 966788 w 1519238"/>
              <a:gd name="connsiteY72" fmla="*/ 114611 h 2860065"/>
              <a:gd name="connsiteX73" fmla="*/ 985838 w 1519238"/>
              <a:gd name="connsiteY73" fmla="*/ 143186 h 2860065"/>
              <a:gd name="connsiteX74" fmla="*/ 1028700 w 1519238"/>
              <a:gd name="connsiteY74" fmla="*/ 176523 h 2860065"/>
              <a:gd name="connsiteX75" fmla="*/ 1047750 w 1519238"/>
              <a:gd name="connsiteY75" fmla="*/ 205098 h 2860065"/>
              <a:gd name="connsiteX76" fmla="*/ 1090613 w 1519238"/>
              <a:gd name="connsiteY76" fmla="*/ 252723 h 2860065"/>
              <a:gd name="connsiteX77" fmla="*/ 1109663 w 1519238"/>
              <a:gd name="connsiteY77" fmla="*/ 281298 h 2860065"/>
              <a:gd name="connsiteX78" fmla="*/ 1114425 w 1519238"/>
              <a:gd name="connsiteY78" fmla="*/ 300348 h 2860065"/>
              <a:gd name="connsiteX79" fmla="*/ 1138238 w 1519238"/>
              <a:gd name="connsiteY79" fmla="*/ 343211 h 2860065"/>
              <a:gd name="connsiteX80" fmla="*/ 1166813 w 1519238"/>
              <a:gd name="connsiteY80" fmla="*/ 362261 h 2860065"/>
              <a:gd name="connsiteX81" fmla="*/ 1204913 w 1519238"/>
              <a:gd name="connsiteY81" fmla="*/ 371786 h 2860065"/>
              <a:gd name="connsiteX82" fmla="*/ 1214438 w 1519238"/>
              <a:gd name="connsiteY82" fmla="*/ 386073 h 2860065"/>
              <a:gd name="connsiteX83" fmla="*/ 1238250 w 1519238"/>
              <a:gd name="connsiteY83" fmla="*/ 414648 h 2860065"/>
              <a:gd name="connsiteX84" fmla="*/ 1247775 w 1519238"/>
              <a:gd name="connsiteY84" fmla="*/ 443223 h 2860065"/>
              <a:gd name="connsiteX85" fmla="*/ 1252538 w 1519238"/>
              <a:gd name="connsiteY85" fmla="*/ 457511 h 2860065"/>
              <a:gd name="connsiteX86" fmla="*/ 1262063 w 1519238"/>
              <a:gd name="connsiteY86" fmla="*/ 476561 h 2860065"/>
              <a:gd name="connsiteX87" fmla="*/ 1290638 w 1519238"/>
              <a:gd name="connsiteY87" fmla="*/ 519423 h 2860065"/>
              <a:gd name="connsiteX88" fmla="*/ 1300163 w 1519238"/>
              <a:gd name="connsiteY88" fmla="*/ 533711 h 2860065"/>
              <a:gd name="connsiteX89" fmla="*/ 1304925 w 1519238"/>
              <a:gd name="connsiteY89" fmla="*/ 547998 h 2860065"/>
              <a:gd name="connsiteX90" fmla="*/ 1319213 w 1519238"/>
              <a:gd name="connsiteY90" fmla="*/ 557523 h 2860065"/>
              <a:gd name="connsiteX91" fmla="*/ 1371600 w 1519238"/>
              <a:gd name="connsiteY91" fmla="*/ 581336 h 2860065"/>
              <a:gd name="connsiteX92" fmla="*/ 1390650 w 1519238"/>
              <a:gd name="connsiteY92" fmla="*/ 590861 h 2860065"/>
              <a:gd name="connsiteX93" fmla="*/ 1419225 w 1519238"/>
              <a:gd name="connsiteY93" fmla="*/ 600386 h 2860065"/>
              <a:gd name="connsiteX94" fmla="*/ 1462088 w 1519238"/>
              <a:gd name="connsiteY94" fmla="*/ 595623 h 2860065"/>
              <a:gd name="connsiteX95" fmla="*/ 1476375 w 1519238"/>
              <a:gd name="connsiteY95" fmla="*/ 590861 h 2860065"/>
              <a:gd name="connsiteX96" fmla="*/ 1485900 w 1519238"/>
              <a:gd name="connsiteY96" fmla="*/ 576573 h 2860065"/>
              <a:gd name="connsiteX97" fmla="*/ 1504950 w 1519238"/>
              <a:gd name="connsiteY97" fmla="*/ 571811 h 2860065"/>
              <a:gd name="connsiteX98" fmla="*/ 1519238 w 1519238"/>
              <a:gd name="connsiteY98" fmla="*/ 567048 h 2860065"/>
              <a:gd name="connsiteX99" fmla="*/ 1509713 w 1519238"/>
              <a:gd name="connsiteY99" fmla="*/ 705161 h 2860065"/>
              <a:gd name="connsiteX100" fmla="*/ 1504950 w 1519238"/>
              <a:gd name="connsiteY100" fmla="*/ 719448 h 2860065"/>
              <a:gd name="connsiteX101" fmla="*/ 1485900 w 1519238"/>
              <a:gd name="connsiteY101" fmla="*/ 748023 h 2860065"/>
              <a:gd name="connsiteX102" fmla="*/ 1466850 w 1519238"/>
              <a:gd name="connsiteY102" fmla="*/ 786123 h 2860065"/>
              <a:gd name="connsiteX103" fmla="*/ 1457325 w 1519238"/>
              <a:gd name="connsiteY103" fmla="*/ 824223 h 2860065"/>
              <a:gd name="connsiteX104" fmla="*/ 1447800 w 1519238"/>
              <a:gd name="connsiteY104" fmla="*/ 909948 h 2860065"/>
              <a:gd name="connsiteX105" fmla="*/ 1438275 w 1519238"/>
              <a:gd name="connsiteY105" fmla="*/ 1014723 h 2860065"/>
              <a:gd name="connsiteX106" fmla="*/ 1428750 w 1519238"/>
              <a:gd name="connsiteY106" fmla="*/ 1090923 h 2860065"/>
              <a:gd name="connsiteX107" fmla="*/ 1414463 w 1519238"/>
              <a:gd name="connsiteY107" fmla="*/ 1119498 h 2860065"/>
              <a:gd name="connsiteX108" fmla="*/ 1400175 w 1519238"/>
              <a:gd name="connsiteY108" fmla="*/ 1148073 h 2860065"/>
              <a:gd name="connsiteX109" fmla="*/ 1395413 w 1519238"/>
              <a:gd name="connsiteY109" fmla="*/ 1162361 h 2860065"/>
              <a:gd name="connsiteX110" fmla="*/ 1338263 w 1519238"/>
              <a:gd name="connsiteY110" fmla="*/ 1148073 h 2860065"/>
              <a:gd name="connsiteX111" fmla="*/ 1314450 w 1519238"/>
              <a:gd name="connsiteY111" fmla="*/ 1143311 h 2860065"/>
              <a:gd name="connsiteX112" fmla="*/ 1285875 w 1519238"/>
              <a:gd name="connsiteY112" fmla="*/ 1133786 h 2860065"/>
              <a:gd name="connsiteX113" fmla="*/ 1223963 w 1519238"/>
              <a:gd name="connsiteY113" fmla="*/ 1138548 h 2860065"/>
              <a:gd name="connsiteX114" fmla="*/ 1214438 w 1519238"/>
              <a:gd name="connsiteY114" fmla="*/ 1167123 h 2860065"/>
              <a:gd name="connsiteX115" fmla="*/ 1204913 w 1519238"/>
              <a:gd name="connsiteY115" fmla="*/ 1186173 h 2860065"/>
              <a:gd name="connsiteX116" fmla="*/ 1195388 w 1519238"/>
              <a:gd name="connsiteY116" fmla="*/ 1214748 h 2860065"/>
              <a:gd name="connsiteX117" fmla="*/ 1190625 w 1519238"/>
              <a:gd name="connsiteY117" fmla="*/ 1281423 h 2860065"/>
              <a:gd name="connsiteX118" fmla="*/ 1176338 w 1519238"/>
              <a:gd name="connsiteY118" fmla="*/ 1300473 h 2860065"/>
              <a:gd name="connsiteX119" fmla="*/ 1190625 w 1519238"/>
              <a:gd name="connsiteY119" fmla="*/ 1333811 h 2860065"/>
              <a:gd name="connsiteX120" fmla="*/ 1200150 w 1519238"/>
              <a:gd name="connsiteY120" fmla="*/ 1348098 h 2860065"/>
              <a:gd name="connsiteX121" fmla="*/ 1209675 w 1519238"/>
              <a:gd name="connsiteY121" fmla="*/ 1381436 h 2860065"/>
              <a:gd name="connsiteX122" fmla="*/ 1219200 w 1519238"/>
              <a:gd name="connsiteY122" fmla="*/ 1400486 h 2860065"/>
              <a:gd name="connsiteX123" fmla="*/ 1223963 w 1519238"/>
              <a:gd name="connsiteY123" fmla="*/ 1467161 h 2860065"/>
              <a:gd name="connsiteX124" fmla="*/ 1228725 w 1519238"/>
              <a:gd name="connsiteY124" fmla="*/ 1486211 h 2860065"/>
              <a:gd name="connsiteX125" fmla="*/ 1233488 w 1519238"/>
              <a:gd name="connsiteY125" fmla="*/ 1510023 h 2860065"/>
              <a:gd name="connsiteX126" fmla="*/ 1228725 w 1519238"/>
              <a:gd name="connsiteY126" fmla="*/ 1557648 h 2860065"/>
              <a:gd name="connsiteX127" fmla="*/ 1209675 w 1519238"/>
              <a:gd name="connsiteY127" fmla="*/ 1605273 h 2860065"/>
              <a:gd name="connsiteX128" fmla="*/ 1204913 w 1519238"/>
              <a:gd name="connsiteY128" fmla="*/ 1676711 h 2860065"/>
              <a:gd name="connsiteX129" fmla="*/ 1195388 w 1519238"/>
              <a:gd name="connsiteY129" fmla="*/ 1710048 h 2860065"/>
              <a:gd name="connsiteX130" fmla="*/ 1185863 w 1519238"/>
              <a:gd name="connsiteY130" fmla="*/ 1748148 h 2860065"/>
              <a:gd name="connsiteX131" fmla="*/ 1190625 w 1519238"/>
              <a:gd name="connsiteY131" fmla="*/ 1833873 h 2860065"/>
              <a:gd name="connsiteX132" fmla="*/ 1200150 w 1519238"/>
              <a:gd name="connsiteY132" fmla="*/ 1867211 h 2860065"/>
              <a:gd name="connsiteX133" fmla="*/ 1204913 w 1519238"/>
              <a:gd name="connsiteY133" fmla="*/ 1886261 h 2860065"/>
              <a:gd name="connsiteX134" fmla="*/ 1219200 w 1519238"/>
              <a:gd name="connsiteY134" fmla="*/ 1933886 h 2860065"/>
              <a:gd name="connsiteX135" fmla="*/ 1223963 w 1519238"/>
              <a:gd name="connsiteY135" fmla="*/ 2124386 h 2860065"/>
              <a:gd name="connsiteX136" fmla="*/ 1233488 w 1519238"/>
              <a:gd name="connsiteY136" fmla="*/ 2186298 h 2860065"/>
              <a:gd name="connsiteX137" fmla="*/ 1243013 w 1519238"/>
              <a:gd name="connsiteY137" fmla="*/ 2200586 h 2860065"/>
              <a:gd name="connsiteX138" fmla="*/ 1247775 w 1519238"/>
              <a:gd name="connsiteY138" fmla="*/ 2214873 h 2860065"/>
              <a:gd name="connsiteX139" fmla="*/ 1257300 w 1519238"/>
              <a:gd name="connsiteY139" fmla="*/ 2233923 h 2860065"/>
              <a:gd name="connsiteX140" fmla="*/ 1271588 w 1519238"/>
              <a:gd name="connsiteY140" fmla="*/ 2276786 h 2860065"/>
              <a:gd name="connsiteX141" fmla="*/ 1264444 w 1519238"/>
              <a:gd name="connsiteY141" fmla="*/ 2364892 h 2860065"/>
              <a:gd name="connsiteX142" fmla="*/ 1202532 w 1519238"/>
              <a:gd name="connsiteY142" fmla="*/ 2422042 h 2860065"/>
              <a:gd name="connsiteX143" fmla="*/ 1100138 w 1519238"/>
              <a:gd name="connsiteY143" fmla="*/ 2464906 h 2860065"/>
              <a:gd name="connsiteX144" fmla="*/ 1052512 w 1519238"/>
              <a:gd name="connsiteY144" fmla="*/ 2555392 h 2860065"/>
              <a:gd name="connsiteX145" fmla="*/ 1062037 w 1519238"/>
              <a:gd name="connsiteY145" fmla="*/ 2610161 h 2860065"/>
              <a:gd name="connsiteX146" fmla="*/ 1042987 w 1519238"/>
              <a:gd name="connsiteY146" fmla="*/ 2662548 h 2860065"/>
              <a:gd name="connsiteX147" fmla="*/ 1071563 w 1519238"/>
              <a:gd name="connsiteY147" fmla="*/ 2743510 h 2860065"/>
              <a:gd name="connsiteX148" fmla="*/ 1164431 w 1519238"/>
              <a:gd name="connsiteY148" fmla="*/ 2750652 h 2860065"/>
              <a:gd name="connsiteX149" fmla="*/ 1193006 w 1519238"/>
              <a:gd name="connsiteY149" fmla="*/ 2803040 h 2860065"/>
              <a:gd name="connsiteX150" fmla="*/ 1176337 w 1519238"/>
              <a:gd name="connsiteY150" fmla="*/ 2855426 h 2860065"/>
              <a:gd name="connsiteX151" fmla="*/ 1178719 w 1519238"/>
              <a:gd name="connsiteY151" fmla="*/ 2857807 h 2860065"/>
              <a:gd name="connsiteX0" fmla="*/ 0 w 1519238"/>
              <a:gd name="connsiteY0" fmla="*/ 1524311 h 2872095"/>
              <a:gd name="connsiteX1" fmla="*/ 23813 w 1519238"/>
              <a:gd name="connsiteY1" fmla="*/ 1486211 h 2872095"/>
              <a:gd name="connsiteX2" fmla="*/ 28575 w 1519238"/>
              <a:gd name="connsiteY2" fmla="*/ 1471923 h 2872095"/>
              <a:gd name="connsiteX3" fmla="*/ 47625 w 1519238"/>
              <a:gd name="connsiteY3" fmla="*/ 1438586 h 2872095"/>
              <a:gd name="connsiteX4" fmla="*/ 61913 w 1519238"/>
              <a:gd name="connsiteY4" fmla="*/ 1424298 h 2872095"/>
              <a:gd name="connsiteX5" fmla="*/ 80963 w 1519238"/>
              <a:gd name="connsiteY5" fmla="*/ 1395723 h 2872095"/>
              <a:gd name="connsiteX6" fmla="*/ 85725 w 1519238"/>
              <a:gd name="connsiteY6" fmla="*/ 1371911 h 2872095"/>
              <a:gd name="connsiteX7" fmla="*/ 119063 w 1519238"/>
              <a:gd name="connsiteY7" fmla="*/ 1338573 h 2872095"/>
              <a:gd name="connsiteX8" fmla="*/ 147638 w 1519238"/>
              <a:gd name="connsiteY8" fmla="*/ 1333811 h 2872095"/>
              <a:gd name="connsiteX9" fmla="*/ 157163 w 1519238"/>
              <a:gd name="connsiteY9" fmla="*/ 1305236 h 2872095"/>
              <a:gd name="connsiteX10" fmla="*/ 166688 w 1519238"/>
              <a:gd name="connsiteY10" fmla="*/ 1252848 h 2872095"/>
              <a:gd name="connsiteX11" fmla="*/ 157163 w 1519238"/>
              <a:gd name="connsiteY11" fmla="*/ 1176648 h 2872095"/>
              <a:gd name="connsiteX12" fmla="*/ 147638 w 1519238"/>
              <a:gd name="connsiteY12" fmla="*/ 1148073 h 2872095"/>
              <a:gd name="connsiteX13" fmla="*/ 142875 w 1519238"/>
              <a:gd name="connsiteY13" fmla="*/ 1114736 h 2872095"/>
              <a:gd name="connsiteX14" fmla="*/ 133350 w 1519238"/>
              <a:gd name="connsiteY14" fmla="*/ 1095686 h 2872095"/>
              <a:gd name="connsiteX15" fmla="*/ 128588 w 1519238"/>
              <a:gd name="connsiteY15" fmla="*/ 1081398 h 2872095"/>
              <a:gd name="connsiteX16" fmla="*/ 133350 w 1519238"/>
              <a:gd name="connsiteY16" fmla="*/ 986148 h 2872095"/>
              <a:gd name="connsiteX17" fmla="*/ 138113 w 1519238"/>
              <a:gd name="connsiteY17" fmla="*/ 971861 h 2872095"/>
              <a:gd name="connsiteX18" fmla="*/ 147638 w 1519238"/>
              <a:gd name="connsiteY18" fmla="*/ 957573 h 2872095"/>
              <a:gd name="connsiteX19" fmla="*/ 161925 w 1519238"/>
              <a:gd name="connsiteY19" fmla="*/ 943286 h 2872095"/>
              <a:gd name="connsiteX20" fmla="*/ 176213 w 1519238"/>
              <a:gd name="connsiteY20" fmla="*/ 900423 h 2872095"/>
              <a:gd name="connsiteX21" fmla="*/ 180975 w 1519238"/>
              <a:gd name="connsiteY21" fmla="*/ 886136 h 2872095"/>
              <a:gd name="connsiteX22" fmla="*/ 190500 w 1519238"/>
              <a:gd name="connsiteY22" fmla="*/ 867086 h 2872095"/>
              <a:gd name="connsiteX23" fmla="*/ 204788 w 1519238"/>
              <a:gd name="connsiteY23" fmla="*/ 814698 h 2872095"/>
              <a:gd name="connsiteX24" fmla="*/ 214313 w 1519238"/>
              <a:gd name="connsiteY24" fmla="*/ 781361 h 2872095"/>
              <a:gd name="connsiteX25" fmla="*/ 223838 w 1519238"/>
              <a:gd name="connsiteY25" fmla="*/ 767073 h 2872095"/>
              <a:gd name="connsiteX26" fmla="*/ 242888 w 1519238"/>
              <a:gd name="connsiteY26" fmla="*/ 733736 h 2872095"/>
              <a:gd name="connsiteX27" fmla="*/ 280988 w 1519238"/>
              <a:gd name="connsiteY27" fmla="*/ 714686 h 2872095"/>
              <a:gd name="connsiteX28" fmla="*/ 300038 w 1519238"/>
              <a:gd name="connsiteY28" fmla="*/ 705161 h 2872095"/>
              <a:gd name="connsiteX29" fmla="*/ 314325 w 1519238"/>
              <a:gd name="connsiteY29" fmla="*/ 690873 h 2872095"/>
              <a:gd name="connsiteX30" fmla="*/ 328613 w 1519238"/>
              <a:gd name="connsiteY30" fmla="*/ 681348 h 2872095"/>
              <a:gd name="connsiteX31" fmla="*/ 333375 w 1519238"/>
              <a:gd name="connsiteY31" fmla="*/ 667061 h 2872095"/>
              <a:gd name="connsiteX32" fmla="*/ 347663 w 1519238"/>
              <a:gd name="connsiteY32" fmla="*/ 652773 h 2872095"/>
              <a:gd name="connsiteX33" fmla="*/ 357188 w 1519238"/>
              <a:gd name="connsiteY33" fmla="*/ 638486 h 2872095"/>
              <a:gd name="connsiteX34" fmla="*/ 385763 w 1519238"/>
              <a:gd name="connsiteY34" fmla="*/ 614673 h 2872095"/>
              <a:gd name="connsiteX35" fmla="*/ 395288 w 1519238"/>
              <a:gd name="connsiteY35" fmla="*/ 600386 h 2872095"/>
              <a:gd name="connsiteX36" fmla="*/ 409575 w 1519238"/>
              <a:gd name="connsiteY36" fmla="*/ 581336 h 2872095"/>
              <a:gd name="connsiteX37" fmla="*/ 433388 w 1519238"/>
              <a:gd name="connsiteY37" fmla="*/ 552761 h 2872095"/>
              <a:gd name="connsiteX38" fmla="*/ 452438 w 1519238"/>
              <a:gd name="connsiteY38" fmla="*/ 543236 h 2872095"/>
              <a:gd name="connsiteX39" fmla="*/ 481013 w 1519238"/>
              <a:gd name="connsiteY39" fmla="*/ 509898 h 2872095"/>
              <a:gd name="connsiteX40" fmla="*/ 514350 w 1519238"/>
              <a:gd name="connsiteY40" fmla="*/ 471798 h 2872095"/>
              <a:gd name="connsiteX41" fmla="*/ 557213 w 1519238"/>
              <a:gd name="connsiteY41" fmla="*/ 428936 h 2872095"/>
              <a:gd name="connsiteX42" fmla="*/ 590550 w 1519238"/>
              <a:gd name="connsiteY42" fmla="*/ 395598 h 2872095"/>
              <a:gd name="connsiteX43" fmla="*/ 609600 w 1519238"/>
              <a:gd name="connsiteY43" fmla="*/ 333686 h 2872095"/>
              <a:gd name="connsiteX44" fmla="*/ 628650 w 1519238"/>
              <a:gd name="connsiteY44" fmla="*/ 305111 h 2872095"/>
              <a:gd name="connsiteX45" fmla="*/ 652463 w 1519238"/>
              <a:gd name="connsiteY45" fmla="*/ 271773 h 2872095"/>
              <a:gd name="connsiteX46" fmla="*/ 676275 w 1519238"/>
              <a:gd name="connsiteY46" fmla="*/ 243198 h 2872095"/>
              <a:gd name="connsiteX47" fmla="*/ 690563 w 1519238"/>
              <a:gd name="connsiteY47" fmla="*/ 209861 h 2872095"/>
              <a:gd name="connsiteX48" fmla="*/ 700088 w 1519238"/>
              <a:gd name="connsiteY48" fmla="*/ 181286 h 2872095"/>
              <a:gd name="connsiteX49" fmla="*/ 714375 w 1519238"/>
              <a:gd name="connsiteY49" fmla="*/ 157473 h 2872095"/>
              <a:gd name="connsiteX50" fmla="*/ 742950 w 1519238"/>
              <a:gd name="connsiteY50" fmla="*/ 133661 h 2872095"/>
              <a:gd name="connsiteX51" fmla="*/ 747713 w 1519238"/>
              <a:gd name="connsiteY51" fmla="*/ 119373 h 2872095"/>
              <a:gd name="connsiteX52" fmla="*/ 733425 w 1519238"/>
              <a:gd name="connsiteY52" fmla="*/ 90798 h 2872095"/>
              <a:gd name="connsiteX53" fmla="*/ 728663 w 1519238"/>
              <a:gd name="connsiteY53" fmla="*/ 76511 h 2872095"/>
              <a:gd name="connsiteX54" fmla="*/ 757238 w 1519238"/>
              <a:gd name="connsiteY54" fmla="*/ 90798 h 2872095"/>
              <a:gd name="connsiteX55" fmla="*/ 766763 w 1519238"/>
              <a:gd name="connsiteY55" fmla="*/ 105086 h 2872095"/>
              <a:gd name="connsiteX56" fmla="*/ 757238 w 1519238"/>
              <a:gd name="connsiteY56" fmla="*/ 71748 h 2872095"/>
              <a:gd name="connsiteX57" fmla="*/ 747713 w 1519238"/>
              <a:gd name="connsiteY57" fmla="*/ 57461 h 2872095"/>
              <a:gd name="connsiteX58" fmla="*/ 742950 w 1519238"/>
              <a:gd name="connsiteY58" fmla="*/ 43173 h 2872095"/>
              <a:gd name="connsiteX59" fmla="*/ 733425 w 1519238"/>
              <a:gd name="connsiteY59" fmla="*/ 28886 h 2872095"/>
              <a:gd name="connsiteX60" fmla="*/ 752475 w 1519238"/>
              <a:gd name="connsiteY60" fmla="*/ 38411 h 2872095"/>
              <a:gd name="connsiteX61" fmla="*/ 766763 w 1519238"/>
              <a:gd name="connsiteY61" fmla="*/ 43173 h 2872095"/>
              <a:gd name="connsiteX62" fmla="*/ 781050 w 1519238"/>
              <a:gd name="connsiteY62" fmla="*/ 43173 h 2872095"/>
              <a:gd name="connsiteX63" fmla="*/ 766763 w 1519238"/>
              <a:gd name="connsiteY63" fmla="*/ 14598 h 2872095"/>
              <a:gd name="connsiteX64" fmla="*/ 762000 w 1519238"/>
              <a:gd name="connsiteY64" fmla="*/ 311 h 2872095"/>
              <a:gd name="connsiteX65" fmla="*/ 804863 w 1519238"/>
              <a:gd name="connsiteY65" fmla="*/ 19361 h 2872095"/>
              <a:gd name="connsiteX66" fmla="*/ 814388 w 1519238"/>
              <a:gd name="connsiteY66" fmla="*/ 33648 h 2872095"/>
              <a:gd name="connsiteX67" fmla="*/ 857250 w 1519238"/>
              <a:gd name="connsiteY67" fmla="*/ 62223 h 2872095"/>
              <a:gd name="connsiteX68" fmla="*/ 876300 w 1519238"/>
              <a:gd name="connsiteY68" fmla="*/ 71748 h 2872095"/>
              <a:gd name="connsiteX69" fmla="*/ 890588 w 1519238"/>
              <a:gd name="connsiteY69" fmla="*/ 86036 h 2872095"/>
              <a:gd name="connsiteX70" fmla="*/ 904875 w 1519238"/>
              <a:gd name="connsiteY70" fmla="*/ 90798 h 2872095"/>
              <a:gd name="connsiteX71" fmla="*/ 947738 w 1519238"/>
              <a:gd name="connsiteY71" fmla="*/ 105086 h 2872095"/>
              <a:gd name="connsiteX72" fmla="*/ 966788 w 1519238"/>
              <a:gd name="connsiteY72" fmla="*/ 114611 h 2872095"/>
              <a:gd name="connsiteX73" fmla="*/ 985838 w 1519238"/>
              <a:gd name="connsiteY73" fmla="*/ 143186 h 2872095"/>
              <a:gd name="connsiteX74" fmla="*/ 1028700 w 1519238"/>
              <a:gd name="connsiteY74" fmla="*/ 176523 h 2872095"/>
              <a:gd name="connsiteX75" fmla="*/ 1047750 w 1519238"/>
              <a:gd name="connsiteY75" fmla="*/ 205098 h 2872095"/>
              <a:gd name="connsiteX76" fmla="*/ 1090613 w 1519238"/>
              <a:gd name="connsiteY76" fmla="*/ 252723 h 2872095"/>
              <a:gd name="connsiteX77" fmla="*/ 1109663 w 1519238"/>
              <a:gd name="connsiteY77" fmla="*/ 281298 h 2872095"/>
              <a:gd name="connsiteX78" fmla="*/ 1114425 w 1519238"/>
              <a:gd name="connsiteY78" fmla="*/ 300348 h 2872095"/>
              <a:gd name="connsiteX79" fmla="*/ 1138238 w 1519238"/>
              <a:gd name="connsiteY79" fmla="*/ 343211 h 2872095"/>
              <a:gd name="connsiteX80" fmla="*/ 1166813 w 1519238"/>
              <a:gd name="connsiteY80" fmla="*/ 362261 h 2872095"/>
              <a:gd name="connsiteX81" fmla="*/ 1204913 w 1519238"/>
              <a:gd name="connsiteY81" fmla="*/ 371786 h 2872095"/>
              <a:gd name="connsiteX82" fmla="*/ 1214438 w 1519238"/>
              <a:gd name="connsiteY82" fmla="*/ 386073 h 2872095"/>
              <a:gd name="connsiteX83" fmla="*/ 1238250 w 1519238"/>
              <a:gd name="connsiteY83" fmla="*/ 414648 h 2872095"/>
              <a:gd name="connsiteX84" fmla="*/ 1247775 w 1519238"/>
              <a:gd name="connsiteY84" fmla="*/ 443223 h 2872095"/>
              <a:gd name="connsiteX85" fmla="*/ 1252538 w 1519238"/>
              <a:gd name="connsiteY85" fmla="*/ 457511 h 2872095"/>
              <a:gd name="connsiteX86" fmla="*/ 1262063 w 1519238"/>
              <a:gd name="connsiteY86" fmla="*/ 476561 h 2872095"/>
              <a:gd name="connsiteX87" fmla="*/ 1290638 w 1519238"/>
              <a:gd name="connsiteY87" fmla="*/ 519423 h 2872095"/>
              <a:gd name="connsiteX88" fmla="*/ 1300163 w 1519238"/>
              <a:gd name="connsiteY88" fmla="*/ 533711 h 2872095"/>
              <a:gd name="connsiteX89" fmla="*/ 1304925 w 1519238"/>
              <a:gd name="connsiteY89" fmla="*/ 547998 h 2872095"/>
              <a:gd name="connsiteX90" fmla="*/ 1319213 w 1519238"/>
              <a:gd name="connsiteY90" fmla="*/ 557523 h 2872095"/>
              <a:gd name="connsiteX91" fmla="*/ 1371600 w 1519238"/>
              <a:gd name="connsiteY91" fmla="*/ 581336 h 2872095"/>
              <a:gd name="connsiteX92" fmla="*/ 1390650 w 1519238"/>
              <a:gd name="connsiteY92" fmla="*/ 590861 h 2872095"/>
              <a:gd name="connsiteX93" fmla="*/ 1419225 w 1519238"/>
              <a:gd name="connsiteY93" fmla="*/ 600386 h 2872095"/>
              <a:gd name="connsiteX94" fmla="*/ 1462088 w 1519238"/>
              <a:gd name="connsiteY94" fmla="*/ 595623 h 2872095"/>
              <a:gd name="connsiteX95" fmla="*/ 1476375 w 1519238"/>
              <a:gd name="connsiteY95" fmla="*/ 590861 h 2872095"/>
              <a:gd name="connsiteX96" fmla="*/ 1485900 w 1519238"/>
              <a:gd name="connsiteY96" fmla="*/ 576573 h 2872095"/>
              <a:gd name="connsiteX97" fmla="*/ 1504950 w 1519238"/>
              <a:gd name="connsiteY97" fmla="*/ 571811 h 2872095"/>
              <a:gd name="connsiteX98" fmla="*/ 1519238 w 1519238"/>
              <a:gd name="connsiteY98" fmla="*/ 567048 h 2872095"/>
              <a:gd name="connsiteX99" fmla="*/ 1509713 w 1519238"/>
              <a:gd name="connsiteY99" fmla="*/ 705161 h 2872095"/>
              <a:gd name="connsiteX100" fmla="*/ 1504950 w 1519238"/>
              <a:gd name="connsiteY100" fmla="*/ 719448 h 2872095"/>
              <a:gd name="connsiteX101" fmla="*/ 1485900 w 1519238"/>
              <a:gd name="connsiteY101" fmla="*/ 748023 h 2872095"/>
              <a:gd name="connsiteX102" fmla="*/ 1466850 w 1519238"/>
              <a:gd name="connsiteY102" fmla="*/ 786123 h 2872095"/>
              <a:gd name="connsiteX103" fmla="*/ 1457325 w 1519238"/>
              <a:gd name="connsiteY103" fmla="*/ 824223 h 2872095"/>
              <a:gd name="connsiteX104" fmla="*/ 1447800 w 1519238"/>
              <a:gd name="connsiteY104" fmla="*/ 909948 h 2872095"/>
              <a:gd name="connsiteX105" fmla="*/ 1438275 w 1519238"/>
              <a:gd name="connsiteY105" fmla="*/ 1014723 h 2872095"/>
              <a:gd name="connsiteX106" fmla="*/ 1428750 w 1519238"/>
              <a:gd name="connsiteY106" fmla="*/ 1090923 h 2872095"/>
              <a:gd name="connsiteX107" fmla="*/ 1414463 w 1519238"/>
              <a:gd name="connsiteY107" fmla="*/ 1119498 h 2872095"/>
              <a:gd name="connsiteX108" fmla="*/ 1400175 w 1519238"/>
              <a:gd name="connsiteY108" fmla="*/ 1148073 h 2872095"/>
              <a:gd name="connsiteX109" fmla="*/ 1395413 w 1519238"/>
              <a:gd name="connsiteY109" fmla="*/ 1162361 h 2872095"/>
              <a:gd name="connsiteX110" fmla="*/ 1338263 w 1519238"/>
              <a:gd name="connsiteY110" fmla="*/ 1148073 h 2872095"/>
              <a:gd name="connsiteX111" fmla="*/ 1314450 w 1519238"/>
              <a:gd name="connsiteY111" fmla="*/ 1143311 h 2872095"/>
              <a:gd name="connsiteX112" fmla="*/ 1285875 w 1519238"/>
              <a:gd name="connsiteY112" fmla="*/ 1133786 h 2872095"/>
              <a:gd name="connsiteX113" fmla="*/ 1223963 w 1519238"/>
              <a:gd name="connsiteY113" fmla="*/ 1138548 h 2872095"/>
              <a:gd name="connsiteX114" fmla="*/ 1214438 w 1519238"/>
              <a:gd name="connsiteY114" fmla="*/ 1167123 h 2872095"/>
              <a:gd name="connsiteX115" fmla="*/ 1204913 w 1519238"/>
              <a:gd name="connsiteY115" fmla="*/ 1186173 h 2872095"/>
              <a:gd name="connsiteX116" fmla="*/ 1195388 w 1519238"/>
              <a:gd name="connsiteY116" fmla="*/ 1214748 h 2872095"/>
              <a:gd name="connsiteX117" fmla="*/ 1190625 w 1519238"/>
              <a:gd name="connsiteY117" fmla="*/ 1281423 h 2872095"/>
              <a:gd name="connsiteX118" fmla="*/ 1176338 w 1519238"/>
              <a:gd name="connsiteY118" fmla="*/ 1300473 h 2872095"/>
              <a:gd name="connsiteX119" fmla="*/ 1190625 w 1519238"/>
              <a:gd name="connsiteY119" fmla="*/ 1333811 h 2872095"/>
              <a:gd name="connsiteX120" fmla="*/ 1200150 w 1519238"/>
              <a:gd name="connsiteY120" fmla="*/ 1348098 h 2872095"/>
              <a:gd name="connsiteX121" fmla="*/ 1209675 w 1519238"/>
              <a:gd name="connsiteY121" fmla="*/ 1381436 h 2872095"/>
              <a:gd name="connsiteX122" fmla="*/ 1219200 w 1519238"/>
              <a:gd name="connsiteY122" fmla="*/ 1400486 h 2872095"/>
              <a:gd name="connsiteX123" fmla="*/ 1223963 w 1519238"/>
              <a:gd name="connsiteY123" fmla="*/ 1467161 h 2872095"/>
              <a:gd name="connsiteX124" fmla="*/ 1228725 w 1519238"/>
              <a:gd name="connsiteY124" fmla="*/ 1486211 h 2872095"/>
              <a:gd name="connsiteX125" fmla="*/ 1233488 w 1519238"/>
              <a:gd name="connsiteY125" fmla="*/ 1510023 h 2872095"/>
              <a:gd name="connsiteX126" fmla="*/ 1228725 w 1519238"/>
              <a:gd name="connsiteY126" fmla="*/ 1557648 h 2872095"/>
              <a:gd name="connsiteX127" fmla="*/ 1209675 w 1519238"/>
              <a:gd name="connsiteY127" fmla="*/ 1605273 h 2872095"/>
              <a:gd name="connsiteX128" fmla="*/ 1204913 w 1519238"/>
              <a:gd name="connsiteY128" fmla="*/ 1676711 h 2872095"/>
              <a:gd name="connsiteX129" fmla="*/ 1195388 w 1519238"/>
              <a:gd name="connsiteY129" fmla="*/ 1710048 h 2872095"/>
              <a:gd name="connsiteX130" fmla="*/ 1185863 w 1519238"/>
              <a:gd name="connsiteY130" fmla="*/ 1748148 h 2872095"/>
              <a:gd name="connsiteX131" fmla="*/ 1190625 w 1519238"/>
              <a:gd name="connsiteY131" fmla="*/ 1833873 h 2872095"/>
              <a:gd name="connsiteX132" fmla="*/ 1200150 w 1519238"/>
              <a:gd name="connsiteY132" fmla="*/ 1867211 h 2872095"/>
              <a:gd name="connsiteX133" fmla="*/ 1204913 w 1519238"/>
              <a:gd name="connsiteY133" fmla="*/ 1886261 h 2872095"/>
              <a:gd name="connsiteX134" fmla="*/ 1219200 w 1519238"/>
              <a:gd name="connsiteY134" fmla="*/ 1933886 h 2872095"/>
              <a:gd name="connsiteX135" fmla="*/ 1223963 w 1519238"/>
              <a:gd name="connsiteY135" fmla="*/ 2124386 h 2872095"/>
              <a:gd name="connsiteX136" fmla="*/ 1233488 w 1519238"/>
              <a:gd name="connsiteY136" fmla="*/ 2186298 h 2872095"/>
              <a:gd name="connsiteX137" fmla="*/ 1243013 w 1519238"/>
              <a:gd name="connsiteY137" fmla="*/ 2200586 h 2872095"/>
              <a:gd name="connsiteX138" fmla="*/ 1247775 w 1519238"/>
              <a:gd name="connsiteY138" fmla="*/ 2214873 h 2872095"/>
              <a:gd name="connsiteX139" fmla="*/ 1257300 w 1519238"/>
              <a:gd name="connsiteY139" fmla="*/ 2233923 h 2872095"/>
              <a:gd name="connsiteX140" fmla="*/ 1271588 w 1519238"/>
              <a:gd name="connsiteY140" fmla="*/ 2276786 h 2872095"/>
              <a:gd name="connsiteX141" fmla="*/ 1264444 w 1519238"/>
              <a:gd name="connsiteY141" fmla="*/ 2364892 h 2872095"/>
              <a:gd name="connsiteX142" fmla="*/ 1202532 w 1519238"/>
              <a:gd name="connsiteY142" fmla="*/ 2422042 h 2872095"/>
              <a:gd name="connsiteX143" fmla="*/ 1100138 w 1519238"/>
              <a:gd name="connsiteY143" fmla="*/ 2464906 h 2872095"/>
              <a:gd name="connsiteX144" fmla="*/ 1052512 w 1519238"/>
              <a:gd name="connsiteY144" fmla="*/ 2555392 h 2872095"/>
              <a:gd name="connsiteX145" fmla="*/ 1062037 w 1519238"/>
              <a:gd name="connsiteY145" fmla="*/ 2610161 h 2872095"/>
              <a:gd name="connsiteX146" fmla="*/ 1042987 w 1519238"/>
              <a:gd name="connsiteY146" fmla="*/ 2662548 h 2872095"/>
              <a:gd name="connsiteX147" fmla="*/ 1071563 w 1519238"/>
              <a:gd name="connsiteY147" fmla="*/ 2743510 h 2872095"/>
              <a:gd name="connsiteX148" fmla="*/ 1164431 w 1519238"/>
              <a:gd name="connsiteY148" fmla="*/ 2750652 h 2872095"/>
              <a:gd name="connsiteX149" fmla="*/ 1193006 w 1519238"/>
              <a:gd name="connsiteY149" fmla="*/ 2803040 h 2872095"/>
              <a:gd name="connsiteX150" fmla="*/ 1176337 w 1519238"/>
              <a:gd name="connsiteY150" fmla="*/ 2855426 h 2872095"/>
              <a:gd name="connsiteX151" fmla="*/ 1219200 w 1519238"/>
              <a:gd name="connsiteY151" fmla="*/ 2872095 h 2872095"/>
              <a:gd name="connsiteX0" fmla="*/ 0 w 1519238"/>
              <a:gd name="connsiteY0" fmla="*/ 1524311 h 2872508"/>
              <a:gd name="connsiteX1" fmla="*/ 23813 w 1519238"/>
              <a:gd name="connsiteY1" fmla="*/ 1486211 h 2872508"/>
              <a:gd name="connsiteX2" fmla="*/ 28575 w 1519238"/>
              <a:gd name="connsiteY2" fmla="*/ 1471923 h 2872508"/>
              <a:gd name="connsiteX3" fmla="*/ 47625 w 1519238"/>
              <a:gd name="connsiteY3" fmla="*/ 1438586 h 2872508"/>
              <a:gd name="connsiteX4" fmla="*/ 61913 w 1519238"/>
              <a:gd name="connsiteY4" fmla="*/ 1424298 h 2872508"/>
              <a:gd name="connsiteX5" fmla="*/ 80963 w 1519238"/>
              <a:gd name="connsiteY5" fmla="*/ 1395723 h 2872508"/>
              <a:gd name="connsiteX6" fmla="*/ 85725 w 1519238"/>
              <a:gd name="connsiteY6" fmla="*/ 1371911 h 2872508"/>
              <a:gd name="connsiteX7" fmla="*/ 119063 w 1519238"/>
              <a:gd name="connsiteY7" fmla="*/ 1338573 h 2872508"/>
              <a:gd name="connsiteX8" fmla="*/ 147638 w 1519238"/>
              <a:gd name="connsiteY8" fmla="*/ 1333811 h 2872508"/>
              <a:gd name="connsiteX9" fmla="*/ 157163 w 1519238"/>
              <a:gd name="connsiteY9" fmla="*/ 1305236 h 2872508"/>
              <a:gd name="connsiteX10" fmla="*/ 166688 w 1519238"/>
              <a:gd name="connsiteY10" fmla="*/ 1252848 h 2872508"/>
              <a:gd name="connsiteX11" fmla="*/ 157163 w 1519238"/>
              <a:gd name="connsiteY11" fmla="*/ 1176648 h 2872508"/>
              <a:gd name="connsiteX12" fmla="*/ 147638 w 1519238"/>
              <a:gd name="connsiteY12" fmla="*/ 1148073 h 2872508"/>
              <a:gd name="connsiteX13" fmla="*/ 142875 w 1519238"/>
              <a:gd name="connsiteY13" fmla="*/ 1114736 h 2872508"/>
              <a:gd name="connsiteX14" fmla="*/ 133350 w 1519238"/>
              <a:gd name="connsiteY14" fmla="*/ 1095686 h 2872508"/>
              <a:gd name="connsiteX15" fmla="*/ 128588 w 1519238"/>
              <a:gd name="connsiteY15" fmla="*/ 1081398 h 2872508"/>
              <a:gd name="connsiteX16" fmla="*/ 133350 w 1519238"/>
              <a:gd name="connsiteY16" fmla="*/ 986148 h 2872508"/>
              <a:gd name="connsiteX17" fmla="*/ 138113 w 1519238"/>
              <a:gd name="connsiteY17" fmla="*/ 971861 h 2872508"/>
              <a:gd name="connsiteX18" fmla="*/ 147638 w 1519238"/>
              <a:gd name="connsiteY18" fmla="*/ 957573 h 2872508"/>
              <a:gd name="connsiteX19" fmla="*/ 161925 w 1519238"/>
              <a:gd name="connsiteY19" fmla="*/ 943286 h 2872508"/>
              <a:gd name="connsiteX20" fmla="*/ 176213 w 1519238"/>
              <a:gd name="connsiteY20" fmla="*/ 900423 h 2872508"/>
              <a:gd name="connsiteX21" fmla="*/ 180975 w 1519238"/>
              <a:gd name="connsiteY21" fmla="*/ 886136 h 2872508"/>
              <a:gd name="connsiteX22" fmla="*/ 190500 w 1519238"/>
              <a:gd name="connsiteY22" fmla="*/ 867086 h 2872508"/>
              <a:gd name="connsiteX23" fmla="*/ 204788 w 1519238"/>
              <a:gd name="connsiteY23" fmla="*/ 814698 h 2872508"/>
              <a:gd name="connsiteX24" fmla="*/ 214313 w 1519238"/>
              <a:gd name="connsiteY24" fmla="*/ 781361 h 2872508"/>
              <a:gd name="connsiteX25" fmla="*/ 223838 w 1519238"/>
              <a:gd name="connsiteY25" fmla="*/ 767073 h 2872508"/>
              <a:gd name="connsiteX26" fmla="*/ 242888 w 1519238"/>
              <a:gd name="connsiteY26" fmla="*/ 733736 h 2872508"/>
              <a:gd name="connsiteX27" fmla="*/ 280988 w 1519238"/>
              <a:gd name="connsiteY27" fmla="*/ 714686 h 2872508"/>
              <a:gd name="connsiteX28" fmla="*/ 300038 w 1519238"/>
              <a:gd name="connsiteY28" fmla="*/ 705161 h 2872508"/>
              <a:gd name="connsiteX29" fmla="*/ 314325 w 1519238"/>
              <a:gd name="connsiteY29" fmla="*/ 690873 h 2872508"/>
              <a:gd name="connsiteX30" fmla="*/ 328613 w 1519238"/>
              <a:gd name="connsiteY30" fmla="*/ 681348 h 2872508"/>
              <a:gd name="connsiteX31" fmla="*/ 333375 w 1519238"/>
              <a:gd name="connsiteY31" fmla="*/ 667061 h 2872508"/>
              <a:gd name="connsiteX32" fmla="*/ 347663 w 1519238"/>
              <a:gd name="connsiteY32" fmla="*/ 652773 h 2872508"/>
              <a:gd name="connsiteX33" fmla="*/ 357188 w 1519238"/>
              <a:gd name="connsiteY33" fmla="*/ 638486 h 2872508"/>
              <a:gd name="connsiteX34" fmla="*/ 385763 w 1519238"/>
              <a:gd name="connsiteY34" fmla="*/ 614673 h 2872508"/>
              <a:gd name="connsiteX35" fmla="*/ 395288 w 1519238"/>
              <a:gd name="connsiteY35" fmla="*/ 600386 h 2872508"/>
              <a:gd name="connsiteX36" fmla="*/ 409575 w 1519238"/>
              <a:gd name="connsiteY36" fmla="*/ 581336 h 2872508"/>
              <a:gd name="connsiteX37" fmla="*/ 433388 w 1519238"/>
              <a:gd name="connsiteY37" fmla="*/ 552761 h 2872508"/>
              <a:gd name="connsiteX38" fmla="*/ 452438 w 1519238"/>
              <a:gd name="connsiteY38" fmla="*/ 543236 h 2872508"/>
              <a:gd name="connsiteX39" fmla="*/ 481013 w 1519238"/>
              <a:gd name="connsiteY39" fmla="*/ 509898 h 2872508"/>
              <a:gd name="connsiteX40" fmla="*/ 514350 w 1519238"/>
              <a:gd name="connsiteY40" fmla="*/ 471798 h 2872508"/>
              <a:gd name="connsiteX41" fmla="*/ 557213 w 1519238"/>
              <a:gd name="connsiteY41" fmla="*/ 428936 h 2872508"/>
              <a:gd name="connsiteX42" fmla="*/ 590550 w 1519238"/>
              <a:gd name="connsiteY42" fmla="*/ 395598 h 2872508"/>
              <a:gd name="connsiteX43" fmla="*/ 609600 w 1519238"/>
              <a:gd name="connsiteY43" fmla="*/ 333686 h 2872508"/>
              <a:gd name="connsiteX44" fmla="*/ 628650 w 1519238"/>
              <a:gd name="connsiteY44" fmla="*/ 305111 h 2872508"/>
              <a:gd name="connsiteX45" fmla="*/ 652463 w 1519238"/>
              <a:gd name="connsiteY45" fmla="*/ 271773 h 2872508"/>
              <a:gd name="connsiteX46" fmla="*/ 676275 w 1519238"/>
              <a:gd name="connsiteY46" fmla="*/ 243198 h 2872508"/>
              <a:gd name="connsiteX47" fmla="*/ 690563 w 1519238"/>
              <a:gd name="connsiteY47" fmla="*/ 209861 h 2872508"/>
              <a:gd name="connsiteX48" fmla="*/ 700088 w 1519238"/>
              <a:gd name="connsiteY48" fmla="*/ 181286 h 2872508"/>
              <a:gd name="connsiteX49" fmla="*/ 714375 w 1519238"/>
              <a:gd name="connsiteY49" fmla="*/ 157473 h 2872508"/>
              <a:gd name="connsiteX50" fmla="*/ 742950 w 1519238"/>
              <a:gd name="connsiteY50" fmla="*/ 133661 h 2872508"/>
              <a:gd name="connsiteX51" fmla="*/ 747713 w 1519238"/>
              <a:gd name="connsiteY51" fmla="*/ 119373 h 2872508"/>
              <a:gd name="connsiteX52" fmla="*/ 733425 w 1519238"/>
              <a:gd name="connsiteY52" fmla="*/ 90798 h 2872508"/>
              <a:gd name="connsiteX53" fmla="*/ 728663 w 1519238"/>
              <a:gd name="connsiteY53" fmla="*/ 76511 h 2872508"/>
              <a:gd name="connsiteX54" fmla="*/ 757238 w 1519238"/>
              <a:gd name="connsiteY54" fmla="*/ 90798 h 2872508"/>
              <a:gd name="connsiteX55" fmla="*/ 766763 w 1519238"/>
              <a:gd name="connsiteY55" fmla="*/ 105086 h 2872508"/>
              <a:gd name="connsiteX56" fmla="*/ 757238 w 1519238"/>
              <a:gd name="connsiteY56" fmla="*/ 71748 h 2872508"/>
              <a:gd name="connsiteX57" fmla="*/ 747713 w 1519238"/>
              <a:gd name="connsiteY57" fmla="*/ 57461 h 2872508"/>
              <a:gd name="connsiteX58" fmla="*/ 742950 w 1519238"/>
              <a:gd name="connsiteY58" fmla="*/ 43173 h 2872508"/>
              <a:gd name="connsiteX59" fmla="*/ 733425 w 1519238"/>
              <a:gd name="connsiteY59" fmla="*/ 28886 h 2872508"/>
              <a:gd name="connsiteX60" fmla="*/ 752475 w 1519238"/>
              <a:gd name="connsiteY60" fmla="*/ 38411 h 2872508"/>
              <a:gd name="connsiteX61" fmla="*/ 766763 w 1519238"/>
              <a:gd name="connsiteY61" fmla="*/ 43173 h 2872508"/>
              <a:gd name="connsiteX62" fmla="*/ 781050 w 1519238"/>
              <a:gd name="connsiteY62" fmla="*/ 43173 h 2872508"/>
              <a:gd name="connsiteX63" fmla="*/ 766763 w 1519238"/>
              <a:gd name="connsiteY63" fmla="*/ 14598 h 2872508"/>
              <a:gd name="connsiteX64" fmla="*/ 762000 w 1519238"/>
              <a:gd name="connsiteY64" fmla="*/ 311 h 2872508"/>
              <a:gd name="connsiteX65" fmla="*/ 804863 w 1519238"/>
              <a:gd name="connsiteY65" fmla="*/ 19361 h 2872508"/>
              <a:gd name="connsiteX66" fmla="*/ 814388 w 1519238"/>
              <a:gd name="connsiteY66" fmla="*/ 33648 h 2872508"/>
              <a:gd name="connsiteX67" fmla="*/ 857250 w 1519238"/>
              <a:gd name="connsiteY67" fmla="*/ 62223 h 2872508"/>
              <a:gd name="connsiteX68" fmla="*/ 876300 w 1519238"/>
              <a:gd name="connsiteY68" fmla="*/ 71748 h 2872508"/>
              <a:gd name="connsiteX69" fmla="*/ 890588 w 1519238"/>
              <a:gd name="connsiteY69" fmla="*/ 86036 h 2872508"/>
              <a:gd name="connsiteX70" fmla="*/ 904875 w 1519238"/>
              <a:gd name="connsiteY70" fmla="*/ 90798 h 2872508"/>
              <a:gd name="connsiteX71" fmla="*/ 947738 w 1519238"/>
              <a:gd name="connsiteY71" fmla="*/ 105086 h 2872508"/>
              <a:gd name="connsiteX72" fmla="*/ 966788 w 1519238"/>
              <a:gd name="connsiteY72" fmla="*/ 114611 h 2872508"/>
              <a:gd name="connsiteX73" fmla="*/ 985838 w 1519238"/>
              <a:gd name="connsiteY73" fmla="*/ 143186 h 2872508"/>
              <a:gd name="connsiteX74" fmla="*/ 1028700 w 1519238"/>
              <a:gd name="connsiteY74" fmla="*/ 176523 h 2872508"/>
              <a:gd name="connsiteX75" fmla="*/ 1047750 w 1519238"/>
              <a:gd name="connsiteY75" fmla="*/ 205098 h 2872508"/>
              <a:gd name="connsiteX76" fmla="*/ 1090613 w 1519238"/>
              <a:gd name="connsiteY76" fmla="*/ 252723 h 2872508"/>
              <a:gd name="connsiteX77" fmla="*/ 1109663 w 1519238"/>
              <a:gd name="connsiteY77" fmla="*/ 281298 h 2872508"/>
              <a:gd name="connsiteX78" fmla="*/ 1114425 w 1519238"/>
              <a:gd name="connsiteY78" fmla="*/ 300348 h 2872508"/>
              <a:gd name="connsiteX79" fmla="*/ 1138238 w 1519238"/>
              <a:gd name="connsiteY79" fmla="*/ 343211 h 2872508"/>
              <a:gd name="connsiteX80" fmla="*/ 1166813 w 1519238"/>
              <a:gd name="connsiteY80" fmla="*/ 362261 h 2872508"/>
              <a:gd name="connsiteX81" fmla="*/ 1204913 w 1519238"/>
              <a:gd name="connsiteY81" fmla="*/ 371786 h 2872508"/>
              <a:gd name="connsiteX82" fmla="*/ 1214438 w 1519238"/>
              <a:gd name="connsiteY82" fmla="*/ 386073 h 2872508"/>
              <a:gd name="connsiteX83" fmla="*/ 1238250 w 1519238"/>
              <a:gd name="connsiteY83" fmla="*/ 414648 h 2872508"/>
              <a:gd name="connsiteX84" fmla="*/ 1247775 w 1519238"/>
              <a:gd name="connsiteY84" fmla="*/ 443223 h 2872508"/>
              <a:gd name="connsiteX85" fmla="*/ 1252538 w 1519238"/>
              <a:gd name="connsiteY85" fmla="*/ 457511 h 2872508"/>
              <a:gd name="connsiteX86" fmla="*/ 1262063 w 1519238"/>
              <a:gd name="connsiteY86" fmla="*/ 476561 h 2872508"/>
              <a:gd name="connsiteX87" fmla="*/ 1290638 w 1519238"/>
              <a:gd name="connsiteY87" fmla="*/ 519423 h 2872508"/>
              <a:gd name="connsiteX88" fmla="*/ 1300163 w 1519238"/>
              <a:gd name="connsiteY88" fmla="*/ 533711 h 2872508"/>
              <a:gd name="connsiteX89" fmla="*/ 1304925 w 1519238"/>
              <a:gd name="connsiteY89" fmla="*/ 547998 h 2872508"/>
              <a:gd name="connsiteX90" fmla="*/ 1319213 w 1519238"/>
              <a:gd name="connsiteY90" fmla="*/ 557523 h 2872508"/>
              <a:gd name="connsiteX91" fmla="*/ 1371600 w 1519238"/>
              <a:gd name="connsiteY91" fmla="*/ 581336 h 2872508"/>
              <a:gd name="connsiteX92" fmla="*/ 1390650 w 1519238"/>
              <a:gd name="connsiteY92" fmla="*/ 590861 h 2872508"/>
              <a:gd name="connsiteX93" fmla="*/ 1419225 w 1519238"/>
              <a:gd name="connsiteY93" fmla="*/ 600386 h 2872508"/>
              <a:gd name="connsiteX94" fmla="*/ 1462088 w 1519238"/>
              <a:gd name="connsiteY94" fmla="*/ 595623 h 2872508"/>
              <a:gd name="connsiteX95" fmla="*/ 1476375 w 1519238"/>
              <a:gd name="connsiteY95" fmla="*/ 590861 h 2872508"/>
              <a:gd name="connsiteX96" fmla="*/ 1485900 w 1519238"/>
              <a:gd name="connsiteY96" fmla="*/ 576573 h 2872508"/>
              <a:gd name="connsiteX97" fmla="*/ 1504950 w 1519238"/>
              <a:gd name="connsiteY97" fmla="*/ 571811 h 2872508"/>
              <a:gd name="connsiteX98" fmla="*/ 1519238 w 1519238"/>
              <a:gd name="connsiteY98" fmla="*/ 567048 h 2872508"/>
              <a:gd name="connsiteX99" fmla="*/ 1509713 w 1519238"/>
              <a:gd name="connsiteY99" fmla="*/ 705161 h 2872508"/>
              <a:gd name="connsiteX100" fmla="*/ 1504950 w 1519238"/>
              <a:gd name="connsiteY100" fmla="*/ 719448 h 2872508"/>
              <a:gd name="connsiteX101" fmla="*/ 1485900 w 1519238"/>
              <a:gd name="connsiteY101" fmla="*/ 748023 h 2872508"/>
              <a:gd name="connsiteX102" fmla="*/ 1466850 w 1519238"/>
              <a:gd name="connsiteY102" fmla="*/ 786123 h 2872508"/>
              <a:gd name="connsiteX103" fmla="*/ 1457325 w 1519238"/>
              <a:gd name="connsiteY103" fmla="*/ 824223 h 2872508"/>
              <a:gd name="connsiteX104" fmla="*/ 1447800 w 1519238"/>
              <a:gd name="connsiteY104" fmla="*/ 909948 h 2872508"/>
              <a:gd name="connsiteX105" fmla="*/ 1438275 w 1519238"/>
              <a:gd name="connsiteY105" fmla="*/ 1014723 h 2872508"/>
              <a:gd name="connsiteX106" fmla="*/ 1428750 w 1519238"/>
              <a:gd name="connsiteY106" fmla="*/ 1090923 h 2872508"/>
              <a:gd name="connsiteX107" fmla="*/ 1414463 w 1519238"/>
              <a:gd name="connsiteY107" fmla="*/ 1119498 h 2872508"/>
              <a:gd name="connsiteX108" fmla="*/ 1400175 w 1519238"/>
              <a:gd name="connsiteY108" fmla="*/ 1148073 h 2872508"/>
              <a:gd name="connsiteX109" fmla="*/ 1395413 w 1519238"/>
              <a:gd name="connsiteY109" fmla="*/ 1162361 h 2872508"/>
              <a:gd name="connsiteX110" fmla="*/ 1338263 w 1519238"/>
              <a:gd name="connsiteY110" fmla="*/ 1148073 h 2872508"/>
              <a:gd name="connsiteX111" fmla="*/ 1314450 w 1519238"/>
              <a:gd name="connsiteY111" fmla="*/ 1143311 h 2872508"/>
              <a:gd name="connsiteX112" fmla="*/ 1285875 w 1519238"/>
              <a:gd name="connsiteY112" fmla="*/ 1133786 h 2872508"/>
              <a:gd name="connsiteX113" fmla="*/ 1223963 w 1519238"/>
              <a:gd name="connsiteY113" fmla="*/ 1138548 h 2872508"/>
              <a:gd name="connsiteX114" fmla="*/ 1214438 w 1519238"/>
              <a:gd name="connsiteY114" fmla="*/ 1167123 h 2872508"/>
              <a:gd name="connsiteX115" fmla="*/ 1204913 w 1519238"/>
              <a:gd name="connsiteY115" fmla="*/ 1186173 h 2872508"/>
              <a:gd name="connsiteX116" fmla="*/ 1195388 w 1519238"/>
              <a:gd name="connsiteY116" fmla="*/ 1214748 h 2872508"/>
              <a:gd name="connsiteX117" fmla="*/ 1190625 w 1519238"/>
              <a:gd name="connsiteY117" fmla="*/ 1281423 h 2872508"/>
              <a:gd name="connsiteX118" fmla="*/ 1176338 w 1519238"/>
              <a:gd name="connsiteY118" fmla="*/ 1300473 h 2872508"/>
              <a:gd name="connsiteX119" fmla="*/ 1190625 w 1519238"/>
              <a:gd name="connsiteY119" fmla="*/ 1333811 h 2872508"/>
              <a:gd name="connsiteX120" fmla="*/ 1200150 w 1519238"/>
              <a:gd name="connsiteY120" fmla="*/ 1348098 h 2872508"/>
              <a:gd name="connsiteX121" fmla="*/ 1209675 w 1519238"/>
              <a:gd name="connsiteY121" fmla="*/ 1381436 h 2872508"/>
              <a:gd name="connsiteX122" fmla="*/ 1219200 w 1519238"/>
              <a:gd name="connsiteY122" fmla="*/ 1400486 h 2872508"/>
              <a:gd name="connsiteX123" fmla="*/ 1223963 w 1519238"/>
              <a:gd name="connsiteY123" fmla="*/ 1467161 h 2872508"/>
              <a:gd name="connsiteX124" fmla="*/ 1228725 w 1519238"/>
              <a:gd name="connsiteY124" fmla="*/ 1486211 h 2872508"/>
              <a:gd name="connsiteX125" fmla="*/ 1233488 w 1519238"/>
              <a:gd name="connsiteY125" fmla="*/ 1510023 h 2872508"/>
              <a:gd name="connsiteX126" fmla="*/ 1228725 w 1519238"/>
              <a:gd name="connsiteY126" fmla="*/ 1557648 h 2872508"/>
              <a:gd name="connsiteX127" fmla="*/ 1209675 w 1519238"/>
              <a:gd name="connsiteY127" fmla="*/ 1605273 h 2872508"/>
              <a:gd name="connsiteX128" fmla="*/ 1204913 w 1519238"/>
              <a:gd name="connsiteY128" fmla="*/ 1676711 h 2872508"/>
              <a:gd name="connsiteX129" fmla="*/ 1195388 w 1519238"/>
              <a:gd name="connsiteY129" fmla="*/ 1710048 h 2872508"/>
              <a:gd name="connsiteX130" fmla="*/ 1185863 w 1519238"/>
              <a:gd name="connsiteY130" fmla="*/ 1748148 h 2872508"/>
              <a:gd name="connsiteX131" fmla="*/ 1190625 w 1519238"/>
              <a:gd name="connsiteY131" fmla="*/ 1833873 h 2872508"/>
              <a:gd name="connsiteX132" fmla="*/ 1200150 w 1519238"/>
              <a:gd name="connsiteY132" fmla="*/ 1867211 h 2872508"/>
              <a:gd name="connsiteX133" fmla="*/ 1204913 w 1519238"/>
              <a:gd name="connsiteY133" fmla="*/ 1886261 h 2872508"/>
              <a:gd name="connsiteX134" fmla="*/ 1219200 w 1519238"/>
              <a:gd name="connsiteY134" fmla="*/ 1933886 h 2872508"/>
              <a:gd name="connsiteX135" fmla="*/ 1223963 w 1519238"/>
              <a:gd name="connsiteY135" fmla="*/ 2124386 h 2872508"/>
              <a:gd name="connsiteX136" fmla="*/ 1233488 w 1519238"/>
              <a:gd name="connsiteY136" fmla="*/ 2186298 h 2872508"/>
              <a:gd name="connsiteX137" fmla="*/ 1243013 w 1519238"/>
              <a:gd name="connsiteY137" fmla="*/ 2200586 h 2872508"/>
              <a:gd name="connsiteX138" fmla="*/ 1247775 w 1519238"/>
              <a:gd name="connsiteY138" fmla="*/ 2214873 h 2872508"/>
              <a:gd name="connsiteX139" fmla="*/ 1257300 w 1519238"/>
              <a:gd name="connsiteY139" fmla="*/ 2233923 h 2872508"/>
              <a:gd name="connsiteX140" fmla="*/ 1271588 w 1519238"/>
              <a:gd name="connsiteY140" fmla="*/ 2276786 h 2872508"/>
              <a:gd name="connsiteX141" fmla="*/ 1264444 w 1519238"/>
              <a:gd name="connsiteY141" fmla="*/ 2364892 h 2872508"/>
              <a:gd name="connsiteX142" fmla="*/ 1202532 w 1519238"/>
              <a:gd name="connsiteY142" fmla="*/ 2422042 h 2872508"/>
              <a:gd name="connsiteX143" fmla="*/ 1100138 w 1519238"/>
              <a:gd name="connsiteY143" fmla="*/ 2464906 h 2872508"/>
              <a:gd name="connsiteX144" fmla="*/ 1052512 w 1519238"/>
              <a:gd name="connsiteY144" fmla="*/ 2555392 h 2872508"/>
              <a:gd name="connsiteX145" fmla="*/ 1062037 w 1519238"/>
              <a:gd name="connsiteY145" fmla="*/ 2610161 h 2872508"/>
              <a:gd name="connsiteX146" fmla="*/ 1042987 w 1519238"/>
              <a:gd name="connsiteY146" fmla="*/ 2662548 h 2872508"/>
              <a:gd name="connsiteX147" fmla="*/ 1071563 w 1519238"/>
              <a:gd name="connsiteY147" fmla="*/ 2743510 h 2872508"/>
              <a:gd name="connsiteX148" fmla="*/ 1164431 w 1519238"/>
              <a:gd name="connsiteY148" fmla="*/ 2750652 h 2872508"/>
              <a:gd name="connsiteX149" fmla="*/ 1193006 w 1519238"/>
              <a:gd name="connsiteY149" fmla="*/ 2803040 h 2872508"/>
              <a:gd name="connsiteX150" fmla="*/ 1176337 w 1519238"/>
              <a:gd name="connsiteY150" fmla="*/ 2855426 h 2872508"/>
              <a:gd name="connsiteX151" fmla="*/ 1219200 w 1519238"/>
              <a:gd name="connsiteY151" fmla="*/ 2872095 h 2872508"/>
              <a:gd name="connsiteX152" fmla="*/ 1221581 w 1519238"/>
              <a:gd name="connsiteY152" fmla="*/ 2867332 h 2872508"/>
              <a:gd name="connsiteX0" fmla="*/ 0 w 1519238"/>
              <a:gd name="connsiteY0" fmla="*/ 1524311 h 2922115"/>
              <a:gd name="connsiteX1" fmla="*/ 23813 w 1519238"/>
              <a:gd name="connsiteY1" fmla="*/ 1486211 h 2922115"/>
              <a:gd name="connsiteX2" fmla="*/ 28575 w 1519238"/>
              <a:gd name="connsiteY2" fmla="*/ 1471923 h 2922115"/>
              <a:gd name="connsiteX3" fmla="*/ 47625 w 1519238"/>
              <a:gd name="connsiteY3" fmla="*/ 1438586 h 2922115"/>
              <a:gd name="connsiteX4" fmla="*/ 61913 w 1519238"/>
              <a:gd name="connsiteY4" fmla="*/ 1424298 h 2922115"/>
              <a:gd name="connsiteX5" fmla="*/ 80963 w 1519238"/>
              <a:gd name="connsiteY5" fmla="*/ 1395723 h 2922115"/>
              <a:gd name="connsiteX6" fmla="*/ 85725 w 1519238"/>
              <a:gd name="connsiteY6" fmla="*/ 1371911 h 2922115"/>
              <a:gd name="connsiteX7" fmla="*/ 119063 w 1519238"/>
              <a:gd name="connsiteY7" fmla="*/ 1338573 h 2922115"/>
              <a:gd name="connsiteX8" fmla="*/ 147638 w 1519238"/>
              <a:gd name="connsiteY8" fmla="*/ 1333811 h 2922115"/>
              <a:gd name="connsiteX9" fmla="*/ 157163 w 1519238"/>
              <a:gd name="connsiteY9" fmla="*/ 1305236 h 2922115"/>
              <a:gd name="connsiteX10" fmla="*/ 166688 w 1519238"/>
              <a:gd name="connsiteY10" fmla="*/ 1252848 h 2922115"/>
              <a:gd name="connsiteX11" fmla="*/ 157163 w 1519238"/>
              <a:gd name="connsiteY11" fmla="*/ 1176648 h 2922115"/>
              <a:gd name="connsiteX12" fmla="*/ 147638 w 1519238"/>
              <a:gd name="connsiteY12" fmla="*/ 1148073 h 2922115"/>
              <a:gd name="connsiteX13" fmla="*/ 142875 w 1519238"/>
              <a:gd name="connsiteY13" fmla="*/ 1114736 h 2922115"/>
              <a:gd name="connsiteX14" fmla="*/ 133350 w 1519238"/>
              <a:gd name="connsiteY14" fmla="*/ 1095686 h 2922115"/>
              <a:gd name="connsiteX15" fmla="*/ 128588 w 1519238"/>
              <a:gd name="connsiteY15" fmla="*/ 1081398 h 2922115"/>
              <a:gd name="connsiteX16" fmla="*/ 133350 w 1519238"/>
              <a:gd name="connsiteY16" fmla="*/ 986148 h 2922115"/>
              <a:gd name="connsiteX17" fmla="*/ 138113 w 1519238"/>
              <a:gd name="connsiteY17" fmla="*/ 971861 h 2922115"/>
              <a:gd name="connsiteX18" fmla="*/ 147638 w 1519238"/>
              <a:gd name="connsiteY18" fmla="*/ 957573 h 2922115"/>
              <a:gd name="connsiteX19" fmla="*/ 161925 w 1519238"/>
              <a:gd name="connsiteY19" fmla="*/ 943286 h 2922115"/>
              <a:gd name="connsiteX20" fmla="*/ 176213 w 1519238"/>
              <a:gd name="connsiteY20" fmla="*/ 900423 h 2922115"/>
              <a:gd name="connsiteX21" fmla="*/ 180975 w 1519238"/>
              <a:gd name="connsiteY21" fmla="*/ 886136 h 2922115"/>
              <a:gd name="connsiteX22" fmla="*/ 190500 w 1519238"/>
              <a:gd name="connsiteY22" fmla="*/ 867086 h 2922115"/>
              <a:gd name="connsiteX23" fmla="*/ 204788 w 1519238"/>
              <a:gd name="connsiteY23" fmla="*/ 814698 h 2922115"/>
              <a:gd name="connsiteX24" fmla="*/ 214313 w 1519238"/>
              <a:gd name="connsiteY24" fmla="*/ 781361 h 2922115"/>
              <a:gd name="connsiteX25" fmla="*/ 223838 w 1519238"/>
              <a:gd name="connsiteY25" fmla="*/ 767073 h 2922115"/>
              <a:gd name="connsiteX26" fmla="*/ 242888 w 1519238"/>
              <a:gd name="connsiteY26" fmla="*/ 733736 h 2922115"/>
              <a:gd name="connsiteX27" fmla="*/ 280988 w 1519238"/>
              <a:gd name="connsiteY27" fmla="*/ 714686 h 2922115"/>
              <a:gd name="connsiteX28" fmla="*/ 300038 w 1519238"/>
              <a:gd name="connsiteY28" fmla="*/ 705161 h 2922115"/>
              <a:gd name="connsiteX29" fmla="*/ 314325 w 1519238"/>
              <a:gd name="connsiteY29" fmla="*/ 690873 h 2922115"/>
              <a:gd name="connsiteX30" fmla="*/ 328613 w 1519238"/>
              <a:gd name="connsiteY30" fmla="*/ 681348 h 2922115"/>
              <a:gd name="connsiteX31" fmla="*/ 333375 w 1519238"/>
              <a:gd name="connsiteY31" fmla="*/ 667061 h 2922115"/>
              <a:gd name="connsiteX32" fmla="*/ 347663 w 1519238"/>
              <a:gd name="connsiteY32" fmla="*/ 652773 h 2922115"/>
              <a:gd name="connsiteX33" fmla="*/ 357188 w 1519238"/>
              <a:gd name="connsiteY33" fmla="*/ 638486 h 2922115"/>
              <a:gd name="connsiteX34" fmla="*/ 385763 w 1519238"/>
              <a:gd name="connsiteY34" fmla="*/ 614673 h 2922115"/>
              <a:gd name="connsiteX35" fmla="*/ 395288 w 1519238"/>
              <a:gd name="connsiteY35" fmla="*/ 600386 h 2922115"/>
              <a:gd name="connsiteX36" fmla="*/ 409575 w 1519238"/>
              <a:gd name="connsiteY36" fmla="*/ 581336 h 2922115"/>
              <a:gd name="connsiteX37" fmla="*/ 433388 w 1519238"/>
              <a:gd name="connsiteY37" fmla="*/ 552761 h 2922115"/>
              <a:gd name="connsiteX38" fmla="*/ 452438 w 1519238"/>
              <a:gd name="connsiteY38" fmla="*/ 543236 h 2922115"/>
              <a:gd name="connsiteX39" fmla="*/ 481013 w 1519238"/>
              <a:gd name="connsiteY39" fmla="*/ 509898 h 2922115"/>
              <a:gd name="connsiteX40" fmla="*/ 514350 w 1519238"/>
              <a:gd name="connsiteY40" fmla="*/ 471798 h 2922115"/>
              <a:gd name="connsiteX41" fmla="*/ 557213 w 1519238"/>
              <a:gd name="connsiteY41" fmla="*/ 428936 h 2922115"/>
              <a:gd name="connsiteX42" fmla="*/ 590550 w 1519238"/>
              <a:gd name="connsiteY42" fmla="*/ 395598 h 2922115"/>
              <a:gd name="connsiteX43" fmla="*/ 609600 w 1519238"/>
              <a:gd name="connsiteY43" fmla="*/ 333686 h 2922115"/>
              <a:gd name="connsiteX44" fmla="*/ 628650 w 1519238"/>
              <a:gd name="connsiteY44" fmla="*/ 305111 h 2922115"/>
              <a:gd name="connsiteX45" fmla="*/ 652463 w 1519238"/>
              <a:gd name="connsiteY45" fmla="*/ 271773 h 2922115"/>
              <a:gd name="connsiteX46" fmla="*/ 676275 w 1519238"/>
              <a:gd name="connsiteY46" fmla="*/ 243198 h 2922115"/>
              <a:gd name="connsiteX47" fmla="*/ 690563 w 1519238"/>
              <a:gd name="connsiteY47" fmla="*/ 209861 h 2922115"/>
              <a:gd name="connsiteX48" fmla="*/ 700088 w 1519238"/>
              <a:gd name="connsiteY48" fmla="*/ 181286 h 2922115"/>
              <a:gd name="connsiteX49" fmla="*/ 714375 w 1519238"/>
              <a:gd name="connsiteY49" fmla="*/ 157473 h 2922115"/>
              <a:gd name="connsiteX50" fmla="*/ 742950 w 1519238"/>
              <a:gd name="connsiteY50" fmla="*/ 133661 h 2922115"/>
              <a:gd name="connsiteX51" fmla="*/ 747713 w 1519238"/>
              <a:gd name="connsiteY51" fmla="*/ 119373 h 2922115"/>
              <a:gd name="connsiteX52" fmla="*/ 733425 w 1519238"/>
              <a:gd name="connsiteY52" fmla="*/ 90798 h 2922115"/>
              <a:gd name="connsiteX53" fmla="*/ 728663 w 1519238"/>
              <a:gd name="connsiteY53" fmla="*/ 76511 h 2922115"/>
              <a:gd name="connsiteX54" fmla="*/ 757238 w 1519238"/>
              <a:gd name="connsiteY54" fmla="*/ 90798 h 2922115"/>
              <a:gd name="connsiteX55" fmla="*/ 766763 w 1519238"/>
              <a:gd name="connsiteY55" fmla="*/ 105086 h 2922115"/>
              <a:gd name="connsiteX56" fmla="*/ 757238 w 1519238"/>
              <a:gd name="connsiteY56" fmla="*/ 71748 h 2922115"/>
              <a:gd name="connsiteX57" fmla="*/ 747713 w 1519238"/>
              <a:gd name="connsiteY57" fmla="*/ 57461 h 2922115"/>
              <a:gd name="connsiteX58" fmla="*/ 742950 w 1519238"/>
              <a:gd name="connsiteY58" fmla="*/ 43173 h 2922115"/>
              <a:gd name="connsiteX59" fmla="*/ 733425 w 1519238"/>
              <a:gd name="connsiteY59" fmla="*/ 28886 h 2922115"/>
              <a:gd name="connsiteX60" fmla="*/ 752475 w 1519238"/>
              <a:gd name="connsiteY60" fmla="*/ 38411 h 2922115"/>
              <a:gd name="connsiteX61" fmla="*/ 766763 w 1519238"/>
              <a:gd name="connsiteY61" fmla="*/ 43173 h 2922115"/>
              <a:gd name="connsiteX62" fmla="*/ 781050 w 1519238"/>
              <a:gd name="connsiteY62" fmla="*/ 43173 h 2922115"/>
              <a:gd name="connsiteX63" fmla="*/ 766763 w 1519238"/>
              <a:gd name="connsiteY63" fmla="*/ 14598 h 2922115"/>
              <a:gd name="connsiteX64" fmla="*/ 762000 w 1519238"/>
              <a:gd name="connsiteY64" fmla="*/ 311 h 2922115"/>
              <a:gd name="connsiteX65" fmla="*/ 804863 w 1519238"/>
              <a:gd name="connsiteY65" fmla="*/ 19361 h 2922115"/>
              <a:gd name="connsiteX66" fmla="*/ 814388 w 1519238"/>
              <a:gd name="connsiteY66" fmla="*/ 33648 h 2922115"/>
              <a:gd name="connsiteX67" fmla="*/ 857250 w 1519238"/>
              <a:gd name="connsiteY67" fmla="*/ 62223 h 2922115"/>
              <a:gd name="connsiteX68" fmla="*/ 876300 w 1519238"/>
              <a:gd name="connsiteY68" fmla="*/ 71748 h 2922115"/>
              <a:gd name="connsiteX69" fmla="*/ 890588 w 1519238"/>
              <a:gd name="connsiteY69" fmla="*/ 86036 h 2922115"/>
              <a:gd name="connsiteX70" fmla="*/ 904875 w 1519238"/>
              <a:gd name="connsiteY70" fmla="*/ 90798 h 2922115"/>
              <a:gd name="connsiteX71" fmla="*/ 947738 w 1519238"/>
              <a:gd name="connsiteY71" fmla="*/ 105086 h 2922115"/>
              <a:gd name="connsiteX72" fmla="*/ 966788 w 1519238"/>
              <a:gd name="connsiteY72" fmla="*/ 114611 h 2922115"/>
              <a:gd name="connsiteX73" fmla="*/ 985838 w 1519238"/>
              <a:gd name="connsiteY73" fmla="*/ 143186 h 2922115"/>
              <a:gd name="connsiteX74" fmla="*/ 1028700 w 1519238"/>
              <a:gd name="connsiteY74" fmla="*/ 176523 h 2922115"/>
              <a:gd name="connsiteX75" fmla="*/ 1047750 w 1519238"/>
              <a:gd name="connsiteY75" fmla="*/ 205098 h 2922115"/>
              <a:gd name="connsiteX76" fmla="*/ 1090613 w 1519238"/>
              <a:gd name="connsiteY76" fmla="*/ 252723 h 2922115"/>
              <a:gd name="connsiteX77" fmla="*/ 1109663 w 1519238"/>
              <a:gd name="connsiteY77" fmla="*/ 281298 h 2922115"/>
              <a:gd name="connsiteX78" fmla="*/ 1114425 w 1519238"/>
              <a:gd name="connsiteY78" fmla="*/ 300348 h 2922115"/>
              <a:gd name="connsiteX79" fmla="*/ 1138238 w 1519238"/>
              <a:gd name="connsiteY79" fmla="*/ 343211 h 2922115"/>
              <a:gd name="connsiteX80" fmla="*/ 1166813 w 1519238"/>
              <a:gd name="connsiteY80" fmla="*/ 362261 h 2922115"/>
              <a:gd name="connsiteX81" fmla="*/ 1204913 w 1519238"/>
              <a:gd name="connsiteY81" fmla="*/ 371786 h 2922115"/>
              <a:gd name="connsiteX82" fmla="*/ 1214438 w 1519238"/>
              <a:gd name="connsiteY82" fmla="*/ 386073 h 2922115"/>
              <a:gd name="connsiteX83" fmla="*/ 1238250 w 1519238"/>
              <a:gd name="connsiteY83" fmla="*/ 414648 h 2922115"/>
              <a:gd name="connsiteX84" fmla="*/ 1247775 w 1519238"/>
              <a:gd name="connsiteY84" fmla="*/ 443223 h 2922115"/>
              <a:gd name="connsiteX85" fmla="*/ 1252538 w 1519238"/>
              <a:gd name="connsiteY85" fmla="*/ 457511 h 2922115"/>
              <a:gd name="connsiteX86" fmla="*/ 1262063 w 1519238"/>
              <a:gd name="connsiteY86" fmla="*/ 476561 h 2922115"/>
              <a:gd name="connsiteX87" fmla="*/ 1290638 w 1519238"/>
              <a:gd name="connsiteY87" fmla="*/ 519423 h 2922115"/>
              <a:gd name="connsiteX88" fmla="*/ 1300163 w 1519238"/>
              <a:gd name="connsiteY88" fmla="*/ 533711 h 2922115"/>
              <a:gd name="connsiteX89" fmla="*/ 1304925 w 1519238"/>
              <a:gd name="connsiteY89" fmla="*/ 547998 h 2922115"/>
              <a:gd name="connsiteX90" fmla="*/ 1319213 w 1519238"/>
              <a:gd name="connsiteY90" fmla="*/ 557523 h 2922115"/>
              <a:gd name="connsiteX91" fmla="*/ 1371600 w 1519238"/>
              <a:gd name="connsiteY91" fmla="*/ 581336 h 2922115"/>
              <a:gd name="connsiteX92" fmla="*/ 1390650 w 1519238"/>
              <a:gd name="connsiteY92" fmla="*/ 590861 h 2922115"/>
              <a:gd name="connsiteX93" fmla="*/ 1419225 w 1519238"/>
              <a:gd name="connsiteY93" fmla="*/ 600386 h 2922115"/>
              <a:gd name="connsiteX94" fmla="*/ 1462088 w 1519238"/>
              <a:gd name="connsiteY94" fmla="*/ 595623 h 2922115"/>
              <a:gd name="connsiteX95" fmla="*/ 1476375 w 1519238"/>
              <a:gd name="connsiteY95" fmla="*/ 590861 h 2922115"/>
              <a:gd name="connsiteX96" fmla="*/ 1485900 w 1519238"/>
              <a:gd name="connsiteY96" fmla="*/ 576573 h 2922115"/>
              <a:gd name="connsiteX97" fmla="*/ 1504950 w 1519238"/>
              <a:gd name="connsiteY97" fmla="*/ 571811 h 2922115"/>
              <a:gd name="connsiteX98" fmla="*/ 1519238 w 1519238"/>
              <a:gd name="connsiteY98" fmla="*/ 567048 h 2922115"/>
              <a:gd name="connsiteX99" fmla="*/ 1509713 w 1519238"/>
              <a:gd name="connsiteY99" fmla="*/ 705161 h 2922115"/>
              <a:gd name="connsiteX100" fmla="*/ 1504950 w 1519238"/>
              <a:gd name="connsiteY100" fmla="*/ 719448 h 2922115"/>
              <a:gd name="connsiteX101" fmla="*/ 1485900 w 1519238"/>
              <a:gd name="connsiteY101" fmla="*/ 748023 h 2922115"/>
              <a:gd name="connsiteX102" fmla="*/ 1466850 w 1519238"/>
              <a:gd name="connsiteY102" fmla="*/ 786123 h 2922115"/>
              <a:gd name="connsiteX103" fmla="*/ 1457325 w 1519238"/>
              <a:gd name="connsiteY103" fmla="*/ 824223 h 2922115"/>
              <a:gd name="connsiteX104" fmla="*/ 1447800 w 1519238"/>
              <a:gd name="connsiteY104" fmla="*/ 909948 h 2922115"/>
              <a:gd name="connsiteX105" fmla="*/ 1438275 w 1519238"/>
              <a:gd name="connsiteY105" fmla="*/ 1014723 h 2922115"/>
              <a:gd name="connsiteX106" fmla="*/ 1428750 w 1519238"/>
              <a:gd name="connsiteY106" fmla="*/ 1090923 h 2922115"/>
              <a:gd name="connsiteX107" fmla="*/ 1414463 w 1519238"/>
              <a:gd name="connsiteY107" fmla="*/ 1119498 h 2922115"/>
              <a:gd name="connsiteX108" fmla="*/ 1400175 w 1519238"/>
              <a:gd name="connsiteY108" fmla="*/ 1148073 h 2922115"/>
              <a:gd name="connsiteX109" fmla="*/ 1395413 w 1519238"/>
              <a:gd name="connsiteY109" fmla="*/ 1162361 h 2922115"/>
              <a:gd name="connsiteX110" fmla="*/ 1338263 w 1519238"/>
              <a:gd name="connsiteY110" fmla="*/ 1148073 h 2922115"/>
              <a:gd name="connsiteX111" fmla="*/ 1314450 w 1519238"/>
              <a:gd name="connsiteY111" fmla="*/ 1143311 h 2922115"/>
              <a:gd name="connsiteX112" fmla="*/ 1285875 w 1519238"/>
              <a:gd name="connsiteY112" fmla="*/ 1133786 h 2922115"/>
              <a:gd name="connsiteX113" fmla="*/ 1223963 w 1519238"/>
              <a:gd name="connsiteY113" fmla="*/ 1138548 h 2922115"/>
              <a:gd name="connsiteX114" fmla="*/ 1214438 w 1519238"/>
              <a:gd name="connsiteY114" fmla="*/ 1167123 h 2922115"/>
              <a:gd name="connsiteX115" fmla="*/ 1204913 w 1519238"/>
              <a:gd name="connsiteY115" fmla="*/ 1186173 h 2922115"/>
              <a:gd name="connsiteX116" fmla="*/ 1195388 w 1519238"/>
              <a:gd name="connsiteY116" fmla="*/ 1214748 h 2922115"/>
              <a:gd name="connsiteX117" fmla="*/ 1190625 w 1519238"/>
              <a:gd name="connsiteY117" fmla="*/ 1281423 h 2922115"/>
              <a:gd name="connsiteX118" fmla="*/ 1176338 w 1519238"/>
              <a:gd name="connsiteY118" fmla="*/ 1300473 h 2922115"/>
              <a:gd name="connsiteX119" fmla="*/ 1190625 w 1519238"/>
              <a:gd name="connsiteY119" fmla="*/ 1333811 h 2922115"/>
              <a:gd name="connsiteX120" fmla="*/ 1200150 w 1519238"/>
              <a:gd name="connsiteY120" fmla="*/ 1348098 h 2922115"/>
              <a:gd name="connsiteX121" fmla="*/ 1209675 w 1519238"/>
              <a:gd name="connsiteY121" fmla="*/ 1381436 h 2922115"/>
              <a:gd name="connsiteX122" fmla="*/ 1219200 w 1519238"/>
              <a:gd name="connsiteY122" fmla="*/ 1400486 h 2922115"/>
              <a:gd name="connsiteX123" fmla="*/ 1223963 w 1519238"/>
              <a:gd name="connsiteY123" fmla="*/ 1467161 h 2922115"/>
              <a:gd name="connsiteX124" fmla="*/ 1228725 w 1519238"/>
              <a:gd name="connsiteY124" fmla="*/ 1486211 h 2922115"/>
              <a:gd name="connsiteX125" fmla="*/ 1233488 w 1519238"/>
              <a:gd name="connsiteY125" fmla="*/ 1510023 h 2922115"/>
              <a:gd name="connsiteX126" fmla="*/ 1228725 w 1519238"/>
              <a:gd name="connsiteY126" fmla="*/ 1557648 h 2922115"/>
              <a:gd name="connsiteX127" fmla="*/ 1209675 w 1519238"/>
              <a:gd name="connsiteY127" fmla="*/ 1605273 h 2922115"/>
              <a:gd name="connsiteX128" fmla="*/ 1204913 w 1519238"/>
              <a:gd name="connsiteY128" fmla="*/ 1676711 h 2922115"/>
              <a:gd name="connsiteX129" fmla="*/ 1195388 w 1519238"/>
              <a:gd name="connsiteY129" fmla="*/ 1710048 h 2922115"/>
              <a:gd name="connsiteX130" fmla="*/ 1185863 w 1519238"/>
              <a:gd name="connsiteY130" fmla="*/ 1748148 h 2922115"/>
              <a:gd name="connsiteX131" fmla="*/ 1190625 w 1519238"/>
              <a:gd name="connsiteY131" fmla="*/ 1833873 h 2922115"/>
              <a:gd name="connsiteX132" fmla="*/ 1200150 w 1519238"/>
              <a:gd name="connsiteY132" fmla="*/ 1867211 h 2922115"/>
              <a:gd name="connsiteX133" fmla="*/ 1204913 w 1519238"/>
              <a:gd name="connsiteY133" fmla="*/ 1886261 h 2922115"/>
              <a:gd name="connsiteX134" fmla="*/ 1219200 w 1519238"/>
              <a:gd name="connsiteY134" fmla="*/ 1933886 h 2922115"/>
              <a:gd name="connsiteX135" fmla="*/ 1223963 w 1519238"/>
              <a:gd name="connsiteY135" fmla="*/ 2124386 h 2922115"/>
              <a:gd name="connsiteX136" fmla="*/ 1233488 w 1519238"/>
              <a:gd name="connsiteY136" fmla="*/ 2186298 h 2922115"/>
              <a:gd name="connsiteX137" fmla="*/ 1243013 w 1519238"/>
              <a:gd name="connsiteY137" fmla="*/ 2200586 h 2922115"/>
              <a:gd name="connsiteX138" fmla="*/ 1247775 w 1519238"/>
              <a:gd name="connsiteY138" fmla="*/ 2214873 h 2922115"/>
              <a:gd name="connsiteX139" fmla="*/ 1257300 w 1519238"/>
              <a:gd name="connsiteY139" fmla="*/ 2233923 h 2922115"/>
              <a:gd name="connsiteX140" fmla="*/ 1271588 w 1519238"/>
              <a:gd name="connsiteY140" fmla="*/ 2276786 h 2922115"/>
              <a:gd name="connsiteX141" fmla="*/ 1264444 w 1519238"/>
              <a:gd name="connsiteY141" fmla="*/ 2364892 h 2922115"/>
              <a:gd name="connsiteX142" fmla="*/ 1202532 w 1519238"/>
              <a:gd name="connsiteY142" fmla="*/ 2422042 h 2922115"/>
              <a:gd name="connsiteX143" fmla="*/ 1100138 w 1519238"/>
              <a:gd name="connsiteY143" fmla="*/ 2464906 h 2922115"/>
              <a:gd name="connsiteX144" fmla="*/ 1052512 w 1519238"/>
              <a:gd name="connsiteY144" fmla="*/ 2555392 h 2922115"/>
              <a:gd name="connsiteX145" fmla="*/ 1062037 w 1519238"/>
              <a:gd name="connsiteY145" fmla="*/ 2610161 h 2922115"/>
              <a:gd name="connsiteX146" fmla="*/ 1042987 w 1519238"/>
              <a:gd name="connsiteY146" fmla="*/ 2662548 h 2922115"/>
              <a:gd name="connsiteX147" fmla="*/ 1071563 w 1519238"/>
              <a:gd name="connsiteY147" fmla="*/ 2743510 h 2922115"/>
              <a:gd name="connsiteX148" fmla="*/ 1164431 w 1519238"/>
              <a:gd name="connsiteY148" fmla="*/ 2750652 h 2922115"/>
              <a:gd name="connsiteX149" fmla="*/ 1193006 w 1519238"/>
              <a:gd name="connsiteY149" fmla="*/ 2803040 h 2922115"/>
              <a:gd name="connsiteX150" fmla="*/ 1176337 w 1519238"/>
              <a:gd name="connsiteY150" fmla="*/ 2855426 h 2922115"/>
              <a:gd name="connsiteX151" fmla="*/ 1219200 w 1519238"/>
              <a:gd name="connsiteY151" fmla="*/ 2872095 h 2922115"/>
              <a:gd name="connsiteX152" fmla="*/ 1233488 w 1519238"/>
              <a:gd name="connsiteY152" fmla="*/ 2922101 h 2922115"/>
              <a:gd name="connsiteX0" fmla="*/ 0 w 1519238"/>
              <a:gd name="connsiteY0" fmla="*/ 1524311 h 2924677"/>
              <a:gd name="connsiteX1" fmla="*/ 23813 w 1519238"/>
              <a:gd name="connsiteY1" fmla="*/ 1486211 h 2924677"/>
              <a:gd name="connsiteX2" fmla="*/ 28575 w 1519238"/>
              <a:gd name="connsiteY2" fmla="*/ 1471923 h 2924677"/>
              <a:gd name="connsiteX3" fmla="*/ 47625 w 1519238"/>
              <a:gd name="connsiteY3" fmla="*/ 1438586 h 2924677"/>
              <a:gd name="connsiteX4" fmla="*/ 61913 w 1519238"/>
              <a:gd name="connsiteY4" fmla="*/ 1424298 h 2924677"/>
              <a:gd name="connsiteX5" fmla="*/ 80963 w 1519238"/>
              <a:gd name="connsiteY5" fmla="*/ 1395723 h 2924677"/>
              <a:gd name="connsiteX6" fmla="*/ 85725 w 1519238"/>
              <a:gd name="connsiteY6" fmla="*/ 1371911 h 2924677"/>
              <a:gd name="connsiteX7" fmla="*/ 119063 w 1519238"/>
              <a:gd name="connsiteY7" fmla="*/ 1338573 h 2924677"/>
              <a:gd name="connsiteX8" fmla="*/ 147638 w 1519238"/>
              <a:gd name="connsiteY8" fmla="*/ 1333811 h 2924677"/>
              <a:gd name="connsiteX9" fmla="*/ 157163 w 1519238"/>
              <a:gd name="connsiteY9" fmla="*/ 1305236 h 2924677"/>
              <a:gd name="connsiteX10" fmla="*/ 166688 w 1519238"/>
              <a:gd name="connsiteY10" fmla="*/ 1252848 h 2924677"/>
              <a:gd name="connsiteX11" fmla="*/ 157163 w 1519238"/>
              <a:gd name="connsiteY11" fmla="*/ 1176648 h 2924677"/>
              <a:gd name="connsiteX12" fmla="*/ 147638 w 1519238"/>
              <a:gd name="connsiteY12" fmla="*/ 1148073 h 2924677"/>
              <a:gd name="connsiteX13" fmla="*/ 142875 w 1519238"/>
              <a:gd name="connsiteY13" fmla="*/ 1114736 h 2924677"/>
              <a:gd name="connsiteX14" fmla="*/ 133350 w 1519238"/>
              <a:gd name="connsiteY14" fmla="*/ 1095686 h 2924677"/>
              <a:gd name="connsiteX15" fmla="*/ 128588 w 1519238"/>
              <a:gd name="connsiteY15" fmla="*/ 1081398 h 2924677"/>
              <a:gd name="connsiteX16" fmla="*/ 133350 w 1519238"/>
              <a:gd name="connsiteY16" fmla="*/ 986148 h 2924677"/>
              <a:gd name="connsiteX17" fmla="*/ 138113 w 1519238"/>
              <a:gd name="connsiteY17" fmla="*/ 971861 h 2924677"/>
              <a:gd name="connsiteX18" fmla="*/ 147638 w 1519238"/>
              <a:gd name="connsiteY18" fmla="*/ 957573 h 2924677"/>
              <a:gd name="connsiteX19" fmla="*/ 161925 w 1519238"/>
              <a:gd name="connsiteY19" fmla="*/ 943286 h 2924677"/>
              <a:gd name="connsiteX20" fmla="*/ 176213 w 1519238"/>
              <a:gd name="connsiteY20" fmla="*/ 900423 h 2924677"/>
              <a:gd name="connsiteX21" fmla="*/ 180975 w 1519238"/>
              <a:gd name="connsiteY21" fmla="*/ 886136 h 2924677"/>
              <a:gd name="connsiteX22" fmla="*/ 190500 w 1519238"/>
              <a:gd name="connsiteY22" fmla="*/ 867086 h 2924677"/>
              <a:gd name="connsiteX23" fmla="*/ 204788 w 1519238"/>
              <a:gd name="connsiteY23" fmla="*/ 814698 h 2924677"/>
              <a:gd name="connsiteX24" fmla="*/ 214313 w 1519238"/>
              <a:gd name="connsiteY24" fmla="*/ 781361 h 2924677"/>
              <a:gd name="connsiteX25" fmla="*/ 223838 w 1519238"/>
              <a:gd name="connsiteY25" fmla="*/ 767073 h 2924677"/>
              <a:gd name="connsiteX26" fmla="*/ 242888 w 1519238"/>
              <a:gd name="connsiteY26" fmla="*/ 733736 h 2924677"/>
              <a:gd name="connsiteX27" fmla="*/ 280988 w 1519238"/>
              <a:gd name="connsiteY27" fmla="*/ 714686 h 2924677"/>
              <a:gd name="connsiteX28" fmla="*/ 300038 w 1519238"/>
              <a:gd name="connsiteY28" fmla="*/ 705161 h 2924677"/>
              <a:gd name="connsiteX29" fmla="*/ 314325 w 1519238"/>
              <a:gd name="connsiteY29" fmla="*/ 690873 h 2924677"/>
              <a:gd name="connsiteX30" fmla="*/ 328613 w 1519238"/>
              <a:gd name="connsiteY30" fmla="*/ 681348 h 2924677"/>
              <a:gd name="connsiteX31" fmla="*/ 333375 w 1519238"/>
              <a:gd name="connsiteY31" fmla="*/ 667061 h 2924677"/>
              <a:gd name="connsiteX32" fmla="*/ 347663 w 1519238"/>
              <a:gd name="connsiteY32" fmla="*/ 652773 h 2924677"/>
              <a:gd name="connsiteX33" fmla="*/ 357188 w 1519238"/>
              <a:gd name="connsiteY33" fmla="*/ 638486 h 2924677"/>
              <a:gd name="connsiteX34" fmla="*/ 385763 w 1519238"/>
              <a:gd name="connsiteY34" fmla="*/ 614673 h 2924677"/>
              <a:gd name="connsiteX35" fmla="*/ 395288 w 1519238"/>
              <a:gd name="connsiteY35" fmla="*/ 600386 h 2924677"/>
              <a:gd name="connsiteX36" fmla="*/ 409575 w 1519238"/>
              <a:gd name="connsiteY36" fmla="*/ 581336 h 2924677"/>
              <a:gd name="connsiteX37" fmla="*/ 433388 w 1519238"/>
              <a:gd name="connsiteY37" fmla="*/ 552761 h 2924677"/>
              <a:gd name="connsiteX38" fmla="*/ 452438 w 1519238"/>
              <a:gd name="connsiteY38" fmla="*/ 543236 h 2924677"/>
              <a:gd name="connsiteX39" fmla="*/ 481013 w 1519238"/>
              <a:gd name="connsiteY39" fmla="*/ 509898 h 2924677"/>
              <a:gd name="connsiteX40" fmla="*/ 514350 w 1519238"/>
              <a:gd name="connsiteY40" fmla="*/ 471798 h 2924677"/>
              <a:gd name="connsiteX41" fmla="*/ 557213 w 1519238"/>
              <a:gd name="connsiteY41" fmla="*/ 428936 h 2924677"/>
              <a:gd name="connsiteX42" fmla="*/ 590550 w 1519238"/>
              <a:gd name="connsiteY42" fmla="*/ 395598 h 2924677"/>
              <a:gd name="connsiteX43" fmla="*/ 609600 w 1519238"/>
              <a:gd name="connsiteY43" fmla="*/ 333686 h 2924677"/>
              <a:gd name="connsiteX44" fmla="*/ 628650 w 1519238"/>
              <a:gd name="connsiteY44" fmla="*/ 305111 h 2924677"/>
              <a:gd name="connsiteX45" fmla="*/ 652463 w 1519238"/>
              <a:gd name="connsiteY45" fmla="*/ 271773 h 2924677"/>
              <a:gd name="connsiteX46" fmla="*/ 676275 w 1519238"/>
              <a:gd name="connsiteY46" fmla="*/ 243198 h 2924677"/>
              <a:gd name="connsiteX47" fmla="*/ 690563 w 1519238"/>
              <a:gd name="connsiteY47" fmla="*/ 209861 h 2924677"/>
              <a:gd name="connsiteX48" fmla="*/ 700088 w 1519238"/>
              <a:gd name="connsiteY48" fmla="*/ 181286 h 2924677"/>
              <a:gd name="connsiteX49" fmla="*/ 714375 w 1519238"/>
              <a:gd name="connsiteY49" fmla="*/ 157473 h 2924677"/>
              <a:gd name="connsiteX50" fmla="*/ 742950 w 1519238"/>
              <a:gd name="connsiteY50" fmla="*/ 133661 h 2924677"/>
              <a:gd name="connsiteX51" fmla="*/ 747713 w 1519238"/>
              <a:gd name="connsiteY51" fmla="*/ 119373 h 2924677"/>
              <a:gd name="connsiteX52" fmla="*/ 733425 w 1519238"/>
              <a:gd name="connsiteY52" fmla="*/ 90798 h 2924677"/>
              <a:gd name="connsiteX53" fmla="*/ 728663 w 1519238"/>
              <a:gd name="connsiteY53" fmla="*/ 76511 h 2924677"/>
              <a:gd name="connsiteX54" fmla="*/ 757238 w 1519238"/>
              <a:gd name="connsiteY54" fmla="*/ 90798 h 2924677"/>
              <a:gd name="connsiteX55" fmla="*/ 766763 w 1519238"/>
              <a:gd name="connsiteY55" fmla="*/ 105086 h 2924677"/>
              <a:gd name="connsiteX56" fmla="*/ 757238 w 1519238"/>
              <a:gd name="connsiteY56" fmla="*/ 71748 h 2924677"/>
              <a:gd name="connsiteX57" fmla="*/ 747713 w 1519238"/>
              <a:gd name="connsiteY57" fmla="*/ 57461 h 2924677"/>
              <a:gd name="connsiteX58" fmla="*/ 742950 w 1519238"/>
              <a:gd name="connsiteY58" fmla="*/ 43173 h 2924677"/>
              <a:gd name="connsiteX59" fmla="*/ 733425 w 1519238"/>
              <a:gd name="connsiteY59" fmla="*/ 28886 h 2924677"/>
              <a:gd name="connsiteX60" fmla="*/ 752475 w 1519238"/>
              <a:gd name="connsiteY60" fmla="*/ 38411 h 2924677"/>
              <a:gd name="connsiteX61" fmla="*/ 766763 w 1519238"/>
              <a:gd name="connsiteY61" fmla="*/ 43173 h 2924677"/>
              <a:gd name="connsiteX62" fmla="*/ 781050 w 1519238"/>
              <a:gd name="connsiteY62" fmla="*/ 43173 h 2924677"/>
              <a:gd name="connsiteX63" fmla="*/ 766763 w 1519238"/>
              <a:gd name="connsiteY63" fmla="*/ 14598 h 2924677"/>
              <a:gd name="connsiteX64" fmla="*/ 762000 w 1519238"/>
              <a:gd name="connsiteY64" fmla="*/ 311 h 2924677"/>
              <a:gd name="connsiteX65" fmla="*/ 804863 w 1519238"/>
              <a:gd name="connsiteY65" fmla="*/ 19361 h 2924677"/>
              <a:gd name="connsiteX66" fmla="*/ 814388 w 1519238"/>
              <a:gd name="connsiteY66" fmla="*/ 33648 h 2924677"/>
              <a:gd name="connsiteX67" fmla="*/ 857250 w 1519238"/>
              <a:gd name="connsiteY67" fmla="*/ 62223 h 2924677"/>
              <a:gd name="connsiteX68" fmla="*/ 876300 w 1519238"/>
              <a:gd name="connsiteY68" fmla="*/ 71748 h 2924677"/>
              <a:gd name="connsiteX69" fmla="*/ 890588 w 1519238"/>
              <a:gd name="connsiteY69" fmla="*/ 86036 h 2924677"/>
              <a:gd name="connsiteX70" fmla="*/ 904875 w 1519238"/>
              <a:gd name="connsiteY70" fmla="*/ 90798 h 2924677"/>
              <a:gd name="connsiteX71" fmla="*/ 947738 w 1519238"/>
              <a:gd name="connsiteY71" fmla="*/ 105086 h 2924677"/>
              <a:gd name="connsiteX72" fmla="*/ 966788 w 1519238"/>
              <a:gd name="connsiteY72" fmla="*/ 114611 h 2924677"/>
              <a:gd name="connsiteX73" fmla="*/ 985838 w 1519238"/>
              <a:gd name="connsiteY73" fmla="*/ 143186 h 2924677"/>
              <a:gd name="connsiteX74" fmla="*/ 1028700 w 1519238"/>
              <a:gd name="connsiteY74" fmla="*/ 176523 h 2924677"/>
              <a:gd name="connsiteX75" fmla="*/ 1047750 w 1519238"/>
              <a:gd name="connsiteY75" fmla="*/ 205098 h 2924677"/>
              <a:gd name="connsiteX76" fmla="*/ 1090613 w 1519238"/>
              <a:gd name="connsiteY76" fmla="*/ 252723 h 2924677"/>
              <a:gd name="connsiteX77" fmla="*/ 1109663 w 1519238"/>
              <a:gd name="connsiteY77" fmla="*/ 281298 h 2924677"/>
              <a:gd name="connsiteX78" fmla="*/ 1114425 w 1519238"/>
              <a:gd name="connsiteY78" fmla="*/ 300348 h 2924677"/>
              <a:gd name="connsiteX79" fmla="*/ 1138238 w 1519238"/>
              <a:gd name="connsiteY79" fmla="*/ 343211 h 2924677"/>
              <a:gd name="connsiteX80" fmla="*/ 1166813 w 1519238"/>
              <a:gd name="connsiteY80" fmla="*/ 362261 h 2924677"/>
              <a:gd name="connsiteX81" fmla="*/ 1204913 w 1519238"/>
              <a:gd name="connsiteY81" fmla="*/ 371786 h 2924677"/>
              <a:gd name="connsiteX82" fmla="*/ 1214438 w 1519238"/>
              <a:gd name="connsiteY82" fmla="*/ 386073 h 2924677"/>
              <a:gd name="connsiteX83" fmla="*/ 1238250 w 1519238"/>
              <a:gd name="connsiteY83" fmla="*/ 414648 h 2924677"/>
              <a:gd name="connsiteX84" fmla="*/ 1247775 w 1519238"/>
              <a:gd name="connsiteY84" fmla="*/ 443223 h 2924677"/>
              <a:gd name="connsiteX85" fmla="*/ 1252538 w 1519238"/>
              <a:gd name="connsiteY85" fmla="*/ 457511 h 2924677"/>
              <a:gd name="connsiteX86" fmla="*/ 1262063 w 1519238"/>
              <a:gd name="connsiteY86" fmla="*/ 476561 h 2924677"/>
              <a:gd name="connsiteX87" fmla="*/ 1290638 w 1519238"/>
              <a:gd name="connsiteY87" fmla="*/ 519423 h 2924677"/>
              <a:gd name="connsiteX88" fmla="*/ 1300163 w 1519238"/>
              <a:gd name="connsiteY88" fmla="*/ 533711 h 2924677"/>
              <a:gd name="connsiteX89" fmla="*/ 1304925 w 1519238"/>
              <a:gd name="connsiteY89" fmla="*/ 547998 h 2924677"/>
              <a:gd name="connsiteX90" fmla="*/ 1319213 w 1519238"/>
              <a:gd name="connsiteY90" fmla="*/ 557523 h 2924677"/>
              <a:gd name="connsiteX91" fmla="*/ 1371600 w 1519238"/>
              <a:gd name="connsiteY91" fmla="*/ 581336 h 2924677"/>
              <a:gd name="connsiteX92" fmla="*/ 1390650 w 1519238"/>
              <a:gd name="connsiteY92" fmla="*/ 590861 h 2924677"/>
              <a:gd name="connsiteX93" fmla="*/ 1419225 w 1519238"/>
              <a:gd name="connsiteY93" fmla="*/ 600386 h 2924677"/>
              <a:gd name="connsiteX94" fmla="*/ 1462088 w 1519238"/>
              <a:gd name="connsiteY94" fmla="*/ 595623 h 2924677"/>
              <a:gd name="connsiteX95" fmla="*/ 1476375 w 1519238"/>
              <a:gd name="connsiteY95" fmla="*/ 590861 h 2924677"/>
              <a:gd name="connsiteX96" fmla="*/ 1485900 w 1519238"/>
              <a:gd name="connsiteY96" fmla="*/ 576573 h 2924677"/>
              <a:gd name="connsiteX97" fmla="*/ 1504950 w 1519238"/>
              <a:gd name="connsiteY97" fmla="*/ 571811 h 2924677"/>
              <a:gd name="connsiteX98" fmla="*/ 1519238 w 1519238"/>
              <a:gd name="connsiteY98" fmla="*/ 567048 h 2924677"/>
              <a:gd name="connsiteX99" fmla="*/ 1509713 w 1519238"/>
              <a:gd name="connsiteY99" fmla="*/ 705161 h 2924677"/>
              <a:gd name="connsiteX100" fmla="*/ 1504950 w 1519238"/>
              <a:gd name="connsiteY100" fmla="*/ 719448 h 2924677"/>
              <a:gd name="connsiteX101" fmla="*/ 1485900 w 1519238"/>
              <a:gd name="connsiteY101" fmla="*/ 748023 h 2924677"/>
              <a:gd name="connsiteX102" fmla="*/ 1466850 w 1519238"/>
              <a:gd name="connsiteY102" fmla="*/ 786123 h 2924677"/>
              <a:gd name="connsiteX103" fmla="*/ 1457325 w 1519238"/>
              <a:gd name="connsiteY103" fmla="*/ 824223 h 2924677"/>
              <a:gd name="connsiteX104" fmla="*/ 1447800 w 1519238"/>
              <a:gd name="connsiteY104" fmla="*/ 909948 h 2924677"/>
              <a:gd name="connsiteX105" fmla="*/ 1438275 w 1519238"/>
              <a:gd name="connsiteY105" fmla="*/ 1014723 h 2924677"/>
              <a:gd name="connsiteX106" fmla="*/ 1428750 w 1519238"/>
              <a:gd name="connsiteY106" fmla="*/ 1090923 h 2924677"/>
              <a:gd name="connsiteX107" fmla="*/ 1414463 w 1519238"/>
              <a:gd name="connsiteY107" fmla="*/ 1119498 h 2924677"/>
              <a:gd name="connsiteX108" fmla="*/ 1400175 w 1519238"/>
              <a:gd name="connsiteY108" fmla="*/ 1148073 h 2924677"/>
              <a:gd name="connsiteX109" fmla="*/ 1395413 w 1519238"/>
              <a:gd name="connsiteY109" fmla="*/ 1162361 h 2924677"/>
              <a:gd name="connsiteX110" fmla="*/ 1338263 w 1519238"/>
              <a:gd name="connsiteY110" fmla="*/ 1148073 h 2924677"/>
              <a:gd name="connsiteX111" fmla="*/ 1314450 w 1519238"/>
              <a:gd name="connsiteY111" fmla="*/ 1143311 h 2924677"/>
              <a:gd name="connsiteX112" fmla="*/ 1285875 w 1519238"/>
              <a:gd name="connsiteY112" fmla="*/ 1133786 h 2924677"/>
              <a:gd name="connsiteX113" fmla="*/ 1223963 w 1519238"/>
              <a:gd name="connsiteY113" fmla="*/ 1138548 h 2924677"/>
              <a:gd name="connsiteX114" fmla="*/ 1214438 w 1519238"/>
              <a:gd name="connsiteY114" fmla="*/ 1167123 h 2924677"/>
              <a:gd name="connsiteX115" fmla="*/ 1204913 w 1519238"/>
              <a:gd name="connsiteY115" fmla="*/ 1186173 h 2924677"/>
              <a:gd name="connsiteX116" fmla="*/ 1195388 w 1519238"/>
              <a:gd name="connsiteY116" fmla="*/ 1214748 h 2924677"/>
              <a:gd name="connsiteX117" fmla="*/ 1190625 w 1519238"/>
              <a:gd name="connsiteY117" fmla="*/ 1281423 h 2924677"/>
              <a:gd name="connsiteX118" fmla="*/ 1176338 w 1519238"/>
              <a:gd name="connsiteY118" fmla="*/ 1300473 h 2924677"/>
              <a:gd name="connsiteX119" fmla="*/ 1190625 w 1519238"/>
              <a:gd name="connsiteY119" fmla="*/ 1333811 h 2924677"/>
              <a:gd name="connsiteX120" fmla="*/ 1200150 w 1519238"/>
              <a:gd name="connsiteY120" fmla="*/ 1348098 h 2924677"/>
              <a:gd name="connsiteX121" fmla="*/ 1209675 w 1519238"/>
              <a:gd name="connsiteY121" fmla="*/ 1381436 h 2924677"/>
              <a:gd name="connsiteX122" fmla="*/ 1219200 w 1519238"/>
              <a:gd name="connsiteY122" fmla="*/ 1400486 h 2924677"/>
              <a:gd name="connsiteX123" fmla="*/ 1223963 w 1519238"/>
              <a:gd name="connsiteY123" fmla="*/ 1467161 h 2924677"/>
              <a:gd name="connsiteX124" fmla="*/ 1228725 w 1519238"/>
              <a:gd name="connsiteY124" fmla="*/ 1486211 h 2924677"/>
              <a:gd name="connsiteX125" fmla="*/ 1233488 w 1519238"/>
              <a:gd name="connsiteY125" fmla="*/ 1510023 h 2924677"/>
              <a:gd name="connsiteX126" fmla="*/ 1228725 w 1519238"/>
              <a:gd name="connsiteY126" fmla="*/ 1557648 h 2924677"/>
              <a:gd name="connsiteX127" fmla="*/ 1209675 w 1519238"/>
              <a:gd name="connsiteY127" fmla="*/ 1605273 h 2924677"/>
              <a:gd name="connsiteX128" fmla="*/ 1204913 w 1519238"/>
              <a:gd name="connsiteY128" fmla="*/ 1676711 h 2924677"/>
              <a:gd name="connsiteX129" fmla="*/ 1195388 w 1519238"/>
              <a:gd name="connsiteY129" fmla="*/ 1710048 h 2924677"/>
              <a:gd name="connsiteX130" fmla="*/ 1185863 w 1519238"/>
              <a:gd name="connsiteY130" fmla="*/ 1748148 h 2924677"/>
              <a:gd name="connsiteX131" fmla="*/ 1190625 w 1519238"/>
              <a:gd name="connsiteY131" fmla="*/ 1833873 h 2924677"/>
              <a:gd name="connsiteX132" fmla="*/ 1200150 w 1519238"/>
              <a:gd name="connsiteY132" fmla="*/ 1867211 h 2924677"/>
              <a:gd name="connsiteX133" fmla="*/ 1204913 w 1519238"/>
              <a:gd name="connsiteY133" fmla="*/ 1886261 h 2924677"/>
              <a:gd name="connsiteX134" fmla="*/ 1219200 w 1519238"/>
              <a:gd name="connsiteY134" fmla="*/ 1933886 h 2924677"/>
              <a:gd name="connsiteX135" fmla="*/ 1223963 w 1519238"/>
              <a:gd name="connsiteY135" fmla="*/ 2124386 h 2924677"/>
              <a:gd name="connsiteX136" fmla="*/ 1233488 w 1519238"/>
              <a:gd name="connsiteY136" fmla="*/ 2186298 h 2924677"/>
              <a:gd name="connsiteX137" fmla="*/ 1243013 w 1519238"/>
              <a:gd name="connsiteY137" fmla="*/ 2200586 h 2924677"/>
              <a:gd name="connsiteX138" fmla="*/ 1247775 w 1519238"/>
              <a:gd name="connsiteY138" fmla="*/ 2214873 h 2924677"/>
              <a:gd name="connsiteX139" fmla="*/ 1257300 w 1519238"/>
              <a:gd name="connsiteY139" fmla="*/ 2233923 h 2924677"/>
              <a:gd name="connsiteX140" fmla="*/ 1271588 w 1519238"/>
              <a:gd name="connsiteY140" fmla="*/ 2276786 h 2924677"/>
              <a:gd name="connsiteX141" fmla="*/ 1264444 w 1519238"/>
              <a:gd name="connsiteY141" fmla="*/ 2364892 h 2924677"/>
              <a:gd name="connsiteX142" fmla="*/ 1202532 w 1519238"/>
              <a:gd name="connsiteY142" fmla="*/ 2422042 h 2924677"/>
              <a:gd name="connsiteX143" fmla="*/ 1100138 w 1519238"/>
              <a:gd name="connsiteY143" fmla="*/ 2464906 h 2924677"/>
              <a:gd name="connsiteX144" fmla="*/ 1052512 w 1519238"/>
              <a:gd name="connsiteY144" fmla="*/ 2555392 h 2924677"/>
              <a:gd name="connsiteX145" fmla="*/ 1062037 w 1519238"/>
              <a:gd name="connsiteY145" fmla="*/ 2610161 h 2924677"/>
              <a:gd name="connsiteX146" fmla="*/ 1042987 w 1519238"/>
              <a:gd name="connsiteY146" fmla="*/ 2662548 h 2924677"/>
              <a:gd name="connsiteX147" fmla="*/ 1071563 w 1519238"/>
              <a:gd name="connsiteY147" fmla="*/ 2743510 h 2924677"/>
              <a:gd name="connsiteX148" fmla="*/ 1164431 w 1519238"/>
              <a:gd name="connsiteY148" fmla="*/ 2750652 h 2924677"/>
              <a:gd name="connsiteX149" fmla="*/ 1193006 w 1519238"/>
              <a:gd name="connsiteY149" fmla="*/ 2803040 h 2924677"/>
              <a:gd name="connsiteX150" fmla="*/ 1176337 w 1519238"/>
              <a:gd name="connsiteY150" fmla="*/ 2855426 h 2924677"/>
              <a:gd name="connsiteX151" fmla="*/ 1219200 w 1519238"/>
              <a:gd name="connsiteY151" fmla="*/ 2872095 h 2924677"/>
              <a:gd name="connsiteX152" fmla="*/ 1233488 w 1519238"/>
              <a:gd name="connsiteY152" fmla="*/ 2922101 h 2924677"/>
              <a:gd name="connsiteX153" fmla="*/ 1233488 w 1519238"/>
              <a:gd name="connsiteY153" fmla="*/ 2917337 h 2924677"/>
              <a:gd name="connsiteX0" fmla="*/ 0 w 1519238"/>
              <a:gd name="connsiteY0" fmla="*/ 1524311 h 2945953"/>
              <a:gd name="connsiteX1" fmla="*/ 23813 w 1519238"/>
              <a:gd name="connsiteY1" fmla="*/ 1486211 h 2945953"/>
              <a:gd name="connsiteX2" fmla="*/ 28575 w 1519238"/>
              <a:gd name="connsiteY2" fmla="*/ 1471923 h 2945953"/>
              <a:gd name="connsiteX3" fmla="*/ 47625 w 1519238"/>
              <a:gd name="connsiteY3" fmla="*/ 1438586 h 2945953"/>
              <a:gd name="connsiteX4" fmla="*/ 61913 w 1519238"/>
              <a:gd name="connsiteY4" fmla="*/ 1424298 h 2945953"/>
              <a:gd name="connsiteX5" fmla="*/ 80963 w 1519238"/>
              <a:gd name="connsiteY5" fmla="*/ 1395723 h 2945953"/>
              <a:gd name="connsiteX6" fmla="*/ 85725 w 1519238"/>
              <a:gd name="connsiteY6" fmla="*/ 1371911 h 2945953"/>
              <a:gd name="connsiteX7" fmla="*/ 119063 w 1519238"/>
              <a:gd name="connsiteY7" fmla="*/ 1338573 h 2945953"/>
              <a:gd name="connsiteX8" fmla="*/ 147638 w 1519238"/>
              <a:gd name="connsiteY8" fmla="*/ 1333811 h 2945953"/>
              <a:gd name="connsiteX9" fmla="*/ 157163 w 1519238"/>
              <a:gd name="connsiteY9" fmla="*/ 1305236 h 2945953"/>
              <a:gd name="connsiteX10" fmla="*/ 166688 w 1519238"/>
              <a:gd name="connsiteY10" fmla="*/ 1252848 h 2945953"/>
              <a:gd name="connsiteX11" fmla="*/ 157163 w 1519238"/>
              <a:gd name="connsiteY11" fmla="*/ 1176648 h 2945953"/>
              <a:gd name="connsiteX12" fmla="*/ 147638 w 1519238"/>
              <a:gd name="connsiteY12" fmla="*/ 1148073 h 2945953"/>
              <a:gd name="connsiteX13" fmla="*/ 142875 w 1519238"/>
              <a:gd name="connsiteY13" fmla="*/ 1114736 h 2945953"/>
              <a:gd name="connsiteX14" fmla="*/ 133350 w 1519238"/>
              <a:gd name="connsiteY14" fmla="*/ 1095686 h 2945953"/>
              <a:gd name="connsiteX15" fmla="*/ 128588 w 1519238"/>
              <a:gd name="connsiteY15" fmla="*/ 1081398 h 2945953"/>
              <a:gd name="connsiteX16" fmla="*/ 133350 w 1519238"/>
              <a:gd name="connsiteY16" fmla="*/ 986148 h 2945953"/>
              <a:gd name="connsiteX17" fmla="*/ 138113 w 1519238"/>
              <a:gd name="connsiteY17" fmla="*/ 971861 h 2945953"/>
              <a:gd name="connsiteX18" fmla="*/ 147638 w 1519238"/>
              <a:gd name="connsiteY18" fmla="*/ 957573 h 2945953"/>
              <a:gd name="connsiteX19" fmla="*/ 161925 w 1519238"/>
              <a:gd name="connsiteY19" fmla="*/ 943286 h 2945953"/>
              <a:gd name="connsiteX20" fmla="*/ 176213 w 1519238"/>
              <a:gd name="connsiteY20" fmla="*/ 900423 h 2945953"/>
              <a:gd name="connsiteX21" fmla="*/ 180975 w 1519238"/>
              <a:gd name="connsiteY21" fmla="*/ 886136 h 2945953"/>
              <a:gd name="connsiteX22" fmla="*/ 190500 w 1519238"/>
              <a:gd name="connsiteY22" fmla="*/ 867086 h 2945953"/>
              <a:gd name="connsiteX23" fmla="*/ 204788 w 1519238"/>
              <a:gd name="connsiteY23" fmla="*/ 814698 h 2945953"/>
              <a:gd name="connsiteX24" fmla="*/ 214313 w 1519238"/>
              <a:gd name="connsiteY24" fmla="*/ 781361 h 2945953"/>
              <a:gd name="connsiteX25" fmla="*/ 223838 w 1519238"/>
              <a:gd name="connsiteY25" fmla="*/ 767073 h 2945953"/>
              <a:gd name="connsiteX26" fmla="*/ 242888 w 1519238"/>
              <a:gd name="connsiteY26" fmla="*/ 733736 h 2945953"/>
              <a:gd name="connsiteX27" fmla="*/ 280988 w 1519238"/>
              <a:gd name="connsiteY27" fmla="*/ 714686 h 2945953"/>
              <a:gd name="connsiteX28" fmla="*/ 300038 w 1519238"/>
              <a:gd name="connsiteY28" fmla="*/ 705161 h 2945953"/>
              <a:gd name="connsiteX29" fmla="*/ 314325 w 1519238"/>
              <a:gd name="connsiteY29" fmla="*/ 690873 h 2945953"/>
              <a:gd name="connsiteX30" fmla="*/ 328613 w 1519238"/>
              <a:gd name="connsiteY30" fmla="*/ 681348 h 2945953"/>
              <a:gd name="connsiteX31" fmla="*/ 333375 w 1519238"/>
              <a:gd name="connsiteY31" fmla="*/ 667061 h 2945953"/>
              <a:gd name="connsiteX32" fmla="*/ 347663 w 1519238"/>
              <a:gd name="connsiteY32" fmla="*/ 652773 h 2945953"/>
              <a:gd name="connsiteX33" fmla="*/ 357188 w 1519238"/>
              <a:gd name="connsiteY33" fmla="*/ 638486 h 2945953"/>
              <a:gd name="connsiteX34" fmla="*/ 385763 w 1519238"/>
              <a:gd name="connsiteY34" fmla="*/ 614673 h 2945953"/>
              <a:gd name="connsiteX35" fmla="*/ 395288 w 1519238"/>
              <a:gd name="connsiteY35" fmla="*/ 600386 h 2945953"/>
              <a:gd name="connsiteX36" fmla="*/ 409575 w 1519238"/>
              <a:gd name="connsiteY36" fmla="*/ 581336 h 2945953"/>
              <a:gd name="connsiteX37" fmla="*/ 433388 w 1519238"/>
              <a:gd name="connsiteY37" fmla="*/ 552761 h 2945953"/>
              <a:gd name="connsiteX38" fmla="*/ 452438 w 1519238"/>
              <a:gd name="connsiteY38" fmla="*/ 543236 h 2945953"/>
              <a:gd name="connsiteX39" fmla="*/ 481013 w 1519238"/>
              <a:gd name="connsiteY39" fmla="*/ 509898 h 2945953"/>
              <a:gd name="connsiteX40" fmla="*/ 514350 w 1519238"/>
              <a:gd name="connsiteY40" fmla="*/ 471798 h 2945953"/>
              <a:gd name="connsiteX41" fmla="*/ 557213 w 1519238"/>
              <a:gd name="connsiteY41" fmla="*/ 428936 h 2945953"/>
              <a:gd name="connsiteX42" fmla="*/ 590550 w 1519238"/>
              <a:gd name="connsiteY42" fmla="*/ 395598 h 2945953"/>
              <a:gd name="connsiteX43" fmla="*/ 609600 w 1519238"/>
              <a:gd name="connsiteY43" fmla="*/ 333686 h 2945953"/>
              <a:gd name="connsiteX44" fmla="*/ 628650 w 1519238"/>
              <a:gd name="connsiteY44" fmla="*/ 305111 h 2945953"/>
              <a:gd name="connsiteX45" fmla="*/ 652463 w 1519238"/>
              <a:gd name="connsiteY45" fmla="*/ 271773 h 2945953"/>
              <a:gd name="connsiteX46" fmla="*/ 676275 w 1519238"/>
              <a:gd name="connsiteY46" fmla="*/ 243198 h 2945953"/>
              <a:gd name="connsiteX47" fmla="*/ 690563 w 1519238"/>
              <a:gd name="connsiteY47" fmla="*/ 209861 h 2945953"/>
              <a:gd name="connsiteX48" fmla="*/ 700088 w 1519238"/>
              <a:gd name="connsiteY48" fmla="*/ 181286 h 2945953"/>
              <a:gd name="connsiteX49" fmla="*/ 714375 w 1519238"/>
              <a:gd name="connsiteY49" fmla="*/ 157473 h 2945953"/>
              <a:gd name="connsiteX50" fmla="*/ 742950 w 1519238"/>
              <a:gd name="connsiteY50" fmla="*/ 133661 h 2945953"/>
              <a:gd name="connsiteX51" fmla="*/ 747713 w 1519238"/>
              <a:gd name="connsiteY51" fmla="*/ 119373 h 2945953"/>
              <a:gd name="connsiteX52" fmla="*/ 733425 w 1519238"/>
              <a:gd name="connsiteY52" fmla="*/ 90798 h 2945953"/>
              <a:gd name="connsiteX53" fmla="*/ 728663 w 1519238"/>
              <a:gd name="connsiteY53" fmla="*/ 76511 h 2945953"/>
              <a:gd name="connsiteX54" fmla="*/ 757238 w 1519238"/>
              <a:gd name="connsiteY54" fmla="*/ 90798 h 2945953"/>
              <a:gd name="connsiteX55" fmla="*/ 766763 w 1519238"/>
              <a:gd name="connsiteY55" fmla="*/ 105086 h 2945953"/>
              <a:gd name="connsiteX56" fmla="*/ 757238 w 1519238"/>
              <a:gd name="connsiteY56" fmla="*/ 71748 h 2945953"/>
              <a:gd name="connsiteX57" fmla="*/ 747713 w 1519238"/>
              <a:gd name="connsiteY57" fmla="*/ 57461 h 2945953"/>
              <a:gd name="connsiteX58" fmla="*/ 742950 w 1519238"/>
              <a:gd name="connsiteY58" fmla="*/ 43173 h 2945953"/>
              <a:gd name="connsiteX59" fmla="*/ 733425 w 1519238"/>
              <a:gd name="connsiteY59" fmla="*/ 28886 h 2945953"/>
              <a:gd name="connsiteX60" fmla="*/ 752475 w 1519238"/>
              <a:gd name="connsiteY60" fmla="*/ 38411 h 2945953"/>
              <a:gd name="connsiteX61" fmla="*/ 766763 w 1519238"/>
              <a:gd name="connsiteY61" fmla="*/ 43173 h 2945953"/>
              <a:gd name="connsiteX62" fmla="*/ 781050 w 1519238"/>
              <a:gd name="connsiteY62" fmla="*/ 43173 h 2945953"/>
              <a:gd name="connsiteX63" fmla="*/ 766763 w 1519238"/>
              <a:gd name="connsiteY63" fmla="*/ 14598 h 2945953"/>
              <a:gd name="connsiteX64" fmla="*/ 762000 w 1519238"/>
              <a:gd name="connsiteY64" fmla="*/ 311 h 2945953"/>
              <a:gd name="connsiteX65" fmla="*/ 804863 w 1519238"/>
              <a:gd name="connsiteY65" fmla="*/ 19361 h 2945953"/>
              <a:gd name="connsiteX66" fmla="*/ 814388 w 1519238"/>
              <a:gd name="connsiteY66" fmla="*/ 33648 h 2945953"/>
              <a:gd name="connsiteX67" fmla="*/ 857250 w 1519238"/>
              <a:gd name="connsiteY67" fmla="*/ 62223 h 2945953"/>
              <a:gd name="connsiteX68" fmla="*/ 876300 w 1519238"/>
              <a:gd name="connsiteY68" fmla="*/ 71748 h 2945953"/>
              <a:gd name="connsiteX69" fmla="*/ 890588 w 1519238"/>
              <a:gd name="connsiteY69" fmla="*/ 86036 h 2945953"/>
              <a:gd name="connsiteX70" fmla="*/ 904875 w 1519238"/>
              <a:gd name="connsiteY70" fmla="*/ 90798 h 2945953"/>
              <a:gd name="connsiteX71" fmla="*/ 947738 w 1519238"/>
              <a:gd name="connsiteY71" fmla="*/ 105086 h 2945953"/>
              <a:gd name="connsiteX72" fmla="*/ 966788 w 1519238"/>
              <a:gd name="connsiteY72" fmla="*/ 114611 h 2945953"/>
              <a:gd name="connsiteX73" fmla="*/ 985838 w 1519238"/>
              <a:gd name="connsiteY73" fmla="*/ 143186 h 2945953"/>
              <a:gd name="connsiteX74" fmla="*/ 1028700 w 1519238"/>
              <a:gd name="connsiteY74" fmla="*/ 176523 h 2945953"/>
              <a:gd name="connsiteX75" fmla="*/ 1047750 w 1519238"/>
              <a:gd name="connsiteY75" fmla="*/ 205098 h 2945953"/>
              <a:gd name="connsiteX76" fmla="*/ 1090613 w 1519238"/>
              <a:gd name="connsiteY76" fmla="*/ 252723 h 2945953"/>
              <a:gd name="connsiteX77" fmla="*/ 1109663 w 1519238"/>
              <a:gd name="connsiteY77" fmla="*/ 281298 h 2945953"/>
              <a:gd name="connsiteX78" fmla="*/ 1114425 w 1519238"/>
              <a:gd name="connsiteY78" fmla="*/ 300348 h 2945953"/>
              <a:gd name="connsiteX79" fmla="*/ 1138238 w 1519238"/>
              <a:gd name="connsiteY79" fmla="*/ 343211 h 2945953"/>
              <a:gd name="connsiteX80" fmla="*/ 1166813 w 1519238"/>
              <a:gd name="connsiteY80" fmla="*/ 362261 h 2945953"/>
              <a:gd name="connsiteX81" fmla="*/ 1204913 w 1519238"/>
              <a:gd name="connsiteY81" fmla="*/ 371786 h 2945953"/>
              <a:gd name="connsiteX82" fmla="*/ 1214438 w 1519238"/>
              <a:gd name="connsiteY82" fmla="*/ 386073 h 2945953"/>
              <a:gd name="connsiteX83" fmla="*/ 1238250 w 1519238"/>
              <a:gd name="connsiteY83" fmla="*/ 414648 h 2945953"/>
              <a:gd name="connsiteX84" fmla="*/ 1247775 w 1519238"/>
              <a:gd name="connsiteY84" fmla="*/ 443223 h 2945953"/>
              <a:gd name="connsiteX85" fmla="*/ 1252538 w 1519238"/>
              <a:gd name="connsiteY85" fmla="*/ 457511 h 2945953"/>
              <a:gd name="connsiteX86" fmla="*/ 1262063 w 1519238"/>
              <a:gd name="connsiteY86" fmla="*/ 476561 h 2945953"/>
              <a:gd name="connsiteX87" fmla="*/ 1290638 w 1519238"/>
              <a:gd name="connsiteY87" fmla="*/ 519423 h 2945953"/>
              <a:gd name="connsiteX88" fmla="*/ 1300163 w 1519238"/>
              <a:gd name="connsiteY88" fmla="*/ 533711 h 2945953"/>
              <a:gd name="connsiteX89" fmla="*/ 1304925 w 1519238"/>
              <a:gd name="connsiteY89" fmla="*/ 547998 h 2945953"/>
              <a:gd name="connsiteX90" fmla="*/ 1319213 w 1519238"/>
              <a:gd name="connsiteY90" fmla="*/ 557523 h 2945953"/>
              <a:gd name="connsiteX91" fmla="*/ 1371600 w 1519238"/>
              <a:gd name="connsiteY91" fmla="*/ 581336 h 2945953"/>
              <a:gd name="connsiteX92" fmla="*/ 1390650 w 1519238"/>
              <a:gd name="connsiteY92" fmla="*/ 590861 h 2945953"/>
              <a:gd name="connsiteX93" fmla="*/ 1419225 w 1519238"/>
              <a:gd name="connsiteY93" fmla="*/ 600386 h 2945953"/>
              <a:gd name="connsiteX94" fmla="*/ 1462088 w 1519238"/>
              <a:gd name="connsiteY94" fmla="*/ 595623 h 2945953"/>
              <a:gd name="connsiteX95" fmla="*/ 1476375 w 1519238"/>
              <a:gd name="connsiteY95" fmla="*/ 590861 h 2945953"/>
              <a:gd name="connsiteX96" fmla="*/ 1485900 w 1519238"/>
              <a:gd name="connsiteY96" fmla="*/ 576573 h 2945953"/>
              <a:gd name="connsiteX97" fmla="*/ 1504950 w 1519238"/>
              <a:gd name="connsiteY97" fmla="*/ 571811 h 2945953"/>
              <a:gd name="connsiteX98" fmla="*/ 1519238 w 1519238"/>
              <a:gd name="connsiteY98" fmla="*/ 567048 h 2945953"/>
              <a:gd name="connsiteX99" fmla="*/ 1509713 w 1519238"/>
              <a:gd name="connsiteY99" fmla="*/ 705161 h 2945953"/>
              <a:gd name="connsiteX100" fmla="*/ 1504950 w 1519238"/>
              <a:gd name="connsiteY100" fmla="*/ 719448 h 2945953"/>
              <a:gd name="connsiteX101" fmla="*/ 1485900 w 1519238"/>
              <a:gd name="connsiteY101" fmla="*/ 748023 h 2945953"/>
              <a:gd name="connsiteX102" fmla="*/ 1466850 w 1519238"/>
              <a:gd name="connsiteY102" fmla="*/ 786123 h 2945953"/>
              <a:gd name="connsiteX103" fmla="*/ 1457325 w 1519238"/>
              <a:gd name="connsiteY103" fmla="*/ 824223 h 2945953"/>
              <a:gd name="connsiteX104" fmla="*/ 1447800 w 1519238"/>
              <a:gd name="connsiteY104" fmla="*/ 909948 h 2945953"/>
              <a:gd name="connsiteX105" fmla="*/ 1438275 w 1519238"/>
              <a:gd name="connsiteY105" fmla="*/ 1014723 h 2945953"/>
              <a:gd name="connsiteX106" fmla="*/ 1428750 w 1519238"/>
              <a:gd name="connsiteY106" fmla="*/ 1090923 h 2945953"/>
              <a:gd name="connsiteX107" fmla="*/ 1414463 w 1519238"/>
              <a:gd name="connsiteY107" fmla="*/ 1119498 h 2945953"/>
              <a:gd name="connsiteX108" fmla="*/ 1400175 w 1519238"/>
              <a:gd name="connsiteY108" fmla="*/ 1148073 h 2945953"/>
              <a:gd name="connsiteX109" fmla="*/ 1395413 w 1519238"/>
              <a:gd name="connsiteY109" fmla="*/ 1162361 h 2945953"/>
              <a:gd name="connsiteX110" fmla="*/ 1338263 w 1519238"/>
              <a:gd name="connsiteY110" fmla="*/ 1148073 h 2945953"/>
              <a:gd name="connsiteX111" fmla="*/ 1314450 w 1519238"/>
              <a:gd name="connsiteY111" fmla="*/ 1143311 h 2945953"/>
              <a:gd name="connsiteX112" fmla="*/ 1285875 w 1519238"/>
              <a:gd name="connsiteY112" fmla="*/ 1133786 h 2945953"/>
              <a:gd name="connsiteX113" fmla="*/ 1223963 w 1519238"/>
              <a:gd name="connsiteY113" fmla="*/ 1138548 h 2945953"/>
              <a:gd name="connsiteX114" fmla="*/ 1214438 w 1519238"/>
              <a:gd name="connsiteY114" fmla="*/ 1167123 h 2945953"/>
              <a:gd name="connsiteX115" fmla="*/ 1204913 w 1519238"/>
              <a:gd name="connsiteY115" fmla="*/ 1186173 h 2945953"/>
              <a:gd name="connsiteX116" fmla="*/ 1195388 w 1519238"/>
              <a:gd name="connsiteY116" fmla="*/ 1214748 h 2945953"/>
              <a:gd name="connsiteX117" fmla="*/ 1190625 w 1519238"/>
              <a:gd name="connsiteY117" fmla="*/ 1281423 h 2945953"/>
              <a:gd name="connsiteX118" fmla="*/ 1176338 w 1519238"/>
              <a:gd name="connsiteY118" fmla="*/ 1300473 h 2945953"/>
              <a:gd name="connsiteX119" fmla="*/ 1190625 w 1519238"/>
              <a:gd name="connsiteY119" fmla="*/ 1333811 h 2945953"/>
              <a:gd name="connsiteX120" fmla="*/ 1200150 w 1519238"/>
              <a:gd name="connsiteY120" fmla="*/ 1348098 h 2945953"/>
              <a:gd name="connsiteX121" fmla="*/ 1209675 w 1519238"/>
              <a:gd name="connsiteY121" fmla="*/ 1381436 h 2945953"/>
              <a:gd name="connsiteX122" fmla="*/ 1219200 w 1519238"/>
              <a:gd name="connsiteY122" fmla="*/ 1400486 h 2945953"/>
              <a:gd name="connsiteX123" fmla="*/ 1223963 w 1519238"/>
              <a:gd name="connsiteY123" fmla="*/ 1467161 h 2945953"/>
              <a:gd name="connsiteX124" fmla="*/ 1228725 w 1519238"/>
              <a:gd name="connsiteY124" fmla="*/ 1486211 h 2945953"/>
              <a:gd name="connsiteX125" fmla="*/ 1233488 w 1519238"/>
              <a:gd name="connsiteY125" fmla="*/ 1510023 h 2945953"/>
              <a:gd name="connsiteX126" fmla="*/ 1228725 w 1519238"/>
              <a:gd name="connsiteY126" fmla="*/ 1557648 h 2945953"/>
              <a:gd name="connsiteX127" fmla="*/ 1209675 w 1519238"/>
              <a:gd name="connsiteY127" fmla="*/ 1605273 h 2945953"/>
              <a:gd name="connsiteX128" fmla="*/ 1204913 w 1519238"/>
              <a:gd name="connsiteY128" fmla="*/ 1676711 h 2945953"/>
              <a:gd name="connsiteX129" fmla="*/ 1195388 w 1519238"/>
              <a:gd name="connsiteY129" fmla="*/ 1710048 h 2945953"/>
              <a:gd name="connsiteX130" fmla="*/ 1185863 w 1519238"/>
              <a:gd name="connsiteY130" fmla="*/ 1748148 h 2945953"/>
              <a:gd name="connsiteX131" fmla="*/ 1190625 w 1519238"/>
              <a:gd name="connsiteY131" fmla="*/ 1833873 h 2945953"/>
              <a:gd name="connsiteX132" fmla="*/ 1200150 w 1519238"/>
              <a:gd name="connsiteY132" fmla="*/ 1867211 h 2945953"/>
              <a:gd name="connsiteX133" fmla="*/ 1204913 w 1519238"/>
              <a:gd name="connsiteY133" fmla="*/ 1886261 h 2945953"/>
              <a:gd name="connsiteX134" fmla="*/ 1219200 w 1519238"/>
              <a:gd name="connsiteY134" fmla="*/ 1933886 h 2945953"/>
              <a:gd name="connsiteX135" fmla="*/ 1223963 w 1519238"/>
              <a:gd name="connsiteY135" fmla="*/ 2124386 h 2945953"/>
              <a:gd name="connsiteX136" fmla="*/ 1233488 w 1519238"/>
              <a:gd name="connsiteY136" fmla="*/ 2186298 h 2945953"/>
              <a:gd name="connsiteX137" fmla="*/ 1243013 w 1519238"/>
              <a:gd name="connsiteY137" fmla="*/ 2200586 h 2945953"/>
              <a:gd name="connsiteX138" fmla="*/ 1247775 w 1519238"/>
              <a:gd name="connsiteY138" fmla="*/ 2214873 h 2945953"/>
              <a:gd name="connsiteX139" fmla="*/ 1257300 w 1519238"/>
              <a:gd name="connsiteY139" fmla="*/ 2233923 h 2945953"/>
              <a:gd name="connsiteX140" fmla="*/ 1271588 w 1519238"/>
              <a:gd name="connsiteY140" fmla="*/ 2276786 h 2945953"/>
              <a:gd name="connsiteX141" fmla="*/ 1264444 w 1519238"/>
              <a:gd name="connsiteY141" fmla="*/ 2364892 h 2945953"/>
              <a:gd name="connsiteX142" fmla="*/ 1202532 w 1519238"/>
              <a:gd name="connsiteY142" fmla="*/ 2422042 h 2945953"/>
              <a:gd name="connsiteX143" fmla="*/ 1100138 w 1519238"/>
              <a:gd name="connsiteY143" fmla="*/ 2464906 h 2945953"/>
              <a:gd name="connsiteX144" fmla="*/ 1052512 w 1519238"/>
              <a:gd name="connsiteY144" fmla="*/ 2555392 h 2945953"/>
              <a:gd name="connsiteX145" fmla="*/ 1062037 w 1519238"/>
              <a:gd name="connsiteY145" fmla="*/ 2610161 h 2945953"/>
              <a:gd name="connsiteX146" fmla="*/ 1042987 w 1519238"/>
              <a:gd name="connsiteY146" fmla="*/ 2662548 h 2945953"/>
              <a:gd name="connsiteX147" fmla="*/ 1071563 w 1519238"/>
              <a:gd name="connsiteY147" fmla="*/ 2743510 h 2945953"/>
              <a:gd name="connsiteX148" fmla="*/ 1164431 w 1519238"/>
              <a:gd name="connsiteY148" fmla="*/ 2750652 h 2945953"/>
              <a:gd name="connsiteX149" fmla="*/ 1193006 w 1519238"/>
              <a:gd name="connsiteY149" fmla="*/ 2803040 h 2945953"/>
              <a:gd name="connsiteX150" fmla="*/ 1176337 w 1519238"/>
              <a:gd name="connsiteY150" fmla="*/ 2855426 h 2945953"/>
              <a:gd name="connsiteX151" fmla="*/ 1219200 w 1519238"/>
              <a:gd name="connsiteY151" fmla="*/ 2872095 h 2945953"/>
              <a:gd name="connsiteX152" fmla="*/ 1233488 w 1519238"/>
              <a:gd name="connsiteY152" fmla="*/ 2922101 h 2945953"/>
              <a:gd name="connsiteX153" fmla="*/ 1214438 w 1519238"/>
              <a:gd name="connsiteY153" fmla="*/ 2945912 h 2945953"/>
              <a:gd name="connsiteX0" fmla="*/ 0 w 1519238"/>
              <a:gd name="connsiteY0" fmla="*/ 1524311 h 2945953"/>
              <a:gd name="connsiteX1" fmla="*/ 23813 w 1519238"/>
              <a:gd name="connsiteY1" fmla="*/ 1486211 h 2945953"/>
              <a:gd name="connsiteX2" fmla="*/ 28575 w 1519238"/>
              <a:gd name="connsiteY2" fmla="*/ 1471923 h 2945953"/>
              <a:gd name="connsiteX3" fmla="*/ 47625 w 1519238"/>
              <a:gd name="connsiteY3" fmla="*/ 1438586 h 2945953"/>
              <a:gd name="connsiteX4" fmla="*/ 61913 w 1519238"/>
              <a:gd name="connsiteY4" fmla="*/ 1424298 h 2945953"/>
              <a:gd name="connsiteX5" fmla="*/ 80963 w 1519238"/>
              <a:gd name="connsiteY5" fmla="*/ 1395723 h 2945953"/>
              <a:gd name="connsiteX6" fmla="*/ 85725 w 1519238"/>
              <a:gd name="connsiteY6" fmla="*/ 1371911 h 2945953"/>
              <a:gd name="connsiteX7" fmla="*/ 119063 w 1519238"/>
              <a:gd name="connsiteY7" fmla="*/ 1338573 h 2945953"/>
              <a:gd name="connsiteX8" fmla="*/ 147638 w 1519238"/>
              <a:gd name="connsiteY8" fmla="*/ 1333811 h 2945953"/>
              <a:gd name="connsiteX9" fmla="*/ 157163 w 1519238"/>
              <a:gd name="connsiteY9" fmla="*/ 1305236 h 2945953"/>
              <a:gd name="connsiteX10" fmla="*/ 166688 w 1519238"/>
              <a:gd name="connsiteY10" fmla="*/ 1252848 h 2945953"/>
              <a:gd name="connsiteX11" fmla="*/ 157163 w 1519238"/>
              <a:gd name="connsiteY11" fmla="*/ 1176648 h 2945953"/>
              <a:gd name="connsiteX12" fmla="*/ 147638 w 1519238"/>
              <a:gd name="connsiteY12" fmla="*/ 1148073 h 2945953"/>
              <a:gd name="connsiteX13" fmla="*/ 142875 w 1519238"/>
              <a:gd name="connsiteY13" fmla="*/ 1114736 h 2945953"/>
              <a:gd name="connsiteX14" fmla="*/ 133350 w 1519238"/>
              <a:gd name="connsiteY14" fmla="*/ 1095686 h 2945953"/>
              <a:gd name="connsiteX15" fmla="*/ 128588 w 1519238"/>
              <a:gd name="connsiteY15" fmla="*/ 1081398 h 2945953"/>
              <a:gd name="connsiteX16" fmla="*/ 133350 w 1519238"/>
              <a:gd name="connsiteY16" fmla="*/ 986148 h 2945953"/>
              <a:gd name="connsiteX17" fmla="*/ 138113 w 1519238"/>
              <a:gd name="connsiteY17" fmla="*/ 971861 h 2945953"/>
              <a:gd name="connsiteX18" fmla="*/ 147638 w 1519238"/>
              <a:gd name="connsiteY18" fmla="*/ 957573 h 2945953"/>
              <a:gd name="connsiteX19" fmla="*/ 161925 w 1519238"/>
              <a:gd name="connsiteY19" fmla="*/ 943286 h 2945953"/>
              <a:gd name="connsiteX20" fmla="*/ 176213 w 1519238"/>
              <a:gd name="connsiteY20" fmla="*/ 900423 h 2945953"/>
              <a:gd name="connsiteX21" fmla="*/ 180975 w 1519238"/>
              <a:gd name="connsiteY21" fmla="*/ 886136 h 2945953"/>
              <a:gd name="connsiteX22" fmla="*/ 190500 w 1519238"/>
              <a:gd name="connsiteY22" fmla="*/ 867086 h 2945953"/>
              <a:gd name="connsiteX23" fmla="*/ 204788 w 1519238"/>
              <a:gd name="connsiteY23" fmla="*/ 814698 h 2945953"/>
              <a:gd name="connsiteX24" fmla="*/ 214313 w 1519238"/>
              <a:gd name="connsiteY24" fmla="*/ 781361 h 2945953"/>
              <a:gd name="connsiteX25" fmla="*/ 223838 w 1519238"/>
              <a:gd name="connsiteY25" fmla="*/ 767073 h 2945953"/>
              <a:gd name="connsiteX26" fmla="*/ 242888 w 1519238"/>
              <a:gd name="connsiteY26" fmla="*/ 733736 h 2945953"/>
              <a:gd name="connsiteX27" fmla="*/ 280988 w 1519238"/>
              <a:gd name="connsiteY27" fmla="*/ 714686 h 2945953"/>
              <a:gd name="connsiteX28" fmla="*/ 300038 w 1519238"/>
              <a:gd name="connsiteY28" fmla="*/ 705161 h 2945953"/>
              <a:gd name="connsiteX29" fmla="*/ 314325 w 1519238"/>
              <a:gd name="connsiteY29" fmla="*/ 690873 h 2945953"/>
              <a:gd name="connsiteX30" fmla="*/ 328613 w 1519238"/>
              <a:gd name="connsiteY30" fmla="*/ 681348 h 2945953"/>
              <a:gd name="connsiteX31" fmla="*/ 333375 w 1519238"/>
              <a:gd name="connsiteY31" fmla="*/ 667061 h 2945953"/>
              <a:gd name="connsiteX32" fmla="*/ 347663 w 1519238"/>
              <a:gd name="connsiteY32" fmla="*/ 652773 h 2945953"/>
              <a:gd name="connsiteX33" fmla="*/ 357188 w 1519238"/>
              <a:gd name="connsiteY33" fmla="*/ 638486 h 2945953"/>
              <a:gd name="connsiteX34" fmla="*/ 385763 w 1519238"/>
              <a:gd name="connsiteY34" fmla="*/ 614673 h 2945953"/>
              <a:gd name="connsiteX35" fmla="*/ 395288 w 1519238"/>
              <a:gd name="connsiteY35" fmla="*/ 600386 h 2945953"/>
              <a:gd name="connsiteX36" fmla="*/ 409575 w 1519238"/>
              <a:gd name="connsiteY36" fmla="*/ 581336 h 2945953"/>
              <a:gd name="connsiteX37" fmla="*/ 433388 w 1519238"/>
              <a:gd name="connsiteY37" fmla="*/ 552761 h 2945953"/>
              <a:gd name="connsiteX38" fmla="*/ 452438 w 1519238"/>
              <a:gd name="connsiteY38" fmla="*/ 543236 h 2945953"/>
              <a:gd name="connsiteX39" fmla="*/ 481013 w 1519238"/>
              <a:gd name="connsiteY39" fmla="*/ 509898 h 2945953"/>
              <a:gd name="connsiteX40" fmla="*/ 514350 w 1519238"/>
              <a:gd name="connsiteY40" fmla="*/ 471798 h 2945953"/>
              <a:gd name="connsiteX41" fmla="*/ 557213 w 1519238"/>
              <a:gd name="connsiteY41" fmla="*/ 428936 h 2945953"/>
              <a:gd name="connsiteX42" fmla="*/ 590550 w 1519238"/>
              <a:gd name="connsiteY42" fmla="*/ 395598 h 2945953"/>
              <a:gd name="connsiteX43" fmla="*/ 609600 w 1519238"/>
              <a:gd name="connsiteY43" fmla="*/ 333686 h 2945953"/>
              <a:gd name="connsiteX44" fmla="*/ 628650 w 1519238"/>
              <a:gd name="connsiteY44" fmla="*/ 305111 h 2945953"/>
              <a:gd name="connsiteX45" fmla="*/ 652463 w 1519238"/>
              <a:gd name="connsiteY45" fmla="*/ 271773 h 2945953"/>
              <a:gd name="connsiteX46" fmla="*/ 676275 w 1519238"/>
              <a:gd name="connsiteY46" fmla="*/ 243198 h 2945953"/>
              <a:gd name="connsiteX47" fmla="*/ 690563 w 1519238"/>
              <a:gd name="connsiteY47" fmla="*/ 209861 h 2945953"/>
              <a:gd name="connsiteX48" fmla="*/ 700088 w 1519238"/>
              <a:gd name="connsiteY48" fmla="*/ 181286 h 2945953"/>
              <a:gd name="connsiteX49" fmla="*/ 714375 w 1519238"/>
              <a:gd name="connsiteY49" fmla="*/ 157473 h 2945953"/>
              <a:gd name="connsiteX50" fmla="*/ 742950 w 1519238"/>
              <a:gd name="connsiteY50" fmla="*/ 133661 h 2945953"/>
              <a:gd name="connsiteX51" fmla="*/ 747713 w 1519238"/>
              <a:gd name="connsiteY51" fmla="*/ 119373 h 2945953"/>
              <a:gd name="connsiteX52" fmla="*/ 733425 w 1519238"/>
              <a:gd name="connsiteY52" fmla="*/ 90798 h 2945953"/>
              <a:gd name="connsiteX53" fmla="*/ 728663 w 1519238"/>
              <a:gd name="connsiteY53" fmla="*/ 76511 h 2945953"/>
              <a:gd name="connsiteX54" fmla="*/ 757238 w 1519238"/>
              <a:gd name="connsiteY54" fmla="*/ 90798 h 2945953"/>
              <a:gd name="connsiteX55" fmla="*/ 766763 w 1519238"/>
              <a:gd name="connsiteY55" fmla="*/ 105086 h 2945953"/>
              <a:gd name="connsiteX56" fmla="*/ 757238 w 1519238"/>
              <a:gd name="connsiteY56" fmla="*/ 71748 h 2945953"/>
              <a:gd name="connsiteX57" fmla="*/ 747713 w 1519238"/>
              <a:gd name="connsiteY57" fmla="*/ 57461 h 2945953"/>
              <a:gd name="connsiteX58" fmla="*/ 742950 w 1519238"/>
              <a:gd name="connsiteY58" fmla="*/ 43173 h 2945953"/>
              <a:gd name="connsiteX59" fmla="*/ 733425 w 1519238"/>
              <a:gd name="connsiteY59" fmla="*/ 28886 h 2945953"/>
              <a:gd name="connsiteX60" fmla="*/ 752475 w 1519238"/>
              <a:gd name="connsiteY60" fmla="*/ 38411 h 2945953"/>
              <a:gd name="connsiteX61" fmla="*/ 766763 w 1519238"/>
              <a:gd name="connsiteY61" fmla="*/ 43173 h 2945953"/>
              <a:gd name="connsiteX62" fmla="*/ 781050 w 1519238"/>
              <a:gd name="connsiteY62" fmla="*/ 43173 h 2945953"/>
              <a:gd name="connsiteX63" fmla="*/ 766763 w 1519238"/>
              <a:gd name="connsiteY63" fmla="*/ 14598 h 2945953"/>
              <a:gd name="connsiteX64" fmla="*/ 762000 w 1519238"/>
              <a:gd name="connsiteY64" fmla="*/ 311 h 2945953"/>
              <a:gd name="connsiteX65" fmla="*/ 804863 w 1519238"/>
              <a:gd name="connsiteY65" fmla="*/ 19361 h 2945953"/>
              <a:gd name="connsiteX66" fmla="*/ 814388 w 1519238"/>
              <a:gd name="connsiteY66" fmla="*/ 33648 h 2945953"/>
              <a:gd name="connsiteX67" fmla="*/ 857250 w 1519238"/>
              <a:gd name="connsiteY67" fmla="*/ 62223 h 2945953"/>
              <a:gd name="connsiteX68" fmla="*/ 876300 w 1519238"/>
              <a:gd name="connsiteY68" fmla="*/ 71748 h 2945953"/>
              <a:gd name="connsiteX69" fmla="*/ 890588 w 1519238"/>
              <a:gd name="connsiteY69" fmla="*/ 86036 h 2945953"/>
              <a:gd name="connsiteX70" fmla="*/ 904875 w 1519238"/>
              <a:gd name="connsiteY70" fmla="*/ 90798 h 2945953"/>
              <a:gd name="connsiteX71" fmla="*/ 947738 w 1519238"/>
              <a:gd name="connsiteY71" fmla="*/ 105086 h 2945953"/>
              <a:gd name="connsiteX72" fmla="*/ 966788 w 1519238"/>
              <a:gd name="connsiteY72" fmla="*/ 114611 h 2945953"/>
              <a:gd name="connsiteX73" fmla="*/ 985838 w 1519238"/>
              <a:gd name="connsiteY73" fmla="*/ 143186 h 2945953"/>
              <a:gd name="connsiteX74" fmla="*/ 1028700 w 1519238"/>
              <a:gd name="connsiteY74" fmla="*/ 176523 h 2945953"/>
              <a:gd name="connsiteX75" fmla="*/ 1047750 w 1519238"/>
              <a:gd name="connsiteY75" fmla="*/ 205098 h 2945953"/>
              <a:gd name="connsiteX76" fmla="*/ 1090613 w 1519238"/>
              <a:gd name="connsiteY76" fmla="*/ 252723 h 2945953"/>
              <a:gd name="connsiteX77" fmla="*/ 1109663 w 1519238"/>
              <a:gd name="connsiteY77" fmla="*/ 281298 h 2945953"/>
              <a:gd name="connsiteX78" fmla="*/ 1114425 w 1519238"/>
              <a:gd name="connsiteY78" fmla="*/ 300348 h 2945953"/>
              <a:gd name="connsiteX79" fmla="*/ 1138238 w 1519238"/>
              <a:gd name="connsiteY79" fmla="*/ 343211 h 2945953"/>
              <a:gd name="connsiteX80" fmla="*/ 1166813 w 1519238"/>
              <a:gd name="connsiteY80" fmla="*/ 362261 h 2945953"/>
              <a:gd name="connsiteX81" fmla="*/ 1204913 w 1519238"/>
              <a:gd name="connsiteY81" fmla="*/ 371786 h 2945953"/>
              <a:gd name="connsiteX82" fmla="*/ 1214438 w 1519238"/>
              <a:gd name="connsiteY82" fmla="*/ 386073 h 2945953"/>
              <a:gd name="connsiteX83" fmla="*/ 1238250 w 1519238"/>
              <a:gd name="connsiteY83" fmla="*/ 414648 h 2945953"/>
              <a:gd name="connsiteX84" fmla="*/ 1247775 w 1519238"/>
              <a:gd name="connsiteY84" fmla="*/ 443223 h 2945953"/>
              <a:gd name="connsiteX85" fmla="*/ 1252538 w 1519238"/>
              <a:gd name="connsiteY85" fmla="*/ 457511 h 2945953"/>
              <a:gd name="connsiteX86" fmla="*/ 1262063 w 1519238"/>
              <a:gd name="connsiteY86" fmla="*/ 476561 h 2945953"/>
              <a:gd name="connsiteX87" fmla="*/ 1290638 w 1519238"/>
              <a:gd name="connsiteY87" fmla="*/ 519423 h 2945953"/>
              <a:gd name="connsiteX88" fmla="*/ 1300163 w 1519238"/>
              <a:gd name="connsiteY88" fmla="*/ 533711 h 2945953"/>
              <a:gd name="connsiteX89" fmla="*/ 1304925 w 1519238"/>
              <a:gd name="connsiteY89" fmla="*/ 547998 h 2945953"/>
              <a:gd name="connsiteX90" fmla="*/ 1319213 w 1519238"/>
              <a:gd name="connsiteY90" fmla="*/ 557523 h 2945953"/>
              <a:gd name="connsiteX91" fmla="*/ 1371600 w 1519238"/>
              <a:gd name="connsiteY91" fmla="*/ 581336 h 2945953"/>
              <a:gd name="connsiteX92" fmla="*/ 1390650 w 1519238"/>
              <a:gd name="connsiteY92" fmla="*/ 590861 h 2945953"/>
              <a:gd name="connsiteX93" fmla="*/ 1419225 w 1519238"/>
              <a:gd name="connsiteY93" fmla="*/ 600386 h 2945953"/>
              <a:gd name="connsiteX94" fmla="*/ 1462088 w 1519238"/>
              <a:gd name="connsiteY94" fmla="*/ 595623 h 2945953"/>
              <a:gd name="connsiteX95" fmla="*/ 1476375 w 1519238"/>
              <a:gd name="connsiteY95" fmla="*/ 590861 h 2945953"/>
              <a:gd name="connsiteX96" fmla="*/ 1485900 w 1519238"/>
              <a:gd name="connsiteY96" fmla="*/ 576573 h 2945953"/>
              <a:gd name="connsiteX97" fmla="*/ 1504950 w 1519238"/>
              <a:gd name="connsiteY97" fmla="*/ 571811 h 2945953"/>
              <a:gd name="connsiteX98" fmla="*/ 1519238 w 1519238"/>
              <a:gd name="connsiteY98" fmla="*/ 567048 h 2945953"/>
              <a:gd name="connsiteX99" fmla="*/ 1509713 w 1519238"/>
              <a:gd name="connsiteY99" fmla="*/ 705161 h 2945953"/>
              <a:gd name="connsiteX100" fmla="*/ 1504950 w 1519238"/>
              <a:gd name="connsiteY100" fmla="*/ 719448 h 2945953"/>
              <a:gd name="connsiteX101" fmla="*/ 1485900 w 1519238"/>
              <a:gd name="connsiteY101" fmla="*/ 748023 h 2945953"/>
              <a:gd name="connsiteX102" fmla="*/ 1466850 w 1519238"/>
              <a:gd name="connsiteY102" fmla="*/ 786123 h 2945953"/>
              <a:gd name="connsiteX103" fmla="*/ 1457325 w 1519238"/>
              <a:gd name="connsiteY103" fmla="*/ 824223 h 2945953"/>
              <a:gd name="connsiteX104" fmla="*/ 1447800 w 1519238"/>
              <a:gd name="connsiteY104" fmla="*/ 909948 h 2945953"/>
              <a:gd name="connsiteX105" fmla="*/ 1438275 w 1519238"/>
              <a:gd name="connsiteY105" fmla="*/ 1014723 h 2945953"/>
              <a:gd name="connsiteX106" fmla="*/ 1428750 w 1519238"/>
              <a:gd name="connsiteY106" fmla="*/ 1090923 h 2945953"/>
              <a:gd name="connsiteX107" fmla="*/ 1414463 w 1519238"/>
              <a:gd name="connsiteY107" fmla="*/ 1119498 h 2945953"/>
              <a:gd name="connsiteX108" fmla="*/ 1400175 w 1519238"/>
              <a:gd name="connsiteY108" fmla="*/ 1148073 h 2945953"/>
              <a:gd name="connsiteX109" fmla="*/ 1395413 w 1519238"/>
              <a:gd name="connsiteY109" fmla="*/ 1162361 h 2945953"/>
              <a:gd name="connsiteX110" fmla="*/ 1338263 w 1519238"/>
              <a:gd name="connsiteY110" fmla="*/ 1148073 h 2945953"/>
              <a:gd name="connsiteX111" fmla="*/ 1314450 w 1519238"/>
              <a:gd name="connsiteY111" fmla="*/ 1143311 h 2945953"/>
              <a:gd name="connsiteX112" fmla="*/ 1285875 w 1519238"/>
              <a:gd name="connsiteY112" fmla="*/ 1133786 h 2945953"/>
              <a:gd name="connsiteX113" fmla="*/ 1223963 w 1519238"/>
              <a:gd name="connsiteY113" fmla="*/ 1138548 h 2945953"/>
              <a:gd name="connsiteX114" fmla="*/ 1214438 w 1519238"/>
              <a:gd name="connsiteY114" fmla="*/ 1167123 h 2945953"/>
              <a:gd name="connsiteX115" fmla="*/ 1204913 w 1519238"/>
              <a:gd name="connsiteY115" fmla="*/ 1186173 h 2945953"/>
              <a:gd name="connsiteX116" fmla="*/ 1195388 w 1519238"/>
              <a:gd name="connsiteY116" fmla="*/ 1214748 h 2945953"/>
              <a:gd name="connsiteX117" fmla="*/ 1190625 w 1519238"/>
              <a:gd name="connsiteY117" fmla="*/ 1281423 h 2945953"/>
              <a:gd name="connsiteX118" fmla="*/ 1176338 w 1519238"/>
              <a:gd name="connsiteY118" fmla="*/ 1300473 h 2945953"/>
              <a:gd name="connsiteX119" fmla="*/ 1190625 w 1519238"/>
              <a:gd name="connsiteY119" fmla="*/ 1333811 h 2945953"/>
              <a:gd name="connsiteX120" fmla="*/ 1200150 w 1519238"/>
              <a:gd name="connsiteY120" fmla="*/ 1348098 h 2945953"/>
              <a:gd name="connsiteX121" fmla="*/ 1209675 w 1519238"/>
              <a:gd name="connsiteY121" fmla="*/ 1381436 h 2945953"/>
              <a:gd name="connsiteX122" fmla="*/ 1219200 w 1519238"/>
              <a:gd name="connsiteY122" fmla="*/ 1400486 h 2945953"/>
              <a:gd name="connsiteX123" fmla="*/ 1223963 w 1519238"/>
              <a:gd name="connsiteY123" fmla="*/ 1467161 h 2945953"/>
              <a:gd name="connsiteX124" fmla="*/ 1228725 w 1519238"/>
              <a:gd name="connsiteY124" fmla="*/ 1486211 h 2945953"/>
              <a:gd name="connsiteX125" fmla="*/ 1233488 w 1519238"/>
              <a:gd name="connsiteY125" fmla="*/ 1510023 h 2945953"/>
              <a:gd name="connsiteX126" fmla="*/ 1228725 w 1519238"/>
              <a:gd name="connsiteY126" fmla="*/ 1557648 h 2945953"/>
              <a:gd name="connsiteX127" fmla="*/ 1209675 w 1519238"/>
              <a:gd name="connsiteY127" fmla="*/ 1605273 h 2945953"/>
              <a:gd name="connsiteX128" fmla="*/ 1204913 w 1519238"/>
              <a:gd name="connsiteY128" fmla="*/ 1676711 h 2945953"/>
              <a:gd name="connsiteX129" fmla="*/ 1195388 w 1519238"/>
              <a:gd name="connsiteY129" fmla="*/ 1710048 h 2945953"/>
              <a:gd name="connsiteX130" fmla="*/ 1185863 w 1519238"/>
              <a:gd name="connsiteY130" fmla="*/ 1748148 h 2945953"/>
              <a:gd name="connsiteX131" fmla="*/ 1190625 w 1519238"/>
              <a:gd name="connsiteY131" fmla="*/ 1833873 h 2945953"/>
              <a:gd name="connsiteX132" fmla="*/ 1200150 w 1519238"/>
              <a:gd name="connsiteY132" fmla="*/ 1867211 h 2945953"/>
              <a:gd name="connsiteX133" fmla="*/ 1204913 w 1519238"/>
              <a:gd name="connsiteY133" fmla="*/ 1886261 h 2945953"/>
              <a:gd name="connsiteX134" fmla="*/ 1219200 w 1519238"/>
              <a:gd name="connsiteY134" fmla="*/ 1933886 h 2945953"/>
              <a:gd name="connsiteX135" fmla="*/ 1223963 w 1519238"/>
              <a:gd name="connsiteY135" fmla="*/ 2124386 h 2945953"/>
              <a:gd name="connsiteX136" fmla="*/ 1233488 w 1519238"/>
              <a:gd name="connsiteY136" fmla="*/ 2186298 h 2945953"/>
              <a:gd name="connsiteX137" fmla="*/ 1243013 w 1519238"/>
              <a:gd name="connsiteY137" fmla="*/ 2200586 h 2945953"/>
              <a:gd name="connsiteX138" fmla="*/ 1247775 w 1519238"/>
              <a:gd name="connsiteY138" fmla="*/ 2214873 h 2945953"/>
              <a:gd name="connsiteX139" fmla="*/ 1257300 w 1519238"/>
              <a:gd name="connsiteY139" fmla="*/ 2233923 h 2945953"/>
              <a:gd name="connsiteX140" fmla="*/ 1271588 w 1519238"/>
              <a:gd name="connsiteY140" fmla="*/ 2276786 h 2945953"/>
              <a:gd name="connsiteX141" fmla="*/ 1264444 w 1519238"/>
              <a:gd name="connsiteY141" fmla="*/ 2364892 h 2945953"/>
              <a:gd name="connsiteX142" fmla="*/ 1202532 w 1519238"/>
              <a:gd name="connsiteY142" fmla="*/ 2422042 h 2945953"/>
              <a:gd name="connsiteX143" fmla="*/ 1100138 w 1519238"/>
              <a:gd name="connsiteY143" fmla="*/ 2464906 h 2945953"/>
              <a:gd name="connsiteX144" fmla="*/ 1052512 w 1519238"/>
              <a:gd name="connsiteY144" fmla="*/ 2555392 h 2945953"/>
              <a:gd name="connsiteX145" fmla="*/ 1062037 w 1519238"/>
              <a:gd name="connsiteY145" fmla="*/ 2610161 h 2945953"/>
              <a:gd name="connsiteX146" fmla="*/ 1042987 w 1519238"/>
              <a:gd name="connsiteY146" fmla="*/ 2662548 h 2945953"/>
              <a:gd name="connsiteX147" fmla="*/ 1071563 w 1519238"/>
              <a:gd name="connsiteY147" fmla="*/ 2743510 h 2945953"/>
              <a:gd name="connsiteX148" fmla="*/ 1164431 w 1519238"/>
              <a:gd name="connsiteY148" fmla="*/ 2750652 h 2945953"/>
              <a:gd name="connsiteX149" fmla="*/ 1193006 w 1519238"/>
              <a:gd name="connsiteY149" fmla="*/ 2803040 h 2945953"/>
              <a:gd name="connsiteX150" fmla="*/ 1176337 w 1519238"/>
              <a:gd name="connsiteY150" fmla="*/ 2855426 h 2945953"/>
              <a:gd name="connsiteX151" fmla="*/ 1219200 w 1519238"/>
              <a:gd name="connsiteY151" fmla="*/ 2872095 h 2945953"/>
              <a:gd name="connsiteX152" fmla="*/ 1233488 w 1519238"/>
              <a:gd name="connsiteY152" fmla="*/ 2922101 h 2945953"/>
              <a:gd name="connsiteX153" fmla="*/ 1214438 w 1519238"/>
              <a:gd name="connsiteY153" fmla="*/ 2945912 h 2945953"/>
              <a:gd name="connsiteX154" fmla="*/ 1214438 w 1519238"/>
              <a:gd name="connsiteY154" fmla="*/ 2945912 h 2945953"/>
              <a:gd name="connsiteX0" fmla="*/ 0 w 1519238"/>
              <a:gd name="connsiteY0" fmla="*/ 1524311 h 2962581"/>
              <a:gd name="connsiteX1" fmla="*/ 23813 w 1519238"/>
              <a:gd name="connsiteY1" fmla="*/ 1486211 h 2962581"/>
              <a:gd name="connsiteX2" fmla="*/ 28575 w 1519238"/>
              <a:gd name="connsiteY2" fmla="*/ 1471923 h 2962581"/>
              <a:gd name="connsiteX3" fmla="*/ 47625 w 1519238"/>
              <a:gd name="connsiteY3" fmla="*/ 1438586 h 2962581"/>
              <a:gd name="connsiteX4" fmla="*/ 61913 w 1519238"/>
              <a:gd name="connsiteY4" fmla="*/ 1424298 h 2962581"/>
              <a:gd name="connsiteX5" fmla="*/ 80963 w 1519238"/>
              <a:gd name="connsiteY5" fmla="*/ 1395723 h 2962581"/>
              <a:gd name="connsiteX6" fmla="*/ 85725 w 1519238"/>
              <a:gd name="connsiteY6" fmla="*/ 1371911 h 2962581"/>
              <a:gd name="connsiteX7" fmla="*/ 119063 w 1519238"/>
              <a:gd name="connsiteY7" fmla="*/ 1338573 h 2962581"/>
              <a:gd name="connsiteX8" fmla="*/ 147638 w 1519238"/>
              <a:gd name="connsiteY8" fmla="*/ 1333811 h 2962581"/>
              <a:gd name="connsiteX9" fmla="*/ 157163 w 1519238"/>
              <a:gd name="connsiteY9" fmla="*/ 1305236 h 2962581"/>
              <a:gd name="connsiteX10" fmla="*/ 166688 w 1519238"/>
              <a:gd name="connsiteY10" fmla="*/ 1252848 h 2962581"/>
              <a:gd name="connsiteX11" fmla="*/ 157163 w 1519238"/>
              <a:gd name="connsiteY11" fmla="*/ 1176648 h 2962581"/>
              <a:gd name="connsiteX12" fmla="*/ 147638 w 1519238"/>
              <a:gd name="connsiteY12" fmla="*/ 1148073 h 2962581"/>
              <a:gd name="connsiteX13" fmla="*/ 142875 w 1519238"/>
              <a:gd name="connsiteY13" fmla="*/ 1114736 h 2962581"/>
              <a:gd name="connsiteX14" fmla="*/ 133350 w 1519238"/>
              <a:gd name="connsiteY14" fmla="*/ 1095686 h 2962581"/>
              <a:gd name="connsiteX15" fmla="*/ 128588 w 1519238"/>
              <a:gd name="connsiteY15" fmla="*/ 1081398 h 2962581"/>
              <a:gd name="connsiteX16" fmla="*/ 133350 w 1519238"/>
              <a:gd name="connsiteY16" fmla="*/ 986148 h 2962581"/>
              <a:gd name="connsiteX17" fmla="*/ 138113 w 1519238"/>
              <a:gd name="connsiteY17" fmla="*/ 971861 h 2962581"/>
              <a:gd name="connsiteX18" fmla="*/ 147638 w 1519238"/>
              <a:gd name="connsiteY18" fmla="*/ 957573 h 2962581"/>
              <a:gd name="connsiteX19" fmla="*/ 161925 w 1519238"/>
              <a:gd name="connsiteY19" fmla="*/ 943286 h 2962581"/>
              <a:gd name="connsiteX20" fmla="*/ 176213 w 1519238"/>
              <a:gd name="connsiteY20" fmla="*/ 900423 h 2962581"/>
              <a:gd name="connsiteX21" fmla="*/ 180975 w 1519238"/>
              <a:gd name="connsiteY21" fmla="*/ 886136 h 2962581"/>
              <a:gd name="connsiteX22" fmla="*/ 190500 w 1519238"/>
              <a:gd name="connsiteY22" fmla="*/ 867086 h 2962581"/>
              <a:gd name="connsiteX23" fmla="*/ 204788 w 1519238"/>
              <a:gd name="connsiteY23" fmla="*/ 814698 h 2962581"/>
              <a:gd name="connsiteX24" fmla="*/ 214313 w 1519238"/>
              <a:gd name="connsiteY24" fmla="*/ 781361 h 2962581"/>
              <a:gd name="connsiteX25" fmla="*/ 223838 w 1519238"/>
              <a:gd name="connsiteY25" fmla="*/ 767073 h 2962581"/>
              <a:gd name="connsiteX26" fmla="*/ 242888 w 1519238"/>
              <a:gd name="connsiteY26" fmla="*/ 733736 h 2962581"/>
              <a:gd name="connsiteX27" fmla="*/ 280988 w 1519238"/>
              <a:gd name="connsiteY27" fmla="*/ 714686 h 2962581"/>
              <a:gd name="connsiteX28" fmla="*/ 300038 w 1519238"/>
              <a:gd name="connsiteY28" fmla="*/ 705161 h 2962581"/>
              <a:gd name="connsiteX29" fmla="*/ 314325 w 1519238"/>
              <a:gd name="connsiteY29" fmla="*/ 690873 h 2962581"/>
              <a:gd name="connsiteX30" fmla="*/ 328613 w 1519238"/>
              <a:gd name="connsiteY30" fmla="*/ 681348 h 2962581"/>
              <a:gd name="connsiteX31" fmla="*/ 333375 w 1519238"/>
              <a:gd name="connsiteY31" fmla="*/ 667061 h 2962581"/>
              <a:gd name="connsiteX32" fmla="*/ 347663 w 1519238"/>
              <a:gd name="connsiteY32" fmla="*/ 652773 h 2962581"/>
              <a:gd name="connsiteX33" fmla="*/ 357188 w 1519238"/>
              <a:gd name="connsiteY33" fmla="*/ 638486 h 2962581"/>
              <a:gd name="connsiteX34" fmla="*/ 385763 w 1519238"/>
              <a:gd name="connsiteY34" fmla="*/ 614673 h 2962581"/>
              <a:gd name="connsiteX35" fmla="*/ 395288 w 1519238"/>
              <a:gd name="connsiteY35" fmla="*/ 600386 h 2962581"/>
              <a:gd name="connsiteX36" fmla="*/ 409575 w 1519238"/>
              <a:gd name="connsiteY36" fmla="*/ 581336 h 2962581"/>
              <a:gd name="connsiteX37" fmla="*/ 433388 w 1519238"/>
              <a:gd name="connsiteY37" fmla="*/ 552761 h 2962581"/>
              <a:gd name="connsiteX38" fmla="*/ 452438 w 1519238"/>
              <a:gd name="connsiteY38" fmla="*/ 543236 h 2962581"/>
              <a:gd name="connsiteX39" fmla="*/ 481013 w 1519238"/>
              <a:gd name="connsiteY39" fmla="*/ 509898 h 2962581"/>
              <a:gd name="connsiteX40" fmla="*/ 514350 w 1519238"/>
              <a:gd name="connsiteY40" fmla="*/ 471798 h 2962581"/>
              <a:gd name="connsiteX41" fmla="*/ 557213 w 1519238"/>
              <a:gd name="connsiteY41" fmla="*/ 428936 h 2962581"/>
              <a:gd name="connsiteX42" fmla="*/ 590550 w 1519238"/>
              <a:gd name="connsiteY42" fmla="*/ 395598 h 2962581"/>
              <a:gd name="connsiteX43" fmla="*/ 609600 w 1519238"/>
              <a:gd name="connsiteY43" fmla="*/ 333686 h 2962581"/>
              <a:gd name="connsiteX44" fmla="*/ 628650 w 1519238"/>
              <a:gd name="connsiteY44" fmla="*/ 305111 h 2962581"/>
              <a:gd name="connsiteX45" fmla="*/ 652463 w 1519238"/>
              <a:gd name="connsiteY45" fmla="*/ 271773 h 2962581"/>
              <a:gd name="connsiteX46" fmla="*/ 676275 w 1519238"/>
              <a:gd name="connsiteY46" fmla="*/ 243198 h 2962581"/>
              <a:gd name="connsiteX47" fmla="*/ 690563 w 1519238"/>
              <a:gd name="connsiteY47" fmla="*/ 209861 h 2962581"/>
              <a:gd name="connsiteX48" fmla="*/ 700088 w 1519238"/>
              <a:gd name="connsiteY48" fmla="*/ 181286 h 2962581"/>
              <a:gd name="connsiteX49" fmla="*/ 714375 w 1519238"/>
              <a:gd name="connsiteY49" fmla="*/ 157473 h 2962581"/>
              <a:gd name="connsiteX50" fmla="*/ 742950 w 1519238"/>
              <a:gd name="connsiteY50" fmla="*/ 133661 h 2962581"/>
              <a:gd name="connsiteX51" fmla="*/ 747713 w 1519238"/>
              <a:gd name="connsiteY51" fmla="*/ 119373 h 2962581"/>
              <a:gd name="connsiteX52" fmla="*/ 733425 w 1519238"/>
              <a:gd name="connsiteY52" fmla="*/ 90798 h 2962581"/>
              <a:gd name="connsiteX53" fmla="*/ 728663 w 1519238"/>
              <a:gd name="connsiteY53" fmla="*/ 76511 h 2962581"/>
              <a:gd name="connsiteX54" fmla="*/ 757238 w 1519238"/>
              <a:gd name="connsiteY54" fmla="*/ 90798 h 2962581"/>
              <a:gd name="connsiteX55" fmla="*/ 766763 w 1519238"/>
              <a:gd name="connsiteY55" fmla="*/ 105086 h 2962581"/>
              <a:gd name="connsiteX56" fmla="*/ 757238 w 1519238"/>
              <a:gd name="connsiteY56" fmla="*/ 71748 h 2962581"/>
              <a:gd name="connsiteX57" fmla="*/ 747713 w 1519238"/>
              <a:gd name="connsiteY57" fmla="*/ 57461 h 2962581"/>
              <a:gd name="connsiteX58" fmla="*/ 742950 w 1519238"/>
              <a:gd name="connsiteY58" fmla="*/ 43173 h 2962581"/>
              <a:gd name="connsiteX59" fmla="*/ 733425 w 1519238"/>
              <a:gd name="connsiteY59" fmla="*/ 28886 h 2962581"/>
              <a:gd name="connsiteX60" fmla="*/ 752475 w 1519238"/>
              <a:gd name="connsiteY60" fmla="*/ 38411 h 2962581"/>
              <a:gd name="connsiteX61" fmla="*/ 766763 w 1519238"/>
              <a:gd name="connsiteY61" fmla="*/ 43173 h 2962581"/>
              <a:gd name="connsiteX62" fmla="*/ 781050 w 1519238"/>
              <a:gd name="connsiteY62" fmla="*/ 43173 h 2962581"/>
              <a:gd name="connsiteX63" fmla="*/ 766763 w 1519238"/>
              <a:gd name="connsiteY63" fmla="*/ 14598 h 2962581"/>
              <a:gd name="connsiteX64" fmla="*/ 762000 w 1519238"/>
              <a:gd name="connsiteY64" fmla="*/ 311 h 2962581"/>
              <a:gd name="connsiteX65" fmla="*/ 804863 w 1519238"/>
              <a:gd name="connsiteY65" fmla="*/ 19361 h 2962581"/>
              <a:gd name="connsiteX66" fmla="*/ 814388 w 1519238"/>
              <a:gd name="connsiteY66" fmla="*/ 33648 h 2962581"/>
              <a:gd name="connsiteX67" fmla="*/ 857250 w 1519238"/>
              <a:gd name="connsiteY67" fmla="*/ 62223 h 2962581"/>
              <a:gd name="connsiteX68" fmla="*/ 876300 w 1519238"/>
              <a:gd name="connsiteY68" fmla="*/ 71748 h 2962581"/>
              <a:gd name="connsiteX69" fmla="*/ 890588 w 1519238"/>
              <a:gd name="connsiteY69" fmla="*/ 86036 h 2962581"/>
              <a:gd name="connsiteX70" fmla="*/ 904875 w 1519238"/>
              <a:gd name="connsiteY70" fmla="*/ 90798 h 2962581"/>
              <a:gd name="connsiteX71" fmla="*/ 947738 w 1519238"/>
              <a:gd name="connsiteY71" fmla="*/ 105086 h 2962581"/>
              <a:gd name="connsiteX72" fmla="*/ 966788 w 1519238"/>
              <a:gd name="connsiteY72" fmla="*/ 114611 h 2962581"/>
              <a:gd name="connsiteX73" fmla="*/ 985838 w 1519238"/>
              <a:gd name="connsiteY73" fmla="*/ 143186 h 2962581"/>
              <a:gd name="connsiteX74" fmla="*/ 1028700 w 1519238"/>
              <a:gd name="connsiteY74" fmla="*/ 176523 h 2962581"/>
              <a:gd name="connsiteX75" fmla="*/ 1047750 w 1519238"/>
              <a:gd name="connsiteY75" fmla="*/ 205098 h 2962581"/>
              <a:gd name="connsiteX76" fmla="*/ 1090613 w 1519238"/>
              <a:gd name="connsiteY76" fmla="*/ 252723 h 2962581"/>
              <a:gd name="connsiteX77" fmla="*/ 1109663 w 1519238"/>
              <a:gd name="connsiteY77" fmla="*/ 281298 h 2962581"/>
              <a:gd name="connsiteX78" fmla="*/ 1114425 w 1519238"/>
              <a:gd name="connsiteY78" fmla="*/ 300348 h 2962581"/>
              <a:gd name="connsiteX79" fmla="*/ 1138238 w 1519238"/>
              <a:gd name="connsiteY79" fmla="*/ 343211 h 2962581"/>
              <a:gd name="connsiteX80" fmla="*/ 1166813 w 1519238"/>
              <a:gd name="connsiteY80" fmla="*/ 362261 h 2962581"/>
              <a:gd name="connsiteX81" fmla="*/ 1204913 w 1519238"/>
              <a:gd name="connsiteY81" fmla="*/ 371786 h 2962581"/>
              <a:gd name="connsiteX82" fmla="*/ 1214438 w 1519238"/>
              <a:gd name="connsiteY82" fmla="*/ 386073 h 2962581"/>
              <a:gd name="connsiteX83" fmla="*/ 1238250 w 1519238"/>
              <a:gd name="connsiteY83" fmla="*/ 414648 h 2962581"/>
              <a:gd name="connsiteX84" fmla="*/ 1247775 w 1519238"/>
              <a:gd name="connsiteY84" fmla="*/ 443223 h 2962581"/>
              <a:gd name="connsiteX85" fmla="*/ 1252538 w 1519238"/>
              <a:gd name="connsiteY85" fmla="*/ 457511 h 2962581"/>
              <a:gd name="connsiteX86" fmla="*/ 1262063 w 1519238"/>
              <a:gd name="connsiteY86" fmla="*/ 476561 h 2962581"/>
              <a:gd name="connsiteX87" fmla="*/ 1290638 w 1519238"/>
              <a:gd name="connsiteY87" fmla="*/ 519423 h 2962581"/>
              <a:gd name="connsiteX88" fmla="*/ 1300163 w 1519238"/>
              <a:gd name="connsiteY88" fmla="*/ 533711 h 2962581"/>
              <a:gd name="connsiteX89" fmla="*/ 1304925 w 1519238"/>
              <a:gd name="connsiteY89" fmla="*/ 547998 h 2962581"/>
              <a:gd name="connsiteX90" fmla="*/ 1319213 w 1519238"/>
              <a:gd name="connsiteY90" fmla="*/ 557523 h 2962581"/>
              <a:gd name="connsiteX91" fmla="*/ 1371600 w 1519238"/>
              <a:gd name="connsiteY91" fmla="*/ 581336 h 2962581"/>
              <a:gd name="connsiteX92" fmla="*/ 1390650 w 1519238"/>
              <a:gd name="connsiteY92" fmla="*/ 590861 h 2962581"/>
              <a:gd name="connsiteX93" fmla="*/ 1419225 w 1519238"/>
              <a:gd name="connsiteY93" fmla="*/ 600386 h 2962581"/>
              <a:gd name="connsiteX94" fmla="*/ 1462088 w 1519238"/>
              <a:gd name="connsiteY94" fmla="*/ 595623 h 2962581"/>
              <a:gd name="connsiteX95" fmla="*/ 1476375 w 1519238"/>
              <a:gd name="connsiteY95" fmla="*/ 590861 h 2962581"/>
              <a:gd name="connsiteX96" fmla="*/ 1485900 w 1519238"/>
              <a:gd name="connsiteY96" fmla="*/ 576573 h 2962581"/>
              <a:gd name="connsiteX97" fmla="*/ 1504950 w 1519238"/>
              <a:gd name="connsiteY97" fmla="*/ 571811 h 2962581"/>
              <a:gd name="connsiteX98" fmla="*/ 1519238 w 1519238"/>
              <a:gd name="connsiteY98" fmla="*/ 567048 h 2962581"/>
              <a:gd name="connsiteX99" fmla="*/ 1509713 w 1519238"/>
              <a:gd name="connsiteY99" fmla="*/ 705161 h 2962581"/>
              <a:gd name="connsiteX100" fmla="*/ 1504950 w 1519238"/>
              <a:gd name="connsiteY100" fmla="*/ 719448 h 2962581"/>
              <a:gd name="connsiteX101" fmla="*/ 1485900 w 1519238"/>
              <a:gd name="connsiteY101" fmla="*/ 748023 h 2962581"/>
              <a:gd name="connsiteX102" fmla="*/ 1466850 w 1519238"/>
              <a:gd name="connsiteY102" fmla="*/ 786123 h 2962581"/>
              <a:gd name="connsiteX103" fmla="*/ 1457325 w 1519238"/>
              <a:gd name="connsiteY103" fmla="*/ 824223 h 2962581"/>
              <a:gd name="connsiteX104" fmla="*/ 1447800 w 1519238"/>
              <a:gd name="connsiteY104" fmla="*/ 909948 h 2962581"/>
              <a:gd name="connsiteX105" fmla="*/ 1438275 w 1519238"/>
              <a:gd name="connsiteY105" fmla="*/ 1014723 h 2962581"/>
              <a:gd name="connsiteX106" fmla="*/ 1428750 w 1519238"/>
              <a:gd name="connsiteY106" fmla="*/ 1090923 h 2962581"/>
              <a:gd name="connsiteX107" fmla="*/ 1414463 w 1519238"/>
              <a:gd name="connsiteY107" fmla="*/ 1119498 h 2962581"/>
              <a:gd name="connsiteX108" fmla="*/ 1400175 w 1519238"/>
              <a:gd name="connsiteY108" fmla="*/ 1148073 h 2962581"/>
              <a:gd name="connsiteX109" fmla="*/ 1395413 w 1519238"/>
              <a:gd name="connsiteY109" fmla="*/ 1162361 h 2962581"/>
              <a:gd name="connsiteX110" fmla="*/ 1338263 w 1519238"/>
              <a:gd name="connsiteY110" fmla="*/ 1148073 h 2962581"/>
              <a:gd name="connsiteX111" fmla="*/ 1314450 w 1519238"/>
              <a:gd name="connsiteY111" fmla="*/ 1143311 h 2962581"/>
              <a:gd name="connsiteX112" fmla="*/ 1285875 w 1519238"/>
              <a:gd name="connsiteY112" fmla="*/ 1133786 h 2962581"/>
              <a:gd name="connsiteX113" fmla="*/ 1223963 w 1519238"/>
              <a:gd name="connsiteY113" fmla="*/ 1138548 h 2962581"/>
              <a:gd name="connsiteX114" fmla="*/ 1214438 w 1519238"/>
              <a:gd name="connsiteY114" fmla="*/ 1167123 h 2962581"/>
              <a:gd name="connsiteX115" fmla="*/ 1204913 w 1519238"/>
              <a:gd name="connsiteY115" fmla="*/ 1186173 h 2962581"/>
              <a:gd name="connsiteX116" fmla="*/ 1195388 w 1519238"/>
              <a:gd name="connsiteY116" fmla="*/ 1214748 h 2962581"/>
              <a:gd name="connsiteX117" fmla="*/ 1190625 w 1519238"/>
              <a:gd name="connsiteY117" fmla="*/ 1281423 h 2962581"/>
              <a:gd name="connsiteX118" fmla="*/ 1176338 w 1519238"/>
              <a:gd name="connsiteY118" fmla="*/ 1300473 h 2962581"/>
              <a:gd name="connsiteX119" fmla="*/ 1190625 w 1519238"/>
              <a:gd name="connsiteY119" fmla="*/ 1333811 h 2962581"/>
              <a:gd name="connsiteX120" fmla="*/ 1200150 w 1519238"/>
              <a:gd name="connsiteY120" fmla="*/ 1348098 h 2962581"/>
              <a:gd name="connsiteX121" fmla="*/ 1209675 w 1519238"/>
              <a:gd name="connsiteY121" fmla="*/ 1381436 h 2962581"/>
              <a:gd name="connsiteX122" fmla="*/ 1219200 w 1519238"/>
              <a:gd name="connsiteY122" fmla="*/ 1400486 h 2962581"/>
              <a:gd name="connsiteX123" fmla="*/ 1223963 w 1519238"/>
              <a:gd name="connsiteY123" fmla="*/ 1467161 h 2962581"/>
              <a:gd name="connsiteX124" fmla="*/ 1228725 w 1519238"/>
              <a:gd name="connsiteY124" fmla="*/ 1486211 h 2962581"/>
              <a:gd name="connsiteX125" fmla="*/ 1233488 w 1519238"/>
              <a:gd name="connsiteY125" fmla="*/ 1510023 h 2962581"/>
              <a:gd name="connsiteX126" fmla="*/ 1228725 w 1519238"/>
              <a:gd name="connsiteY126" fmla="*/ 1557648 h 2962581"/>
              <a:gd name="connsiteX127" fmla="*/ 1209675 w 1519238"/>
              <a:gd name="connsiteY127" fmla="*/ 1605273 h 2962581"/>
              <a:gd name="connsiteX128" fmla="*/ 1204913 w 1519238"/>
              <a:gd name="connsiteY128" fmla="*/ 1676711 h 2962581"/>
              <a:gd name="connsiteX129" fmla="*/ 1195388 w 1519238"/>
              <a:gd name="connsiteY129" fmla="*/ 1710048 h 2962581"/>
              <a:gd name="connsiteX130" fmla="*/ 1185863 w 1519238"/>
              <a:gd name="connsiteY130" fmla="*/ 1748148 h 2962581"/>
              <a:gd name="connsiteX131" fmla="*/ 1190625 w 1519238"/>
              <a:gd name="connsiteY131" fmla="*/ 1833873 h 2962581"/>
              <a:gd name="connsiteX132" fmla="*/ 1200150 w 1519238"/>
              <a:gd name="connsiteY132" fmla="*/ 1867211 h 2962581"/>
              <a:gd name="connsiteX133" fmla="*/ 1204913 w 1519238"/>
              <a:gd name="connsiteY133" fmla="*/ 1886261 h 2962581"/>
              <a:gd name="connsiteX134" fmla="*/ 1219200 w 1519238"/>
              <a:gd name="connsiteY134" fmla="*/ 1933886 h 2962581"/>
              <a:gd name="connsiteX135" fmla="*/ 1223963 w 1519238"/>
              <a:gd name="connsiteY135" fmla="*/ 2124386 h 2962581"/>
              <a:gd name="connsiteX136" fmla="*/ 1233488 w 1519238"/>
              <a:gd name="connsiteY136" fmla="*/ 2186298 h 2962581"/>
              <a:gd name="connsiteX137" fmla="*/ 1243013 w 1519238"/>
              <a:gd name="connsiteY137" fmla="*/ 2200586 h 2962581"/>
              <a:gd name="connsiteX138" fmla="*/ 1247775 w 1519238"/>
              <a:gd name="connsiteY138" fmla="*/ 2214873 h 2962581"/>
              <a:gd name="connsiteX139" fmla="*/ 1257300 w 1519238"/>
              <a:gd name="connsiteY139" fmla="*/ 2233923 h 2962581"/>
              <a:gd name="connsiteX140" fmla="*/ 1271588 w 1519238"/>
              <a:gd name="connsiteY140" fmla="*/ 2276786 h 2962581"/>
              <a:gd name="connsiteX141" fmla="*/ 1264444 w 1519238"/>
              <a:gd name="connsiteY141" fmla="*/ 2364892 h 2962581"/>
              <a:gd name="connsiteX142" fmla="*/ 1202532 w 1519238"/>
              <a:gd name="connsiteY142" fmla="*/ 2422042 h 2962581"/>
              <a:gd name="connsiteX143" fmla="*/ 1100138 w 1519238"/>
              <a:gd name="connsiteY143" fmla="*/ 2464906 h 2962581"/>
              <a:gd name="connsiteX144" fmla="*/ 1052512 w 1519238"/>
              <a:gd name="connsiteY144" fmla="*/ 2555392 h 2962581"/>
              <a:gd name="connsiteX145" fmla="*/ 1062037 w 1519238"/>
              <a:gd name="connsiteY145" fmla="*/ 2610161 h 2962581"/>
              <a:gd name="connsiteX146" fmla="*/ 1042987 w 1519238"/>
              <a:gd name="connsiteY146" fmla="*/ 2662548 h 2962581"/>
              <a:gd name="connsiteX147" fmla="*/ 1071563 w 1519238"/>
              <a:gd name="connsiteY147" fmla="*/ 2743510 h 2962581"/>
              <a:gd name="connsiteX148" fmla="*/ 1164431 w 1519238"/>
              <a:gd name="connsiteY148" fmla="*/ 2750652 h 2962581"/>
              <a:gd name="connsiteX149" fmla="*/ 1193006 w 1519238"/>
              <a:gd name="connsiteY149" fmla="*/ 2803040 h 2962581"/>
              <a:gd name="connsiteX150" fmla="*/ 1176337 w 1519238"/>
              <a:gd name="connsiteY150" fmla="*/ 2855426 h 2962581"/>
              <a:gd name="connsiteX151" fmla="*/ 1219200 w 1519238"/>
              <a:gd name="connsiteY151" fmla="*/ 2872095 h 2962581"/>
              <a:gd name="connsiteX152" fmla="*/ 1233488 w 1519238"/>
              <a:gd name="connsiteY152" fmla="*/ 2922101 h 2962581"/>
              <a:gd name="connsiteX153" fmla="*/ 1214438 w 1519238"/>
              <a:gd name="connsiteY153" fmla="*/ 2945912 h 2962581"/>
              <a:gd name="connsiteX154" fmla="*/ 1254919 w 1519238"/>
              <a:gd name="connsiteY154" fmla="*/ 2962581 h 2962581"/>
              <a:gd name="connsiteX0" fmla="*/ 0 w 1519238"/>
              <a:gd name="connsiteY0" fmla="*/ 1524311 h 2962807"/>
              <a:gd name="connsiteX1" fmla="*/ 23813 w 1519238"/>
              <a:gd name="connsiteY1" fmla="*/ 1486211 h 2962807"/>
              <a:gd name="connsiteX2" fmla="*/ 28575 w 1519238"/>
              <a:gd name="connsiteY2" fmla="*/ 1471923 h 2962807"/>
              <a:gd name="connsiteX3" fmla="*/ 47625 w 1519238"/>
              <a:gd name="connsiteY3" fmla="*/ 1438586 h 2962807"/>
              <a:gd name="connsiteX4" fmla="*/ 61913 w 1519238"/>
              <a:gd name="connsiteY4" fmla="*/ 1424298 h 2962807"/>
              <a:gd name="connsiteX5" fmla="*/ 80963 w 1519238"/>
              <a:gd name="connsiteY5" fmla="*/ 1395723 h 2962807"/>
              <a:gd name="connsiteX6" fmla="*/ 85725 w 1519238"/>
              <a:gd name="connsiteY6" fmla="*/ 1371911 h 2962807"/>
              <a:gd name="connsiteX7" fmla="*/ 119063 w 1519238"/>
              <a:gd name="connsiteY7" fmla="*/ 1338573 h 2962807"/>
              <a:gd name="connsiteX8" fmla="*/ 147638 w 1519238"/>
              <a:gd name="connsiteY8" fmla="*/ 1333811 h 2962807"/>
              <a:gd name="connsiteX9" fmla="*/ 157163 w 1519238"/>
              <a:gd name="connsiteY9" fmla="*/ 1305236 h 2962807"/>
              <a:gd name="connsiteX10" fmla="*/ 166688 w 1519238"/>
              <a:gd name="connsiteY10" fmla="*/ 1252848 h 2962807"/>
              <a:gd name="connsiteX11" fmla="*/ 157163 w 1519238"/>
              <a:gd name="connsiteY11" fmla="*/ 1176648 h 2962807"/>
              <a:gd name="connsiteX12" fmla="*/ 147638 w 1519238"/>
              <a:gd name="connsiteY12" fmla="*/ 1148073 h 2962807"/>
              <a:gd name="connsiteX13" fmla="*/ 142875 w 1519238"/>
              <a:gd name="connsiteY13" fmla="*/ 1114736 h 2962807"/>
              <a:gd name="connsiteX14" fmla="*/ 133350 w 1519238"/>
              <a:gd name="connsiteY14" fmla="*/ 1095686 h 2962807"/>
              <a:gd name="connsiteX15" fmla="*/ 128588 w 1519238"/>
              <a:gd name="connsiteY15" fmla="*/ 1081398 h 2962807"/>
              <a:gd name="connsiteX16" fmla="*/ 133350 w 1519238"/>
              <a:gd name="connsiteY16" fmla="*/ 986148 h 2962807"/>
              <a:gd name="connsiteX17" fmla="*/ 138113 w 1519238"/>
              <a:gd name="connsiteY17" fmla="*/ 971861 h 2962807"/>
              <a:gd name="connsiteX18" fmla="*/ 147638 w 1519238"/>
              <a:gd name="connsiteY18" fmla="*/ 957573 h 2962807"/>
              <a:gd name="connsiteX19" fmla="*/ 161925 w 1519238"/>
              <a:gd name="connsiteY19" fmla="*/ 943286 h 2962807"/>
              <a:gd name="connsiteX20" fmla="*/ 176213 w 1519238"/>
              <a:gd name="connsiteY20" fmla="*/ 900423 h 2962807"/>
              <a:gd name="connsiteX21" fmla="*/ 180975 w 1519238"/>
              <a:gd name="connsiteY21" fmla="*/ 886136 h 2962807"/>
              <a:gd name="connsiteX22" fmla="*/ 190500 w 1519238"/>
              <a:gd name="connsiteY22" fmla="*/ 867086 h 2962807"/>
              <a:gd name="connsiteX23" fmla="*/ 204788 w 1519238"/>
              <a:gd name="connsiteY23" fmla="*/ 814698 h 2962807"/>
              <a:gd name="connsiteX24" fmla="*/ 214313 w 1519238"/>
              <a:gd name="connsiteY24" fmla="*/ 781361 h 2962807"/>
              <a:gd name="connsiteX25" fmla="*/ 223838 w 1519238"/>
              <a:gd name="connsiteY25" fmla="*/ 767073 h 2962807"/>
              <a:gd name="connsiteX26" fmla="*/ 242888 w 1519238"/>
              <a:gd name="connsiteY26" fmla="*/ 733736 h 2962807"/>
              <a:gd name="connsiteX27" fmla="*/ 280988 w 1519238"/>
              <a:gd name="connsiteY27" fmla="*/ 714686 h 2962807"/>
              <a:gd name="connsiteX28" fmla="*/ 300038 w 1519238"/>
              <a:gd name="connsiteY28" fmla="*/ 705161 h 2962807"/>
              <a:gd name="connsiteX29" fmla="*/ 314325 w 1519238"/>
              <a:gd name="connsiteY29" fmla="*/ 690873 h 2962807"/>
              <a:gd name="connsiteX30" fmla="*/ 328613 w 1519238"/>
              <a:gd name="connsiteY30" fmla="*/ 681348 h 2962807"/>
              <a:gd name="connsiteX31" fmla="*/ 333375 w 1519238"/>
              <a:gd name="connsiteY31" fmla="*/ 667061 h 2962807"/>
              <a:gd name="connsiteX32" fmla="*/ 347663 w 1519238"/>
              <a:gd name="connsiteY32" fmla="*/ 652773 h 2962807"/>
              <a:gd name="connsiteX33" fmla="*/ 357188 w 1519238"/>
              <a:gd name="connsiteY33" fmla="*/ 638486 h 2962807"/>
              <a:gd name="connsiteX34" fmla="*/ 385763 w 1519238"/>
              <a:gd name="connsiteY34" fmla="*/ 614673 h 2962807"/>
              <a:gd name="connsiteX35" fmla="*/ 395288 w 1519238"/>
              <a:gd name="connsiteY35" fmla="*/ 600386 h 2962807"/>
              <a:gd name="connsiteX36" fmla="*/ 409575 w 1519238"/>
              <a:gd name="connsiteY36" fmla="*/ 581336 h 2962807"/>
              <a:gd name="connsiteX37" fmla="*/ 433388 w 1519238"/>
              <a:gd name="connsiteY37" fmla="*/ 552761 h 2962807"/>
              <a:gd name="connsiteX38" fmla="*/ 452438 w 1519238"/>
              <a:gd name="connsiteY38" fmla="*/ 543236 h 2962807"/>
              <a:gd name="connsiteX39" fmla="*/ 481013 w 1519238"/>
              <a:gd name="connsiteY39" fmla="*/ 509898 h 2962807"/>
              <a:gd name="connsiteX40" fmla="*/ 514350 w 1519238"/>
              <a:gd name="connsiteY40" fmla="*/ 471798 h 2962807"/>
              <a:gd name="connsiteX41" fmla="*/ 557213 w 1519238"/>
              <a:gd name="connsiteY41" fmla="*/ 428936 h 2962807"/>
              <a:gd name="connsiteX42" fmla="*/ 590550 w 1519238"/>
              <a:gd name="connsiteY42" fmla="*/ 395598 h 2962807"/>
              <a:gd name="connsiteX43" fmla="*/ 609600 w 1519238"/>
              <a:gd name="connsiteY43" fmla="*/ 333686 h 2962807"/>
              <a:gd name="connsiteX44" fmla="*/ 628650 w 1519238"/>
              <a:gd name="connsiteY44" fmla="*/ 305111 h 2962807"/>
              <a:gd name="connsiteX45" fmla="*/ 652463 w 1519238"/>
              <a:gd name="connsiteY45" fmla="*/ 271773 h 2962807"/>
              <a:gd name="connsiteX46" fmla="*/ 676275 w 1519238"/>
              <a:gd name="connsiteY46" fmla="*/ 243198 h 2962807"/>
              <a:gd name="connsiteX47" fmla="*/ 690563 w 1519238"/>
              <a:gd name="connsiteY47" fmla="*/ 209861 h 2962807"/>
              <a:gd name="connsiteX48" fmla="*/ 700088 w 1519238"/>
              <a:gd name="connsiteY48" fmla="*/ 181286 h 2962807"/>
              <a:gd name="connsiteX49" fmla="*/ 714375 w 1519238"/>
              <a:gd name="connsiteY49" fmla="*/ 157473 h 2962807"/>
              <a:gd name="connsiteX50" fmla="*/ 742950 w 1519238"/>
              <a:gd name="connsiteY50" fmla="*/ 133661 h 2962807"/>
              <a:gd name="connsiteX51" fmla="*/ 747713 w 1519238"/>
              <a:gd name="connsiteY51" fmla="*/ 119373 h 2962807"/>
              <a:gd name="connsiteX52" fmla="*/ 733425 w 1519238"/>
              <a:gd name="connsiteY52" fmla="*/ 90798 h 2962807"/>
              <a:gd name="connsiteX53" fmla="*/ 728663 w 1519238"/>
              <a:gd name="connsiteY53" fmla="*/ 76511 h 2962807"/>
              <a:gd name="connsiteX54" fmla="*/ 757238 w 1519238"/>
              <a:gd name="connsiteY54" fmla="*/ 90798 h 2962807"/>
              <a:gd name="connsiteX55" fmla="*/ 766763 w 1519238"/>
              <a:gd name="connsiteY55" fmla="*/ 105086 h 2962807"/>
              <a:gd name="connsiteX56" fmla="*/ 757238 w 1519238"/>
              <a:gd name="connsiteY56" fmla="*/ 71748 h 2962807"/>
              <a:gd name="connsiteX57" fmla="*/ 747713 w 1519238"/>
              <a:gd name="connsiteY57" fmla="*/ 57461 h 2962807"/>
              <a:gd name="connsiteX58" fmla="*/ 742950 w 1519238"/>
              <a:gd name="connsiteY58" fmla="*/ 43173 h 2962807"/>
              <a:gd name="connsiteX59" fmla="*/ 733425 w 1519238"/>
              <a:gd name="connsiteY59" fmla="*/ 28886 h 2962807"/>
              <a:gd name="connsiteX60" fmla="*/ 752475 w 1519238"/>
              <a:gd name="connsiteY60" fmla="*/ 38411 h 2962807"/>
              <a:gd name="connsiteX61" fmla="*/ 766763 w 1519238"/>
              <a:gd name="connsiteY61" fmla="*/ 43173 h 2962807"/>
              <a:gd name="connsiteX62" fmla="*/ 781050 w 1519238"/>
              <a:gd name="connsiteY62" fmla="*/ 43173 h 2962807"/>
              <a:gd name="connsiteX63" fmla="*/ 766763 w 1519238"/>
              <a:gd name="connsiteY63" fmla="*/ 14598 h 2962807"/>
              <a:gd name="connsiteX64" fmla="*/ 762000 w 1519238"/>
              <a:gd name="connsiteY64" fmla="*/ 311 h 2962807"/>
              <a:gd name="connsiteX65" fmla="*/ 804863 w 1519238"/>
              <a:gd name="connsiteY65" fmla="*/ 19361 h 2962807"/>
              <a:gd name="connsiteX66" fmla="*/ 814388 w 1519238"/>
              <a:gd name="connsiteY66" fmla="*/ 33648 h 2962807"/>
              <a:gd name="connsiteX67" fmla="*/ 857250 w 1519238"/>
              <a:gd name="connsiteY67" fmla="*/ 62223 h 2962807"/>
              <a:gd name="connsiteX68" fmla="*/ 876300 w 1519238"/>
              <a:gd name="connsiteY68" fmla="*/ 71748 h 2962807"/>
              <a:gd name="connsiteX69" fmla="*/ 890588 w 1519238"/>
              <a:gd name="connsiteY69" fmla="*/ 86036 h 2962807"/>
              <a:gd name="connsiteX70" fmla="*/ 904875 w 1519238"/>
              <a:gd name="connsiteY70" fmla="*/ 90798 h 2962807"/>
              <a:gd name="connsiteX71" fmla="*/ 947738 w 1519238"/>
              <a:gd name="connsiteY71" fmla="*/ 105086 h 2962807"/>
              <a:gd name="connsiteX72" fmla="*/ 966788 w 1519238"/>
              <a:gd name="connsiteY72" fmla="*/ 114611 h 2962807"/>
              <a:gd name="connsiteX73" fmla="*/ 985838 w 1519238"/>
              <a:gd name="connsiteY73" fmla="*/ 143186 h 2962807"/>
              <a:gd name="connsiteX74" fmla="*/ 1028700 w 1519238"/>
              <a:gd name="connsiteY74" fmla="*/ 176523 h 2962807"/>
              <a:gd name="connsiteX75" fmla="*/ 1047750 w 1519238"/>
              <a:gd name="connsiteY75" fmla="*/ 205098 h 2962807"/>
              <a:gd name="connsiteX76" fmla="*/ 1090613 w 1519238"/>
              <a:gd name="connsiteY76" fmla="*/ 252723 h 2962807"/>
              <a:gd name="connsiteX77" fmla="*/ 1109663 w 1519238"/>
              <a:gd name="connsiteY77" fmla="*/ 281298 h 2962807"/>
              <a:gd name="connsiteX78" fmla="*/ 1114425 w 1519238"/>
              <a:gd name="connsiteY78" fmla="*/ 300348 h 2962807"/>
              <a:gd name="connsiteX79" fmla="*/ 1138238 w 1519238"/>
              <a:gd name="connsiteY79" fmla="*/ 343211 h 2962807"/>
              <a:gd name="connsiteX80" fmla="*/ 1166813 w 1519238"/>
              <a:gd name="connsiteY80" fmla="*/ 362261 h 2962807"/>
              <a:gd name="connsiteX81" fmla="*/ 1204913 w 1519238"/>
              <a:gd name="connsiteY81" fmla="*/ 371786 h 2962807"/>
              <a:gd name="connsiteX82" fmla="*/ 1214438 w 1519238"/>
              <a:gd name="connsiteY82" fmla="*/ 386073 h 2962807"/>
              <a:gd name="connsiteX83" fmla="*/ 1238250 w 1519238"/>
              <a:gd name="connsiteY83" fmla="*/ 414648 h 2962807"/>
              <a:gd name="connsiteX84" fmla="*/ 1247775 w 1519238"/>
              <a:gd name="connsiteY84" fmla="*/ 443223 h 2962807"/>
              <a:gd name="connsiteX85" fmla="*/ 1252538 w 1519238"/>
              <a:gd name="connsiteY85" fmla="*/ 457511 h 2962807"/>
              <a:gd name="connsiteX86" fmla="*/ 1262063 w 1519238"/>
              <a:gd name="connsiteY86" fmla="*/ 476561 h 2962807"/>
              <a:gd name="connsiteX87" fmla="*/ 1290638 w 1519238"/>
              <a:gd name="connsiteY87" fmla="*/ 519423 h 2962807"/>
              <a:gd name="connsiteX88" fmla="*/ 1300163 w 1519238"/>
              <a:gd name="connsiteY88" fmla="*/ 533711 h 2962807"/>
              <a:gd name="connsiteX89" fmla="*/ 1304925 w 1519238"/>
              <a:gd name="connsiteY89" fmla="*/ 547998 h 2962807"/>
              <a:gd name="connsiteX90" fmla="*/ 1319213 w 1519238"/>
              <a:gd name="connsiteY90" fmla="*/ 557523 h 2962807"/>
              <a:gd name="connsiteX91" fmla="*/ 1371600 w 1519238"/>
              <a:gd name="connsiteY91" fmla="*/ 581336 h 2962807"/>
              <a:gd name="connsiteX92" fmla="*/ 1390650 w 1519238"/>
              <a:gd name="connsiteY92" fmla="*/ 590861 h 2962807"/>
              <a:gd name="connsiteX93" fmla="*/ 1419225 w 1519238"/>
              <a:gd name="connsiteY93" fmla="*/ 600386 h 2962807"/>
              <a:gd name="connsiteX94" fmla="*/ 1462088 w 1519238"/>
              <a:gd name="connsiteY94" fmla="*/ 595623 h 2962807"/>
              <a:gd name="connsiteX95" fmla="*/ 1476375 w 1519238"/>
              <a:gd name="connsiteY95" fmla="*/ 590861 h 2962807"/>
              <a:gd name="connsiteX96" fmla="*/ 1485900 w 1519238"/>
              <a:gd name="connsiteY96" fmla="*/ 576573 h 2962807"/>
              <a:gd name="connsiteX97" fmla="*/ 1504950 w 1519238"/>
              <a:gd name="connsiteY97" fmla="*/ 571811 h 2962807"/>
              <a:gd name="connsiteX98" fmla="*/ 1519238 w 1519238"/>
              <a:gd name="connsiteY98" fmla="*/ 567048 h 2962807"/>
              <a:gd name="connsiteX99" fmla="*/ 1509713 w 1519238"/>
              <a:gd name="connsiteY99" fmla="*/ 705161 h 2962807"/>
              <a:gd name="connsiteX100" fmla="*/ 1504950 w 1519238"/>
              <a:gd name="connsiteY100" fmla="*/ 719448 h 2962807"/>
              <a:gd name="connsiteX101" fmla="*/ 1485900 w 1519238"/>
              <a:gd name="connsiteY101" fmla="*/ 748023 h 2962807"/>
              <a:gd name="connsiteX102" fmla="*/ 1466850 w 1519238"/>
              <a:gd name="connsiteY102" fmla="*/ 786123 h 2962807"/>
              <a:gd name="connsiteX103" fmla="*/ 1457325 w 1519238"/>
              <a:gd name="connsiteY103" fmla="*/ 824223 h 2962807"/>
              <a:gd name="connsiteX104" fmla="*/ 1447800 w 1519238"/>
              <a:gd name="connsiteY104" fmla="*/ 909948 h 2962807"/>
              <a:gd name="connsiteX105" fmla="*/ 1438275 w 1519238"/>
              <a:gd name="connsiteY105" fmla="*/ 1014723 h 2962807"/>
              <a:gd name="connsiteX106" fmla="*/ 1428750 w 1519238"/>
              <a:gd name="connsiteY106" fmla="*/ 1090923 h 2962807"/>
              <a:gd name="connsiteX107" fmla="*/ 1414463 w 1519238"/>
              <a:gd name="connsiteY107" fmla="*/ 1119498 h 2962807"/>
              <a:gd name="connsiteX108" fmla="*/ 1400175 w 1519238"/>
              <a:gd name="connsiteY108" fmla="*/ 1148073 h 2962807"/>
              <a:gd name="connsiteX109" fmla="*/ 1395413 w 1519238"/>
              <a:gd name="connsiteY109" fmla="*/ 1162361 h 2962807"/>
              <a:gd name="connsiteX110" fmla="*/ 1338263 w 1519238"/>
              <a:gd name="connsiteY110" fmla="*/ 1148073 h 2962807"/>
              <a:gd name="connsiteX111" fmla="*/ 1314450 w 1519238"/>
              <a:gd name="connsiteY111" fmla="*/ 1143311 h 2962807"/>
              <a:gd name="connsiteX112" fmla="*/ 1285875 w 1519238"/>
              <a:gd name="connsiteY112" fmla="*/ 1133786 h 2962807"/>
              <a:gd name="connsiteX113" fmla="*/ 1223963 w 1519238"/>
              <a:gd name="connsiteY113" fmla="*/ 1138548 h 2962807"/>
              <a:gd name="connsiteX114" fmla="*/ 1214438 w 1519238"/>
              <a:gd name="connsiteY114" fmla="*/ 1167123 h 2962807"/>
              <a:gd name="connsiteX115" fmla="*/ 1204913 w 1519238"/>
              <a:gd name="connsiteY115" fmla="*/ 1186173 h 2962807"/>
              <a:gd name="connsiteX116" fmla="*/ 1195388 w 1519238"/>
              <a:gd name="connsiteY116" fmla="*/ 1214748 h 2962807"/>
              <a:gd name="connsiteX117" fmla="*/ 1190625 w 1519238"/>
              <a:gd name="connsiteY117" fmla="*/ 1281423 h 2962807"/>
              <a:gd name="connsiteX118" fmla="*/ 1176338 w 1519238"/>
              <a:gd name="connsiteY118" fmla="*/ 1300473 h 2962807"/>
              <a:gd name="connsiteX119" fmla="*/ 1190625 w 1519238"/>
              <a:gd name="connsiteY119" fmla="*/ 1333811 h 2962807"/>
              <a:gd name="connsiteX120" fmla="*/ 1200150 w 1519238"/>
              <a:gd name="connsiteY120" fmla="*/ 1348098 h 2962807"/>
              <a:gd name="connsiteX121" fmla="*/ 1209675 w 1519238"/>
              <a:gd name="connsiteY121" fmla="*/ 1381436 h 2962807"/>
              <a:gd name="connsiteX122" fmla="*/ 1219200 w 1519238"/>
              <a:gd name="connsiteY122" fmla="*/ 1400486 h 2962807"/>
              <a:gd name="connsiteX123" fmla="*/ 1223963 w 1519238"/>
              <a:gd name="connsiteY123" fmla="*/ 1467161 h 2962807"/>
              <a:gd name="connsiteX124" fmla="*/ 1228725 w 1519238"/>
              <a:gd name="connsiteY124" fmla="*/ 1486211 h 2962807"/>
              <a:gd name="connsiteX125" fmla="*/ 1233488 w 1519238"/>
              <a:gd name="connsiteY125" fmla="*/ 1510023 h 2962807"/>
              <a:gd name="connsiteX126" fmla="*/ 1228725 w 1519238"/>
              <a:gd name="connsiteY126" fmla="*/ 1557648 h 2962807"/>
              <a:gd name="connsiteX127" fmla="*/ 1209675 w 1519238"/>
              <a:gd name="connsiteY127" fmla="*/ 1605273 h 2962807"/>
              <a:gd name="connsiteX128" fmla="*/ 1204913 w 1519238"/>
              <a:gd name="connsiteY128" fmla="*/ 1676711 h 2962807"/>
              <a:gd name="connsiteX129" fmla="*/ 1195388 w 1519238"/>
              <a:gd name="connsiteY129" fmla="*/ 1710048 h 2962807"/>
              <a:gd name="connsiteX130" fmla="*/ 1185863 w 1519238"/>
              <a:gd name="connsiteY130" fmla="*/ 1748148 h 2962807"/>
              <a:gd name="connsiteX131" fmla="*/ 1190625 w 1519238"/>
              <a:gd name="connsiteY131" fmla="*/ 1833873 h 2962807"/>
              <a:gd name="connsiteX132" fmla="*/ 1200150 w 1519238"/>
              <a:gd name="connsiteY132" fmla="*/ 1867211 h 2962807"/>
              <a:gd name="connsiteX133" fmla="*/ 1204913 w 1519238"/>
              <a:gd name="connsiteY133" fmla="*/ 1886261 h 2962807"/>
              <a:gd name="connsiteX134" fmla="*/ 1219200 w 1519238"/>
              <a:gd name="connsiteY134" fmla="*/ 1933886 h 2962807"/>
              <a:gd name="connsiteX135" fmla="*/ 1223963 w 1519238"/>
              <a:gd name="connsiteY135" fmla="*/ 2124386 h 2962807"/>
              <a:gd name="connsiteX136" fmla="*/ 1233488 w 1519238"/>
              <a:gd name="connsiteY136" fmla="*/ 2186298 h 2962807"/>
              <a:gd name="connsiteX137" fmla="*/ 1243013 w 1519238"/>
              <a:gd name="connsiteY137" fmla="*/ 2200586 h 2962807"/>
              <a:gd name="connsiteX138" fmla="*/ 1247775 w 1519238"/>
              <a:gd name="connsiteY138" fmla="*/ 2214873 h 2962807"/>
              <a:gd name="connsiteX139" fmla="*/ 1257300 w 1519238"/>
              <a:gd name="connsiteY139" fmla="*/ 2233923 h 2962807"/>
              <a:gd name="connsiteX140" fmla="*/ 1271588 w 1519238"/>
              <a:gd name="connsiteY140" fmla="*/ 2276786 h 2962807"/>
              <a:gd name="connsiteX141" fmla="*/ 1264444 w 1519238"/>
              <a:gd name="connsiteY141" fmla="*/ 2364892 h 2962807"/>
              <a:gd name="connsiteX142" fmla="*/ 1202532 w 1519238"/>
              <a:gd name="connsiteY142" fmla="*/ 2422042 h 2962807"/>
              <a:gd name="connsiteX143" fmla="*/ 1100138 w 1519238"/>
              <a:gd name="connsiteY143" fmla="*/ 2464906 h 2962807"/>
              <a:gd name="connsiteX144" fmla="*/ 1052512 w 1519238"/>
              <a:gd name="connsiteY144" fmla="*/ 2555392 h 2962807"/>
              <a:gd name="connsiteX145" fmla="*/ 1062037 w 1519238"/>
              <a:gd name="connsiteY145" fmla="*/ 2610161 h 2962807"/>
              <a:gd name="connsiteX146" fmla="*/ 1042987 w 1519238"/>
              <a:gd name="connsiteY146" fmla="*/ 2662548 h 2962807"/>
              <a:gd name="connsiteX147" fmla="*/ 1071563 w 1519238"/>
              <a:gd name="connsiteY147" fmla="*/ 2743510 h 2962807"/>
              <a:gd name="connsiteX148" fmla="*/ 1164431 w 1519238"/>
              <a:gd name="connsiteY148" fmla="*/ 2750652 h 2962807"/>
              <a:gd name="connsiteX149" fmla="*/ 1193006 w 1519238"/>
              <a:gd name="connsiteY149" fmla="*/ 2803040 h 2962807"/>
              <a:gd name="connsiteX150" fmla="*/ 1176337 w 1519238"/>
              <a:gd name="connsiteY150" fmla="*/ 2855426 h 2962807"/>
              <a:gd name="connsiteX151" fmla="*/ 1219200 w 1519238"/>
              <a:gd name="connsiteY151" fmla="*/ 2872095 h 2962807"/>
              <a:gd name="connsiteX152" fmla="*/ 1233488 w 1519238"/>
              <a:gd name="connsiteY152" fmla="*/ 2922101 h 2962807"/>
              <a:gd name="connsiteX153" fmla="*/ 1214438 w 1519238"/>
              <a:gd name="connsiteY153" fmla="*/ 2945912 h 2962807"/>
              <a:gd name="connsiteX154" fmla="*/ 1254919 w 1519238"/>
              <a:gd name="connsiteY154" fmla="*/ 2962581 h 2962807"/>
              <a:gd name="connsiteX155" fmla="*/ 1250156 w 1519238"/>
              <a:gd name="connsiteY155" fmla="*/ 2955437 h 2962807"/>
              <a:gd name="connsiteX0" fmla="*/ 0 w 1519238"/>
              <a:gd name="connsiteY0" fmla="*/ 1524311 h 3017378"/>
              <a:gd name="connsiteX1" fmla="*/ 23813 w 1519238"/>
              <a:gd name="connsiteY1" fmla="*/ 1486211 h 3017378"/>
              <a:gd name="connsiteX2" fmla="*/ 28575 w 1519238"/>
              <a:gd name="connsiteY2" fmla="*/ 1471923 h 3017378"/>
              <a:gd name="connsiteX3" fmla="*/ 47625 w 1519238"/>
              <a:gd name="connsiteY3" fmla="*/ 1438586 h 3017378"/>
              <a:gd name="connsiteX4" fmla="*/ 61913 w 1519238"/>
              <a:gd name="connsiteY4" fmla="*/ 1424298 h 3017378"/>
              <a:gd name="connsiteX5" fmla="*/ 80963 w 1519238"/>
              <a:gd name="connsiteY5" fmla="*/ 1395723 h 3017378"/>
              <a:gd name="connsiteX6" fmla="*/ 85725 w 1519238"/>
              <a:gd name="connsiteY6" fmla="*/ 1371911 h 3017378"/>
              <a:gd name="connsiteX7" fmla="*/ 119063 w 1519238"/>
              <a:gd name="connsiteY7" fmla="*/ 1338573 h 3017378"/>
              <a:gd name="connsiteX8" fmla="*/ 147638 w 1519238"/>
              <a:gd name="connsiteY8" fmla="*/ 1333811 h 3017378"/>
              <a:gd name="connsiteX9" fmla="*/ 157163 w 1519238"/>
              <a:gd name="connsiteY9" fmla="*/ 1305236 h 3017378"/>
              <a:gd name="connsiteX10" fmla="*/ 166688 w 1519238"/>
              <a:gd name="connsiteY10" fmla="*/ 1252848 h 3017378"/>
              <a:gd name="connsiteX11" fmla="*/ 157163 w 1519238"/>
              <a:gd name="connsiteY11" fmla="*/ 1176648 h 3017378"/>
              <a:gd name="connsiteX12" fmla="*/ 147638 w 1519238"/>
              <a:gd name="connsiteY12" fmla="*/ 1148073 h 3017378"/>
              <a:gd name="connsiteX13" fmla="*/ 142875 w 1519238"/>
              <a:gd name="connsiteY13" fmla="*/ 1114736 h 3017378"/>
              <a:gd name="connsiteX14" fmla="*/ 133350 w 1519238"/>
              <a:gd name="connsiteY14" fmla="*/ 1095686 h 3017378"/>
              <a:gd name="connsiteX15" fmla="*/ 128588 w 1519238"/>
              <a:gd name="connsiteY15" fmla="*/ 1081398 h 3017378"/>
              <a:gd name="connsiteX16" fmla="*/ 133350 w 1519238"/>
              <a:gd name="connsiteY16" fmla="*/ 986148 h 3017378"/>
              <a:gd name="connsiteX17" fmla="*/ 138113 w 1519238"/>
              <a:gd name="connsiteY17" fmla="*/ 971861 h 3017378"/>
              <a:gd name="connsiteX18" fmla="*/ 147638 w 1519238"/>
              <a:gd name="connsiteY18" fmla="*/ 957573 h 3017378"/>
              <a:gd name="connsiteX19" fmla="*/ 161925 w 1519238"/>
              <a:gd name="connsiteY19" fmla="*/ 943286 h 3017378"/>
              <a:gd name="connsiteX20" fmla="*/ 176213 w 1519238"/>
              <a:gd name="connsiteY20" fmla="*/ 900423 h 3017378"/>
              <a:gd name="connsiteX21" fmla="*/ 180975 w 1519238"/>
              <a:gd name="connsiteY21" fmla="*/ 886136 h 3017378"/>
              <a:gd name="connsiteX22" fmla="*/ 190500 w 1519238"/>
              <a:gd name="connsiteY22" fmla="*/ 867086 h 3017378"/>
              <a:gd name="connsiteX23" fmla="*/ 204788 w 1519238"/>
              <a:gd name="connsiteY23" fmla="*/ 814698 h 3017378"/>
              <a:gd name="connsiteX24" fmla="*/ 214313 w 1519238"/>
              <a:gd name="connsiteY24" fmla="*/ 781361 h 3017378"/>
              <a:gd name="connsiteX25" fmla="*/ 223838 w 1519238"/>
              <a:gd name="connsiteY25" fmla="*/ 767073 h 3017378"/>
              <a:gd name="connsiteX26" fmla="*/ 242888 w 1519238"/>
              <a:gd name="connsiteY26" fmla="*/ 733736 h 3017378"/>
              <a:gd name="connsiteX27" fmla="*/ 280988 w 1519238"/>
              <a:gd name="connsiteY27" fmla="*/ 714686 h 3017378"/>
              <a:gd name="connsiteX28" fmla="*/ 300038 w 1519238"/>
              <a:gd name="connsiteY28" fmla="*/ 705161 h 3017378"/>
              <a:gd name="connsiteX29" fmla="*/ 314325 w 1519238"/>
              <a:gd name="connsiteY29" fmla="*/ 690873 h 3017378"/>
              <a:gd name="connsiteX30" fmla="*/ 328613 w 1519238"/>
              <a:gd name="connsiteY30" fmla="*/ 681348 h 3017378"/>
              <a:gd name="connsiteX31" fmla="*/ 333375 w 1519238"/>
              <a:gd name="connsiteY31" fmla="*/ 667061 h 3017378"/>
              <a:gd name="connsiteX32" fmla="*/ 347663 w 1519238"/>
              <a:gd name="connsiteY32" fmla="*/ 652773 h 3017378"/>
              <a:gd name="connsiteX33" fmla="*/ 357188 w 1519238"/>
              <a:gd name="connsiteY33" fmla="*/ 638486 h 3017378"/>
              <a:gd name="connsiteX34" fmla="*/ 385763 w 1519238"/>
              <a:gd name="connsiteY34" fmla="*/ 614673 h 3017378"/>
              <a:gd name="connsiteX35" fmla="*/ 395288 w 1519238"/>
              <a:gd name="connsiteY35" fmla="*/ 600386 h 3017378"/>
              <a:gd name="connsiteX36" fmla="*/ 409575 w 1519238"/>
              <a:gd name="connsiteY36" fmla="*/ 581336 h 3017378"/>
              <a:gd name="connsiteX37" fmla="*/ 433388 w 1519238"/>
              <a:gd name="connsiteY37" fmla="*/ 552761 h 3017378"/>
              <a:gd name="connsiteX38" fmla="*/ 452438 w 1519238"/>
              <a:gd name="connsiteY38" fmla="*/ 543236 h 3017378"/>
              <a:gd name="connsiteX39" fmla="*/ 481013 w 1519238"/>
              <a:gd name="connsiteY39" fmla="*/ 509898 h 3017378"/>
              <a:gd name="connsiteX40" fmla="*/ 514350 w 1519238"/>
              <a:gd name="connsiteY40" fmla="*/ 471798 h 3017378"/>
              <a:gd name="connsiteX41" fmla="*/ 557213 w 1519238"/>
              <a:gd name="connsiteY41" fmla="*/ 428936 h 3017378"/>
              <a:gd name="connsiteX42" fmla="*/ 590550 w 1519238"/>
              <a:gd name="connsiteY42" fmla="*/ 395598 h 3017378"/>
              <a:gd name="connsiteX43" fmla="*/ 609600 w 1519238"/>
              <a:gd name="connsiteY43" fmla="*/ 333686 h 3017378"/>
              <a:gd name="connsiteX44" fmla="*/ 628650 w 1519238"/>
              <a:gd name="connsiteY44" fmla="*/ 305111 h 3017378"/>
              <a:gd name="connsiteX45" fmla="*/ 652463 w 1519238"/>
              <a:gd name="connsiteY45" fmla="*/ 271773 h 3017378"/>
              <a:gd name="connsiteX46" fmla="*/ 676275 w 1519238"/>
              <a:gd name="connsiteY46" fmla="*/ 243198 h 3017378"/>
              <a:gd name="connsiteX47" fmla="*/ 690563 w 1519238"/>
              <a:gd name="connsiteY47" fmla="*/ 209861 h 3017378"/>
              <a:gd name="connsiteX48" fmla="*/ 700088 w 1519238"/>
              <a:gd name="connsiteY48" fmla="*/ 181286 h 3017378"/>
              <a:gd name="connsiteX49" fmla="*/ 714375 w 1519238"/>
              <a:gd name="connsiteY49" fmla="*/ 157473 h 3017378"/>
              <a:gd name="connsiteX50" fmla="*/ 742950 w 1519238"/>
              <a:gd name="connsiteY50" fmla="*/ 133661 h 3017378"/>
              <a:gd name="connsiteX51" fmla="*/ 747713 w 1519238"/>
              <a:gd name="connsiteY51" fmla="*/ 119373 h 3017378"/>
              <a:gd name="connsiteX52" fmla="*/ 733425 w 1519238"/>
              <a:gd name="connsiteY52" fmla="*/ 90798 h 3017378"/>
              <a:gd name="connsiteX53" fmla="*/ 728663 w 1519238"/>
              <a:gd name="connsiteY53" fmla="*/ 76511 h 3017378"/>
              <a:gd name="connsiteX54" fmla="*/ 757238 w 1519238"/>
              <a:gd name="connsiteY54" fmla="*/ 90798 h 3017378"/>
              <a:gd name="connsiteX55" fmla="*/ 766763 w 1519238"/>
              <a:gd name="connsiteY55" fmla="*/ 105086 h 3017378"/>
              <a:gd name="connsiteX56" fmla="*/ 757238 w 1519238"/>
              <a:gd name="connsiteY56" fmla="*/ 71748 h 3017378"/>
              <a:gd name="connsiteX57" fmla="*/ 747713 w 1519238"/>
              <a:gd name="connsiteY57" fmla="*/ 57461 h 3017378"/>
              <a:gd name="connsiteX58" fmla="*/ 742950 w 1519238"/>
              <a:gd name="connsiteY58" fmla="*/ 43173 h 3017378"/>
              <a:gd name="connsiteX59" fmla="*/ 733425 w 1519238"/>
              <a:gd name="connsiteY59" fmla="*/ 28886 h 3017378"/>
              <a:gd name="connsiteX60" fmla="*/ 752475 w 1519238"/>
              <a:gd name="connsiteY60" fmla="*/ 38411 h 3017378"/>
              <a:gd name="connsiteX61" fmla="*/ 766763 w 1519238"/>
              <a:gd name="connsiteY61" fmla="*/ 43173 h 3017378"/>
              <a:gd name="connsiteX62" fmla="*/ 781050 w 1519238"/>
              <a:gd name="connsiteY62" fmla="*/ 43173 h 3017378"/>
              <a:gd name="connsiteX63" fmla="*/ 766763 w 1519238"/>
              <a:gd name="connsiteY63" fmla="*/ 14598 h 3017378"/>
              <a:gd name="connsiteX64" fmla="*/ 762000 w 1519238"/>
              <a:gd name="connsiteY64" fmla="*/ 311 h 3017378"/>
              <a:gd name="connsiteX65" fmla="*/ 804863 w 1519238"/>
              <a:gd name="connsiteY65" fmla="*/ 19361 h 3017378"/>
              <a:gd name="connsiteX66" fmla="*/ 814388 w 1519238"/>
              <a:gd name="connsiteY66" fmla="*/ 33648 h 3017378"/>
              <a:gd name="connsiteX67" fmla="*/ 857250 w 1519238"/>
              <a:gd name="connsiteY67" fmla="*/ 62223 h 3017378"/>
              <a:gd name="connsiteX68" fmla="*/ 876300 w 1519238"/>
              <a:gd name="connsiteY68" fmla="*/ 71748 h 3017378"/>
              <a:gd name="connsiteX69" fmla="*/ 890588 w 1519238"/>
              <a:gd name="connsiteY69" fmla="*/ 86036 h 3017378"/>
              <a:gd name="connsiteX70" fmla="*/ 904875 w 1519238"/>
              <a:gd name="connsiteY70" fmla="*/ 90798 h 3017378"/>
              <a:gd name="connsiteX71" fmla="*/ 947738 w 1519238"/>
              <a:gd name="connsiteY71" fmla="*/ 105086 h 3017378"/>
              <a:gd name="connsiteX72" fmla="*/ 966788 w 1519238"/>
              <a:gd name="connsiteY72" fmla="*/ 114611 h 3017378"/>
              <a:gd name="connsiteX73" fmla="*/ 985838 w 1519238"/>
              <a:gd name="connsiteY73" fmla="*/ 143186 h 3017378"/>
              <a:gd name="connsiteX74" fmla="*/ 1028700 w 1519238"/>
              <a:gd name="connsiteY74" fmla="*/ 176523 h 3017378"/>
              <a:gd name="connsiteX75" fmla="*/ 1047750 w 1519238"/>
              <a:gd name="connsiteY75" fmla="*/ 205098 h 3017378"/>
              <a:gd name="connsiteX76" fmla="*/ 1090613 w 1519238"/>
              <a:gd name="connsiteY76" fmla="*/ 252723 h 3017378"/>
              <a:gd name="connsiteX77" fmla="*/ 1109663 w 1519238"/>
              <a:gd name="connsiteY77" fmla="*/ 281298 h 3017378"/>
              <a:gd name="connsiteX78" fmla="*/ 1114425 w 1519238"/>
              <a:gd name="connsiteY78" fmla="*/ 300348 h 3017378"/>
              <a:gd name="connsiteX79" fmla="*/ 1138238 w 1519238"/>
              <a:gd name="connsiteY79" fmla="*/ 343211 h 3017378"/>
              <a:gd name="connsiteX80" fmla="*/ 1166813 w 1519238"/>
              <a:gd name="connsiteY80" fmla="*/ 362261 h 3017378"/>
              <a:gd name="connsiteX81" fmla="*/ 1204913 w 1519238"/>
              <a:gd name="connsiteY81" fmla="*/ 371786 h 3017378"/>
              <a:gd name="connsiteX82" fmla="*/ 1214438 w 1519238"/>
              <a:gd name="connsiteY82" fmla="*/ 386073 h 3017378"/>
              <a:gd name="connsiteX83" fmla="*/ 1238250 w 1519238"/>
              <a:gd name="connsiteY83" fmla="*/ 414648 h 3017378"/>
              <a:gd name="connsiteX84" fmla="*/ 1247775 w 1519238"/>
              <a:gd name="connsiteY84" fmla="*/ 443223 h 3017378"/>
              <a:gd name="connsiteX85" fmla="*/ 1252538 w 1519238"/>
              <a:gd name="connsiteY85" fmla="*/ 457511 h 3017378"/>
              <a:gd name="connsiteX86" fmla="*/ 1262063 w 1519238"/>
              <a:gd name="connsiteY86" fmla="*/ 476561 h 3017378"/>
              <a:gd name="connsiteX87" fmla="*/ 1290638 w 1519238"/>
              <a:gd name="connsiteY87" fmla="*/ 519423 h 3017378"/>
              <a:gd name="connsiteX88" fmla="*/ 1300163 w 1519238"/>
              <a:gd name="connsiteY88" fmla="*/ 533711 h 3017378"/>
              <a:gd name="connsiteX89" fmla="*/ 1304925 w 1519238"/>
              <a:gd name="connsiteY89" fmla="*/ 547998 h 3017378"/>
              <a:gd name="connsiteX90" fmla="*/ 1319213 w 1519238"/>
              <a:gd name="connsiteY90" fmla="*/ 557523 h 3017378"/>
              <a:gd name="connsiteX91" fmla="*/ 1371600 w 1519238"/>
              <a:gd name="connsiteY91" fmla="*/ 581336 h 3017378"/>
              <a:gd name="connsiteX92" fmla="*/ 1390650 w 1519238"/>
              <a:gd name="connsiteY92" fmla="*/ 590861 h 3017378"/>
              <a:gd name="connsiteX93" fmla="*/ 1419225 w 1519238"/>
              <a:gd name="connsiteY93" fmla="*/ 600386 h 3017378"/>
              <a:gd name="connsiteX94" fmla="*/ 1462088 w 1519238"/>
              <a:gd name="connsiteY94" fmla="*/ 595623 h 3017378"/>
              <a:gd name="connsiteX95" fmla="*/ 1476375 w 1519238"/>
              <a:gd name="connsiteY95" fmla="*/ 590861 h 3017378"/>
              <a:gd name="connsiteX96" fmla="*/ 1485900 w 1519238"/>
              <a:gd name="connsiteY96" fmla="*/ 576573 h 3017378"/>
              <a:gd name="connsiteX97" fmla="*/ 1504950 w 1519238"/>
              <a:gd name="connsiteY97" fmla="*/ 571811 h 3017378"/>
              <a:gd name="connsiteX98" fmla="*/ 1519238 w 1519238"/>
              <a:gd name="connsiteY98" fmla="*/ 567048 h 3017378"/>
              <a:gd name="connsiteX99" fmla="*/ 1509713 w 1519238"/>
              <a:gd name="connsiteY99" fmla="*/ 705161 h 3017378"/>
              <a:gd name="connsiteX100" fmla="*/ 1504950 w 1519238"/>
              <a:gd name="connsiteY100" fmla="*/ 719448 h 3017378"/>
              <a:gd name="connsiteX101" fmla="*/ 1485900 w 1519238"/>
              <a:gd name="connsiteY101" fmla="*/ 748023 h 3017378"/>
              <a:gd name="connsiteX102" fmla="*/ 1466850 w 1519238"/>
              <a:gd name="connsiteY102" fmla="*/ 786123 h 3017378"/>
              <a:gd name="connsiteX103" fmla="*/ 1457325 w 1519238"/>
              <a:gd name="connsiteY103" fmla="*/ 824223 h 3017378"/>
              <a:gd name="connsiteX104" fmla="*/ 1447800 w 1519238"/>
              <a:gd name="connsiteY104" fmla="*/ 909948 h 3017378"/>
              <a:gd name="connsiteX105" fmla="*/ 1438275 w 1519238"/>
              <a:gd name="connsiteY105" fmla="*/ 1014723 h 3017378"/>
              <a:gd name="connsiteX106" fmla="*/ 1428750 w 1519238"/>
              <a:gd name="connsiteY106" fmla="*/ 1090923 h 3017378"/>
              <a:gd name="connsiteX107" fmla="*/ 1414463 w 1519238"/>
              <a:gd name="connsiteY107" fmla="*/ 1119498 h 3017378"/>
              <a:gd name="connsiteX108" fmla="*/ 1400175 w 1519238"/>
              <a:gd name="connsiteY108" fmla="*/ 1148073 h 3017378"/>
              <a:gd name="connsiteX109" fmla="*/ 1395413 w 1519238"/>
              <a:gd name="connsiteY109" fmla="*/ 1162361 h 3017378"/>
              <a:gd name="connsiteX110" fmla="*/ 1338263 w 1519238"/>
              <a:gd name="connsiteY110" fmla="*/ 1148073 h 3017378"/>
              <a:gd name="connsiteX111" fmla="*/ 1314450 w 1519238"/>
              <a:gd name="connsiteY111" fmla="*/ 1143311 h 3017378"/>
              <a:gd name="connsiteX112" fmla="*/ 1285875 w 1519238"/>
              <a:gd name="connsiteY112" fmla="*/ 1133786 h 3017378"/>
              <a:gd name="connsiteX113" fmla="*/ 1223963 w 1519238"/>
              <a:gd name="connsiteY113" fmla="*/ 1138548 h 3017378"/>
              <a:gd name="connsiteX114" fmla="*/ 1214438 w 1519238"/>
              <a:gd name="connsiteY114" fmla="*/ 1167123 h 3017378"/>
              <a:gd name="connsiteX115" fmla="*/ 1204913 w 1519238"/>
              <a:gd name="connsiteY115" fmla="*/ 1186173 h 3017378"/>
              <a:gd name="connsiteX116" fmla="*/ 1195388 w 1519238"/>
              <a:gd name="connsiteY116" fmla="*/ 1214748 h 3017378"/>
              <a:gd name="connsiteX117" fmla="*/ 1190625 w 1519238"/>
              <a:gd name="connsiteY117" fmla="*/ 1281423 h 3017378"/>
              <a:gd name="connsiteX118" fmla="*/ 1176338 w 1519238"/>
              <a:gd name="connsiteY118" fmla="*/ 1300473 h 3017378"/>
              <a:gd name="connsiteX119" fmla="*/ 1190625 w 1519238"/>
              <a:gd name="connsiteY119" fmla="*/ 1333811 h 3017378"/>
              <a:gd name="connsiteX120" fmla="*/ 1200150 w 1519238"/>
              <a:gd name="connsiteY120" fmla="*/ 1348098 h 3017378"/>
              <a:gd name="connsiteX121" fmla="*/ 1209675 w 1519238"/>
              <a:gd name="connsiteY121" fmla="*/ 1381436 h 3017378"/>
              <a:gd name="connsiteX122" fmla="*/ 1219200 w 1519238"/>
              <a:gd name="connsiteY122" fmla="*/ 1400486 h 3017378"/>
              <a:gd name="connsiteX123" fmla="*/ 1223963 w 1519238"/>
              <a:gd name="connsiteY123" fmla="*/ 1467161 h 3017378"/>
              <a:gd name="connsiteX124" fmla="*/ 1228725 w 1519238"/>
              <a:gd name="connsiteY124" fmla="*/ 1486211 h 3017378"/>
              <a:gd name="connsiteX125" fmla="*/ 1233488 w 1519238"/>
              <a:gd name="connsiteY125" fmla="*/ 1510023 h 3017378"/>
              <a:gd name="connsiteX126" fmla="*/ 1228725 w 1519238"/>
              <a:gd name="connsiteY126" fmla="*/ 1557648 h 3017378"/>
              <a:gd name="connsiteX127" fmla="*/ 1209675 w 1519238"/>
              <a:gd name="connsiteY127" fmla="*/ 1605273 h 3017378"/>
              <a:gd name="connsiteX128" fmla="*/ 1204913 w 1519238"/>
              <a:gd name="connsiteY128" fmla="*/ 1676711 h 3017378"/>
              <a:gd name="connsiteX129" fmla="*/ 1195388 w 1519238"/>
              <a:gd name="connsiteY129" fmla="*/ 1710048 h 3017378"/>
              <a:gd name="connsiteX130" fmla="*/ 1185863 w 1519238"/>
              <a:gd name="connsiteY130" fmla="*/ 1748148 h 3017378"/>
              <a:gd name="connsiteX131" fmla="*/ 1190625 w 1519238"/>
              <a:gd name="connsiteY131" fmla="*/ 1833873 h 3017378"/>
              <a:gd name="connsiteX132" fmla="*/ 1200150 w 1519238"/>
              <a:gd name="connsiteY132" fmla="*/ 1867211 h 3017378"/>
              <a:gd name="connsiteX133" fmla="*/ 1204913 w 1519238"/>
              <a:gd name="connsiteY133" fmla="*/ 1886261 h 3017378"/>
              <a:gd name="connsiteX134" fmla="*/ 1219200 w 1519238"/>
              <a:gd name="connsiteY134" fmla="*/ 1933886 h 3017378"/>
              <a:gd name="connsiteX135" fmla="*/ 1223963 w 1519238"/>
              <a:gd name="connsiteY135" fmla="*/ 2124386 h 3017378"/>
              <a:gd name="connsiteX136" fmla="*/ 1233488 w 1519238"/>
              <a:gd name="connsiteY136" fmla="*/ 2186298 h 3017378"/>
              <a:gd name="connsiteX137" fmla="*/ 1243013 w 1519238"/>
              <a:gd name="connsiteY137" fmla="*/ 2200586 h 3017378"/>
              <a:gd name="connsiteX138" fmla="*/ 1247775 w 1519238"/>
              <a:gd name="connsiteY138" fmla="*/ 2214873 h 3017378"/>
              <a:gd name="connsiteX139" fmla="*/ 1257300 w 1519238"/>
              <a:gd name="connsiteY139" fmla="*/ 2233923 h 3017378"/>
              <a:gd name="connsiteX140" fmla="*/ 1271588 w 1519238"/>
              <a:gd name="connsiteY140" fmla="*/ 2276786 h 3017378"/>
              <a:gd name="connsiteX141" fmla="*/ 1264444 w 1519238"/>
              <a:gd name="connsiteY141" fmla="*/ 2364892 h 3017378"/>
              <a:gd name="connsiteX142" fmla="*/ 1202532 w 1519238"/>
              <a:gd name="connsiteY142" fmla="*/ 2422042 h 3017378"/>
              <a:gd name="connsiteX143" fmla="*/ 1100138 w 1519238"/>
              <a:gd name="connsiteY143" fmla="*/ 2464906 h 3017378"/>
              <a:gd name="connsiteX144" fmla="*/ 1052512 w 1519238"/>
              <a:gd name="connsiteY144" fmla="*/ 2555392 h 3017378"/>
              <a:gd name="connsiteX145" fmla="*/ 1062037 w 1519238"/>
              <a:gd name="connsiteY145" fmla="*/ 2610161 h 3017378"/>
              <a:gd name="connsiteX146" fmla="*/ 1042987 w 1519238"/>
              <a:gd name="connsiteY146" fmla="*/ 2662548 h 3017378"/>
              <a:gd name="connsiteX147" fmla="*/ 1071563 w 1519238"/>
              <a:gd name="connsiteY147" fmla="*/ 2743510 h 3017378"/>
              <a:gd name="connsiteX148" fmla="*/ 1164431 w 1519238"/>
              <a:gd name="connsiteY148" fmla="*/ 2750652 h 3017378"/>
              <a:gd name="connsiteX149" fmla="*/ 1193006 w 1519238"/>
              <a:gd name="connsiteY149" fmla="*/ 2803040 h 3017378"/>
              <a:gd name="connsiteX150" fmla="*/ 1176337 w 1519238"/>
              <a:gd name="connsiteY150" fmla="*/ 2855426 h 3017378"/>
              <a:gd name="connsiteX151" fmla="*/ 1219200 w 1519238"/>
              <a:gd name="connsiteY151" fmla="*/ 2872095 h 3017378"/>
              <a:gd name="connsiteX152" fmla="*/ 1233488 w 1519238"/>
              <a:gd name="connsiteY152" fmla="*/ 2922101 h 3017378"/>
              <a:gd name="connsiteX153" fmla="*/ 1214438 w 1519238"/>
              <a:gd name="connsiteY153" fmla="*/ 2945912 h 3017378"/>
              <a:gd name="connsiteX154" fmla="*/ 1254919 w 1519238"/>
              <a:gd name="connsiteY154" fmla="*/ 2962581 h 3017378"/>
              <a:gd name="connsiteX155" fmla="*/ 1276350 w 1519238"/>
              <a:gd name="connsiteY155" fmla="*/ 3017349 h 3017378"/>
              <a:gd name="connsiteX0" fmla="*/ 0 w 1519238"/>
              <a:gd name="connsiteY0" fmla="*/ 1524311 h 3019819"/>
              <a:gd name="connsiteX1" fmla="*/ 23813 w 1519238"/>
              <a:gd name="connsiteY1" fmla="*/ 1486211 h 3019819"/>
              <a:gd name="connsiteX2" fmla="*/ 28575 w 1519238"/>
              <a:gd name="connsiteY2" fmla="*/ 1471923 h 3019819"/>
              <a:gd name="connsiteX3" fmla="*/ 47625 w 1519238"/>
              <a:gd name="connsiteY3" fmla="*/ 1438586 h 3019819"/>
              <a:gd name="connsiteX4" fmla="*/ 61913 w 1519238"/>
              <a:gd name="connsiteY4" fmla="*/ 1424298 h 3019819"/>
              <a:gd name="connsiteX5" fmla="*/ 80963 w 1519238"/>
              <a:gd name="connsiteY5" fmla="*/ 1395723 h 3019819"/>
              <a:gd name="connsiteX6" fmla="*/ 85725 w 1519238"/>
              <a:gd name="connsiteY6" fmla="*/ 1371911 h 3019819"/>
              <a:gd name="connsiteX7" fmla="*/ 119063 w 1519238"/>
              <a:gd name="connsiteY7" fmla="*/ 1338573 h 3019819"/>
              <a:gd name="connsiteX8" fmla="*/ 147638 w 1519238"/>
              <a:gd name="connsiteY8" fmla="*/ 1333811 h 3019819"/>
              <a:gd name="connsiteX9" fmla="*/ 157163 w 1519238"/>
              <a:gd name="connsiteY9" fmla="*/ 1305236 h 3019819"/>
              <a:gd name="connsiteX10" fmla="*/ 166688 w 1519238"/>
              <a:gd name="connsiteY10" fmla="*/ 1252848 h 3019819"/>
              <a:gd name="connsiteX11" fmla="*/ 157163 w 1519238"/>
              <a:gd name="connsiteY11" fmla="*/ 1176648 h 3019819"/>
              <a:gd name="connsiteX12" fmla="*/ 147638 w 1519238"/>
              <a:gd name="connsiteY12" fmla="*/ 1148073 h 3019819"/>
              <a:gd name="connsiteX13" fmla="*/ 142875 w 1519238"/>
              <a:gd name="connsiteY13" fmla="*/ 1114736 h 3019819"/>
              <a:gd name="connsiteX14" fmla="*/ 133350 w 1519238"/>
              <a:gd name="connsiteY14" fmla="*/ 1095686 h 3019819"/>
              <a:gd name="connsiteX15" fmla="*/ 128588 w 1519238"/>
              <a:gd name="connsiteY15" fmla="*/ 1081398 h 3019819"/>
              <a:gd name="connsiteX16" fmla="*/ 133350 w 1519238"/>
              <a:gd name="connsiteY16" fmla="*/ 986148 h 3019819"/>
              <a:gd name="connsiteX17" fmla="*/ 138113 w 1519238"/>
              <a:gd name="connsiteY17" fmla="*/ 971861 h 3019819"/>
              <a:gd name="connsiteX18" fmla="*/ 147638 w 1519238"/>
              <a:gd name="connsiteY18" fmla="*/ 957573 h 3019819"/>
              <a:gd name="connsiteX19" fmla="*/ 161925 w 1519238"/>
              <a:gd name="connsiteY19" fmla="*/ 943286 h 3019819"/>
              <a:gd name="connsiteX20" fmla="*/ 176213 w 1519238"/>
              <a:gd name="connsiteY20" fmla="*/ 900423 h 3019819"/>
              <a:gd name="connsiteX21" fmla="*/ 180975 w 1519238"/>
              <a:gd name="connsiteY21" fmla="*/ 886136 h 3019819"/>
              <a:gd name="connsiteX22" fmla="*/ 190500 w 1519238"/>
              <a:gd name="connsiteY22" fmla="*/ 867086 h 3019819"/>
              <a:gd name="connsiteX23" fmla="*/ 204788 w 1519238"/>
              <a:gd name="connsiteY23" fmla="*/ 814698 h 3019819"/>
              <a:gd name="connsiteX24" fmla="*/ 214313 w 1519238"/>
              <a:gd name="connsiteY24" fmla="*/ 781361 h 3019819"/>
              <a:gd name="connsiteX25" fmla="*/ 223838 w 1519238"/>
              <a:gd name="connsiteY25" fmla="*/ 767073 h 3019819"/>
              <a:gd name="connsiteX26" fmla="*/ 242888 w 1519238"/>
              <a:gd name="connsiteY26" fmla="*/ 733736 h 3019819"/>
              <a:gd name="connsiteX27" fmla="*/ 280988 w 1519238"/>
              <a:gd name="connsiteY27" fmla="*/ 714686 h 3019819"/>
              <a:gd name="connsiteX28" fmla="*/ 300038 w 1519238"/>
              <a:gd name="connsiteY28" fmla="*/ 705161 h 3019819"/>
              <a:gd name="connsiteX29" fmla="*/ 314325 w 1519238"/>
              <a:gd name="connsiteY29" fmla="*/ 690873 h 3019819"/>
              <a:gd name="connsiteX30" fmla="*/ 328613 w 1519238"/>
              <a:gd name="connsiteY30" fmla="*/ 681348 h 3019819"/>
              <a:gd name="connsiteX31" fmla="*/ 333375 w 1519238"/>
              <a:gd name="connsiteY31" fmla="*/ 667061 h 3019819"/>
              <a:gd name="connsiteX32" fmla="*/ 347663 w 1519238"/>
              <a:gd name="connsiteY32" fmla="*/ 652773 h 3019819"/>
              <a:gd name="connsiteX33" fmla="*/ 357188 w 1519238"/>
              <a:gd name="connsiteY33" fmla="*/ 638486 h 3019819"/>
              <a:gd name="connsiteX34" fmla="*/ 385763 w 1519238"/>
              <a:gd name="connsiteY34" fmla="*/ 614673 h 3019819"/>
              <a:gd name="connsiteX35" fmla="*/ 395288 w 1519238"/>
              <a:gd name="connsiteY35" fmla="*/ 600386 h 3019819"/>
              <a:gd name="connsiteX36" fmla="*/ 409575 w 1519238"/>
              <a:gd name="connsiteY36" fmla="*/ 581336 h 3019819"/>
              <a:gd name="connsiteX37" fmla="*/ 433388 w 1519238"/>
              <a:gd name="connsiteY37" fmla="*/ 552761 h 3019819"/>
              <a:gd name="connsiteX38" fmla="*/ 452438 w 1519238"/>
              <a:gd name="connsiteY38" fmla="*/ 543236 h 3019819"/>
              <a:gd name="connsiteX39" fmla="*/ 481013 w 1519238"/>
              <a:gd name="connsiteY39" fmla="*/ 509898 h 3019819"/>
              <a:gd name="connsiteX40" fmla="*/ 514350 w 1519238"/>
              <a:gd name="connsiteY40" fmla="*/ 471798 h 3019819"/>
              <a:gd name="connsiteX41" fmla="*/ 557213 w 1519238"/>
              <a:gd name="connsiteY41" fmla="*/ 428936 h 3019819"/>
              <a:gd name="connsiteX42" fmla="*/ 590550 w 1519238"/>
              <a:gd name="connsiteY42" fmla="*/ 395598 h 3019819"/>
              <a:gd name="connsiteX43" fmla="*/ 609600 w 1519238"/>
              <a:gd name="connsiteY43" fmla="*/ 333686 h 3019819"/>
              <a:gd name="connsiteX44" fmla="*/ 628650 w 1519238"/>
              <a:gd name="connsiteY44" fmla="*/ 305111 h 3019819"/>
              <a:gd name="connsiteX45" fmla="*/ 652463 w 1519238"/>
              <a:gd name="connsiteY45" fmla="*/ 271773 h 3019819"/>
              <a:gd name="connsiteX46" fmla="*/ 676275 w 1519238"/>
              <a:gd name="connsiteY46" fmla="*/ 243198 h 3019819"/>
              <a:gd name="connsiteX47" fmla="*/ 690563 w 1519238"/>
              <a:gd name="connsiteY47" fmla="*/ 209861 h 3019819"/>
              <a:gd name="connsiteX48" fmla="*/ 700088 w 1519238"/>
              <a:gd name="connsiteY48" fmla="*/ 181286 h 3019819"/>
              <a:gd name="connsiteX49" fmla="*/ 714375 w 1519238"/>
              <a:gd name="connsiteY49" fmla="*/ 157473 h 3019819"/>
              <a:gd name="connsiteX50" fmla="*/ 742950 w 1519238"/>
              <a:gd name="connsiteY50" fmla="*/ 133661 h 3019819"/>
              <a:gd name="connsiteX51" fmla="*/ 747713 w 1519238"/>
              <a:gd name="connsiteY51" fmla="*/ 119373 h 3019819"/>
              <a:gd name="connsiteX52" fmla="*/ 733425 w 1519238"/>
              <a:gd name="connsiteY52" fmla="*/ 90798 h 3019819"/>
              <a:gd name="connsiteX53" fmla="*/ 728663 w 1519238"/>
              <a:gd name="connsiteY53" fmla="*/ 76511 h 3019819"/>
              <a:gd name="connsiteX54" fmla="*/ 757238 w 1519238"/>
              <a:gd name="connsiteY54" fmla="*/ 90798 h 3019819"/>
              <a:gd name="connsiteX55" fmla="*/ 766763 w 1519238"/>
              <a:gd name="connsiteY55" fmla="*/ 105086 h 3019819"/>
              <a:gd name="connsiteX56" fmla="*/ 757238 w 1519238"/>
              <a:gd name="connsiteY56" fmla="*/ 71748 h 3019819"/>
              <a:gd name="connsiteX57" fmla="*/ 747713 w 1519238"/>
              <a:gd name="connsiteY57" fmla="*/ 57461 h 3019819"/>
              <a:gd name="connsiteX58" fmla="*/ 742950 w 1519238"/>
              <a:gd name="connsiteY58" fmla="*/ 43173 h 3019819"/>
              <a:gd name="connsiteX59" fmla="*/ 733425 w 1519238"/>
              <a:gd name="connsiteY59" fmla="*/ 28886 h 3019819"/>
              <a:gd name="connsiteX60" fmla="*/ 752475 w 1519238"/>
              <a:gd name="connsiteY60" fmla="*/ 38411 h 3019819"/>
              <a:gd name="connsiteX61" fmla="*/ 766763 w 1519238"/>
              <a:gd name="connsiteY61" fmla="*/ 43173 h 3019819"/>
              <a:gd name="connsiteX62" fmla="*/ 781050 w 1519238"/>
              <a:gd name="connsiteY62" fmla="*/ 43173 h 3019819"/>
              <a:gd name="connsiteX63" fmla="*/ 766763 w 1519238"/>
              <a:gd name="connsiteY63" fmla="*/ 14598 h 3019819"/>
              <a:gd name="connsiteX64" fmla="*/ 762000 w 1519238"/>
              <a:gd name="connsiteY64" fmla="*/ 311 h 3019819"/>
              <a:gd name="connsiteX65" fmla="*/ 804863 w 1519238"/>
              <a:gd name="connsiteY65" fmla="*/ 19361 h 3019819"/>
              <a:gd name="connsiteX66" fmla="*/ 814388 w 1519238"/>
              <a:gd name="connsiteY66" fmla="*/ 33648 h 3019819"/>
              <a:gd name="connsiteX67" fmla="*/ 857250 w 1519238"/>
              <a:gd name="connsiteY67" fmla="*/ 62223 h 3019819"/>
              <a:gd name="connsiteX68" fmla="*/ 876300 w 1519238"/>
              <a:gd name="connsiteY68" fmla="*/ 71748 h 3019819"/>
              <a:gd name="connsiteX69" fmla="*/ 890588 w 1519238"/>
              <a:gd name="connsiteY69" fmla="*/ 86036 h 3019819"/>
              <a:gd name="connsiteX70" fmla="*/ 904875 w 1519238"/>
              <a:gd name="connsiteY70" fmla="*/ 90798 h 3019819"/>
              <a:gd name="connsiteX71" fmla="*/ 947738 w 1519238"/>
              <a:gd name="connsiteY71" fmla="*/ 105086 h 3019819"/>
              <a:gd name="connsiteX72" fmla="*/ 966788 w 1519238"/>
              <a:gd name="connsiteY72" fmla="*/ 114611 h 3019819"/>
              <a:gd name="connsiteX73" fmla="*/ 985838 w 1519238"/>
              <a:gd name="connsiteY73" fmla="*/ 143186 h 3019819"/>
              <a:gd name="connsiteX74" fmla="*/ 1028700 w 1519238"/>
              <a:gd name="connsiteY74" fmla="*/ 176523 h 3019819"/>
              <a:gd name="connsiteX75" fmla="*/ 1047750 w 1519238"/>
              <a:gd name="connsiteY75" fmla="*/ 205098 h 3019819"/>
              <a:gd name="connsiteX76" fmla="*/ 1090613 w 1519238"/>
              <a:gd name="connsiteY76" fmla="*/ 252723 h 3019819"/>
              <a:gd name="connsiteX77" fmla="*/ 1109663 w 1519238"/>
              <a:gd name="connsiteY77" fmla="*/ 281298 h 3019819"/>
              <a:gd name="connsiteX78" fmla="*/ 1114425 w 1519238"/>
              <a:gd name="connsiteY78" fmla="*/ 300348 h 3019819"/>
              <a:gd name="connsiteX79" fmla="*/ 1138238 w 1519238"/>
              <a:gd name="connsiteY79" fmla="*/ 343211 h 3019819"/>
              <a:gd name="connsiteX80" fmla="*/ 1166813 w 1519238"/>
              <a:gd name="connsiteY80" fmla="*/ 362261 h 3019819"/>
              <a:gd name="connsiteX81" fmla="*/ 1204913 w 1519238"/>
              <a:gd name="connsiteY81" fmla="*/ 371786 h 3019819"/>
              <a:gd name="connsiteX82" fmla="*/ 1214438 w 1519238"/>
              <a:gd name="connsiteY82" fmla="*/ 386073 h 3019819"/>
              <a:gd name="connsiteX83" fmla="*/ 1238250 w 1519238"/>
              <a:gd name="connsiteY83" fmla="*/ 414648 h 3019819"/>
              <a:gd name="connsiteX84" fmla="*/ 1247775 w 1519238"/>
              <a:gd name="connsiteY84" fmla="*/ 443223 h 3019819"/>
              <a:gd name="connsiteX85" fmla="*/ 1252538 w 1519238"/>
              <a:gd name="connsiteY85" fmla="*/ 457511 h 3019819"/>
              <a:gd name="connsiteX86" fmla="*/ 1262063 w 1519238"/>
              <a:gd name="connsiteY86" fmla="*/ 476561 h 3019819"/>
              <a:gd name="connsiteX87" fmla="*/ 1290638 w 1519238"/>
              <a:gd name="connsiteY87" fmla="*/ 519423 h 3019819"/>
              <a:gd name="connsiteX88" fmla="*/ 1300163 w 1519238"/>
              <a:gd name="connsiteY88" fmla="*/ 533711 h 3019819"/>
              <a:gd name="connsiteX89" fmla="*/ 1304925 w 1519238"/>
              <a:gd name="connsiteY89" fmla="*/ 547998 h 3019819"/>
              <a:gd name="connsiteX90" fmla="*/ 1319213 w 1519238"/>
              <a:gd name="connsiteY90" fmla="*/ 557523 h 3019819"/>
              <a:gd name="connsiteX91" fmla="*/ 1371600 w 1519238"/>
              <a:gd name="connsiteY91" fmla="*/ 581336 h 3019819"/>
              <a:gd name="connsiteX92" fmla="*/ 1390650 w 1519238"/>
              <a:gd name="connsiteY92" fmla="*/ 590861 h 3019819"/>
              <a:gd name="connsiteX93" fmla="*/ 1419225 w 1519238"/>
              <a:gd name="connsiteY93" fmla="*/ 600386 h 3019819"/>
              <a:gd name="connsiteX94" fmla="*/ 1462088 w 1519238"/>
              <a:gd name="connsiteY94" fmla="*/ 595623 h 3019819"/>
              <a:gd name="connsiteX95" fmla="*/ 1476375 w 1519238"/>
              <a:gd name="connsiteY95" fmla="*/ 590861 h 3019819"/>
              <a:gd name="connsiteX96" fmla="*/ 1485900 w 1519238"/>
              <a:gd name="connsiteY96" fmla="*/ 576573 h 3019819"/>
              <a:gd name="connsiteX97" fmla="*/ 1504950 w 1519238"/>
              <a:gd name="connsiteY97" fmla="*/ 571811 h 3019819"/>
              <a:gd name="connsiteX98" fmla="*/ 1519238 w 1519238"/>
              <a:gd name="connsiteY98" fmla="*/ 567048 h 3019819"/>
              <a:gd name="connsiteX99" fmla="*/ 1509713 w 1519238"/>
              <a:gd name="connsiteY99" fmla="*/ 705161 h 3019819"/>
              <a:gd name="connsiteX100" fmla="*/ 1504950 w 1519238"/>
              <a:gd name="connsiteY100" fmla="*/ 719448 h 3019819"/>
              <a:gd name="connsiteX101" fmla="*/ 1485900 w 1519238"/>
              <a:gd name="connsiteY101" fmla="*/ 748023 h 3019819"/>
              <a:gd name="connsiteX102" fmla="*/ 1466850 w 1519238"/>
              <a:gd name="connsiteY102" fmla="*/ 786123 h 3019819"/>
              <a:gd name="connsiteX103" fmla="*/ 1457325 w 1519238"/>
              <a:gd name="connsiteY103" fmla="*/ 824223 h 3019819"/>
              <a:gd name="connsiteX104" fmla="*/ 1447800 w 1519238"/>
              <a:gd name="connsiteY104" fmla="*/ 909948 h 3019819"/>
              <a:gd name="connsiteX105" fmla="*/ 1438275 w 1519238"/>
              <a:gd name="connsiteY105" fmla="*/ 1014723 h 3019819"/>
              <a:gd name="connsiteX106" fmla="*/ 1428750 w 1519238"/>
              <a:gd name="connsiteY106" fmla="*/ 1090923 h 3019819"/>
              <a:gd name="connsiteX107" fmla="*/ 1414463 w 1519238"/>
              <a:gd name="connsiteY107" fmla="*/ 1119498 h 3019819"/>
              <a:gd name="connsiteX108" fmla="*/ 1400175 w 1519238"/>
              <a:gd name="connsiteY108" fmla="*/ 1148073 h 3019819"/>
              <a:gd name="connsiteX109" fmla="*/ 1395413 w 1519238"/>
              <a:gd name="connsiteY109" fmla="*/ 1162361 h 3019819"/>
              <a:gd name="connsiteX110" fmla="*/ 1338263 w 1519238"/>
              <a:gd name="connsiteY110" fmla="*/ 1148073 h 3019819"/>
              <a:gd name="connsiteX111" fmla="*/ 1314450 w 1519238"/>
              <a:gd name="connsiteY111" fmla="*/ 1143311 h 3019819"/>
              <a:gd name="connsiteX112" fmla="*/ 1285875 w 1519238"/>
              <a:gd name="connsiteY112" fmla="*/ 1133786 h 3019819"/>
              <a:gd name="connsiteX113" fmla="*/ 1223963 w 1519238"/>
              <a:gd name="connsiteY113" fmla="*/ 1138548 h 3019819"/>
              <a:gd name="connsiteX114" fmla="*/ 1214438 w 1519238"/>
              <a:gd name="connsiteY114" fmla="*/ 1167123 h 3019819"/>
              <a:gd name="connsiteX115" fmla="*/ 1204913 w 1519238"/>
              <a:gd name="connsiteY115" fmla="*/ 1186173 h 3019819"/>
              <a:gd name="connsiteX116" fmla="*/ 1195388 w 1519238"/>
              <a:gd name="connsiteY116" fmla="*/ 1214748 h 3019819"/>
              <a:gd name="connsiteX117" fmla="*/ 1190625 w 1519238"/>
              <a:gd name="connsiteY117" fmla="*/ 1281423 h 3019819"/>
              <a:gd name="connsiteX118" fmla="*/ 1176338 w 1519238"/>
              <a:gd name="connsiteY118" fmla="*/ 1300473 h 3019819"/>
              <a:gd name="connsiteX119" fmla="*/ 1190625 w 1519238"/>
              <a:gd name="connsiteY119" fmla="*/ 1333811 h 3019819"/>
              <a:gd name="connsiteX120" fmla="*/ 1200150 w 1519238"/>
              <a:gd name="connsiteY120" fmla="*/ 1348098 h 3019819"/>
              <a:gd name="connsiteX121" fmla="*/ 1209675 w 1519238"/>
              <a:gd name="connsiteY121" fmla="*/ 1381436 h 3019819"/>
              <a:gd name="connsiteX122" fmla="*/ 1219200 w 1519238"/>
              <a:gd name="connsiteY122" fmla="*/ 1400486 h 3019819"/>
              <a:gd name="connsiteX123" fmla="*/ 1223963 w 1519238"/>
              <a:gd name="connsiteY123" fmla="*/ 1467161 h 3019819"/>
              <a:gd name="connsiteX124" fmla="*/ 1228725 w 1519238"/>
              <a:gd name="connsiteY124" fmla="*/ 1486211 h 3019819"/>
              <a:gd name="connsiteX125" fmla="*/ 1233488 w 1519238"/>
              <a:gd name="connsiteY125" fmla="*/ 1510023 h 3019819"/>
              <a:gd name="connsiteX126" fmla="*/ 1228725 w 1519238"/>
              <a:gd name="connsiteY126" fmla="*/ 1557648 h 3019819"/>
              <a:gd name="connsiteX127" fmla="*/ 1209675 w 1519238"/>
              <a:gd name="connsiteY127" fmla="*/ 1605273 h 3019819"/>
              <a:gd name="connsiteX128" fmla="*/ 1204913 w 1519238"/>
              <a:gd name="connsiteY128" fmla="*/ 1676711 h 3019819"/>
              <a:gd name="connsiteX129" fmla="*/ 1195388 w 1519238"/>
              <a:gd name="connsiteY129" fmla="*/ 1710048 h 3019819"/>
              <a:gd name="connsiteX130" fmla="*/ 1185863 w 1519238"/>
              <a:gd name="connsiteY130" fmla="*/ 1748148 h 3019819"/>
              <a:gd name="connsiteX131" fmla="*/ 1190625 w 1519238"/>
              <a:gd name="connsiteY131" fmla="*/ 1833873 h 3019819"/>
              <a:gd name="connsiteX132" fmla="*/ 1200150 w 1519238"/>
              <a:gd name="connsiteY132" fmla="*/ 1867211 h 3019819"/>
              <a:gd name="connsiteX133" fmla="*/ 1204913 w 1519238"/>
              <a:gd name="connsiteY133" fmla="*/ 1886261 h 3019819"/>
              <a:gd name="connsiteX134" fmla="*/ 1219200 w 1519238"/>
              <a:gd name="connsiteY134" fmla="*/ 1933886 h 3019819"/>
              <a:gd name="connsiteX135" fmla="*/ 1223963 w 1519238"/>
              <a:gd name="connsiteY135" fmla="*/ 2124386 h 3019819"/>
              <a:gd name="connsiteX136" fmla="*/ 1233488 w 1519238"/>
              <a:gd name="connsiteY136" fmla="*/ 2186298 h 3019819"/>
              <a:gd name="connsiteX137" fmla="*/ 1243013 w 1519238"/>
              <a:gd name="connsiteY137" fmla="*/ 2200586 h 3019819"/>
              <a:gd name="connsiteX138" fmla="*/ 1247775 w 1519238"/>
              <a:gd name="connsiteY138" fmla="*/ 2214873 h 3019819"/>
              <a:gd name="connsiteX139" fmla="*/ 1257300 w 1519238"/>
              <a:gd name="connsiteY139" fmla="*/ 2233923 h 3019819"/>
              <a:gd name="connsiteX140" fmla="*/ 1271588 w 1519238"/>
              <a:gd name="connsiteY140" fmla="*/ 2276786 h 3019819"/>
              <a:gd name="connsiteX141" fmla="*/ 1264444 w 1519238"/>
              <a:gd name="connsiteY141" fmla="*/ 2364892 h 3019819"/>
              <a:gd name="connsiteX142" fmla="*/ 1202532 w 1519238"/>
              <a:gd name="connsiteY142" fmla="*/ 2422042 h 3019819"/>
              <a:gd name="connsiteX143" fmla="*/ 1100138 w 1519238"/>
              <a:gd name="connsiteY143" fmla="*/ 2464906 h 3019819"/>
              <a:gd name="connsiteX144" fmla="*/ 1052512 w 1519238"/>
              <a:gd name="connsiteY144" fmla="*/ 2555392 h 3019819"/>
              <a:gd name="connsiteX145" fmla="*/ 1062037 w 1519238"/>
              <a:gd name="connsiteY145" fmla="*/ 2610161 h 3019819"/>
              <a:gd name="connsiteX146" fmla="*/ 1042987 w 1519238"/>
              <a:gd name="connsiteY146" fmla="*/ 2662548 h 3019819"/>
              <a:gd name="connsiteX147" fmla="*/ 1071563 w 1519238"/>
              <a:gd name="connsiteY147" fmla="*/ 2743510 h 3019819"/>
              <a:gd name="connsiteX148" fmla="*/ 1164431 w 1519238"/>
              <a:gd name="connsiteY148" fmla="*/ 2750652 h 3019819"/>
              <a:gd name="connsiteX149" fmla="*/ 1193006 w 1519238"/>
              <a:gd name="connsiteY149" fmla="*/ 2803040 h 3019819"/>
              <a:gd name="connsiteX150" fmla="*/ 1176337 w 1519238"/>
              <a:gd name="connsiteY150" fmla="*/ 2855426 h 3019819"/>
              <a:gd name="connsiteX151" fmla="*/ 1219200 w 1519238"/>
              <a:gd name="connsiteY151" fmla="*/ 2872095 h 3019819"/>
              <a:gd name="connsiteX152" fmla="*/ 1233488 w 1519238"/>
              <a:gd name="connsiteY152" fmla="*/ 2922101 h 3019819"/>
              <a:gd name="connsiteX153" fmla="*/ 1214438 w 1519238"/>
              <a:gd name="connsiteY153" fmla="*/ 2945912 h 3019819"/>
              <a:gd name="connsiteX154" fmla="*/ 1254919 w 1519238"/>
              <a:gd name="connsiteY154" fmla="*/ 2962581 h 3019819"/>
              <a:gd name="connsiteX155" fmla="*/ 1276350 w 1519238"/>
              <a:gd name="connsiteY155" fmla="*/ 3017349 h 3019819"/>
              <a:gd name="connsiteX156" fmla="*/ 1276350 w 1519238"/>
              <a:gd name="connsiteY156" fmla="*/ 3010205 h 3019819"/>
              <a:gd name="connsiteX0" fmla="*/ 0 w 1519238"/>
              <a:gd name="connsiteY0" fmla="*/ 1524311 h 3027236"/>
              <a:gd name="connsiteX1" fmla="*/ 23813 w 1519238"/>
              <a:gd name="connsiteY1" fmla="*/ 1486211 h 3027236"/>
              <a:gd name="connsiteX2" fmla="*/ 28575 w 1519238"/>
              <a:gd name="connsiteY2" fmla="*/ 1471923 h 3027236"/>
              <a:gd name="connsiteX3" fmla="*/ 47625 w 1519238"/>
              <a:gd name="connsiteY3" fmla="*/ 1438586 h 3027236"/>
              <a:gd name="connsiteX4" fmla="*/ 61913 w 1519238"/>
              <a:gd name="connsiteY4" fmla="*/ 1424298 h 3027236"/>
              <a:gd name="connsiteX5" fmla="*/ 80963 w 1519238"/>
              <a:gd name="connsiteY5" fmla="*/ 1395723 h 3027236"/>
              <a:gd name="connsiteX6" fmla="*/ 85725 w 1519238"/>
              <a:gd name="connsiteY6" fmla="*/ 1371911 h 3027236"/>
              <a:gd name="connsiteX7" fmla="*/ 119063 w 1519238"/>
              <a:gd name="connsiteY7" fmla="*/ 1338573 h 3027236"/>
              <a:gd name="connsiteX8" fmla="*/ 147638 w 1519238"/>
              <a:gd name="connsiteY8" fmla="*/ 1333811 h 3027236"/>
              <a:gd name="connsiteX9" fmla="*/ 157163 w 1519238"/>
              <a:gd name="connsiteY9" fmla="*/ 1305236 h 3027236"/>
              <a:gd name="connsiteX10" fmla="*/ 166688 w 1519238"/>
              <a:gd name="connsiteY10" fmla="*/ 1252848 h 3027236"/>
              <a:gd name="connsiteX11" fmla="*/ 157163 w 1519238"/>
              <a:gd name="connsiteY11" fmla="*/ 1176648 h 3027236"/>
              <a:gd name="connsiteX12" fmla="*/ 147638 w 1519238"/>
              <a:gd name="connsiteY12" fmla="*/ 1148073 h 3027236"/>
              <a:gd name="connsiteX13" fmla="*/ 142875 w 1519238"/>
              <a:gd name="connsiteY13" fmla="*/ 1114736 h 3027236"/>
              <a:gd name="connsiteX14" fmla="*/ 133350 w 1519238"/>
              <a:gd name="connsiteY14" fmla="*/ 1095686 h 3027236"/>
              <a:gd name="connsiteX15" fmla="*/ 128588 w 1519238"/>
              <a:gd name="connsiteY15" fmla="*/ 1081398 h 3027236"/>
              <a:gd name="connsiteX16" fmla="*/ 133350 w 1519238"/>
              <a:gd name="connsiteY16" fmla="*/ 986148 h 3027236"/>
              <a:gd name="connsiteX17" fmla="*/ 138113 w 1519238"/>
              <a:gd name="connsiteY17" fmla="*/ 971861 h 3027236"/>
              <a:gd name="connsiteX18" fmla="*/ 147638 w 1519238"/>
              <a:gd name="connsiteY18" fmla="*/ 957573 h 3027236"/>
              <a:gd name="connsiteX19" fmla="*/ 161925 w 1519238"/>
              <a:gd name="connsiteY19" fmla="*/ 943286 h 3027236"/>
              <a:gd name="connsiteX20" fmla="*/ 176213 w 1519238"/>
              <a:gd name="connsiteY20" fmla="*/ 900423 h 3027236"/>
              <a:gd name="connsiteX21" fmla="*/ 180975 w 1519238"/>
              <a:gd name="connsiteY21" fmla="*/ 886136 h 3027236"/>
              <a:gd name="connsiteX22" fmla="*/ 190500 w 1519238"/>
              <a:gd name="connsiteY22" fmla="*/ 867086 h 3027236"/>
              <a:gd name="connsiteX23" fmla="*/ 204788 w 1519238"/>
              <a:gd name="connsiteY23" fmla="*/ 814698 h 3027236"/>
              <a:gd name="connsiteX24" fmla="*/ 214313 w 1519238"/>
              <a:gd name="connsiteY24" fmla="*/ 781361 h 3027236"/>
              <a:gd name="connsiteX25" fmla="*/ 223838 w 1519238"/>
              <a:gd name="connsiteY25" fmla="*/ 767073 h 3027236"/>
              <a:gd name="connsiteX26" fmla="*/ 242888 w 1519238"/>
              <a:gd name="connsiteY26" fmla="*/ 733736 h 3027236"/>
              <a:gd name="connsiteX27" fmla="*/ 280988 w 1519238"/>
              <a:gd name="connsiteY27" fmla="*/ 714686 h 3027236"/>
              <a:gd name="connsiteX28" fmla="*/ 300038 w 1519238"/>
              <a:gd name="connsiteY28" fmla="*/ 705161 h 3027236"/>
              <a:gd name="connsiteX29" fmla="*/ 314325 w 1519238"/>
              <a:gd name="connsiteY29" fmla="*/ 690873 h 3027236"/>
              <a:gd name="connsiteX30" fmla="*/ 328613 w 1519238"/>
              <a:gd name="connsiteY30" fmla="*/ 681348 h 3027236"/>
              <a:gd name="connsiteX31" fmla="*/ 333375 w 1519238"/>
              <a:gd name="connsiteY31" fmla="*/ 667061 h 3027236"/>
              <a:gd name="connsiteX32" fmla="*/ 347663 w 1519238"/>
              <a:gd name="connsiteY32" fmla="*/ 652773 h 3027236"/>
              <a:gd name="connsiteX33" fmla="*/ 357188 w 1519238"/>
              <a:gd name="connsiteY33" fmla="*/ 638486 h 3027236"/>
              <a:gd name="connsiteX34" fmla="*/ 385763 w 1519238"/>
              <a:gd name="connsiteY34" fmla="*/ 614673 h 3027236"/>
              <a:gd name="connsiteX35" fmla="*/ 395288 w 1519238"/>
              <a:gd name="connsiteY35" fmla="*/ 600386 h 3027236"/>
              <a:gd name="connsiteX36" fmla="*/ 409575 w 1519238"/>
              <a:gd name="connsiteY36" fmla="*/ 581336 h 3027236"/>
              <a:gd name="connsiteX37" fmla="*/ 433388 w 1519238"/>
              <a:gd name="connsiteY37" fmla="*/ 552761 h 3027236"/>
              <a:gd name="connsiteX38" fmla="*/ 452438 w 1519238"/>
              <a:gd name="connsiteY38" fmla="*/ 543236 h 3027236"/>
              <a:gd name="connsiteX39" fmla="*/ 481013 w 1519238"/>
              <a:gd name="connsiteY39" fmla="*/ 509898 h 3027236"/>
              <a:gd name="connsiteX40" fmla="*/ 514350 w 1519238"/>
              <a:gd name="connsiteY40" fmla="*/ 471798 h 3027236"/>
              <a:gd name="connsiteX41" fmla="*/ 557213 w 1519238"/>
              <a:gd name="connsiteY41" fmla="*/ 428936 h 3027236"/>
              <a:gd name="connsiteX42" fmla="*/ 590550 w 1519238"/>
              <a:gd name="connsiteY42" fmla="*/ 395598 h 3027236"/>
              <a:gd name="connsiteX43" fmla="*/ 609600 w 1519238"/>
              <a:gd name="connsiteY43" fmla="*/ 333686 h 3027236"/>
              <a:gd name="connsiteX44" fmla="*/ 628650 w 1519238"/>
              <a:gd name="connsiteY44" fmla="*/ 305111 h 3027236"/>
              <a:gd name="connsiteX45" fmla="*/ 652463 w 1519238"/>
              <a:gd name="connsiteY45" fmla="*/ 271773 h 3027236"/>
              <a:gd name="connsiteX46" fmla="*/ 676275 w 1519238"/>
              <a:gd name="connsiteY46" fmla="*/ 243198 h 3027236"/>
              <a:gd name="connsiteX47" fmla="*/ 690563 w 1519238"/>
              <a:gd name="connsiteY47" fmla="*/ 209861 h 3027236"/>
              <a:gd name="connsiteX48" fmla="*/ 700088 w 1519238"/>
              <a:gd name="connsiteY48" fmla="*/ 181286 h 3027236"/>
              <a:gd name="connsiteX49" fmla="*/ 714375 w 1519238"/>
              <a:gd name="connsiteY49" fmla="*/ 157473 h 3027236"/>
              <a:gd name="connsiteX50" fmla="*/ 742950 w 1519238"/>
              <a:gd name="connsiteY50" fmla="*/ 133661 h 3027236"/>
              <a:gd name="connsiteX51" fmla="*/ 747713 w 1519238"/>
              <a:gd name="connsiteY51" fmla="*/ 119373 h 3027236"/>
              <a:gd name="connsiteX52" fmla="*/ 733425 w 1519238"/>
              <a:gd name="connsiteY52" fmla="*/ 90798 h 3027236"/>
              <a:gd name="connsiteX53" fmla="*/ 728663 w 1519238"/>
              <a:gd name="connsiteY53" fmla="*/ 76511 h 3027236"/>
              <a:gd name="connsiteX54" fmla="*/ 757238 w 1519238"/>
              <a:gd name="connsiteY54" fmla="*/ 90798 h 3027236"/>
              <a:gd name="connsiteX55" fmla="*/ 766763 w 1519238"/>
              <a:gd name="connsiteY55" fmla="*/ 105086 h 3027236"/>
              <a:gd name="connsiteX56" fmla="*/ 757238 w 1519238"/>
              <a:gd name="connsiteY56" fmla="*/ 71748 h 3027236"/>
              <a:gd name="connsiteX57" fmla="*/ 747713 w 1519238"/>
              <a:gd name="connsiteY57" fmla="*/ 57461 h 3027236"/>
              <a:gd name="connsiteX58" fmla="*/ 742950 w 1519238"/>
              <a:gd name="connsiteY58" fmla="*/ 43173 h 3027236"/>
              <a:gd name="connsiteX59" fmla="*/ 733425 w 1519238"/>
              <a:gd name="connsiteY59" fmla="*/ 28886 h 3027236"/>
              <a:gd name="connsiteX60" fmla="*/ 752475 w 1519238"/>
              <a:gd name="connsiteY60" fmla="*/ 38411 h 3027236"/>
              <a:gd name="connsiteX61" fmla="*/ 766763 w 1519238"/>
              <a:gd name="connsiteY61" fmla="*/ 43173 h 3027236"/>
              <a:gd name="connsiteX62" fmla="*/ 781050 w 1519238"/>
              <a:gd name="connsiteY62" fmla="*/ 43173 h 3027236"/>
              <a:gd name="connsiteX63" fmla="*/ 766763 w 1519238"/>
              <a:gd name="connsiteY63" fmla="*/ 14598 h 3027236"/>
              <a:gd name="connsiteX64" fmla="*/ 762000 w 1519238"/>
              <a:gd name="connsiteY64" fmla="*/ 311 h 3027236"/>
              <a:gd name="connsiteX65" fmla="*/ 804863 w 1519238"/>
              <a:gd name="connsiteY65" fmla="*/ 19361 h 3027236"/>
              <a:gd name="connsiteX66" fmla="*/ 814388 w 1519238"/>
              <a:gd name="connsiteY66" fmla="*/ 33648 h 3027236"/>
              <a:gd name="connsiteX67" fmla="*/ 857250 w 1519238"/>
              <a:gd name="connsiteY67" fmla="*/ 62223 h 3027236"/>
              <a:gd name="connsiteX68" fmla="*/ 876300 w 1519238"/>
              <a:gd name="connsiteY68" fmla="*/ 71748 h 3027236"/>
              <a:gd name="connsiteX69" fmla="*/ 890588 w 1519238"/>
              <a:gd name="connsiteY69" fmla="*/ 86036 h 3027236"/>
              <a:gd name="connsiteX70" fmla="*/ 904875 w 1519238"/>
              <a:gd name="connsiteY70" fmla="*/ 90798 h 3027236"/>
              <a:gd name="connsiteX71" fmla="*/ 947738 w 1519238"/>
              <a:gd name="connsiteY71" fmla="*/ 105086 h 3027236"/>
              <a:gd name="connsiteX72" fmla="*/ 966788 w 1519238"/>
              <a:gd name="connsiteY72" fmla="*/ 114611 h 3027236"/>
              <a:gd name="connsiteX73" fmla="*/ 985838 w 1519238"/>
              <a:gd name="connsiteY73" fmla="*/ 143186 h 3027236"/>
              <a:gd name="connsiteX74" fmla="*/ 1028700 w 1519238"/>
              <a:gd name="connsiteY74" fmla="*/ 176523 h 3027236"/>
              <a:gd name="connsiteX75" fmla="*/ 1047750 w 1519238"/>
              <a:gd name="connsiteY75" fmla="*/ 205098 h 3027236"/>
              <a:gd name="connsiteX76" fmla="*/ 1090613 w 1519238"/>
              <a:gd name="connsiteY76" fmla="*/ 252723 h 3027236"/>
              <a:gd name="connsiteX77" fmla="*/ 1109663 w 1519238"/>
              <a:gd name="connsiteY77" fmla="*/ 281298 h 3027236"/>
              <a:gd name="connsiteX78" fmla="*/ 1114425 w 1519238"/>
              <a:gd name="connsiteY78" fmla="*/ 300348 h 3027236"/>
              <a:gd name="connsiteX79" fmla="*/ 1138238 w 1519238"/>
              <a:gd name="connsiteY79" fmla="*/ 343211 h 3027236"/>
              <a:gd name="connsiteX80" fmla="*/ 1166813 w 1519238"/>
              <a:gd name="connsiteY80" fmla="*/ 362261 h 3027236"/>
              <a:gd name="connsiteX81" fmla="*/ 1204913 w 1519238"/>
              <a:gd name="connsiteY81" fmla="*/ 371786 h 3027236"/>
              <a:gd name="connsiteX82" fmla="*/ 1214438 w 1519238"/>
              <a:gd name="connsiteY82" fmla="*/ 386073 h 3027236"/>
              <a:gd name="connsiteX83" fmla="*/ 1238250 w 1519238"/>
              <a:gd name="connsiteY83" fmla="*/ 414648 h 3027236"/>
              <a:gd name="connsiteX84" fmla="*/ 1247775 w 1519238"/>
              <a:gd name="connsiteY84" fmla="*/ 443223 h 3027236"/>
              <a:gd name="connsiteX85" fmla="*/ 1252538 w 1519238"/>
              <a:gd name="connsiteY85" fmla="*/ 457511 h 3027236"/>
              <a:gd name="connsiteX86" fmla="*/ 1262063 w 1519238"/>
              <a:gd name="connsiteY86" fmla="*/ 476561 h 3027236"/>
              <a:gd name="connsiteX87" fmla="*/ 1290638 w 1519238"/>
              <a:gd name="connsiteY87" fmla="*/ 519423 h 3027236"/>
              <a:gd name="connsiteX88" fmla="*/ 1300163 w 1519238"/>
              <a:gd name="connsiteY88" fmla="*/ 533711 h 3027236"/>
              <a:gd name="connsiteX89" fmla="*/ 1304925 w 1519238"/>
              <a:gd name="connsiteY89" fmla="*/ 547998 h 3027236"/>
              <a:gd name="connsiteX90" fmla="*/ 1319213 w 1519238"/>
              <a:gd name="connsiteY90" fmla="*/ 557523 h 3027236"/>
              <a:gd name="connsiteX91" fmla="*/ 1371600 w 1519238"/>
              <a:gd name="connsiteY91" fmla="*/ 581336 h 3027236"/>
              <a:gd name="connsiteX92" fmla="*/ 1390650 w 1519238"/>
              <a:gd name="connsiteY92" fmla="*/ 590861 h 3027236"/>
              <a:gd name="connsiteX93" fmla="*/ 1419225 w 1519238"/>
              <a:gd name="connsiteY93" fmla="*/ 600386 h 3027236"/>
              <a:gd name="connsiteX94" fmla="*/ 1462088 w 1519238"/>
              <a:gd name="connsiteY94" fmla="*/ 595623 h 3027236"/>
              <a:gd name="connsiteX95" fmla="*/ 1476375 w 1519238"/>
              <a:gd name="connsiteY95" fmla="*/ 590861 h 3027236"/>
              <a:gd name="connsiteX96" fmla="*/ 1485900 w 1519238"/>
              <a:gd name="connsiteY96" fmla="*/ 576573 h 3027236"/>
              <a:gd name="connsiteX97" fmla="*/ 1504950 w 1519238"/>
              <a:gd name="connsiteY97" fmla="*/ 571811 h 3027236"/>
              <a:gd name="connsiteX98" fmla="*/ 1519238 w 1519238"/>
              <a:gd name="connsiteY98" fmla="*/ 567048 h 3027236"/>
              <a:gd name="connsiteX99" fmla="*/ 1509713 w 1519238"/>
              <a:gd name="connsiteY99" fmla="*/ 705161 h 3027236"/>
              <a:gd name="connsiteX100" fmla="*/ 1504950 w 1519238"/>
              <a:gd name="connsiteY100" fmla="*/ 719448 h 3027236"/>
              <a:gd name="connsiteX101" fmla="*/ 1485900 w 1519238"/>
              <a:gd name="connsiteY101" fmla="*/ 748023 h 3027236"/>
              <a:gd name="connsiteX102" fmla="*/ 1466850 w 1519238"/>
              <a:gd name="connsiteY102" fmla="*/ 786123 h 3027236"/>
              <a:gd name="connsiteX103" fmla="*/ 1457325 w 1519238"/>
              <a:gd name="connsiteY103" fmla="*/ 824223 h 3027236"/>
              <a:gd name="connsiteX104" fmla="*/ 1447800 w 1519238"/>
              <a:gd name="connsiteY104" fmla="*/ 909948 h 3027236"/>
              <a:gd name="connsiteX105" fmla="*/ 1438275 w 1519238"/>
              <a:gd name="connsiteY105" fmla="*/ 1014723 h 3027236"/>
              <a:gd name="connsiteX106" fmla="*/ 1428750 w 1519238"/>
              <a:gd name="connsiteY106" fmla="*/ 1090923 h 3027236"/>
              <a:gd name="connsiteX107" fmla="*/ 1414463 w 1519238"/>
              <a:gd name="connsiteY107" fmla="*/ 1119498 h 3027236"/>
              <a:gd name="connsiteX108" fmla="*/ 1400175 w 1519238"/>
              <a:gd name="connsiteY108" fmla="*/ 1148073 h 3027236"/>
              <a:gd name="connsiteX109" fmla="*/ 1395413 w 1519238"/>
              <a:gd name="connsiteY109" fmla="*/ 1162361 h 3027236"/>
              <a:gd name="connsiteX110" fmla="*/ 1338263 w 1519238"/>
              <a:gd name="connsiteY110" fmla="*/ 1148073 h 3027236"/>
              <a:gd name="connsiteX111" fmla="*/ 1314450 w 1519238"/>
              <a:gd name="connsiteY111" fmla="*/ 1143311 h 3027236"/>
              <a:gd name="connsiteX112" fmla="*/ 1285875 w 1519238"/>
              <a:gd name="connsiteY112" fmla="*/ 1133786 h 3027236"/>
              <a:gd name="connsiteX113" fmla="*/ 1223963 w 1519238"/>
              <a:gd name="connsiteY113" fmla="*/ 1138548 h 3027236"/>
              <a:gd name="connsiteX114" fmla="*/ 1214438 w 1519238"/>
              <a:gd name="connsiteY114" fmla="*/ 1167123 h 3027236"/>
              <a:gd name="connsiteX115" fmla="*/ 1204913 w 1519238"/>
              <a:gd name="connsiteY115" fmla="*/ 1186173 h 3027236"/>
              <a:gd name="connsiteX116" fmla="*/ 1195388 w 1519238"/>
              <a:gd name="connsiteY116" fmla="*/ 1214748 h 3027236"/>
              <a:gd name="connsiteX117" fmla="*/ 1190625 w 1519238"/>
              <a:gd name="connsiteY117" fmla="*/ 1281423 h 3027236"/>
              <a:gd name="connsiteX118" fmla="*/ 1176338 w 1519238"/>
              <a:gd name="connsiteY118" fmla="*/ 1300473 h 3027236"/>
              <a:gd name="connsiteX119" fmla="*/ 1190625 w 1519238"/>
              <a:gd name="connsiteY119" fmla="*/ 1333811 h 3027236"/>
              <a:gd name="connsiteX120" fmla="*/ 1200150 w 1519238"/>
              <a:gd name="connsiteY120" fmla="*/ 1348098 h 3027236"/>
              <a:gd name="connsiteX121" fmla="*/ 1209675 w 1519238"/>
              <a:gd name="connsiteY121" fmla="*/ 1381436 h 3027236"/>
              <a:gd name="connsiteX122" fmla="*/ 1219200 w 1519238"/>
              <a:gd name="connsiteY122" fmla="*/ 1400486 h 3027236"/>
              <a:gd name="connsiteX123" fmla="*/ 1223963 w 1519238"/>
              <a:gd name="connsiteY123" fmla="*/ 1467161 h 3027236"/>
              <a:gd name="connsiteX124" fmla="*/ 1228725 w 1519238"/>
              <a:gd name="connsiteY124" fmla="*/ 1486211 h 3027236"/>
              <a:gd name="connsiteX125" fmla="*/ 1233488 w 1519238"/>
              <a:gd name="connsiteY125" fmla="*/ 1510023 h 3027236"/>
              <a:gd name="connsiteX126" fmla="*/ 1228725 w 1519238"/>
              <a:gd name="connsiteY126" fmla="*/ 1557648 h 3027236"/>
              <a:gd name="connsiteX127" fmla="*/ 1209675 w 1519238"/>
              <a:gd name="connsiteY127" fmla="*/ 1605273 h 3027236"/>
              <a:gd name="connsiteX128" fmla="*/ 1204913 w 1519238"/>
              <a:gd name="connsiteY128" fmla="*/ 1676711 h 3027236"/>
              <a:gd name="connsiteX129" fmla="*/ 1195388 w 1519238"/>
              <a:gd name="connsiteY129" fmla="*/ 1710048 h 3027236"/>
              <a:gd name="connsiteX130" fmla="*/ 1185863 w 1519238"/>
              <a:gd name="connsiteY130" fmla="*/ 1748148 h 3027236"/>
              <a:gd name="connsiteX131" fmla="*/ 1190625 w 1519238"/>
              <a:gd name="connsiteY131" fmla="*/ 1833873 h 3027236"/>
              <a:gd name="connsiteX132" fmla="*/ 1200150 w 1519238"/>
              <a:gd name="connsiteY132" fmla="*/ 1867211 h 3027236"/>
              <a:gd name="connsiteX133" fmla="*/ 1204913 w 1519238"/>
              <a:gd name="connsiteY133" fmla="*/ 1886261 h 3027236"/>
              <a:gd name="connsiteX134" fmla="*/ 1219200 w 1519238"/>
              <a:gd name="connsiteY134" fmla="*/ 1933886 h 3027236"/>
              <a:gd name="connsiteX135" fmla="*/ 1223963 w 1519238"/>
              <a:gd name="connsiteY135" fmla="*/ 2124386 h 3027236"/>
              <a:gd name="connsiteX136" fmla="*/ 1233488 w 1519238"/>
              <a:gd name="connsiteY136" fmla="*/ 2186298 h 3027236"/>
              <a:gd name="connsiteX137" fmla="*/ 1243013 w 1519238"/>
              <a:gd name="connsiteY137" fmla="*/ 2200586 h 3027236"/>
              <a:gd name="connsiteX138" fmla="*/ 1247775 w 1519238"/>
              <a:gd name="connsiteY138" fmla="*/ 2214873 h 3027236"/>
              <a:gd name="connsiteX139" fmla="*/ 1257300 w 1519238"/>
              <a:gd name="connsiteY139" fmla="*/ 2233923 h 3027236"/>
              <a:gd name="connsiteX140" fmla="*/ 1271588 w 1519238"/>
              <a:gd name="connsiteY140" fmla="*/ 2276786 h 3027236"/>
              <a:gd name="connsiteX141" fmla="*/ 1264444 w 1519238"/>
              <a:gd name="connsiteY141" fmla="*/ 2364892 h 3027236"/>
              <a:gd name="connsiteX142" fmla="*/ 1202532 w 1519238"/>
              <a:gd name="connsiteY142" fmla="*/ 2422042 h 3027236"/>
              <a:gd name="connsiteX143" fmla="*/ 1100138 w 1519238"/>
              <a:gd name="connsiteY143" fmla="*/ 2464906 h 3027236"/>
              <a:gd name="connsiteX144" fmla="*/ 1052512 w 1519238"/>
              <a:gd name="connsiteY144" fmla="*/ 2555392 h 3027236"/>
              <a:gd name="connsiteX145" fmla="*/ 1062037 w 1519238"/>
              <a:gd name="connsiteY145" fmla="*/ 2610161 h 3027236"/>
              <a:gd name="connsiteX146" fmla="*/ 1042987 w 1519238"/>
              <a:gd name="connsiteY146" fmla="*/ 2662548 h 3027236"/>
              <a:gd name="connsiteX147" fmla="*/ 1071563 w 1519238"/>
              <a:gd name="connsiteY147" fmla="*/ 2743510 h 3027236"/>
              <a:gd name="connsiteX148" fmla="*/ 1164431 w 1519238"/>
              <a:gd name="connsiteY148" fmla="*/ 2750652 h 3027236"/>
              <a:gd name="connsiteX149" fmla="*/ 1193006 w 1519238"/>
              <a:gd name="connsiteY149" fmla="*/ 2803040 h 3027236"/>
              <a:gd name="connsiteX150" fmla="*/ 1176337 w 1519238"/>
              <a:gd name="connsiteY150" fmla="*/ 2855426 h 3027236"/>
              <a:gd name="connsiteX151" fmla="*/ 1219200 w 1519238"/>
              <a:gd name="connsiteY151" fmla="*/ 2872095 h 3027236"/>
              <a:gd name="connsiteX152" fmla="*/ 1233488 w 1519238"/>
              <a:gd name="connsiteY152" fmla="*/ 2922101 h 3027236"/>
              <a:gd name="connsiteX153" fmla="*/ 1214438 w 1519238"/>
              <a:gd name="connsiteY153" fmla="*/ 2945912 h 3027236"/>
              <a:gd name="connsiteX154" fmla="*/ 1254919 w 1519238"/>
              <a:gd name="connsiteY154" fmla="*/ 2962581 h 3027236"/>
              <a:gd name="connsiteX155" fmla="*/ 1276350 w 1519238"/>
              <a:gd name="connsiteY155" fmla="*/ 3017349 h 3027236"/>
              <a:gd name="connsiteX156" fmla="*/ 1252537 w 1519238"/>
              <a:gd name="connsiteY156" fmla="*/ 3026874 h 3027236"/>
              <a:gd name="connsiteX0" fmla="*/ 0 w 1519238"/>
              <a:gd name="connsiteY0" fmla="*/ 1524311 h 3029254"/>
              <a:gd name="connsiteX1" fmla="*/ 23813 w 1519238"/>
              <a:gd name="connsiteY1" fmla="*/ 1486211 h 3029254"/>
              <a:gd name="connsiteX2" fmla="*/ 28575 w 1519238"/>
              <a:gd name="connsiteY2" fmla="*/ 1471923 h 3029254"/>
              <a:gd name="connsiteX3" fmla="*/ 47625 w 1519238"/>
              <a:gd name="connsiteY3" fmla="*/ 1438586 h 3029254"/>
              <a:gd name="connsiteX4" fmla="*/ 61913 w 1519238"/>
              <a:gd name="connsiteY4" fmla="*/ 1424298 h 3029254"/>
              <a:gd name="connsiteX5" fmla="*/ 80963 w 1519238"/>
              <a:gd name="connsiteY5" fmla="*/ 1395723 h 3029254"/>
              <a:gd name="connsiteX6" fmla="*/ 85725 w 1519238"/>
              <a:gd name="connsiteY6" fmla="*/ 1371911 h 3029254"/>
              <a:gd name="connsiteX7" fmla="*/ 119063 w 1519238"/>
              <a:gd name="connsiteY7" fmla="*/ 1338573 h 3029254"/>
              <a:gd name="connsiteX8" fmla="*/ 147638 w 1519238"/>
              <a:gd name="connsiteY8" fmla="*/ 1333811 h 3029254"/>
              <a:gd name="connsiteX9" fmla="*/ 157163 w 1519238"/>
              <a:gd name="connsiteY9" fmla="*/ 1305236 h 3029254"/>
              <a:gd name="connsiteX10" fmla="*/ 166688 w 1519238"/>
              <a:gd name="connsiteY10" fmla="*/ 1252848 h 3029254"/>
              <a:gd name="connsiteX11" fmla="*/ 157163 w 1519238"/>
              <a:gd name="connsiteY11" fmla="*/ 1176648 h 3029254"/>
              <a:gd name="connsiteX12" fmla="*/ 147638 w 1519238"/>
              <a:gd name="connsiteY12" fmla="*/ 1148073 h 3029254"/>
              <a:gd name="connsiteX13" fmla="*/ 142875 w 1519238"/>
              <a:gd name="connsiteY13" fmla="*/ 1114736 h 3029254"/>
              <a:gd name="connsiteX14" fmla="*/ 133350 w 1519238"/>
              <a:gd name="connsiteY14" fmla="*/ 1095686 h 3029254"/>
              <a:gd name="connsiteX15" fmla="*/ 128588 w 1519238"/>
              <a:gd name="connsiteY15" fmla="*/ 1081398 h 3029254"/>
              <a:gd name="connsiteX16" fmla="*/ 133350 w 1519238"/>
              <a:gd name="connsiteY16" fmla="*/ 986148 h 3029254"/>
              <a:gd name="connsiteX17" fmla="*/ 138113 w 1519238"/>
              <a:gd name="connsiteY17" fmla="*/ 971861 h 3029254"/>
              <a:gd name="connsiteX18" fmla="*/ 147638 w 1519238"/>
              <a:gd name="connsiteY18" fmla="*/ 957573 h 3029254"/>
              <a:gd name="connsiteX19" fmla="*/ 161925 w 1519238"/>
              <a:gd name="connsiteY19" fmla="*/ 943286 h 3029254"/>
              <a:gd name="connsiteX20" fmla="*/ 176213 w 1519238"/>
              <a:gd name="connsiteY20" fmla="*/ 900423 h 3029254"/>
              <a:gd name="connsiteX21" fmla="*/ 180975 w 1519238"/>
              <a:gd name="connsiteY21" fmla="*/ 886136 h 3029254"/>
              <a:gd name="connsiteX22" fmla="*/ 190500 w 1519238"/>
              <a:gd name="connsiteY22" fmla="*/ 867086 h 3029254"/>
              <a:gd name="connsiteX23" fmla="*/ 204788 w 1519238"/>
              <a:gd name="connsiteY23" fmla="*/ 814698 h 3029254"/>
              <a:gd name="connsiteX24" fmla="*/ 214313 w 1519238"/>
              <a:gd name="connsiteY24" fmla="*/ 781361 h 3029254"/>
              <a:gd name="connsiteX25" fmla="*/ 223838 w 1519238"/>
              <a:gd name="connsiteY25" fmla="*/ 767073 h 3029254"/>
              <a:gd name="connsiteX26" fmla="*/ 242888 w 1519238"/>
              <a:gd name="connsiteY26" fmla="*/ 733736 h 3029254"/>
              <a:gd name="connsiteX27" fmla="*/ 280988 w 1519238"/>
              <a:gd name="connsiteY27" fmla="*/ 714686 h 3029254"/>
              <a:gd name="connsiteX28" fmla="*/ 300038 w 1519238"/>
              <a:gd name="connsiteY28" fmla="*/ 705161 h 3029254"/>
              <a:gd name="connsiteX29" fmla="*/ 314325 w 1519238"/>
              <a:gd name="connsiteY29" fmla="*/ 690873 h 3029254"/>
              <a:gd name="connsiteX30" fmla="*/ 328613 w 1519238"/>
              <a:gd name="connsiteY30" fmla="*/ 681348 h 3029254"/>
              <a:gd name="connsiteX31" fmla="*/ 333375 w 1519238"/>
              <a:gd name="connsiteY31" fmla="*/ 667061 h 3029254"/>
              <a:gd name="connsiteX32" fmla="*/ 347663 w 1519238"/>
              <a:gd name="connsiteY32" fmla="*/ 652773 h 3029254"/>
              <a:gd name="connsiteX33" fmla="*/ 357188 w 1519238"/>
              <a:gd name="connsiteY33" fmla="*/ 638486 h 3029254"/>
              <a:gd name="connsiteX34" fmla="*/ 385763 w 1519238"/>
              <a:gd name="connsiteY34" fmla="*/ 614673 h 3029254"/>
              <a:gd name="connsiteX35" fmla="*/ 395288 w 1519238"/>
              <a:gd name="connsiteY35" fmla="*/ 600386 h 3029254"/>
              <a:gd name="connsiteX36" fmla="*/ 409575 w 1519238"/>
              <a:gd name="connsiteY36" fmla="*/ 581336 h 3029254"/>
              <a:gd name="connsiteX37" fmla="*/ 433388 w 1519238"/>
              <a:gd name="connsiteY37" fmla="*/ 552761 h 3029254"/>
              <a:gd name="connsiteX38" fmla="*/ 452438 w 1519238"/>
              <a:gd name="connsiteY38" fmla="*/ 543236 h 3029254"/>
              <a:gd name="connsiteX39" fmla="*/ 481013 w 1519238"/>
              <a:gd name="connsiteY39" fmla="*/ 509898 h 3029254"/>
              <a:gd name="connsiteX40" fmla="*/ 514350 w 1519238"/>
              <a:gd name="connsiteY40" fmla="*/ 471798 h 3029254"/>
              <a:gd name="connsiteX41" fmla="*/ 557213 w 1519238"/>
              <a:gd name="connsiteY41" fmla="*/ 428936 h 3029254"/>
              <a:gd name="connsiteX42" fmla="*/ 590550 w 1519238"/>
              <a:gd name="connsiteY42" fmla="*/ 395598 h 3029254"/>
              <a:gd name="connsiteX43" fmla="*/ 609600 w 1519238"/>
              <a:gd name="connsiteY43" fmla="*/ 333686 h 3029254"/>
              <a:gd name="connsiteX44" fmla="*/ 628650 w 1519238"/>
              <a:gd name="connsiteY44" fmla="*/ 305111 h 3029254"/>
              <a:gd name="connsiteX45" fmla="*/ 652463 w 1519238"/>
              <a:gd name="connsiteY45" fmla="*/ 271773 h 3029254"/>
              <a:gd name="connsiteX46" fmla="*/ 676275 w 1519238"/>
              <a:gd name="connsiteY46" fmla="*/ 243198 h 3029254"/>
              <a:gd name="connsiteX47" fmla="*/ 690563 w 1519238"/>
              <a:gd name="connsiteY47" fmla="*/ 209861 h 3029254"/>
              <a:gd name="connsiteX48" fmla="*/ 700088 w 1519238"/>
              <a:gd name="connsiteY48" fmla="*/ 181286 h 3029254"/>
              <a:gd name="connsiteX49" fmla="*/ 714375 w 1519238"/>
              <a:gd name="connsiteY49" fmla="*/ 157473 h 3029254"/>
              <a:gd name="connsiteX50" fmla="*/ 742950 w 1519238"/>
              <a:gd name="connsiteY50" fmla="*/ 133661 h 3029254"/>
              <a:gd name="connsiteX51" fmla="*/ 747713 w 1519238"/>
              <a:gd name="connsiteY51" fmla="*/ 119373 h 3029254"/>
              <a:gd name="connsiteX52" fmla="*/ 733425 w 1519238"/>
              <a:gd name="connsiteY52" fmla="*/ 90798 h 3029254"/>
              <a:gd name="connsiteX53" fmla="*/ 728663 w 1519238"/>
              <a:gd name="connsiteY53" fmla="*/ 76511 h 3029254"/>
              <a:gd name="connsiteX54" fmla="*/ 757238 w 1519238"/>
              <a:gd name="connsiteY54" fmla="*/ 90798 h 3029254"/>
              <a:gd name="connsiteX55" fmla="*/ 766763 w 1519238"/>
              <a:gd name="connsiteY55" fmla="*/ 105086 h 3029254"/>
              <a:gd name="connsiteX56" fmla="*/ 757238 w 1519238"/>
              <a:gd name="connsiteY56" fmla="*/ 71748 h 3029254"/>
              <a:gd name="connsiteX57" fmla="*/ 747713 w 1519238"/>
              <a:gd name="connsiteY57" fmla="*/ 57461 h 3029254"/>
              <a:gd name="connsiteX58" fmla="*/ 742950 w 1519238"/>
              <a:gd name="connsiteY58" fmla="*/ 43173 h 3029254"/>
              <a:gd name="connsiteX59" fmla="*/ 733425 w 1519238"/>
              <a:gd name="connsiteY59" fmla="*/ 28886 h 3029254"/>
              <a:gd name="connsiteX60" fmla="*/ 752475 w 1519238"/>
              <a:gd name="connsiteY60" fmla="*/ 38411 h 3029254"/>
              <a:gd name="connsiteX61" fmla="*/ 766763 w 1519238"/>
              <a:gd name="connsiteY61" fmla="*/ 43173 h 3029254"/>
              <a:gd name="connsiteX62" fmla="*/ 781050 w 1519238"/>
              <a:gd name="connsiteY62" fmla="*/ 43173 h 3029254"/>
              <a:gd name="connsiteX63" fmla="*/ 766763 w 1519238"/>
              <a:gd name="connsiteY63" fmla="*/ 14598 h 3029254"/>
              <a:gd name="connsiteX64" fmla="*/ 762000 w 1519238"/>
              <a:gd name="connsiteY64" fmla="*/ 311 h 3029254"/>
              <a:gd name="connsiteX65" fmla="*/ 804863 w 1519238"/>
              <a:gd name="connsiteY65" fmla="*/ 19361 h 3029254"/>
              <a:gd name="connsiteX66" fmla="*/ 814388 w 1519238"/>
              <a:gd name="connsiteY66" fmla="*/ 33648 h 3029254"/>
              <a:gd name="connsiteX67" fmla="*/ 857250 w 1519238"/>
              <a:gd name="connsiteY67" fmla="*/ 62223 h 3029254"/>
              <a:gd name="connsiteX68" fmla="*/ 876300 w 1519238"/>
              <a:gd name="connsiteY68" fmla="*/ 71748 h 3029254"/>
              <a:gd name="connsiteX69" fmla="*/ 890588 w 1519238"/>
              <a:gd name="connsiteY69" fmla="*/ 86036 h 3029254"/>
              <a:gd name="connsiteX70" fmla="*/ 904875 w 1519238"/>
              <a:gd name="connsiteY70" fmla="*/ 90798 h 3029254"/>
              <a:gd name="connsiteX71" fmla="*/ 947738 w 1519238"/>
              <a:gd name="connsiteY71" fmla="*/ 105086 h 3029254"/>
              <a:gd name="connsiteX72" fmla="*/ 966788 w 1519238"/>
              <a:gd name="connsiteY72" fmla="*/ 114611 h 3029254"/>
              <a:gd name="connsiteX73" fmla="*/ 985838 w 1519238"/>
              <a:gd name="connsiteY73" fmla="*/ 143186 h 3029254"/>
              <a:gd name="connsiteX74" fmla="*/ 1028700 w 1519238"/>
              <a:gd name="connsiteY74" fmla="*/ 176523 h 3029254"/>
              <a:gd name="connsiteX75" fmla="*/ 1047750 w 1519238"/>
              <a:gd name="connsiteY75" fmla="*/ 205098 h 3029254"/>
              <a:gd name="connsiteX76" fmla="*/ 1090613 w 1519238"/>
              <a:gd name="connsiteY76" fmla="*/ 252723 h 3029254"/>
              <a:gd name="connsiteX77" fmla="*/ 1109663 w 1519238"/>
              <a:gd name="connsiteY77" fmla="*/ 281298 h 3029254"/>
              <a:gd name="connsiteX78" fmla="*/ 1114425 w 1519238"/>
              <a:gd name="connsiteY78" fmla="*/ 300348 h 3029254"/>
              <a:gd name="connsiteX79" fmla="*/ 1138238 w 1519238"/>
              <a:gd name="connsiteY79" fmla="*/ 343211 h 3029254"/>
              <a:gd name="connsiteX80" fmla="*/ 1166813 w 1519238"/>
              <a:gd name="connsiteY80" fmla="*/ 362261 h 3029254"/>
              <a:gd name="connsiteX81" fmla="*/ 1204913 w 1519238"/>
              <a:gd name="connsiteY81" fmla="*/ 371786 h 3029254"/>
              <a:gd name="connsiteX82" fmla="*/ 1214438 w 1519238"/>
              <a:gd name="connsiteY82" fmla="*/ 386073 h 3029254"/>
              <a:gd name="connsiteX83" fmla="*/ 1238250 w 1519238"/>
              <a:gd name="connsiteY83" fmla="*/ 414648 h 3029254"/>
              <a:gd name="connsiteX84" fmla="*/ 1247775 w 1519238"/>
              <a:gd name="connsiteY84" fmla="*/ 443223 h 3029254"/>
              <a:gd name="connsiteX85" fmla="*/ 1252538 w 1519238"/>
              <a:gd name="connsiteY85" fmla="*/ 457511 h 3029254"/>
              <a:gd name="connsiteX86" fmla="*/ 1262063 w 1519238"/>
              <a:gd name="connsiteY86" fmla="*/ 476561 h 3029254"/>
              <a:gd name="connsiteX87" fmla="*/ 1290638 w 1519238"/>
              <a:gd name="connsiteY87" fmla="*/ 519423 h 3029254"/>
              <a:gd name="connsiteX88" fmla="*/ 1300163 w 1519238"/>
              <a:gd name="connsiteY88" fmla="*/ 533711 h 3029254"/>
              <a:gd name="connsiteX89" fmla="*/ 1304925 w 1519238"/>
              <a:gd name="connsiteY89" fmla="*/ 547998 h 3029254"/>
              <a:gd name="connsiteX90" fmla="*/ 1319213 w 1519238"/>
              <a:gd name="connsiteY90" fmla="*/ 557523 h 3029254"/>
              <a:gd name="connsiteX91" fmla="*/ 1371600 w 1519238"/>
              <a:gd name="connsiteY91" fmla="*/ 581336 h 3029254"/>
              <a:gd name="connsiteX92" fmla="*/ 1390650 w 1519238"/>
              <a:gd name="connsiteY92" fmla="*/ 590861 h 3029254"/>
              <a:gd name="connsiteX93" fmla="*/ 1419225 w 1519238"/>
              <a:gd name="connsiteY93" fmla="*/ 600386 h 3029254"/>
              <a:gd name="connsiteX94" fmla="*/ 1462088 w 1519238"/>
              <a:gd name="connsiteY94" fmla="*/ 595623 h 3029254"/>
              <a:gd name="connsiteX95" fmla="*/ 1476375 w 1519238"/>
              <a:gd name="connsiteY95" fmla="*/ 590861 h 3029254"/>
              <a:gd name="connsiteX96" fmla="*/ 1485900 w 1519238"/>
              <a:gd name="connsiteY96" fmla="*/ 576573 h 3029254"/>
              <a:gd name="connsiteX97" fmla="*/ 1504950 w 1519238"/>
              <a:gd name="connsiteY97" fmla="*/ 571811 h 3029254"/>
              <a:gd name="connsiteX98" fmla="*/ 1519238 w 1519238"/>
              <a:gd name="connsiteY98" fmla="*/ 567048 h 3029254"/>
              <a:gd name="connsiteX99" fmla="*/ 1509713 w 1519238"/>
              <a:gd name="connsiteY99" fmla="*/ 705161 h 3029254"/>
              <a:gd name="connsiteX100" fmla="*/ 1504950 w 1519238"/>
              <a:gd name="connsiteY100" fmla="*/ 719448 h 3029254"/>
              <a:gd name="connsiteX101" fmla="*/ 1485900 w 1519238"/>
              <a:gd name="connsiteY101" fmla="*/ 748023 h 3029254"/>
              <a:gd name="connsiteX102" fmla="*/ 1466850 w 1519238"/>
              <a:gd name="connsiteY102" fmla="*/ 786123 h 3029254"/>
              <a:gd name="connsiteX103" fmla="*/ 1457325 w 1519238"/>
              <a:gd name="connsiteY103" fmla="*/ 824223 h 3029254"/>
              <a:gd name="connsiteX104" fmla="*/ 1447800 w 1519238"/>
              <a:gd name="connsiteY104" fmla="*/ 909948 h 3029254"/>
              <a:gd name="connsiteX105" fmla="*/ 1438275 w 1519238"/>
              <a:gd name="connsiteY105" fmla="*/ 1014723 h 3029254"/>
              <a:gd name="connsiteX106" fmla="*/ 1428750 w 1519238"/>
              <a:gd name="connsiteY106" fmla="*/ 1090923 h 3029254"/>
              <a:gd name="connsiteX107" fmla="*/ 1414463 w 1519238"/>
              <a:gd name="connsiteY107" fmla="*/ 1119498 h 3029254"/>
              <a:gd name="connsiteX108" fmla="*/ 1400175 w 1519238"/>
              <a:gd name="connsiteY108" fmla="*/ 1148073 h 3029254"/>
              <a:gd name="connsiteX109" fmla="*/ 1395413 w 1519238"/>
              <a:gd name="connsiteY109" fmla="*/ 1162361 h 3029254"/>
              <a:gd name="connsiteX110" fmla="*/ 1338263 w 1519238"/>
              <a:gd name="connsiteY110" fmla="*/ 1148073 h 3029254"/>
              <a:gd name="connsiteX111" fmla="*/ 1314450 w 1519238"/>
              <a:gd name="connsiteY111" fmla="*/ 1143311 h 3029254"/>
              <a:gd name="connsiteX112" fmla="*/ 1285875 w 1519238"/>
              <a:gd name="connsiteY112" fmla="*/ 1133786 h 3029254"/>
              <a:gd name="connsiteX113" fmla="*/ 1223963 w 1519238"/>
              <a:gd name="connsiteY113" fmla="*/ 1138548 h 3029254"/>
              <a:gd name="connsiteX114" fmla="*/ 1214438 w 1519238"/>
              <a:gd name="connsiteY114" fmla="*/ 1167123 h 3029254"/>
              <a:gd name="connsiteX115" fmla="*/ 1204913 w 1519238"/>
              <a:gd name="connsiteY115" fmla="*/ 1186173 h 3029254"/>
              <a:gd name="connsiteX116" fmla="*/ 1195388 w 1519238"/>
              <a:gd name="connsiteY116" fmla="*/ 1214748 h 3029254"/>
              <a:gd name="connsiteX117" fmla="*/ 1190625 w 1519238"/>
              <a:gd name="connsiteY117" fmla="*/ 1281423 h 3029254"/>
              <a:gd name="connsiteX118" fmla="*/ 1176338 w 1519238"/>
              <a:gd name="connsiteY118" fmla="*/ 1300473 h 3029254"/>
              <a:gd name="connsiteX119" fmla="*/ 1190625 w 1519238"/>
              <a:gd name="connsiteY119" fmla="*/ 1333811 h 3029254"/>
              <a:gd name="connsiteX120" fmla="*/ 1200150 w 1519238"/>
              <a:gd name="connsiteY120" fmla="*/ 1348098 h 3029254"/>
              <a:gd name="connsiteX121" fmla="*/ 1209675 w 1519238"/>
              <a:gd name="connsiteY121" fmla="*/ 1381436 h 3029254"/>
              <a:gd name="connsiteX122" fmla="*/ 1219200 w 1519238"/>
              <a:gd name="connsiteY122" fmla="*/ 1400486 h 3029254"/>
              <a:gd name="connsiteX123" fmla="*/ 1223963 w 1519238"/>
              <a:gd name="connsiteY123" fmla="*/ 1467161 h 3029254"/>
              <a:gd name="connsiteX124" fmla="*/ 1228725 w 1519238"/>
              <a:gd name="connsiteY124" fmla="*/ 1486211 h 3029254"/>
              <a:gd name="connsiteX125" fmla="*/ 1233488 w 1519238"/>
              <a:gd name="connsiteY125" fmla="*/ 1510023 h 3029254"/>
              <a:gd name="connsiteX126" fmla="*/ 1228725 w 1519238"/>
              <a:gd name="connsiteY126" fmla="*/ 1557648 h 3029254"/>
              <a:gd name="connsiteX127" fmla="*/ 1209675 w 1519238"/>
              <a:gd name="connsiteY127" fmla="*/ 1605273 h 3029254"/>
              <a:gd name="connsiteX128" fmla="*/ 1204913 w 1519238"/>
              <a:gd name="connsiteY128" fmla="*/ 1676711 h 3029254"/>
              <a:gd name="connsiteX129" fmla="*/ 1195388 w 1519238"/>
              <a:gd name="connsiteY129" fmla="*/ 1710048 h 3029254"/>
              <a:gd name="connsiteX130" fmla="*/ 1185863 w 1519238"/>
              <a:gd name="connsiteY130" fmla="*/ 1748148 h 3029254"/>
              <a:gd name="connsiteX131" fmla="*/ 1190625 w 1519238"/>
              <a:gd name="connsiteY131" fmla="*/ 1833873 h 3029254"/>
              <a:gd name="connsiteX132" fmla="*/ 1200150 w 1519238"/>
              <a:gd name="connsiteY132" fmla="*/ 1867211 h 3029254"/>
              <a:gd name="connsiteX133" fmla="*/ 1204913 w 1519238"/>
              <a:gd name="connsiteY133" fmla="*/ 1886261 h 3029254"/>
              <a:gd name="connsiteX134" fmla="*/ 1219200 w 1519238"/>
              <a:gd name="connsiteY134" fmla="*/ 1933886 h 3029254"/>
              <a:gd name="connsiteX135" fmla="*/ 1223963 w 1519238"/>
              <a:gd name="connsiteY135" fmla="*/ 2124386 h 3029254"/>
              <a:gd name="connsiteX136" fmla="*/ 1233488 w 1519238"/>
              <a:gd name="connsiteY136" fmla="*/ 2186298 h 3029254"/>
              <a:gd name="connsiteX137" fmla="*/ 1243013 w 1519238"/>
              <a:gd name="connsiteY137" fmla="*/ 2200586 h 3029254"/>
              <a:gd name="connsiteX138" fmla="*/ 1247775 w 1519238"/>
              <a:gd name="connsiteY138" fmla="*/ 2214873 h 3029254"/>
              <a:gd name="connsiteX139" fmla="*/ 1257300 w 1519238"/>
              <a:gd name="connsiteY139" fmla="*/ 2233923 h 3029254"/>
              <a:gd name="connsiteX140" fmla="*/ 1271588 w 1519238"/>
              <a:gd name="connsiteY140" fmla="*/ 2276786 h 3029254"/>
              <a:gd name="connsiteX141" fmla="*/ 1264444 w 1519238"/>
              <a:gd name="connsiteY141" fmla="*/ 2364892 h 3029254"/>
              <a:gd name="connsiteX142" fmla="*/ 1202532 w 1519238"/>
              <a:gd name="connsiteY142" fmla="*/ 2422042 h 3029254"/>
              <a:gd name="connsiteX143" fmla="*/ 1100138 w 1519238"/>
              <a:gd name="connsiteY143" fmla="*/ 2464906 h 3029254"/>
              <a:gd name="connsiteX144" fmla="*/ 1052512 w 1519238"/>
              <a:gd name="connsiteY144" fmla="*/ 2555392 h 3029254"/>
              <a:gd name="connsiteX145" fmla="*/ 1062037 w 1519238"/>
              <a:gd name="connsiteY145" fmla="*/ 2610161 h 3029254"/>
              <a:gd name="connsiteX146" fmla="*/ 1042987 w 1519238"/>
              <a:gd name="connsiteY146" fmla="*/ 2662548 h 3029254"/>
              <a:gd name="connsiteX147" fmla="*/ 1071563 w 1519238"/>
              <a:gd name="connsiteY147" fmla="*/ 2743510 h 3029254"/>
              <a:gd name="connsiteX148" fmla="*/ 1164431 w 1519238"/>
              <a:gd name="connsiteY148" fmla="*/ 2750652 h 3029254"/>
              <a:gd name="connsiteX149" fmla="*/ 1193006 w 1519238"/>
              <a:gd name="connsiteY149" fmla="*/ 2803040 h 3029254"/>
              <a:gd name="connsiteX150" fmla="*/ 1176337 w 1519238"/>
              <a:gd name="connsiteY150" fmla="*/ 2855426 h 3029254"/>
              <a:gd name="connsiteX151" fmla="*/ 1219200 w 1519238"/>
              <a:gd name="connsiteY151" fmla="*/ 2872095 h 3029254"/>
              <a:gd name="connsiteX152" fmla="*/ 1233488 w 1519238"/>
              <a:gd name="connsiteY152" fmla="*/ 2922101 h 3029254"/>
              <a:gd name="connsiteX153" fmla="*/ 1214438 w 1519238"/>
              <a:gd name="connsiteY153" fmla="*/ 2945912 h 3029254"/>
              <a:gd name="connsiteX154" fmla="*/ 1254919 w 1519238"/>
              <a:gd name="connsiteY154" fmla="*/ 2962581 h 3029254"/>
              <a:gd name="connsiteX155" fmla="*/ 1276350 w 1519238"/>
              <a:gd name="connsiteY155" fmla="*/ 3017349 h 3029254"/>
              <a:gd name="connsiteX156" fmla="*/ 1252537 w 1519238"/>
              <a:gd name="connsiteY156" fmla="*/ 3026874 h 3029254"/>
              <a:gd name="connsiteX157" fmla="*/ 1250156 w 1519238"/>
              <a:gd name="connsiteY157" fmla="*/ 3029254 h 3029254"/>
              <a:gd name="connsiteX0" fmla="*/ 0 w 1519238"/>
              <a:gd name="connsiteY0" fmla="*/ 1524311 h 3027236"/>
              <a:gd name="connsiteX1" fmla="*/ 23813 w 1519238"/>
              <a:gd name="connsiteY1" fmla="*/ 1486211 h 3027236"/>
              <a:gd name="connsiteX2" fmla="*/ 28575 w 1519238"/>
              <a:gd name="connsiteY2" fmla="*/ 1471923 h 3027236"/>
              <a:gd name="connsiteX3" fmla="*/ 47625 w 1519238"/>
              <a:gd name="connsiteY3" fmla="*/ 1438586 h 3027236"/>
              <a:gd name="connsiteX4" fmla="*/ 61913 w 1519238"/>
              <a:gd name="connsiteY4" fmla="*/ 1424298 h 3027236"/>
              <a:gd name="connsiteX5" fmla="*/ 80963 w 1519238"/>
              <a:gd name="connsiteY5" fmla="*/ 1395723 h 3027236"/>
              <a:gd name="connsiteX6" fmla="*/ 85725 w 1519238"/>
              <a:gd name="connsiteY6" fmla="*/ 1371911 h 3027236"/>
              <a:gd name="connsiteX7" fmla="*/ 119063 w 1519238"/>
              <a:gd name="connsiteY7" fmla="*/ 1338573 h 3027236"/>
              <a:gd name="connsiteX8" fmla="*/ 147638 w 1519238"/>
              <a:gd name="connsiteY8" fmla="*/ 1333811 h 3027236"/>
              <a:gd name="connsiteX9" fmla="*/ 157163 w 1519238"/>
              <a:gd name="connsiteY9" fmla="*/ 1305236 h 3027236"/>
              <a:gd name="connsiteX10" fmla="*/ 166688 w 1519238"/>
              <a:gd name="connsiteY10" fmla="*/ 1252848 h 3027236"/>
              <a:gd name="connsiteX11" fmla="*/ 157163 w 1519238"/>
              <a:gd name="connsiteY11" fmla="*/ 1176648 h 3027236"/>
              <a:gd name="connsiteX12" fmla="*/ 147638 w 1519238"/>
              <a:gd name="connsiteY12" fmla="*/ 1148073 h 3027236"/>
              <a:gd name="connsiteX13" fmla="*/ 142875 w 1519238"/>
              <a:gd name="connsiteY13" fmla="*/ 1114736 h 3027236"/>
              <a:gd name="connsiteX14" fmla="*/ 133350 w 1519238"/>
              <a:gd name="connsiteY14" fmla="*/ 1095686 h 3027236"/>
              <a:gd name="connsiteX15" fmla="*/ 128588 w 1519238"/>
              <a:gd name="connsiteY15" fmla="*/ 1081398 h 3027236"/>
              <a:gd name="connsiteX16" fmla="*/ 133350 w 1519238"/>
              <a:gd name="connsiteY16" fmla="*/ 986148 h 3027236"/>
              <a:gd name="connsiteX17" fmla="*/ 138113 w 1519238"/>
              <a:gd name="connsiteY17" fmla="*/ 971861 h 3027236"/>
              <a:gd name="connsiteX18" fmla="*/ 147638 w 1519238"/>
              <a:gd name="connsiteY18" fmla="*/ 957573 h 3027236"/>
              <a:gd name="connsiteX19" fmla="*/ 161925 w 1519238"/>
              <a:gd name="connsiteY19" fmla="*/ 943286 h 3027236"/>
              <a:gd name="connsiteX20" fmla="*/ 176213 w 1519238"/>
              <a:gd name="connsiteY20" fmla="*/ 900423 h 3027236"/>
              <a:gd name="connsiteX21" fmla="*/ 180975 w 1519238"/>
              <a:gd name="connsiteY21" fmla="*/ 886136 h 3027236"/>
              <a:gd name="connsiteX22" fmla="*/ 190500 w 1519238"/>
              <a:gd name="connsiteY22" fmla="*/ 867086 h 3027236"/>
              <a:gd name="connsiteX23" fmla="*/ 204788 w 1519238"/>
              <a:gd name="connsiteY23" fmla="*/ 814698 h 3027236"/>
              <a:gd name="connsiteX24" fmla="*/ 214313 w 1519238"/>
              <a:gd name="connsiteY24" fmla="*/ 781361 h 3027236"/>
              <a:gd name="connsiteX25" fmla="*/ 223838 w 1519238"/>
              <a:gd name="connsiteY25" fmla="*/ 767073 h 3027236"/>
              <a:gd name="connsiteX26" fmla="*/ 242888 w 1519238"/>
              <a:gd name="connsiteY26" fmla="*/ 733736 h 3027236"/>
              <a:gd name="connsiteX27" fmla="*/ 280988 w 1519238"/>
              <a:gd name="connsiteY27" fmla="*/ 714686 h 3027236"/>
              <a:gd name="connsiteX28" fmla="*/ 300038 w 1519238"/>
              <a:gd name="connsiteY28" fmla="*/ 705161 h 3027236"/>
              <a:gd name="connsiteX29" fmla="*/ 314325 w 1519238"/>
              <a:gd name="connsiteY29" fmla="*/ 690873 h 3027236"/>
              <a:gd name="connsiteX30" fmla="*/ 328613 w 1519238"/>
              <a:gd name="connsiteY30" fmla="*/ 681348 h 3027236"/>
              <a:gd name="connsiteX31" fmla="*/ 333375 w 1519238"/>
              <a:gd name="connsiteY31" fmla="*/ 667061 h 3027236"/>
              <a:gd name="connsiteX32" fmla="*/ 347663 w 1519238"/>
              <a:gd name="connsiteY32" fmla="*/ 652773 h 3027236"/>
              <a:gd name="connsiteX33" fmla="*/ 357188 w 1519238"/>
              <a:gd name="connsiteY33" fmla="*/ 638486 h 3027236"/>
              <a:gd name="connsiteX34" fmla="*/ 385763 w 1519238"/>
              <a:gd name="connsiteY34" fmla="*/ 614673 h 3027236"/>
              <a:gd name="connsiteX35" fmla="*/ 395288 w 1519238"/>
              <a:gd name="connsiteY35" fmla="*/ 600386 h 3027236"/>
              <a:gd name="connsiteX36" fmla="*/ 409575 w 1519238"/>
              <a:gd name="connsiteY36" fmla="*/ 581336 h 3027236"/>
              <a:gd name="connsiteX37" fmla="*/ 433388 w 1519238"/>
              <a:gd name="connsiteY37" fmla="*/ 552761 h 3027236"/>
              <a:gd name="connsiteX38" fmla="*/ 452438 w 1519238"/>
              <a:gd name="connsiteY38" fmla="*/ 543236 h 3027236"/>
              <a:gd name="connsiteX39" fmla="*/ 481013 w 1519238"/>
              <a:gd name="connsiteY39" fmla="*/ 509898 h 3027236"/>
              <a:gd name="connsiteX40" fmla="*/ 514350 w 1519238"/>
              <a:gd name="connsiteY40" fmla="*/ 471798 h 3027236"/>
              <a:gd name="connsiteX41" fmla="*/ 557213 w 1519238"/>
              <a:gd name="connsiteY41" fmla="*/ 428936 h 3027236"/>
              <a:gd name="connsiteX42" fmla="*/ 590550 w 1519238"/>
              <a:gd name="connsiteY42" fmla="*/ 395598 h 3027236"/>
              <a:gd name="connsiteX43" fmla="*/ 609600 w 1519238"/>
              <a:gd name="connsiteY43" fmla="*/ 333686 h 3027236"/>
              <a:gd name="connsiteX44" fmla="*/ 628650 w 1519238"/>
              <a:gd name="connsiteY44" fmla="*/ 305111 h 3027236"/>
              <a:gd name="connsiteX45" fmla="*/ 652463 w 1519238"/>
              <a:gd name="connsiteY45" fmla="*/ 271773 h 3027236"/>
              <a:gd name="connsiteX46" fmla="*/ 676275 w 1519238"/>
              <a:gd name="connsiteY46" fmla="*/ 243198 h 3027236"/>
              <a:gd name="connsiteX47" fmla="*/ 690563 w 1519238"/>
              <a:gd name="connsiteY47" fmla="*/ 209861 h 3027236"/>
              <a:gd name="connsiteX48" fmla="*/ 700088 w 1519238"/>
              <a:gd name="connsiteY48" fmla="*/ 181286 h 3027236"/>
              <a:gd name="connsiteX49" fmla="*/ 714375 w 1519238"/>
              <a:gd name="connsiteY49" fmla="*/ 157473 h 3027236"/>
              <a:gd name="connsiteX50" fmla="*/ 742950 w 1519238"/>
              <a:gd name="connsiteY50" fmla="*/ 133661 h 3027236"/>
              <a:gd name="connsiteX51" fmla="*/ 747713 w 1519238"/>
              <a:gd name="connsiteY51" fmla="*/ 119373 h 3027236"/>
              <a:gd name="connsiteX52" fmla="*/ 733425 w 1519238"/>
              <a:gd name="connsiteY52" fmla="*/ 90798 h 3027236"/>
              <a:gd name="connsiteX53" fmla="*/ 728663 w 1519238"/>
              <a:gd name="connsiteY53" fmla="*/ 76511 h 3027236"/>
              <a:gd name="connsiteX54" fmla="*/ 757238 w 1519238"/>
              <a:gd name="connsiteY54" fmla="*/ 90798 h 3027236"/>
              <a:gd name="connsiteX55" fmla="*/ 766763 w 1519238"/>
              <a:gd name="connsiteY55" fmla="*/ 105086 h 3027236"/>
              <a:gd name="connsiteX56" fmla="*/ 757238 w 1519238"/>
              <a:gd name="connsiteY56" fmla="*/ 71748 h 3027236"/>
              <a:gd name="connsiteX57" fmla="*/ 747713 w 1519238"/>
              <a:gd name="connsiteY57" fmla="*/ 57461 h 3027236"/>
              <a:gd name="connsiteX58" fmla="*/ 742950 w 1519238"/>
              <a:gd name="connsiteY58" fmla="*/ 43173 h 3027236"/>
              <a:gd name="connsiteX59" fmla="*/ 733425 w 1519238"/>
              <a:gd name="connsiteY59" fmla="*/ 28886 h 3027236"/>
              <a:gd name="connsiteX60" fmla="*/ 752475 w 1519238"/>
              <a:gd name="connsiteY60" fmla="*/ 38411 h 3027236"/>
              <a:gd name="connsiteX61" fmla="*/ 766763 w 1519238"/>
              <a:gd name="connsiteY61" fmla="*/ 43173 h 3027236"/>
              <a:gd name="connsiteX62" fmla="*/ 781050 w 1519238"/>
              <a:gd name="connsiteY62" fmla="*/ 43173 h 3027236"/>
              <a:gd name="connsiteX63" fmla="*/ 766763 w 1519238"/>
              <a:gd name="connsiteY63" fmla="*/ 14598 h 3027236"/>
              <a:gd name="connsiteX64" fmla="*/ 762000 w 1519238"/>
              <a:gd name="connsiteY64" fmla="*/ 311 h 3027236"/>
              <a:gd name="connsiteX65" fmla="*/ 804863 w 1519238"/>
              <a:gd name="connsiteY65" fmla="*/ 19361 h 3027236"/>
              <a:gd name="connsiteX66" fmla="*/ 814388 w 1519238"/>
              <a:gd name="connsiteY66" fmla="*/ 33648 h 3027236"/>
              <a:gd name="connsiteX67" fmla="*/ 857250 w 1519238"/>
              <a:gd name="connsiteY67" fmla="*/ 62223 h 3027236"/>
              <a:gd name="connsiteX68" fmla="*/ 876300 w 1519238"/>
              <a:gd name="connsiteY68" fmla="*/ 71748 h 3027236"/>
              <a:gd name="connsiteX69" fmla="*/ 890588 w 1519238"/>
              <a:gd name="connsiteY69" fmla="*/ 86036 h 3027236"/>
              <a:gd name="connsiteX70" fmla="*/ 904875 w 1519238"/>
              <a:gd name="connsiteY70" fmla="*/ 90798 h 3027236"/>
              <a:gd name="connsiteX71" fmla="*/ 947738 w 1519238"/>
              <a:gd name="connsiteY71" fmla="*/ 105086 h 3027236"/>
              <a:gd name="connsiteX72" fmla="*/ 966788 w 1519238"/>
              <a:gd name="connsiteY72" fmla="*/ 114611 h 3027236"/>
              <a:gd name="connsiteX73" fmla="*/ 985838 w 1519238"/>
              <a:gd name="connsiteY73" fmla="*/ 143186 h 3027236"/>
              <a:gd name="connsiteX74" fmla="*/ 1028700 w 1519238"/>
              <a:gd name="connsiteY74" fmla="*/ 176523 h 3027236"/>
              <a:gd name="connsiteX75" fmla="*/ 1047750 w 1519238"/>
              <a:gd name="connsiteY75" fmla="*/ 205098 h 3027236"/>
              <a:gd name="connsiteX76" fmla="*/ 1090613 w 1519238"/>
              <a:gd name="connsiteY76" fmla="*/ 252723 h 3027236"/>
              <a:gd name="connsiteX77" fmla="*/ 1109663 w 1519238"/>
              <a:gd name="connsiteY77" fmla="*/ 281298 h 3027236"/>
              <a:gd name="connsiteX78" fmla="*/ 1114425 w 1519238"/>
              <a:gd name="connsiteY78" fmla="*/ 300348 h 3027236"/>
              <a:gd name="connsiteX79" fmla="*/ 1138238 w 1519238"/>
              <a:gd name="connsiteY79" fmla="*/ 343211 h 3027236"/>
              <a:gd name="connsiteX80" fmla="*/ 1166813 w 1519238"/>
              <a:gd name="connsiteY80" fmla="*/ 362261 h 3027236"/>
              <a:gd name="connsiteX81" fmla="*/ 1204913 w 1519238"/>
              <a:gd name="connsiteY81" fmla="*/ 371786 h 3027236"/>
              <a:gd name="connsiteX82" fmla="*/ 1214438 w 1519238"/>
              <a:gd name="connsiteY82" fmla="*/ 386073 h 3027236"/>
              <a:gd name="connsiteX83" fmla="*/ 1238250 w 1519238"/>
              <a:gd name="connsiteY83" fmla="*/ 414648 h 3027236"/>
              <a:gd name="connsiteX84" fmla="*/ 1247775 w 1519238"/>
              <a:gd name="connsiteY84" fmla="*/ 443223 h 3027236"/>
              <a:gd name="connsiteX85" fmla="*/ 1252538 w 1519238"/>
              <a:gd name="connsiteY85" fmla="*/ 457511 h 3027236"/>
              <a:gd name="connsiteX86" fmla="*/ 1262063 w 1519238"/>
              <a:gd name="connsiteY86" fmla="*/ 476561 h 3027236"/>
              <a:gd name="connsiteX87" fmla="*/ 1290638 w 1519238"/>
              <a:gd name="connsiteY87" fmla="*/ 519423 h 3027236"/>
              <a:gd name="connsiteX88" fmla="*/ 1300163 w 1519238"/>
              <a:gd name="connsiteY88" fmla="*/ 533711 h 3027236"/>
              <a:gd name="connsiteX89" fmla="*/ 1304925 w 1519238"/>
              <a:gd name="connsiteY89" fmla="*/ 547998 h 3027236"/>
              <a:gd name="connsiteX90" fmla="*/ 1319213 w 1519238"/>
              <a:gd name="connsiteY90" fmla="*/ 557523 h 3027236"/>
              <a:gd name="connsiteX91" fmla="*/ 1371600 w 1519238"/>
              <a:gd name="connsiteY91" fmla="*/ 581336 h 3027236"/>
              <a:gd name="connsiteX92" fmla="*/ 1390650 w 1519238"/>
              <a:gd name="connsiteY92" fmla="*/ 590861 h 3027236"/>
              <a:gd name="connsiteX93" fmla="*/ 1419225 w 1519238"/>
              <a:gd name="connsiteY93" fmla="*/ 600386 h 3027236"/>
              <a:gd name="connsiteX94" fmla="*/ 1462088 w 1519238"/>
              <a:gd name="connsiteY94" fmla="*/ 595623 h 3027236"/>
              <a:gd name="connsiteX95" fmla="*/ 1476375 w 1519238"/>
              <a:gd name="connsiteY95" fmla="*/ 590861 h 3027236"/>
              <a:gd name="connsiteX96" fmla="*/ 1485900 w 1519238"/>
              <a:gd name="connsiteY96" fmla="*/ 576573 h 3027236"/>
              <a:gd name="connsiteX97" fmla="*/ 1504950 w 1519238"/>
              <a:gd name="connsiteY97" fmla="*/ 571811 h 3027236"/>
              <a:gd name="connsiteX98" fmla="*/ 1519238 w 1519238"/>
              <a:gd name="connsiteY98" fmla="*/ 567048 h 3027236"/>
              <a:gd name="connsiteX99" fmla="*/ 1509713 w 1519238"/>
              <a:gd name="connsiteY99" fmla="*/ 705161 h 3027236"/>
              <a:gd name="connsiteX100" fmla="*/ 1504950 w 1519238"/>
              <a:gd name="connsiteY100" fmla="*/ 719448 h 3027236"/>
              <a:gd name="connsiteX101" fmla="*/ 1485900 w 1519238"/>
              <a:gd name="connsiteY101" fmla="*/ 748023 h 3027236"/>
              <a:gd name="connsiteX102" fmla="*/ 1466850 w 1519238"/>
              <a:gd name="connsiteY102" fmla="*/ 786123 h 3027236"/>
              <a:gd name="connsiteX103" fmla="*/ 1457325 w 1519238"/>
              <a:gd name="connsiteY103" fmla="*/ 824223 h 3027236"/>
              <a:gd name="connsiteX104" fmla="*/ 1447800 w 1519238"/>
              <a:gd name="connsiteY104" fmla="*/ 909948 h 3027236"/>
              <a:gd name="connsiteX105" fmla="*/ 1438275 w 1519238"/>
              <a:gd name="connsiteY105" fmla="*/ 1014723 h 3027236"/>
              <a:gd name="connsiteX106" fmla="*/ 1428750 w 1519238"/>
              <a:gd name="connsiteY106" fmla="*/ 1090923 h 3027236"/>
              <a:gd name="connsiteX107" fmla="*/ 1414463 w 1519238"/>
              <a:gd name="connsiteY107" fmla="*/ 1119498 h 3027236"/>
              <a:gd name="connsiteX108" fmla="*/ 1400175 w 1519238"/>
              <a:gd name="connsiteY108" fmla="*/ 1148073 h 3027236"/>
              <a:gd name="connsiteX109" fmla="*/ 1395413 w 1519238"/>
              <a:gd name="connsiteY109" fmla="*/ 1162361 h 3027236"/>
              <a:gd name="connsiteX110" fmla="*/ 1338263 w 1519238"/>
              <a:gd name="connsiteY110" fmla="*/ 1148073 h 3027236"/>
              <a:gd name="connsiteX111" fmla="*/ 1314450 w 1519238"/>
              <a:gd name="connsiteY111" fmla="*/ 1143311 h 3027236"/>
              <a:gd name="connsiteX112" fmla="*/ 1285875 w 1519238"/>
              <a:gd name="connsiteY112" fmla="*/ 1133786 h 3027236"/>
              <a:gd name="connsiteX113" fmla="*/ 1223963 w 1519238"/>
              <a:gd name="connsiteY113" fmla="*/ 1138548 h 3027236"/>
              <a:gd name="connsiteX114" fmla="*/ 1214438 w 1519238"/>
              <a:gd name="connsiteY114" fmla="*/ 1167123 h 3027236"/>
              <a:gd name="connsiteX115" fmla="*/ 1204913 w 1519238"/>
              <a:gd name="connsiteY115" fmla="*/ 1186173 h 3027236"/>
              <a:gd name="connsiteX116" fmla="*/ 1195388 w 1519238"/>
              <a:gd name="connsiteY116" fmla="*/ 1214748 h 3027236"/>
              <a:gd name="connsiteX117" fmla="*/ 1190625 w 1519238"/>
              <a:gd name="connsiteY117" fmla="*/ 1281423 h 3027236"/>
              <a:gd name="connsiteX118" fmla="*/ 1176338 w 1519238"/>
              <a:gd name="connsiteY118" fmla="*/ 1300473 h 3027236"/>
              <a:gd name="connsiteX119" fmla="*/ 1190625 w 1519238"/>
              <a:gd name="connsiteY119" fmla="*/ 1333811 h 3027236"/>
              <a:gd name="connsiteX120" fmla="*/ 1200150 w 1519238"/>
              <a:gd name="connsiteY120" fmla="*/ 1348098 h 3027236"/>
              <a:gd name="connsiteX121" fmla="*/ 1209675 w 1519238"/>
              <a:gd name="connsiteY121" fmla="*/ 1381436 h 3027236"/>
              <a:gd name="connsiteX122" fmla="*/ 1219200 w 1519238"/>
              <a:gd name="connsiteY122" fmla="*/ 1400486 h 3027236"/>
              <a:gd name="connsiteX123" fmla="*/ 1223963 w 1519238"/>
              <a:gd name="connsiteY123" fmla="*/ 1467161 h 3027236"/>
              <a:gd name="connsiteX124" fmla="*/ 1228725 w 1519238"/>
              <a:gd name="connsiteY124" fmla="*/ 1486211 h 3027236"/>
              <a:gd name="connsiteX125" fmla="*/ 1233488 w 1519238"/>
              <a:gd name="connsiteY125" fmla="*/ 1510023 h 3027236"/>
              <a:gd name="connsiteX126" fmla="*/ 1228725 w 1519238"/>
              <a:gd name="connsiteY126" fmla="*/ 1557648 h 3027236"/>
              <a:gd name="connsiteX127" fmla="*/ 1209675 w 1519238"/>
              <a:gd name="connsiteY127" fmla="*/ 1605273 h 3027236"/>
              <a:gd name="connsiteX128" fmla="*/ 1204913 w 1519238"/>
              <a:gd name="connsiteY128" fmla="*/ 1676711 h 3027236"/>
              <a:gd name="connsiteX129" fmla="*/ 1195388 w 1519238"/>
              <a:gd name="connsiteY129" fmla="*/ 1710048 h 3027236"/>
              <a:gd name="connsiteX130" fmla="*/ 1185863 w 1519238"/>
              <a:gd name="connsiteY130" fmla="*/ 1748148 h 3027236"/>
              <a:gd name="connsiteX131" fmla="*/ 1190625 w 1519238"/>
              <a:gd name="connsiteY131" fmla="*/ 1833873 h 3027236"/>
              <a:gd name="connsiteX132" fmla="*/ 1200150 w 1519238"/>
              <a:gd name="connsiteY132" fmla="*/ 1867211 h 3027236"/>
              <a:gd name="connsiteX133" fmla="*/ 1204913 w 1519238"/>
              <a:gd name="connsiteY133" fmla="*/ 1886261 h 3027236"/>
              <a:gd name="connsiteX134" fmla="*/ 1219200 w 1519238"/>
              <a:gd name="connsiteY134" fmla="*/ 1933886 h 3027236"/>
              <a:gd name="connsiteX135" fmla="*/ 1223963 w 1519238"/>
              <a:gd name="connsiteY135" fmla="*/ 2124386 h 3027236"/>
              <a:gd name="connsiteX136" fmla="*/ 1233488 w 1519238"/>
              <a:gd name="connsiteY136" fmla="*/ 2186298 h 3027236"/>
              <a:gd name="connsiteX137" fmla="*/ 1243013 w 1519238"/>
              <a:gd name="connsiteY137" fmla="*/ 2200586 h 3027236"/>
              <a:gd name="connsiteX138" fmla="*/ 1247775 w 1519238"/>
              <a:gd name="connsiteY138" fmla="*/ 2214873 h 3027236"/>
              <a:gd name="connsiteX139" fmla="*/ 1257300 w 1519238"/>
              <a:gd name="connsiteY139" fmla="*/ 2233923 h 3027236"/>
              <a:gd name="connsiteX140" fmla="*/ 1271588 w 1519238"/>
              <a:gd name="connsiteY140" fmla="*/ 2276786 h 3027236"/>
              <a:gd name="connsiteX141" fmla="*/ 1264444 w 1519238"/>
              <a:gd name="connsiteY141" fmla="*/ 2364892 h 3027236"/>
              <a:gd name="connsiteX142" fmla="*/ 1202532 w 1519238"/>
              <a:gd name="connsiteY142" fmla="*/ 2422042 h 3027236"/>
              <a:gd name="connsiteX143" fmla="*/ 1100138 w 1519238"/>
              <a:gd name="connsiteY143" fmla="*/ 2464906 h 3027236"/>
              <a:gd name="connsiteX144" fmla="*/ 1052512 w 1519238"/>
              <a:gd name="connsiteY144" fmla="*/ 2555392 h 3027236"/>
              <a:gd name="connsiteX145" fmla="*/ 1062037 w 1519238"/>
              <a:gd name="connsiteY145" fmla="*/ 2610161 h 3027236"/>
              <a:gd name="connsiteX146" fmla="*/ 1042987 w 1519238"/>
              <a:gd name="connsiteY146" fmla="*/ 2662548 h 3027236"/>
              <a:gd name="connsiteX147" fmla="*/ 1071563 w 1519238"/>
              <a:gd name="connsiteY147" fmla="*/ 2743510 h 3027236"/>
              <a:gd name="connsiteX148" fmla="*/ 1164431 w 1519238"/>
              <a:gd name="connsiteY148" fmla="*/ 2750652 h 3027236"/>
              <a:gd name="connsiteX149" fmla="*/ 1193006 w 1519238"/>
              <a:gd name="connsiteY149" fmla="*/ 2803040 h 3027236"/>
              <a:gd name="connsiteX150" fmla="*/ 1176337 w 1519238"/>
              <a:gd name="connsiteY150" fmla="*/ 2855426 h 3027236"/>
              <a:gd name="connsiteX151" fmla="*/ 1219200 w 1519238"/>
              <a:gd name="connsiteY151" fmla="*/ 2872095 h 3027236"/>
              <a:gd name="connsiteX152" fmla="*/ 1233488 w 1519238"/>
              <a:gd name="connsiteY152" fmla="*/ 2922101 h 3027236"/>
              <a:gd name="connsiteX153" fmla="*/ 1214438 w 1519238"/>
              <a:gd name="connsiteY153" fmla="*/ 2945912 h 3027236"/>
              <a:gd name="connsiteX154" fmla="*/ 1254919 w 1519238"/>
              <a:gd name="connsiteY154" fmla="*/ 2962581 h 3027236"/>
              <a:gd name="connsiteX155" fmla="*/ 1276350 w 1519238"/>
              <a:gd name="connsiteY155" fmla="*/ 3017349 h 3027236"/>
              <a:gd name="connsiteX156" fmla="*/ 1252537 w 1519238"/>
              <a:gd name="connsiteY156" fmla="*/ 3026874 h 3027236"/>
              <a:gd name="connsiteX157" fmla="*/ 1226344 w 1519238"/>
              <a:gd name="connsiteY157" fmla="*/ 3010204 h 3027236"/>
              <a:gd name="connsiteX0" fmla="*/ 0 w 1519238"/>
              <a:gd name="connsiteY0" fmla="*/ 1524311 h 3027236"/>
              <a:gd name="connsiteX1" fmla="*/ 23813 w 1519238"/>
              <a:gd name="connsiteY1" fmla="*/ 1486211 h 3027236"/>
              <a:gd name="connsiteX2" fmla="*/ 28575 w 1519238"/>
              <a:gd name="connsiteY2" fmla="*/ 1471923 h 3027236"/>
              <a:gd name="connsiteX3" fmla="*/ 47625 w 1519238"/>
              <a:gd name="connsiteY3" fmla="*/ 1438586 h 3027236"/>
              <a:gd name="connsiteX4" fmla="*/ 61913 w 1519238"/>
              <a:gd name="connsiteY4" fmla="*/ 1424298 h 3027236"/>
              <a:gd name="connsiteX5" fmla="*/ 80963 w 1519238"/>
              <a:gd name="connsiteY5" fmla="*/ 1395723 h 3027236"/>
              <a:gd name="connsiteX6" fmla="*/ 85725 w 1519238"/>
              <a:gd name="connsiteY6" fmla="*/ 1371911 h 3027236"/>
              <a:gd name="connsiteX7" fmla="*/ 119063 w 1519238"/>
              <a:gd name="connsiteY7" fmla="*/ 1338573 h 3027236"/>
              <a:gd name="connsiteX8" fmla="*/ 147638 w 1519238"/>
              <a:gd name="connsiteY8" fmla="*/ 1333811 h 3027236"/>
              <a:gd name="connsiteX9" fmla="*/ 157163 w 1519238"/>
              <a:gd name="connsiteY9" fmla="*/ 1305236 h 3027236"/>
              <a:gd name="connsiteX10" fmla="*/ 166688 w 1519238"/>
              <a:gd name="connsiteY10" fmla="*/ 1252848 h 3027236"/>
              <a:gd name="connsiteX11" fmla="*/ 157163 w 1519238"/>
              <a:gd name="connsiteY11" fmla="*/ 1176648 h 3027236"/>
              <a:gd name="connsiteX12" fmla="*/ 147638 w 1519238"/>
              <a:gd name="connsiteY12" fmla="*/ 1148073 h 3027236"/>
              <a:gd name="connsiteX13" fmla="*/ 142875 w 1519238"/>
              <a:gd name="connsiteY13" fmla="*/ 1114736 h 3027236"/>
              <a:gd name="connsiteX14" fmla="*/ 133350 w 1519238"/>
              <a:gd name="connsiteY14" fmla="*/ 1095686 h 3027236"/>
              <a:gd name="connsiteX15" fmla="*/ 128588 w 1519238"/>
              <a:gd name="connsiteY15" fmla="*/ 1081398 h 3027236"/>
              <a:gd name="connsiteX16" fmla="*/ 133350 w 1519238"/>
              <a:gd name="connsiteY16" fmla="*/ 986148 h 3027236"/>
              <a:gd name="connsiteX17" fmla="*/ 138113 w 1519238"/>
              <a:gd name="connsiteY17" fmla="*/ 971861 h 3027236"/>
              <a:gd name="connsiteX18" fmla="*/ 147638 w 1519238"/>
              <a:gd name="connsiteY18" fmla="*/ 957573 h 3027236"/>
              <a:gd name="connsiteX19" fmla="*/ 161925 w 1519238"/>
              <a:gd name="connsiteY19" fmla="*/ 943286 h 3027236"/>
              <a:gd name="connsiteX20" fmla="*/ 176213 w 1519238"/>
              <a:gd name="connsiteY20" fmla="*/ 900423 h 3027236"/>
              <a:gd name="connsiteX21" fmla="*/ 180975 w 1519238"/>
              <a:gd name="connsiteY21" fmla="*/ 886136 h 3027236"/>
              <a:gd name="connsiteX22" fmla="*/ 190500 w 1519238"/>
              <a:gd name="connsiteY22" fmla="*/ 867086 h 3027236"/>
              <a:gd name="connsiteX23" fmla="*/ 204788 w 1519238"/>
              <a:gd name="connsiteY23" fmla="*/ 814698 h 3027236"/>
              <a:gd name="connsiteX24" fmla="*/ 214313 w 1519238"/>
              <a:gd name="connsiteY24" fmla="*/ 781361 h 3027236"/>
              <a:gd name="connsiteX25" fmla="*/ 223838 w 1519238"/>
              <a:gd name="connsiteY25" fmla="*/ 767073 h 3027236"/>
              <a:gd name="connsiteX26" fmla="*/ 242888 w 1519238"/>
              <a:gd name="connsiteY26" fmla="*/ 733736 h 3027236"/>
              <a:gd name="connsiteX27" fmla="*/ 280988 w 1519238"/>
              <a:gd name="connsiteY27" fmla="*/ 714686 h 3027236"/>
              <a:gd name="connsiteX28" fmla="*/ 300038 w 1519238"/>
              <a:gd name="connsiteY28" fmla="*/ 705161 h 3027236"/>
              <a:gd name="connsiteX29" fmla="*/ 314325 w 1519238"/>
              <a:gd name="connsiteY29" fmla="*/ 690873 h 3027236"/>
              <a:gd name="connsiteX30" fmla="*/ 328613 w 1519238"/>
              <a:gd name="connsiteY30" fmla="*/ 681348 h 3027236"/>
              <a:gd name="connsiteX31" fmla="*/ 333375 w 1519238"/>
              <a:gd name="connsiteY31" fmla="*/ 667061 h 3027236"/>
              <a:gd name="connsiteX32" fmla="*/ 347663 w 1519238"/>
              <a:gd name="connsiteY32" fmla="*/ 652773 h 3027236"/>
              <a:gd name="connsiteX33" fmla="*/ 357188 w 1519238"/>
              <a:gd name="connsiteY33" fmla="*/ 638486 h 3027236"/>
              <a:gd name="connsiteX34" fmla="*/ 385763 w 1519238"/>
              <a:gd name="connsiteY34" fmla="*/ 614673 h 3027236"/>
              <a:gd name="connsiteX35" fmla="*/ 395288 w 1519238"/>
              <a:gd name="connsiteY35" fmla="*/ 600386 h 3027236"/>
              <a:gd name="connsiteX36" fmla="*/ 409575 w 1519238"/>
              <a:gd name="connsiteY36" fmla="*/ 581336 h 3027236"/>
              <a:gd name="connsiteX37" fmla="*/ 433388 w 1519238"/>
              <a:gd name="connsiteY37" fmla="*/ 552761 h 3027236"/>
              <a:gd name="connsiteX38" fmla="*/ 452438 w 1519238"/>
              <a:gd name="connsiteY38" fmla="*/ 543236 h 3027236"/>
              <a:gd name="connsiteX39" fmla="*/ 481013 w 1519238"/>
              <a:gd name="connsiteY39" fmla="*/ 509898 h 3027236"/>
              <a:gd name="connsiteX40" fmla="*/ 514350 w 1519238"/>
              <a:gd name="connsiteY40" fmla="*/ 471798 h 3027236"/>
              <a:gd name="connsiteX41" fmla="*/ 557213 w 1519238"/>
              <a:gd name="connsiteY41" fmla="*/ 428936 h 3027236"/>
              <a:gd name="connsiteX42" fmla="*/ 590550 w 1519238"/>
              <a:gd name="connsiteY42" fmla="*/ 395598 h 3027236"/>
              <a:gd name="connsiteX43" fmla="*/ 609600 w 1519238"/>
              <a:gd name="connsiteY43" fmla="*/ 333686 h 3027236"/>
              <a:gd name="connsiteX44" fmla="*/ 628650 w 1519238"/>
              <a:gd name="connsiteY44" fmla="*/ 305111 h 3027236"/>
              <a:gd name="connsiteX45" fmla="*/ 652463 w 1519238"/>
              <a:gd name="connsiteY45" fmla="*/ 271773 h 3027236"/>
              <a:gd name="connsiteX46" fmla="*/ 676275 w 1519238"/>
              <a:gd name="connsiteY46" fmla="*/ 243198 h 3027236"/>
              <a:gd name="connsiteX47" fmla="*/ 690563 w 1519238"/>
              <a:gd name="connsiteY47" fmla="*/ 209861 h 3027236"/>
              <a:gd name="connsiteX48" fmla="*/ 700088 w 1519238"/>
              <a:gd name="connsiteY48" fmla="*/ 181286 h 3027236"/>
              <a:gd name="connsiteX49" fmla="*/ 714375 w 1519238"/>
              <a:gd name="connsiteY49" fmla="*/ 157473 h 3027236"/>
              <a:gd name="connsiteX50" fmla="*/ 742950 w 1519238"/>
              <a:gd name="connsiteY50" fmla="*/ 133661 h 3027236"/>
              <a:gd name="connsiteX51" fmla="*/ 747713 w 1519238"/>
              <a:gd name="connsiteY51" fmla="*/ 119373 h 3027236"/>
              <a:gd name="connsiteX52" fmla="*/ 733425 w 1519238"/>
              <a:gd name="connsiteY52" fmla="*/ 90798 h 3027236"/>
              <a:gd name="connsiteX53" fmla="*/ 728663 w 1519238"/>
              <a:gd name="connsiteY53" fmla="*/ 76511 h 3027236"/>
              <a:gd name="connsiteX54" fmla="*/ 757238 w 1519238"/>
              <a:gd name="connsiteY54" fmla="*/ 90798 h 3027236"/>
              <a:gd name="connsiteX55" fmla="*/ 766763 w 1519238"/>
              <a:gd name="connsiteY55" fmla="*/ 105086 h 3027236"/>
              <a:gd name="connsiteX56" fmla="*/ 757238 w 1519238"/>
              <a:gd name="connsiteY56" fmla="*/ 71748 h 3027236"/>
              <a:gd name="connsiteX57" fmla="*/ 747713 w 1519238"/>
              <a:gd name="connsiteY57" fmla="*/ 57461 h 3027236"/>
              <a:gd name="connsiteX58" fmla="*/ 742950 w 1519238"/>
              <a:gd name="connsiteY58" fmla="*/ 43173 h 3027236"/>
              <a:gd name="connsiteX59" fmla="*/ 733425 w 1519238"/>
              <a:gd name="connsiteY59" fmla="*/ 28886 h 3027236"/>
              <a:gd name="connsiteX60" fmla="*/ 752475 w 1519238"/>
              <a:gd name="connsiteY60" fmla="*/ 38411 h 3027236"/>
              <a:gd name="connsiteX61" fmla="*/ 766763 w 1519238"/>
              <a:gd name="connsiteY61" fmla="*/ 43173 h 3027236"/>
              <a:gd name="connsiteX62" fmla="*/ 781050 w 1519238"/>
              <a:gd name="connsiteY62" fmla="*/ 43173 h 3027236"/>
              <a:gd name="connsiteX63" fmla="*/ 766763 w 1519238"/>
              <a:gd name="connsiteY63" fmla="*/ 14598 h 3027236"/>
              <a:gd name="connsiteX64" fmla="*/ 762000 w 1519238"/>
              <a:gd name="connsiteY64" fmla="*/ 311 h 3027236"/>
              <a:gd name="connsiteX65" fmla="*/ 804863 w 1519238"/>
              <a:gd name="connsiteY65" fmla="*/ 19361 h 3027236"/>
              <a:gd name="connsiteX66" fmla="*/ 814388 w 1519238"/>
              <a:gd name="connsiteY66" fmla="*/ 33648 h 3027236"/>
              <a:gd name="connsiteX67" fmla="*/ 857250 w 1519238"/>
              <a:gd name="connsiteY67" fmla="*/ 62223 h 3027236"/>
              <a:gd name="connsiteX68" fmla="*/ 876300 w 1519238"/>
              <a:gd name="connsiteY68" fmla="*/ 71748 h 3027236"/>
              <a:gd name="connsiteX69" fmla="*/ 890588 w 1519238"/>
              <a:gd name="connsiteY69" fmla="*/ 86036 h 3027236"/>
              <a:gd name="connsiteX70" fmla="*/ 904875 w 1519238"/>
              <a:gd name="connsiteY70" fmla="*/ 90798 h 3027236"/>
              <a:gd name="connsiteX71" fmla="*/ 947738 w 1519238"/>
              <a:gd name="connsiteY71" fmla="*/ 105086 h 3027236"/>
              <a:gd name="connsiteX72" fmla="*/ 966788 w 1519238"/>
              <a:gd name="connsiteY72" fmla="*/ 114611 h 3027236"/>
              <a:gd name="connsiteX73" fmla="*/ 985838 w 1519238"/>
              <a:gd name="connsiteY73" fmla="*/ 143186 h 3027236"/>
              <a:gd name="connsiteX74" fmla="*/ 1028700 w 1519238"/>
              <a:gd name="connsiteY74" fmla="*/ 176523 h 3027236"/>
              <a:gd name="connsiteX75" fmla="*/ 1047750 w 1519238"/>
              <a:gd name="connsiteY75" fmla="*/ 205098 h 3027236"/>
              <a:gd name="connsiteX76" fmla="*/ 1090613 w 1519238"/>
              <a:gd name="connsiteY76" fmla="*/ 252723 h 3027236"/>
              <a:gd name="connsiteX77" fmla="*/ 1109663 w 1519238"/>
              <a:gd name="connsiteY77" fmla="*/ 281298 h 3027236"/>
              <a:gd name="connsiteX78" fmla="*/ 1114425 w 1519238"/>
              <a:gd name="connsiteY78" fmla="*/ 300348 h 3027236"/>
              <a:gd name="connsiteX79" fmla="*/ 1138238 w 1519238"/>
              <a:gd name="connsiteY79" fmla="*/ 343211 h 3027236"/>
              <a:gd name="connsiteX80" fmla="*/ 1166813 w 1519238"/>
              <a:gd name="connsiteY80" fmla="*/ 362261 h 3027236"/>
              <a:gd name="connsiteX81" fmla="*/ 1204913 w 1519238"/>
              <a:gd name="connsiteY81" fmla="*/ 371786 h 3027236"/>
              <a:gd name="connsiteX82" fmla="*/ 1214438 w 1519238"/>
              <a:gd name="connsiteY82" fmla="*/ 386073 h 3027236"/>
              <a:gd name="connsiteX83" fmla="*/ 1238250 w 1519238"/>
              <a:gd name="connsiteY83" fmla="*/ 414648 h 3027236"/>
              <a:gd name="connsiteX84" fmla="*/ 1247775 w 1519238"/>
              <a:gd name="connsiteY84" fmla="*/ 443223 h 3027236"/>
              <a:gd name="connsiteX85" fmla="*/ 1252538 w 1519238"/>
              <a:gd name="connsiteY85" fmla="*/ 457511 h 3027236"/>
              <a:gd name="connsiteX86" fmla="*/ 1262063 w 1519238"/>
              <a:gd name="connsiteY86" fmla="*/ 476561 h 3027236"/>
              <a:gd name="connsiteX87" fmla="*/ 1290638 w 1519238"/>
              <a:gd name="connsiteY87" fmla="*/ 519423 h 3027236"/>
              <a:gd name="connsiteX88" fmla="*/ 1300163 w 1519238"/>
              <a:gd name="connsiteY88" fmla="*/ 533711 h 3027236"/>
              <a:gd name="connsiteX89" fmla="*/ 1304925 w 1519238"/>
              <a:gd name="connsiteY89" fmla="*/ 547998 h 3027236"/>
              <a:gd name="connsiteX90" fmla="*/ 1319213 w 1519238"/>
              <a:gd name="connsiteY90" fmla="*/ 557523 h 3027236"/>
              <a:gd name="connsiteX91" fmla="*/ 1371600 w 1519238"/>
              <a:gd name="connsiteY91" fmla="*/ 581336 h 3027236"/>
              <a:gd name="connsiteX92" fmla="*/ 1390650 w 1519238"/>
              <a:gd name="connsiteY92" fmla="*/ 590861 h 3027236"/>
              <a:gd name="connsiteX93" fmla="*/ 1419225 w 1519238"/>
              <a:gd name="connsiteY93" fmla="*/ 600386 h 3027236"/>
              <a:gd name="connsiteX94" fmla="*/ 1462088 w 1519238"/>
              <a:gd name="connsiteY94" fmla="*/ 595623 h 3027236"/>
              <a:gd name="connsiteX95" fmla="*/ 1476375 w 1519238"/>
              <a:gd name="connsiteY95" fmla="*/ 590861 h 3027236"/>
              <a:gd name="connsiteX96" fmla="*/ 1485900 w 1519238"/>
              <a:gd name="connsiteY96" fmla="*/ 576573 h 3027236"/>
              <a:gd name="connsiteX97" fmla="*/ 1504950 w 1519238"/>
              <a:gd name="connsiteY97" fmla="*/ 571811 h 3027236"/>
              <a:gd name="connsiteX98" fmla="*/ 1519238 w 1519238"/>
              <a:gd name="connsiteY98" fmla="*/ 567048 h 3027236"/>
              <a:gd name="connsiteX99" fmla="*/ 1509713 w 1519238"/>
              <a:gd name="connsiteY99" fmla="*/ 705161 h 3027236"/>
              <a:gd name="connsiteX100" fmla="*/ 1504950 w 1519238"/>
              <a:gd name="connsiteY100" fmla="*/ 719448 h 3027236"/>
              <a:gd name="connsiteX101" fmla="*/ 1485900 w 1519238"/>
              <a:gd name="connsiteY101" fmla="*/ 748023 h 3027236"/>
              <a:gd name="connsiteX102" fmla="*/ 1466850 w 1519238"/>
              <a:gd name="connsiteY102" fmla="*/ 786123 h 3027236"/>
              <a:gd name="connsiteX103" fmla="*/ 1457325 w 1519238"/>
              <a:gd name="connsiteY103" fmla="*/ 824223 h 3027236"/>
              <a:gd name="connsiteX104" fmla="*/ 1447800 w 1519238"/>
              <a:gd name="connsiteY104" fmla="*/ 909948 h 3027236"/>
              <a:gd name="connsiteX105" fmla="*/ 1438275 w 1519238"/>
              <a:gd name="connsiteY105" fmla="*/ 1014723 h 3027236"/>
              <a:gd name="connsiteX106" fmla="*/ 1428750 w 1519238"/>
              <a:gd name="connsiteY106" fmla="*/ 1090923 h 3027236"/>
              <a:gd name="connsiteX107" fmla="*/ 1414463 w 1519238"/>
              <a:gd name="connsiteY107" fmla="*/ 1119498 h 3027236"/>
              <a:gd name="connsiteX108" fmla="*/ 1400175 w 1519238"/>
              <a:gd name="connsiteY108" fmla="*/ 1148073 h 3027236"/>
              <a:gd name="connsiteX109" fmla="*/ 1395413 w 1519238"/>
              <a:gd name="connsiteY109" fmla="*/ 1162361 h 3027236"/>
              <a:gd name="connsiteX110" fmla="*/ 1338263 w 1519238"/>
              <a:gd name="connsiteY110" fmla="*/ 1148073 h 3027236"/>
              <a:gd name="connsiteX111" fmla="*/ 1314450 w 1519238"/>
              <a:gd name="connsiteY111" fmla="*/ 1143311 h 3027236"/>
              <a:gd name="connsiteX112" fmla="*/ 1285875 w 1519238"/>
              <a:gd name="connsiteY112" fmla="*/ 1133786 h 3027236"/>
              <a:gd name="connsiteX113" fmla="*/ 1223963 w 1519238"/>
              <a:gd name="connsiteY113" fmla="*/ 1138548 h 3027236"/>
              <a:gd name="connsiteX114" fmla="*/ 1214438 w 1519238"/>
              <a:gd name="connsiteY114" fmla="*/ 1167123 h 3027236"/>
              <a:gd name="connsiteX115" fmla="*/ 1204913 w 1519238"/>
              <a:gd name="connsiteY115" fmla="*/ 1186173 h 3027236"/>
              <a:gd name="connsiteX116" fmla="*/ 1195388 w 1519238"/>
              <a:gd name="connsiteY116" fmla="*/ 1214748 h 3027236"/>
              <a:gd name="connsiteX117" fmla="*/ 1190625 w 1519238"/>
              <a:gd name="connsiteY117" fmla="*/ 1281423 h 3027236"/>
              <a:gd name="connsiteX118" fmla="*/ 1176338 w 1519238"/>
              <a:gd name="connsiteY118" fmla="*/ 1300473 h 3027236"/>
              <a:gd name="connsiteX119" fmla="*/ 1190625 w 1519238"/>
              <a:gd name="connsiteY119" fmla="*/ 1333811 h 3027236"/>
              <a:gd name="connsiteX120" fmla="*/ 1200150 w 1519238"/>
              <a:gd name="connsiteY120" fmla="*/ 1348098 h 3027236"/>
              <a:gd name="connsiteX121" fmla="*/ 1209675 w 1519238"/>
              <a:gd name="connsiteY121" fmla="*/ 1381436 h 3027236"/>
              <a:gd name="connsiteX122" fmla="*/ 1219200 w 1519238"/>
              <a:gd name="connsiteY122" fmla="*/ 1400486 h 3027236"/>
              <a:gd name="connsiteX123" fmla="*/ 1223963 w 1519238"/>
              <a:gd name="connsiteY123" fmla="*/ 1467161 h 3027236"/>
              <a:gd name="connsiteX124" fmla="*/ 1228725 w 1519238"/>
              <a:gd name="connsiteY124" fmla="*/ 1486211 h 3027236"/>
              <a:gd name="connsiteX125" fmla="*/ 1233488 w 1519238"/>
              <a:gd name="connsiteY125" fmla="*/ 1510023 h 3027236"/>
              <a:gd name="connsiteX126" fmla="*/ 1228725 w 1519238"/>
              <a:gd name="connsiteY126" fmla="*/ 1557648 h 3027236"/>
              <a:gd name="connsiteX127" fmla="*/ 1209675 w 1519238"/>
              <a:gd name="connsiteY127" fmla="*/ 1605273 h 3027236"/>
              <a:gd name="connsiteX128" fmla="*/ 1204913 w 1519238"/>
              <a:gd name="connsiteY128" fmla="*/ 1676711 h 3027236"/>
              <a:gd name="connsiteX129" fmla="*/ 1195388 w 1519238"/>
              <a:gd name="connsiteY129" fmla="*/ 1710048 h 3027236"/>
              <a:gd name="connsiteX130" fmla="*/ 1185863 w 1519238"/>
              <a:gd name="connsiteY130" fmla="*/ 1748148 h 3027236"/>
              <a:gd name="connsiteX131" fmla="*/ 1190625 w 1519238"/>
              <a:gd name="connsiteY131" fmla="*/ 1833873 h 3027236"/>
              <a:gd name="connsiteX132" fmla="*/ 1200150 w 1519238"/>
              <a:gd name="connsiteY132" fmla="*/ 1867211 h 3027236"/>
              <a:gd name="connsiteX133" fmla="*/ 1204913 w 1519238"/>
              <a:gd name="connsiteY133" fmla="*/ 1886261 h 3027236"/>
              <a:gd name="connsiteX134" fmla="*/ 1219200 w 1519238"/>
              <a:gd name="connsiteY134" fmla="*/ 1933886 h 3027236"/>
              <a:gd name="connsiteX135" fmla="*/ 1223963 w 1519238"/>
              <a:gd name="connsiteY135" fmla="*/ 2124386 h 3027236"/>
              <a:gd name="connsiteX136" fmla="*/ 1233488 w 1519238"/>
              <a:gd name="connsiteY136" fmla="*/ 2186298 h 3027236"/>
              <a:gd name="connsiteX137" fmla="*/ 1243013 w 1519238"/>
              <a:gd name="connsiteY137" fmla="*/ 2200586 h 3027236"/>
              <a:gd name="connsiteX138" fmla="*/ 1247775 w 1519238"/>
              <a:gd name="connsiteY138" fmla="*/ 2214873 h 3027236"/>
              <a:gd name="connsiteX139" fmla="*/ 1257300 w 1519238"/>
              <a:gd name="connsiteY139" fmla="*/ 2233923 h 3027236"/>
              <a:gd name="connsiteX140" fmla="*/ 1271588 w 1519238"/>
              <a:gd name="connsiteY140" fmla="*/ 2276786 h 3027236"/>
              <a:gd name="connsiteX141" fmla="*/ 1264444 w 1519238"/>
              <a:gd name="connsiteY141" fmla="*/ 2364892 h 3027236"/>
              <a:gd name="connsiteX142" fmla="*/ 1202532 w 1519238"/>
              <a:gd name="connsiteY142" fmla="*/ 2422042 h 3027236"/>
              <a:gd name="connsiteX143" fmla="*/ 1100138 w 1519238"/>
              <a:gd name="connsiteY143" fmla="*/ 2464906 h 3027236"/>
              <a:gd name="connsiteX144" fmla="*/ 1052512 w 1519238"/>
              <a:gd name="connsiteY144" fmla="*/ 2555392 h 3027236"/>
              <a:gd name="connsiteX145" fmla="*/ 1062037 w 1519238"/>
              <a:gd name="connsiteY145" fmla="*/ 2610161 h 3027236"/>
              <a:gd name="connsiteX146" fmla="*/ 1042987 w 1519238"/>
              <a:gd name="connsiteY146" fmla="*/ 2662548 h 3027236"/>
              <a:gd name="connsiteX147" fmla="*/ 1071563 w 1519238"/>
              <a:gd name="connsiteY147" fmla="*/ 2743510 h 3027236"/>
              <a:gd name="connsiteX148" fmla="*/ 1164431 w 1519238"/>
              <a:gd name="connsiteY148" fmla="*/ 2750652 h 3027236"/>
              <a:gd name="connsiteX149" fmla="*/ 1193006 w 1519238"/>
              <a:gd name="connsiteY149" fmla="*/ 2803040 h 3027236"/>
              <a:gd name="connsiteX150" fmla="*/ 1176337 w 1519238"/>
              <a:gd name="connsiteY150" fmla="*/ 2855426 h 3027236"/>
              <a:gd name="connsiteX151" fmla="*/ 1219200 w 1519238"/>
              <a:gd name="connsiteY151" fmla="*/ 2872095 h 3027236"/>
              <a:gd name="connsiteX152" fmla="*/ 1233488 w 1519238"/>
              <a:gd name="connsiteY152" fmla="*/ 2922101 h 3027236"/>
              <a:gd name="connsiteX153" fmla="*/ 1214438 w 1519238"/>
              <a:gd name="connsiteY153" fmla="*/ 2945912 h 3027236"/>
              <a:gd name="connsiteX154" fmla="*/ 1254919 w 1519238"/>
              <a:gd name="connsiteY154" fmla="*/ 2962581 h 3027236"/>
              <a:gd name="connsiteX155" fmla="*/ 1276350 w 1519238"/>
              <a:gd name="connsiteY155" fmla="*/ 3017349 h 3027236"/>
              <a:gd name="connsiteX156" fmla="*/ 1252537 w 1519238"/>
              <a:gd name="connsiteY156" fmla="*/ 3026874 h 3027236"/>
              <a:gd name="connsiteX157" fmla="*/ 1226344 w 1519238"/>
              <a:gd name="connsiteY157" fmla="*/ 3010204 h 3027236"/>
              <a:gd name="connsiteX158" fmla="*/ 1226344 w 1519238"/>
              <a:gd name="connsiteY158" fmla="*/ 3007822 h 3027236"/>
              <a:gd name="connsiteX0" fmla="*/ 0 w 1519238"/>
              <a:gd name="connsiteY0" fmla="*/ 1524311 h 3060213"/>
              <a:gd name="connsiteX1" fmla="*/ 23813 w 1519238"/>
              <a:gd name="connsiteY1" fmla="*/ 1486211 h 3060213"/>
              <a:gd name="connsiteX2" fmla="*/ 28575 w 1519238"/>
              <a:gd name="connsiteY2" fmla="*/ 1471923 h 3060213"/>
              <a:gd name="connsiteX3" fmla="*/ 47625 w 1519238"/>
              <a:gd name="connsiteY3" fmla="*/ 1438586 h 3060213"/>
              <a:gd name="connsiteX4" fmla="*/ 61913 w 1519238"/>
              <a:gd name="connsiteY4" fmla="*/ 1424298 h 3060213"/>
              <a:gd name="connsiteX5" fmla="*/ 80963 w 1519238"/>
              <a:gd name="connsiteY5" fmla="*/ 1395723 h 3060213"/>
              <a:gd name="connsiteX6" fmla="*/ 85725 w 1519238"/>
              <a:gd name="connsiteY6" fmla="*/ 1371911 h 3060213"/>
              <a:gd name="connsiteX7" fmla="*/ 119063 w 1519238"/>
              <a:gd name="connsiteY7" fmla="*/ 1338573 h 3060213"/>
              <a:gd name="connsiteX8" fmla="*/ 147638 w 1519238"/>
              <a:gd name="connsiteY8" fmla="*/ 1333811 h 3060213"/>
              <a:gd name="connsiteX9" fmla="*/ 157163 w 1519238"/>
              <a:gd name="connsiteY9" fmla="*/ 1305236 h 3060213"/>
              <a:gd name="connsiteX10" fmla="*/ 166688 w 1519238"/>
              <a:gd name="connsiteY10" fmla="*/ 1252848 h 3060213"/>
              <a:gd name="connsiteX11" fmla="*/ 157163 w 1519238"/>
              <a:gd name="connsiteY11" fmla="*/ 1176648 h 3060213"/>
              <a:gd name="connsiteX12" fmla="*/ 147638 w 1519238"/>
              <a:gd name="connsiteY12" fmla="*/ 1148073 h 3060213"/>
              <a:gd name="connsiteX13" fmla="*/ 142875 w 1519238"/>
              <a:gd name="connsiteY13" fmla="*/ 1114736 h 3060213"/>
              <a:gd name="connsiteX14" fmla="*/ 133350 w 1519238"/>
              <a:gd name="connsiteY14" fmla="*/ 1095686 h 3060213"/>
              <a:gd name="connsiteX15" fmla="*/ 128588 w 1519238"/>
              <a:gd name="connsiteY15" fmla="*/ 1081398 h 3060213"/>
              <a:gd name="connsiteX16" fmla="*/ 133350 w 1519238"/>
              <a:gd name="connsiteY16" fmla="*/ 986148 h 3060213"/>
              <a:gd name="connsiteX17" fmla="*/ 138113 w 1519238"/>
              <a:gd name="connsiteY17" fmla="*/ 971861 h 3060213"/>
              <a:gd name="connsiteX18" fmla="*/ 147638 w 1519238"/>
              <a:gd name="connsiteY18" fmla="*/ 957573 h 3060213"/>
              <a:gd name="connsiteX19" fmla="*/ 161925 w 1519238"/>
              <a:gd name="connsiteY19" fmla="*/ 943286 h 3060213"/>
              <a:gd name="connsiteX20" fmla="*/ 176213 w 1519238"/>
              <a:gd name="connsiteY20" fmla="*/ 900423 h 3060213"/>
              <a:gd name="connsiteX21" fmla="*/ 180975 w 1519238"/>
              <a:gd name="connsiteY21" fmla="*/ 886136 h 3060213"/>
              <a:gd name="connsiteX22" fmla="*/ 190500 w 1519238"/>
              <a:gd name="connsiteY22" fmla="*/ 867086 h 3060213"/>
              <a:gd name="connsiteX23" fmla="*/ 204788 w 1519238"/>
              <a:gd name="connsiteY23" fmla="*/ 814698 h 3060213"/>
              <a:gd name="connsiteX24" fmla="*/ 214313 w 1519238"/>
              <a:gd name="connsiteY24" fmla="*/ 781361 h 3060213"/>
              <a:gd name="connsiteX25" fmla="*/ 223838 w 1519238"/>
              <a:gd name="connsiteY25" fmla="*/ 767073 h 3060213"/>
              <a:gd name="connsiteX26" fmla="*/ 242888 w 1519238"/>
              <a:gd name="connsiteY26" fmla="*/ 733736 h 3060213"/>
              <a:gd name="connsiteX27" fmla="*/ 280988 w 1519238"/>
              <a:gd name="connsiteY27" fmla="*/ 714686 h 3060213"/>
              <a:gd name="connsiteX28" fmla="*/ 300038 w 1519238"/>
              <a:gd name="connsiteY28" fmla="*/ 705161 h 3060213"/>
              <a:gd name="connsiteX29" fmla="*/ 314325 w 1519238"/>
              <a:gd name="connsiteY29" fmla="*/ 690873 h 3060213"/>
              <a:gd name="connsiteX30" fmla="*/ 328613 w 1519238"/>
              <a:gd name="connsiteY30" fmla="*/ 681348 h 3060213"/>
              <a:gd name="connsiteX31" fmla="*/ 333375 w 1519238"/>
              <a:gd name="connsiteY31" fmla="*/ 667061 h 3060213"/>
              <a:gd name="connsiteX32" fmla="*/ 347663 w 1519238"/>
              <a:gd name="connsiteY32" fmla="*/ 652773 h 3060213"/>
              <a:gd name="connsiteX33" fmla="*/ 357188 w 1519238"/>
              <a:gd name="connsiteY33" fmla="*/ 638486 h 3060213"/>
              <a:gd name="connsiteX34" fmla="*/ 385763 w 1519238"/>
              <a:gd name="connsiteY34" fmla="*/ 614673 h 3060213"/>
              <a:gd name="connsiteX35" fmla="*/ 395288 w 1519238"/>
              <a:gd name="connsiteY35" fmla="*/ 600386 h 3060213"/>
              <a:gd name="connsiteX36" fmla="*/ 409575 w 1519238"/>
              <a:gd name="connsiteY36" fmla="*/ 581336 h 3060213"/>
              <a:gd name="connsiteX37" fmla="*/ 433388 w 1519238"/>
              <a:gd name="connsiteY37" fmla="*/ 552761 h 3060213"/>
              <a:gd name="connsiteX38" fmla="*/ 452438 w 1519238"/>
              <a:gd name="connsiteY38" fmla="*/ 543236 h 3060213"/>
              <a:gd name="connsiteX39" fmla="*/ 481013 w 1519238"/>
              <a:gd name="connsiteY39" fmla="*/ 509898 h 3060213"/>
              <a:gd name="connsiteX40" fmla="*/ 514350 w 1519238"/>
              <a:gd name="connsiteY40" fmla="*/ 471798 h 3060213"/>
              <a:gd name="connsiteX41" fmla="*/ 557213 w 1519238"/>
              <a:gd name="connsiteY41" fmla="*/ 428936 h 3060213"/>
              <a:gd name="connsiteX42" fmla="*/ 590550 w 1519238"/>
              <a:gd name="connsiteY42" fmla="*/ 395598 h 3060213"/>
              <a:gd name="connsiteX43" fmla="*/ 609600 w 1519238"/>
              <a:gd name="connsiteY43" fmla="*/ 333686 h 3060213"/>
              <a:gd name="connsiteX44" fmla="*/ 628650 w 1519238"/>
              <a:gd name="connsiteY44" fmla="*/ 305111 h 3060213"/>
              <a:gd name="connsiteX45" fmla="*/ 652463 w 1519238"/>
              <a:gd name="connsiteY45" fmla="*/ 271773 h 3060213"/>
              <a:gd name="connsiteX46" fmla="*/ 676275 w 1519238"/>
              <a:gd name="connsiteY46" fmla="*/ 243198 h 3060213"/>
              <a:gd name="connsiteX47" fmla="*/ 690563 w 1519238"/>
              <a:gd name="connsiteY47" fmla="*/ 209861 h 3060213"/>
              <a:gd name="connsiteX48" fmla="*/ 700088 w 1519238"/>
              <a:gd name="connsiteY48" fmla="*/ 181286 h 3060213"/>
              <a:gd name="connsiteX49" fmla="*/ 714375 w 1519238"/>
              <a:gd name="connsiteY49" fmla="*/ 157473 h 3060213"/>
              <a:gd name="connsiteX50" fmla="*/ 742950 w 1519238"/>
              <a:gd name="connsiteY50" fmla="*/ 133661 h 3060213"/>
              <a:gd name="connsiteX51" fmla="*/ 747713 w 1519238"/>
              <a:gd name="connsiteY51" fmla="*/ 119373 h 3060213"/>
              <a:gd name="connsiteX52" fmla="*/ 733425 w 1519238"/>
              <a:gd name="connsiteY52" fmla="*/ 90798 h 3060213"/>
              <a:gd name="connsiteX53" fmla="*/ 728663 w 1519238"/>
              <a:gd name="connsiteY53" fmla="*/ 76511 h 3060213"/>
              <a:gd name="connsiteX54" fmla="*/ 757238 w 1519238"/>
              <a:gd name="connsiteY54" fmla="*/ 90798 h 3060213"/>
              <a:gd name="connsiteX55" fmla="*/ 766763 w 1519238"/>
              <a:gd name="connsiteY55" fmla="*/ 105086 h 3060213"/>
              <a:gd name="connsiteX56" fmla="*/ 757238 w 1519238"/>
              <a:gd name="connsiteY56" fmla="*/ 71748 h 3060213"/>
              <a:gd name="connsiteX57" fmla="*/ 747713 w 1519238"/>
              <a:gd name="connsiteY57" fmla="*/ 57461 h 3060213"/>
              <a:gd name="connsiteX58" fmla="*/ 742950 w 1519238"/>
              <a:gd name="connsiteY58" fmla="*/ 43173 h 3060213"/>
              <a:gd name="connsiteX59" fmla="*/ 733425 w 1519238"/>
              <a:gd name="connsiteY59" fmla="*/ 28886 h 3060213"/>
              <a:gd name="connsiteX60" fmla="*/ 752475 w 1519238"/>
              <a:gd name="connsiteY60" fmla="*/ 38411 h 3060213"/>
              <a:gd name="connsiteX61" fmla="*/ 766763 w 1519238"/>
              <a:gd name="connsiteY61" fmla="*/ 43173 h 3060213"/>
              <a:gd name="connsiteX62" fmla="*/ 781050 w 1519238"/>
              <a:gd name="connsiteY62" fmla="*/ 43173 h 3060213"/>
              <a:gd name="connsiteX63" fmla="*/ 766763 w 1519238"/>
              <a:gd name="connsiteY63" fmla="*/ 14598 h 3060213"/>
              <a:gd name="connsiteX64" fmla="*/ 762000 w 1519238"/>
              <a:gd name="connsiteY64" fmla="*/ 311 h 3060213"/>
              <a:gd name="connsiteX65" fmla="*/ 804863 w 1519238"/>
              <a:gd name="connsiteY65" fmla="*/ 19361 h 3060213"/>
              <a:gd name="connsiteX66" fmla="*/ 814388 w 1519238"/>
              <a:gd name="connsiteY66" fmla="*/ 33648 h 3060213"/>
              <a:gd name="connsiteX67" fmla="*/ 857250 w 1519238"/>
              <a:gd name="connsiteY67" fmla="*/ 62223 h 3060213"/>
              <a:gd name="connsiteX68" fmla="*/ 876300 w 1519238"/>
              <a:gd name="connsiteY68" fmla="*/ 71748 h 3060213"/>
              <a:gd name="connsiteX69" fmla="*/ 890588 w 1519238"/>
              <a:gd name="connsiteY69" fmla="*/ 86036 h 3060213"/>
              <a:gd name="connsiteX70" fmla="*/ 904875 w 1519238"/>
              <a:gd name="connsiteY70" fmla="*/ 90798 h 3060213"/>
              <a:gd name="connsiteX71" fmla="*/ 947738 w 1519238"/>
              <a:gd name="connsiteY71" fmla="*/ 105086 h 3060213"/>
              <a:gd name="connsiteX72" fmla="*/ 966788 w 1519238"/>
              <a:gd name="connsiteY72" fmla="*/ 114611 h 3060213"/>
              <a:gd name="connsiteX73" fmla="*/ 985838 w 1519238"/>
              <a:gd name="connsiteY73" fmla="*/ 143186 h 3060213"/>
              <a:gd name="connsiteX74" fmla="*/ 1028700 w 1519238"/>
              <a:gd name="connsiteY74" fmla="*/ 176523 h 3060213"/>
              <a:gd name="connsiteX75" fmla="*/ 1047750 w 1519238"/>
              <a:gd name="connsiteY75" fmla="*/ 205098 h 3060213"/>
              <a:gd name="connsiteX76" fmla="*/ 1090613 w 1519238"/>
              <a:gd name="connsiteY76" fmla="*/ 252723 h 3060213"/>
              <a:gd name="connsiteX77" fmla="*/ 1109663 w 1519238"/>
              <a:gd name="connsiteY77" fmla="*/ 281298 h 3060213"/>
              <a:gd name="connsiteX78" fmla="*/ 1114425 w 1519238"/>
              <a:gd name="connsiteY78" fmla="*/ 300348 h 3060213"/>
              <a:gd name="connsiteX79" fmla="*/ 1138238 w 1519238"/>
              <a:gd name="connsiteY79" fmla="*/ 343211 h 3060213"/>
              <a:gd name="connsiteX80" fmla="*/ 1166813 w 1519238"/>
              <a:gd name="connsiteY80" fmla="*/ 362261 h 3060213"/>
              <a:gd name="connsiteX81" fmla="*/ 1204913 w 1519238"/>
              <a:gd name="connsiteY81" fmla="*/ 371786 h 3060213"/>
              <a:gd name="connsiteX82" fmla="*/ 1214438 w 1519238"/>
              <a:gd name="connsiteY82" fmla="*/ 386073 h 3060213"/>
              <a:gd name="connsiteX83" fmla="*/ 1238250 w 1519238"/>
              <a:gd name="connsiteY83" fmla="*/ 414648 h 3060213"/>
              <a:gd name="connsiteX84" fmla="*/ 1247775 w 1519238"/>
              <a:gd name="connsiteY84" fmla="*/ 443223 h 3060213"/>
              <a:gd name="connsiteX85" fmla="*/ 1252538 w 1519238"/>
              <a:gd name="connsiteY85" fmla="*/ 457511 h 3060213"/>
              <a:gd name="connsiteX86" fmla="*/ 1262063 w 1519238"/>
              <a:gd name="connsiteY86" fmla="*/ 476561 h 3060213"/>
              <a:gd name="connsiteX87" fmla="*/ 1290638 w 1519238"/>
              <a:gd name="connsiteY87" fmla="*/ 519423 h 3060213"/>
              <a:gd name="connsiteX88" fmla="*/ 1300163 w 1519238"/>
              <a:gd name="connsiteY88" fmla="*/ 533711 h 3060213"/>
              <a:gd name="connsiteX89" fmla="*/ 1304925 w 1519238"/>
              <a:gd name="connsiteY89" fmla="*/ 547998 h 3060213"/>
              <a:gd name="connsiteX90" fmla="*/ 1319213 w 1519238"/>
              <a:gd name="connsiteY90" fmla="*/ 557523 h 3060213"/>
              <a:gd name="connsiteX91" fmla="*/ 1371600 w 1519238"/>
              <a:gd name="connsiteY91" fmla="*/ 581336 h 3060213"/>
              <a:gd name="connsiteX92" fmla="*/ 1390650 w 1519238"/>
              <a:gd name="connsiteY92" fmla="*/ 590861 h 3060213"/>
              <a:gd name="connsiteX93" fmla="*/ 1419225 w 1519238"/>
              <a:gd name="connsiteY93" fmla="*/ 600386 h 3060213"/>
              <a:gd name="connsiteX94" fmla="*/ 1462088 w 1519238"/>
              <a:gd name="connsiteY94" fmla="*/ 595623 h 3060213"/>
              <a:gd name="connsiteX95" fmla="*/ 1476375 w 1519238"/>
              <a:gd name="connsiteY95" fmla="*/ 590861 h 3060213"/>
              <a:gd name="connsiteX96" fmla="*/ 1485900 w 1519238"/>
              <a:gd name="connsiteY96" fmla="*/ 576573 h 3060213"/>
              <a:gd name="connsiteX97" fmla="*/ 1504950 w 1519238"/>
              <a:gd name="connsiteY97" fmla="*/ 571811 h 3060213"/>
              <a:gd name="connsiteX98" fmla="*/ 1519238 w 1519238"/>
              <a:gd name="connsiteY98" fmla="*/ 567048 h 3060213"/>
              <a:gd name="connsiteX99" fmla="*/ 1509713 w 1519238"/>
              <a:gd name="connsiteY99" fmla="*/ 705161 h 3060213"/>
              <a:gd name="connsiteX100" fmla="*/ 1504950 w 1519238"/>
              <a:gd name="connsiteY100" fmla="*/ 719448 h 3060213"/>
              <a:gd name="connsiteX101" fmla="*/ 1485900 w 1519238"/>
              <a:gd name="connsiteY101" fmla="*/ 748023 h 3060213"/>
              <a:gd name="connsiteX102" fmla="*/ 1466850 w 1519238"/>
              <a:gd name="connsiteY102" fmla="*/ 786123 h 3060213"/>
              <a:gd name="connsiteX103" fmla="*/ 1457325 w 1519238"/>
              <a:gd name="connsiteY103" fmla="*/ 824223 h 3060213"/>
              <a:gd name="connsiteX104" fmla="*/ 1447800 w 1519238"/>
              <a:gd name="connsiteY104" fmla="*/ 909948 h 3060213"/>
              <a:gd name="connsiteX105" fmla="*/ 1438275 w 1519238"/>
              <a:gd name="connsiteY105" fmla="*/ 1014723 h 3060213"/>
              <a:gd name="connsiteX106" fmla="*/ 1428750 w 1519238"/>
              <a:gd name="connsiteY106" fmla="*/ 1090923 h 3060213"/>
              <a:gd name="connsiteX107" fmla="*/ 1414463 w 1519238"/>
              <a:gd name="connsiteY107" fmla="*/ 1119498 h 3060213"/>
              <a:gd name="connsiteX108" fmla="*/ 1400175 w 1519238"/>
              <a:gd name="connsiteY108" fmla="*/ 1148073 h 3060213"/>
              <a:gd name="connsiteX109" fmla="*/ 1395413 w 1519238"/>
              <a:gd name="connsiteY109" fmla="*/ 1162361 h 3060213"/>
              <a:gd name="connsiteX110" fmla="*/ 1338263 w 1519238"/>
              <a:gd name="connsiteY110" fmla="*/ 1148073 h 3060213"/>
              <a:gd name="connsiteX111" fmla="*/ 1314450 w 1519238"/>
              <a:gd name="connsiteY111" fmla="*/ 1143311 h 3060213"/>
              <a:gd name="connsiteX112" fmla="*/ 1285875 w 1519238"/>
              <a:gd name="connsiteY112" fmla="*/ 1133786 h 3060213"/>
              <a:gd name="connsiteX113" fmla="*/ 1223963 w 1519238"/>
              <a:gd name="connsiteY113" fmla="*/ 1138548 h 3060213"/>
              <a:gd name="connsiteX114" fmla="*/ 1214438 w 1519238"/>
              <a:gd name="connsiteY114" fmla="*/ 1167123 h 3060213"/>
              <a:gd name="connsiteX115" fmla="*/ 1204913 w 1519238"/>
              <a:gd name="connsiteY115" fmla="*/ 1186173 h 3060213"/>
              <a:gd name="connsiteX116" fmla="*/ 1195388 w 1519238"/>
              <a:gd name="connsiteY116" fmla="*/ 1214748 h 3060213"/>
              <a:gd name="connsiteX117" fmla="*/ 1190625 w 1519238"/>
              <a:gd name="connsiteY117" fmla="*/ 1281423 h 3060213"/>
              <a:gd name="connsiteX118" fmla="*/ 1176338 w 1519238"/>
              <a:gd name="connsiteY118" fmla="*/ 1300473 h 3060213"/>
              <a:gd name="connsiteX119" fmla="*/ 1190625 w 1519238"/>
              <a:gd name="connsiteY119" fmla="*/ 1333811 h 3060213"/>
              <a:gd name="connsiteX120" fmla="*/ 1200150 w 1519238"/>
              <a:gd name="connsiteY120" fmla="*/ 1348098 h 3060213"/>
              <a:gd name="connsiteX121" fmla="*/ 1209675 w 1519238"/>
              <a:gd name="connsiteY121" fmla="*/ 1381436 h 3060213"/>
              <a:gd name="connsiteX122" fmla="*/ 1219200 w 1519238"/>
              <a:gd name="connsiteY122" fmla="*/ 1400486 h 3060213"/>
              <a:gd name="connsiteX123" fmla="*/ 1223963 w 1519238"/>
              <a:gd name="connsiteY123" fmla="*/ 1467161 h 3060213"/>
              <a:gd name="connsiteX124" fmla="*/ 1228725 w 1519238"/>
              <a:gd name="connsiteY124" fmla="*/ 1486211 h 3060213"/>
              <a:gd name="connsiteX125" fmla="*/ 1233488 w 1519238"/>
              <a:gd name="connsiteY125" fmla="*/ 1510023 h 3060213"/>
              <a:gd name="connsiteX126" fmla="*/ 1228725 w 1519238"/>
              <a:gd name="connsiteY126" fmla="*/ 1557648 h 3060213"/>
              <a:gd name="connsiteX127" fmla="*/ 1209675 w 1519238"/>
              <a:gd name="connsiteY127" fmla="*/ 1605273 h 3060213"/>
              <a:gd name="connsiteX128" fmla="*/ 1204913 w 1519238"/>
              <a:gd name="connsiteY128" fmla="*/ 1676711 h 3060213"/>
              <a:gd name="connsiteX129" fmla="*/ 1195388 w 1519238"/>
              <a:gd name="connsiteY129" fmla="*/ 1710048 h 3060213"/>
              <a:gd name="connsiteX130" fmla="*/ 1185863 w 1519238"/>
              <a:gd name="connsiteY130" fmla="*/ 1748148 h 3060213"/>
              <a:gd name="connsiteX131" fmla="*/ 1190625 w 1519238"/>
              <a:gd name="connsiteY131" fmla="*/ 1833873 h 3060213"/>
              <a:gd name="connsiteX132" fmla="*/ 1200150 w 1519238"/>
              <a:gd name="connsiteY132" fmla="*/ 1867211 h 3060213"/>
              <a:gd name="connsiteX133" fmla="*/ 1204913 w 1519238"/>
              <a:gd name="connsiteY133" fmla="*/ 1886261 h 3060213"/>
              <a:gd name="connsiteX134" fmla="*/ 1219200 w 1519238"/>
              <a:gd name="connsiteY134" fmla="*/ 1933886 h 3060213"/>
              <a:gd name="connsiteX135" fmla="*/ 1223963 w 1519238"/>
              <a:gd name="connsiteY135" fmla="*/ 2124386 h 3060213"/>
              <a:gd name="connsiteX136" fmla="*/ 1233488 w 1519238"/>
              <a:gd name="connsiteY136" fmla="*/ 2186298 h 3060213"/>
              <a:gd name="connsiteX137" fmla="*/ 1243013 w 1519238"/>
              <a:gd name="connsiteY137" fmla="*/ 2200586 h 3060213"/>
              <a:gd name="connsiteX138" fmla="*/ 1247775 w 1519238"/>
              <a:gd name="connsiteY138" fmla="*/ 2214873 h 3060213"/>
              <a:gd name="connsiteX139" fmla="*/ 1257300 w 1519238"/>
              <a:gd name="connsiteY139" fmla="*/ 2233923 h 3060213"/>
              <a:gd name="connsiteX140" fmla="*/ 1271588 w 1519238"/>
              <a:gd name="connsiteY140" fmla="*/ 2276786 h 3060213"/>
              <a:gd name="connsiteX141" fmla="*/ 1264444 w 1519238"/>
              <a:gd name="connsiteY141" fmla="*/ 2364892 h 3060213"/>
              <a:gd name="connsiteX142" fmla="*/ 1202532 w 1519238"/>
              <a:gd name="connsiteY142" fmla="*/ 2422042 h 3060213"/>
              <a:gd name="connsiteX143" fmla="*/ 1100138 w 1519238"/>
              <a:gd name="connsiteY143" fmla="*/ 2464906 h 3060213"/>
              <a:gd name="connsiteX144" fmla="*/ 1052512 w 1519238"/>
              <a:gd name="connsiteY144" fmla="*/ 2555392 h 3060213"/>
              <a:gd name="connsiteX145" fmla="*/ 1062037 w 1519238"/>
              <a:gd name="connsiteY145" fmla="*/ 2610161 h 3060213"/>
              <a:gd name="connsiteX146" fmla="*/ 1042987 w 1519238"/>
              <a:gd name="connsiteY146" fmla="*/ 2662548 h 3060213"/>
              <a:gd name="connsiteX147" fmla="*/ 1071563 w 1519238"/>
              <a:gd name="connsiteY147" fmla="*/ 2743510 h 3060213"/>
              <a:gd name="connsiteX148" fmla="*/ 1164431 w 1519238"/>
              <a:gd name="connsiteY148" fmla="*/ 2750652 h 3060213"/>
              <a:gd name="connsiteX149" fmla="*/ 1193006 w 1519238"/>
              <a:gd name="connsiteY149" fmla="*/ 2803040 h 3060213"/>
              <a:gd name="connsiteX150" fmla="*/ 1176337 w 1519238"/>
              <a:gd name="connsiteY150" fmla="*/ 2855426 h 3060213"/>
              <a:gd name="connsiteX151" fmla="*/ 1219200 w 1519238"/>
              <a:gd name="connsiteY151" fmla="*/ 2872095 h 3060213"/>
              <a:gd name="connsiteX152" fmla="*/ 1233488 w 1519238"/>
              <a:gd name="connsiteY152" fmla="*/ 2922101 h 3060213"/>
              <a:gd name="connsiteX153" fmla="*/ 1214438 w 1519238"/>
              <a:gd name="connsiteY153" fmla="*/ 2945912 h 3060213"/>
              <a:gd name="connsiteX154" fmla="*/ 1254919 w 1519238"/>
              <a:gd name="connsiteY154" fmla="*/ 2962581 h 3060213"/>
              <a:gd name="connsiteX155" fmla="*/ 1276350 w 1519238"/>
              <a:gd name="connsiteY155" fmla="*/ 3017349 h 3060213"/>
              <a:gd name="connsiteX156" fmla="*/ 1252537 w 1519238"/>
              <a:gd name="connsiteY156" fmla="*/ 3026874 h 3060213"/>
              <a:gd name="connsiteX157" fmla="*/ 1226344 w 1519238"/>
              <a:gd name="connsiteY157" fmla="*/ 3010204 h 3060213"/>
              <a:gd name="connsiteX158" fmla="*/ 959644 w 1519238"/>
              <a:gd name="connsiteY158" fmla="*/ 3060210 h 3060213"/>
              <a:gd name="connsiteX0" fmla="*/ 0 w 1519238"/>
              <a:gd name="connsiteY0" fmla="*/ 1524311 h 3063914"/>
              <a:gd name="connsiteX1" fmla="*/ 23813 w 1519238"/>
              <a:gd name="connsiteY1" fmla="*/ 1486211 h 3063914"/>
              <a:gd name="connsiteX2" fmla="*/ 28575 w 1519238"/>
              <a:gd name="connsiteY2" fmla="*/ 1471923 h 3063914"/>
              <a:gd name="connsiteX3" fmla="*/ 47625 w 1519238"/>
              <a:gd name="connsiteY3" fmla="*/ 1438586 h 3063914"/>
              <a:gd name="connsiteX4" fmla="*/ 61913 w 1519238"/>
              <a:gd name="connsiteY4" fmla="*/ 1424298 h 3063914"/>
              <a:gd name="connsiteX5" fmla="*/ 80963 w 1519238"/>
              <a:gd name="connsiteY5" fmla="*/ 1395723 h 3063914"/>
              <a:gd name="connsiteX6" fmla="*/ 85725 w 1519238"/>
              <a:gd name="connsiteY6" fmla="*/ 1371911 h 3063914"/>
              <a:gd name="connsiteX7" fmla="*/ 119063 w 1519238"/>
              <a:gd name="connsiteY7" fmla="*/ 1338573 h 3063914"/>
              <a:gd name="connsiteX8" fmla="*/ 147638 w 1519238"/>
              <a:gd name="connsiteY8" fmla="*/ 1333811 h 3063914"/>
              <a:gd name="connsiteX9" fmla="*/ 157163 w 1519238"/>
              <a:gd name="connsiteY9" fmla="*/ 1305236 h 3063914"/>
              <a:gd name="connsiteX10" fmla="*/ 166688 w 1519238"/>
              <a:gd name="connsiteY10" fmla="*/ 1252848 h 3063914"/>
              <a:gd name="connsiteX11" fmla="*/ 157163 w 1519238"/>
              <a:gd name="connsiteY11" fmla="*/ 1176648 h 3063914"/>
              <a:gd name="connsiteX12" fmla="*/ 147638 w 1519238"/>
              <a:gd name="connsiteY12" fmla="*/ 1148073 h 3063914"/>
              <a:gd name="connsiteX13" fmla="*/ 142875 w 1519238"/>
              <a:gd name="connsiteY13" fmla="*/ 1114736 h 3063914"/>
              <a:gd name="connsiteX14" fmla="*/ 133350 w 1519238"/>
              <a:gd name="connsiteY14" fmla="*/ 1095686 h 3063914"/>
              <a:gd name="connsiteX15" fmla="*/ 128588 w 1519238"/>
              <a:gd name="connsiteY15" fmla="*/ 1081398 h 3063914"/>
              <a:gd name="connsiteX16" fmla="*/ 133350 w 1519238"/>
              <a:gd name="connsiteY16" fmla="*/ 986148 h 3063914"/>
              <a:gd name="connsiteX17" fmla="*/ 138113 w 1519238"/>
              <a:gd name="connsiteY17" fmla="*/ 971861 h 3063914"/>
              <a:gd name="connsiteX18" fmla="*/ 147638 w 1519238"/>
              <a:gd name="connsiteY18" fmla="*/ 957573 h 3063914"/>
              <a:gd name="connsiteX19" fmla="*/ 161925 w 1519238"/>
              <a:gd name="connsiteY19" fmla="*/ 943286 h 3063914"/>
              <a:gd name="connsiteX20" fmla="*/ 176213 w 1519238"/>
              <a:gd name="connsiteY20" fmla="*/ 900423 h 3063914"/>
              <a:gd name="connsiteX21" fmla="*/ 180975 w 1519238"/>
              <a:gd name="connsiteY21" fmla="*/ 886136 h 3063914"/>
              <a:gd name="connsiteX22" fmla="*/ 190500 w 1519238"/>
              <a:gd name="connsiteY22" fmla="*/ 867086 h 3063914"/>
              <a:gd name="connsiteX23" fmla="*/ 204788 w 1519238"/>
              <a:gd name="connsiteY23" fmla="*/ 814698 h 3063914"/>
              <a:gd name="connsiteX24" fmla="*/ 214313 w 1519238"/>
              <a:gd name="connsiteY24" fmla="*/ 781361 h 3063914"/>
              <a:gd name="connsiteX25" fmla="*/ 223838 w 1519238"/>
              <a:gd name="connsiteY25" fmla="*/ 767073 h 3063914"/>
              <a:gd name="connsiteX26" fmla="*/ 242888 w 1519238"/>
              <a:gd name="connsiteY26" fmla="*/ 733736 h 3063914"/>
              <a:gd name="connsiteX27" fmla="*/ 280988 w 1519238"/>
              <a:gd name="connsiteY27" fmla="*/ 714686 h 3063914"/>
              <a:gd name="connsiteX28" fmla="*/ 300038 w 1519238"/>
              <a:gd name="connsiteY28" fmla="*/ 705161 h 3063914"/>
              <a:gd name="connsiteX29" fmla="*/ 314325 w 1519238"/>
              <a:gd name="connsiteY29" fmla="*/ 690873 h 3063914"/>
              <a:gd name="connsiteX30" fmla="*/ 328613 w 1519238"/>
              <a:gd name="connsiteY30" fmla="*/ 681348 h 3063914"/>
              <a:gd name="connsiteX31" fmla="*/ 333375 w 1519238"/>
              <a:gd name="connsiteY31" fmla="*/ 667061 h 3063914"/>
              <a:gd name="connsiteX32" fmla="*/ 347663 w 1519238"/>
              <a:gd name="connsiteY32" fmla="*/ 652773 h 3063914"/>
              <a:gd name="connsiteX33" fmla="*/ 357188 w 1519238"/>
              <a:gd name="connsiteY33" fmla="*/ 638486 h 3063914"/>
              <a:gd name="connsiteX34" fmla="*/ 385763 w 1519238"/>
              <a:gd name="connsiteY34" fmla="*/ 614673 h 3063914"/>
              <a:gd name="connsiteX35" fmla="*/ 395288 w 1519238"/>
              <a:gd name="connsiteY35" fmla="*/ 600386 h 3063914"/>
              <a:gd name="connsiteX36" fmla="*/ 409575 w 1519238"/>
              <a:gd name="connsiteY36" fmla="*/ 581336 h 3063914"/>
              <a:gd name="connsiteX37" fmla="*/ 433388 w 1519238"/>
              <a:gd name="connsiteY37" fmla="*/ 552761 h 3063914"/>
              <a:gd name="connsiteX38" fmla="*/ 452438 w 1519238"/>
              <a:gd name="connsiteY38" fmla="*/ 543236 h 3063914"/>
              <a:gd name="connsiteX39" fmla="*/ 481013 w 1519238"/>
              <a:gd name="connsiteY39" fmla="*/ 509898 h 3063914"/>
              <a:gd name="connsiteX40" fmla="*/ 514350 w 1519238"/>
              <a:gd name="connsiteY40" fmla="*/ 471798 h 3063914"/>
              <a:gd name="connsiteX41" fmla="*/ 557213 w 1519238"/>
              <a:gd name="connsiteY41" fmla="*/ 428936 h 3063914"/>
              <a:gd name="connsiteX42" fmla="*/ 590550 w 1519238"/>
              <a:gd name="connsiteY42" fmla="*/ 395598 h 3063914"/>
              <a:gd name="connsiteX43" fmla="*/ 609600 w 1519238"/>
              <a:gd name="connsiteY43" fmla="*/ 333686 h 3063914"/>
              <a:gd name="connsiteX44" fmla="*/ 628650 w 1519238"/>
              <a:gd name="connsiteY44" fmla="*/ 305111 h 3063914"/>
              <a:gd name="connsiteX45" fmla="*/ 652463 w 1519238"/>
              <a:gd name="connsiteY45" fmla="*/ 271773 h 3063914"/>
              <a:gd name="connsiteX46" fmla="*/ 676275 w 1519238"/>
              <a:gd name="connsiteY46" fmla="*/ 243198 h 3063914"/>
              <a:gd name="connsiteX47" fmla="*/ 690563 w 1519238"/>
              <a:gd name="connsiteY47" fmla="*/ 209861 h 3063914"/>
              <a:gd name="connsiteX48" fmla="*/ 700088 w 1519238"/>
              <a:gd name="connsiteY48" fmla="*/ 181286 h 3063914"/>
              <a:gd name="connsiteX49" fmla="*/ 714375 w 1519238"/>
              <a:gd name="connsiteY49" fmla="*/ 157473 h 3063914"/>
              <a:gd name="connsiteX50" fmla="*/ 742950 w 1519238"/>
              <a:gd name="connsiteY50" fmla="*/ 133661 h 3063914"/>
              <a:gd name="connsiteX51" fmla="*/ 747713 w 1519238"/>
              <a:gd name="connsiteY51" fmla="*/ 119373 h 3063914"/>
              <a:gd name="connsiteX52" fmla="*/ 733425 w 1519238"/>
              <a:gd name="connsiteY52" fmla="*/ 90798 h 3063914"/>
              <a:gd name="connsiteX53" fmla="*/ 728663 w 1519238"/>
              <a:gd name="connsiteY53" fmla="*/ 76511 h 3063914"/>
              <a:gd name="connsiteX54" fmla="*/ 757238 w 1519238"/>
              <a:gd name="connsiteY54" fmla="*/ 90798 h 3063914"/>
              <a:gd name="connsiteX55" fmla="*/ 766763 w 1519238"/>
              <a:gd name="connsiteY55" fmla="*/ 105086 h 3063914"/>
              <a:gd name="connsiteX56" fmla="*/ 757238 w 1519238"/>
              <a:gd name="connsiteY56" fmla="*/ 71748 h 3063914"/>
              <a:gd name="connsiteX57" fmla="*/ 747713 w 1519238"/>
              <a:gd name="connsiteY57" fmla="*/ 57461 h 3063914"/>
              <a:gd name="connsiteX58" fmla="*/ 742950 w 1519238"/>
              <a:gd name="connsiteY58" fmla="*/ 43173 h 3063914"/>
              <a:gd name="connsiteX59" fmla="*/ 733425 w 1519238"/>
              <a:gd name="connsiteY59" fmla="*/ 28886 h 3063914"/>
              <a:gd name="connsiteX60" fmla="*/ 752475 w 1519238"/>
              <a:gd name="connsiteY60" fmla="*/ 38411 h 3063914"/>
              <a:gd name="connsiteX61" fmla="*/ 766763 w 1519238"/>
              <a:gd name="connsiteY61" fmla="*/ 43173 h 3063914"/>
              <a:gd name="connsiteX62" fmla="*/ 781050 w 1519238"/>
              <a:gd name="connsiteY62" fmla="*/ 43173 h 3063914"/>
              <a:gd name="connsiteX63" fmla="*/ 766763 w 1519238"/>
              <a:gd name="connsiteY63" fmla="*/ 14598 h 3063914"/>
              <a:gd name="connsiteX64" fmla="*/ 762000 w 1519238"/>
              <a:gd name="connsiteY64" fmla="*/ 311 h 3063914"/>
              <a:gd name="connsiteX65" fmla="*/ 804863 w 1519238"/>
              <a:gd name="connsiteY65" fmla="*/ 19361 h 3063914"/>
              <a:gd name="connsiteX66" fmla="*/ 814388 w 1519238"/>
              <a:gd name="connsiteY66" fmla="*/ 33648 h 3063914"/>
              <a:gd name="connsiteX67" fmla="*/ 857250 w 1519238"/>
              <a:gd name="connsiteY67" fmla="*/ 62223 h 3063914"/>
              <a:gd name="connsiteX68" fmla="*/ 876300 w 1519238"/>
              <a:gd name="connsiteY68" fmla="*/ 71748 h 3063914"/>
              <a:gd name="connsiteX69" fmla="*/ 890588 w 1519238"/>
              <a:gd name="connsiteY69" fmla="*/ 86036 h 3063914"/>
              <a:gd name="connsiteX70" fmla="*/ 904875 w 1519238"/>
              <a:gd name="connsiteY70" fmla="*/ 90798 h 3063914"/>
              <a:gd name="connsiteX71" fmla="*/ 947738 w 1519238"/>
              <a:gd name="connsiteY71" fmla="*/ 105086 h 3063914"/>
              <a:gd name="connsiteX72" fmla="*/ 966788 w 1519238"/>
              <a:gd name="connsiteY72" fmla="*/ 114611 h 3063914"/>
              <a:gd name="connsiteX73" fmla="*/ 985838 w 1519238"/>
              <a:gd name="connsiteY73" fmla="*/ 143186 h 3063914"/>
              <a:gd name="connsiteX74" fmla="*/ 1028700 w 1519238"/>
              <a:gd name="connsiteY74" fmla="*/ 176523 h 3063914"/>
              <a:gd name="connsiteX75" fmla="*/ 1047750 w 1519238"/>
              <a:gd name="connsiteY75" fmla="*/ 205098 h 3063914"/>
              <a:gd name="connsiteX76" fmla="*/ 1090613 w 1519238"/>
              <a:gd name="connsiteY76" fmla="*/ 252723 h 3063914"/>
              <a:gd name="connsiteX77" fmla="*/ 1109663 w 1519238"/>
              <a:gd name="connsiteY77" fmla="*/ 281298 h 3063914"/>
              <a:gd name="connsiteX78" fmla="*/ 1114425 w 1519238"/>
              <a:gd name="connsiteY78" fmla="*/ 300348 h 3063914"/>
              <a:gd name="connsiteX79" fmla="*/ 1138238 w 1519238"/>
              <a:gd name="connsiteY79" fmla="*/ 343211 h 3063914"/>
              <a:gd name="connsiteX80" fmla="*/ 1166813 w 1519238"/>
              <a:gd name="connsiteY80" fmla="*/ 362261 h 3063914"/>
              <a:gd name="connsiteX81" fmla="*/ 1204913 w 1519238"/>
              <a:gd name="connsiteY81" fmla="*/ 371786 h 3063914"/>
              <a:gd name="connsiteX82" fmla="*/ 1214438 w 1519238"/>
              <a:gd name="connsiteY82" fmla="*/ 386073 h 3063914"/>
              <a:gd name="connsiteX83" fmla="*/ 1238250 w 1519238"/>
              <a:gd name="connsiteY83" fmla="*/ 414648 h 3063914"/>
              <a:gd name="connsiteX84" fmla="*/ 1247775 w 1519238"/>
              <a:gd name="connsiteY84" fmla="*/ 443223 h 3063914"/>
              <a:gd name="connsiteX85" fmla="*/ 1252538 w 1519238"/>
              <a:gd name="connsiteY85" fmla="*/ 457511 h 3063914"/>
              <a:gd name="connsiteX86" fmla="*/ 1262063 w 1519238"/>
              <a:gd name="connsiteY86" fmla="*/ 476561 h 3063914"/>
              <a:gd name="connsiteX87" fmla="*/ 1290638 w 1519238"/>
              <a:gd name="connsiteY87" fmla="*/ 519423 h 3063914"/>
              <a:gd name="connsiteX88" fmla="*/ 1300163 w 1519238"/>
              <a:gd name="connsiteY88" fmla="*/ 533711 h 3063914"/>
              <a:gd name="connsiteX89" fmla="*/ 1304925 w 1519238"/>
              <a:gd name="connsiteY89" fmla="*/ 547998 h 3063914"/>
              <a:gd name="connsiteX90" fmla="*/ 1319213 w 1519238"/>
              <a:gd name="connsiteY90" fmla="*/ 557523 h 3063914"/>
              <a:gd name="connsiteX91" fmla="*/ 1371600 w 1519238"/>
              <a:gd name="connsiteY91" fmla="*/ 581336 h 3063914"/>
              <a:gd name="connsiteX92" fmla="*/ 1390650 w 1519238"/>
              <a:gd name="connsiteY92" fmla="*/ 590861 h 3063914"/>
              <a:gd name="connsiteX93" fmla="*/ 1419225 w 1519238"/>
              <a:gd name="connsiteY93" fmla="*/ 600386 h 3063914"/>
              <a:gd name="connsiteX94" fmla="*/ 1462088 w 1519238"/>
              <a:gd name="connsiteY94" fmla="*/ 595623 h 3063914"/>
              <a:gd name="connsiteX95" fmla="*/ 1476375 w 1519238"/>
              <a:gd name="connsiteY95" fmla="*/ 590861 h 3063914"/>
              <a:gd name="connsiteX96" fmla="*/ 1485900 w 1519238"/>
              <a:gd name="connsiteY96" fmla="*/ 576573 h 3063914"/>
              <a:gd name="connsiteX97" fmla="*/ 1504950 w 1519238"/>
              <a:gd name="connsiteY97" fmla="*/ 571811 h 3063914"/>
              <a:gd name="connsiteX98" fmla="*/ 1519238 w 1519238"/>
              <a:gd name="connsiteY98" fmla="*/ 567048 h 3063914"/>
              <a:gd name="connsiteX99" fmla="*/ 1509713 w 1519238"/>
              <a:gd name="connsiteY99" fmla="*/ 705161 h 3063914"/>
              <a:gd name="connsiteX100" fmla="*/ 1504950 w 1519238"/>
              <a:gd name="connsiteY100" fmla="*/ 719448 h 3063914"/>
              <a:gd name="connsiteX101" fmla="*/ 1485900 w 1519238"/>
              <a:gd name="connsiteY101" fmla="*/ 748023 h 3063914"/>
              <a:gd name="connsiteX102" fmla="*/ 1466850 w 1519238"/>
              <a:gd name="connsiteY102" fmla="*/ 786123 h 3063914"/>
              <a:gd name="connsiteX103" fmla="*/ 1457325 w 1519238"/>
              <a:gd name="connsiteY103" fmla="*/ 824223 h 3063914"/>
              <a:gd name="connsiteX104" fmla="*/ 1447800 w 1519238"/>
              <a:gd name="connsiteY104" fmla="*/ 909948 h 3063914"/>
              <a:gd name="connsiteX105" fmla="*/ 1438275 w 1519238"/>
              <a:gd name="connsiteY105" fmla="*/ 1014723 h 3063914"/>
              <a:gd name="connsiteX106" fmla="*/ 1428750 w 1519238"/>
              <a:gd name="connsiteY106" fmla="*/ 1090923 h 3063914"/>
              <a:gd name="connsiteX107" fmla="*/ 1414463 w 1519238"/>
              <a:gd name="connsiteY107" fmla="*/ 1119498 h 3063914"/>
              <a:gd name="connsiteX108" fmla="*/ 1400175 w 1519238"/>
              <a:gd name="connsiteY108" fmla="*/ 1148073 h 3063914"/>
              <a:gd name="connsiteX109" fmla="*/ 1395413 w 1519238"/>
              <a:gd name="connsiteY109" fmla="*/ 1162361 h 3063914"/>
              <a:gd name="connsiteX110" fmla="*/ 1338263 w 1519238"/>
              <a:gd name="connsiteY110" fmla="*/ 1148073 h 3063914"/>
              <a:gd name="connsiteX111" fmla="*/ 1314450 w 1519238"/>
              <a:gd name="connsiteY111" fmla="*/ 1143311 h 3063914"/>
              <a:gd name="connsiteX112" fmla="*/ 1285875 w 1519238"/>
              <a:gd name="connsiteY112" fmla="*/ 1133786 h 3063914"/>
              <a:gd name="connsiteX113" fmla="*/ 1223963 w 1519238"/>
              <a:gd name="connsiteY113" fmla="*/ 1138548 h 3063914"/>
              <a:gd name="connsiteX114" fmla="*/ 1214438 w 1519238"/>
              <a:gd name="connsiteY114" fmla="*/ 1167123 h 3063914"/>
              <a:gd name="connsiteX115" fmla="*/ 1204913 w 1519238"/>
              <a:gd name="connsiteY115" fmla="*/ 1186173 h 3063914"/>
              <a:gd name="connsiteX116" fmla="*/ 1195388 w 1519238"/>
              <a:gd name="connsiteY116" fmla="*/ 1214748 h 3063914"/>
              <a:gd name="connsiteX117" fmla="*/ 1190625 w 1519238"/>
              <a:gd name="connsiteY117" fmla="*/ 1281423 h 3063914"/>
              <a:gd name="connsiteX118" fmla="*/ 1176338 w 1519238"/>
              <a:gd name="connsiteY118" fmla="*/ 1300473 h 3063914"/>
              <a:gd name="connsiteX119" fmla="*/ 1190625 w 1519238"/>
              <a:gd name="connsiteY119" fmla="*/ 1333811 h 3063914"/>
              <a:gd name="connsiteX120" fmla="*/ 1200150 w 1519238"/>
              <a:gd name="connsiteY120" fmla="*/ 1348098 h 3063914"/>
              <a:gd name="connsiteX121" fmla="*/ 1209675 w 1519238"/>
              <a:gd name="connsiteY121" fmla="*/ 1381436 h 3063914"/>
              <a:gd name="connsiteX122" fmla="*/ 1219200 w 1519238"/>
              <a:gd name="connsiteY122" fmla="*/ 1400486 h 3063914"/>
              <a:gd name="connsiteX123" fmla="*/ 1223963 w 1519238"/>
              <a:gd name="connsiteY123" fmla="*/ 1467161 h 3063914"/>
              <a:gd name="connsiteX124" fmla="*/ 1228725 w 1519238"/>
              <a:gd name="connsiteY124" fmla="*/ 1486211 h 3063914"/>
              <a:gd name="connsiteX125" fmla="*/ 1233488 w 1519238"/>
              <a:gd name="connsiteY125" fmla="*/ 1510023 h 3063914"/>
              <a:gd name="connsiteX126" fmla="*/ 1228725 w 1519238"/>
              <a:gd name="connsiteY126" fmla="*/ 1557648 h 3063914"/>
              <a:gd name="connsiteX127" fmla="*/ 1209675 w 1519238"/>
              <a:gd name="connsiteY127" fmla="*/ 1605273 h 3063914"/>
              <a:gd name="connsiteX128" fmla="*/ 1204913 w 1519238"/>
              <a:gd name="connsiteY128" fmla="*/ 1676711 h 3063914"/>
              <a:gd name="connsiteX129" fmla="*/ 1195388 w 1519238"/>
              <a:gd name="connsiteY129" fmla="*/ 1710048 h 3063914"/>
              <a:gd name="connsiteX130" fmla="*/ 1185863 w 1519238"/>
              <a:gd name="connsiteY130" fmla="*/ 1748148 h 3063914"/>
              <a:gd name="connsiteX131" fmla="*/ 1190625 w 1519238"/>
              <a:gd name="connsiteY131" fmla="*/ 1833873 h 3063914"/>
              <a:gd name="connsiteX132" fmla="*/ 1200150 w 1519238"/>
              <a:gd name="connsiteY132" fmla="*/ 1867211 h 3063914"/>
              <a:gd name="connsiteX133" fmla="*/ 1204913 w 1519238"/>
              <a:gd name="connsiteY133" fmla="*/ 1886261 h 3063914"/>
              <a:gd name="connsiteX134" fmla="*/ 1219200 w 1519238"/>
              <a:gd name="connsiteY134" fmla="*/ 1933886 h 3063914"/>
              <a:gd name="connsiteX135" fmla="*/ 1223963 w 1519238"/>
              <a:gd name="connsiteY135" fmla="*/ 2124386 h 3063914"/>
              <a:gd name="connsiteX136" fmla="*/ 1233488 w 1519238"/>
              <a:gd name="connsiteY136" fmla="*/ 2186298 h 3063914"/>
              <a:gd name="connsiteX137" fmla="*/ 1243013 w 1519238"/>
              <a:gd name="connsiteY137" fmla="*/ 2200586 h 3063914"/>
              <a:gd name="connsiteX138" fmla="*/ 1247775 w 1519238"/>
              <a:gd name="connsiteY138" fmla="*/ 2214873 h 3063914"/>
              <a:gd name="connsiteX139" fmla="*/ 1257300 w 1519238"/>
              <a:gd name="connsiteY139" fmla="*/ 2233923 h 3063914"/>
              <a:gd name="connsiteX140" fmla="*/ 1271588 w 1519238"/>
              <a:gd name="connsiteY140" fmla="*/ 2276786 h 3063914"/>
              <a:gd name="connsiteX141" fmla="*/ 1264444 w 1519238"/>
              <a:gd name="connsiteY141" fmla="*/ 2364892 h 3063914"/>
              <a:gd name="connsiteX142" fmla="*/ 1202532 w 1519238"/>
              <a:gd name="connsiteY142" fmla="*/ 2422042 h 3063914"/>
              <a:gd name="connsiteX143" fmla="*/ 1100138 w 1519238"/>
              <a:gd name="connsiteY143" fmla="*/ 2464906 h 3063914"/>
              <a:gd name="connsiteX144" fmla="*/ 1052512 w 1519238"/>
              <a:gd name="connsiteY144" fmla="*/ 2555392 h 3063914"/>
              <a:gd name="connsiteX145" fmla="*/ 1062037 w 1519238"/>
              <a:gd name="connsiteY145" fmla="*/ 2610161 h 3063914"/>
              <a:gd name="connsiteX146" fmla="*/ 1042987 w 1519238"/>
              <a:gd name="connsiteY146" fmla="*/ 2662548 h 3063914"/>
              <a:gd name="connsiteX147" fmla="*/ 1071563 w 1519238"/>
              <a:gd name="connsiteY147" fmla="*/ 2743510 h 3063914"/>
              <a:gd name="connsiteX148" fmla="*/ 1164431 w 1519238"/>
              <a:gd name="connsiteY148" fmla="*/ 2750652 h 3063914"/>
              <a:gd name="connsiteX149" fmla="*/ 1193006 w 1519238"/>
              <a:gd name="connsiteY149" fmla="*/ 2803040 h 3063914"/>
              <a:gd name="connsiteX150" fmla="*/ 1176337 w 1519238"/>
              <a:gd name="connsiteY150" fmla="*/ 2855426 h 3063914"/>
              <a:gd name="connsiteX151" fmla="*/ 1219200 w 1519238"/>
              <a:gd name="connsiteY151" fmla="*/ 2872095 h 3063914"/>
              <a:gd name="connsiteX152" fmla="*/ 1233488 w 1519238"/>
              <a:gd name="connsiteY152" fmla="*/ 2922101 h 3063914"/>
              <a:gd name="connsiteX153" fmla="*/ 1214438 w 1519238"/>
              <a:gd name="connsiteY153" fmla="*/ 2945912 h 3063914"/>
              <a:gd name="connsiteX154" fmla="*/ 1254919 w 1519238"/>
              <a:gd name="connsiteY154" fmla="*/ 2962581 h 3063914"/>
              <a:gd name="connsiteX155" fmla="*/ 1276350 w 1519238"/>
              <a:gd name="connsiteY155" fmla="*/ 3017349 h 3063914"/>
              <a:gd name="connsiteX156" fmla="*/ 1252537 w 1519238"/>
              <a:gd name="connsiteY156" fmla="*/ 3026874 h 3063914"/>
              <a:gd name="connsiteX157" fmla="*/ 1226344 w 1519238"/>
              <a:gd name="connsiteY157" fmla="*/ 3010204 h 3063914"/>
              <a:gd name="connsiteX158" fmla="*/ 959644 w 1519238"/>
              <a:gd name="connsiteY158" fmla="*/ 3060210 h 3063914"/>
              <a:gd name="connsiteX159" fmla="*/ 957263 w 1519238"/>
              <a:gd name="connsiteY159" fmla="*/ 3060210 h 3063914"/>
              <a:gd name="connsiteX0" fmla="*/ 0 w 1519238"/>
              <a:gd name="connsiteY0" fmla="*/ 1524311 h 3095929"/>
              <a:gd name="connsiteX1" fmla="*/ 23813 w 1519238"/>
              <a:gd name="connsiteY1" fmla="*/ 1486211 h 3095929"/>
              <a:gd name="connsiteX2" fmla="*/ 28575 w 1519238"/>
              <a:gd name="connsiteY2" fmla="*/ 1471923 h 3095929"/>
              <a:gd name="connsiteX3" fmla="*/ 47625 w 1519238"/>
              <a:gd name="connsiteY3" fmla="*/ 1438586 h 3095929"/>
              <a:gd name="connsiteX4" fmla="*/ 61913 w 1519238"/>
              <a:gd name="connsiteY4" fmla="*/ 1424298 h 3095929"/>
              <a:gd name="connsiteX5" fmla="*/ 80963 w 1519238"/>
              <a:gd name="connsiteY5" fmla="*/ 1395723 h 3095929"/>
              <a:gd name="connsiteX6" fmla="*/ 85725 w 1519238"/>
              <a:gd name="connsiteY6" fmla="*/ 1371911 h 3095929"/>
              <a:gd name="connsiteX7" fmla="*/ 119063 w 1519238"/>
              <a:gd name="connsiteY7" fmla="*/ 1338573 h 3095929"/>
              <a:gd name="connsiteX8" fmla="*/ 147638 w 1519238"/>
              <a:gd name="connsiteY8" fmla="*/ 1333811 h 3095929"/>
              <a:gd name="connsiteX9" fmla="*/ 157163 w 1519238"/>
              <a:gd name="connsiteY9" fmla="*/ 1305236 h 3095929"/>
              <a:gd name="connsiteX10" fmla="*/ 166688 w 1519238"/>
              <a:gd name="connsiteY10" fmla="*/ 1252848 h 3095929"/>
              <a:gd name="connsiteX11" fmla="*/ 157163 w 1519238"/>
              <a:gd name="connsiteY11" fmla="*/ 1176648 h 3095929"/>
              <a:gd name="connsiteX12" fmla="*/ 147638 w 1519238"/>
              <a:gd name="connsiteY12" fmla="*/ 1148073 h 3095929"/>
              <a:gd name="connsiteX13" fmla="*/ 142875 w 1519238"/>
              <a:gd name="connsiteY13" fmla="*/ 1114736 h 3095929"/>
              <a:gd name="connsiteX14" fmla="*/ 133350 w 1519238"/>
              <a:gd name="connsiteY14" fmla="*/ 1095686 h 3095929"/>
              <a:gd name="connsiteX15" fmla="*/ 128588 w 1519238"/>
              <a:gd name="connsiteY15" fmla="*/ 1081398 h 3095929"/>
              <a:gd name="connsiteX16" fmla="*/ 133350 w 1519238"/>
              <a:gd name="connsiteY16" fmla="*/ 986148 h 3095929"/>
              <a:gd name="connsiteX17" fmla="*/ 138113 w 1519238"/>
              <a:gd name="connsiteY17" fmla="*/ 971861 h 3095929"/>
              <a:gd name="connsiteX18" fmla="*/ 147638 w 1519238"/>
              <a:gd name="connsiteY18" fmla="*/ 957573 h 3095929"/>
              <a:gd name="connsiteX19" fmla="*/ 161925 w 1519238"/>
              <a:gd name="connsiteY19" fmla="*/ 943286 h 3095929"/>
              <a:gd name="connsiteX20" fmla="*/ 176213 w 1519238"/>
              <a:gd name="connsiteY20" fmla="*/ 900423 h 3095929"/>
              <a:gd name="connsiteX21" fmla="*/ 180975 w 1519238"/>
              <a:gd name="connsiteY21" fmla="*/ 886136 h 3095929"/>
              <a:gd name="connsiteX22" fmla="*/ 190500 w 1519238"/>
              <a:gd name="connsiteY22" fmla="*/ 867086 h 3095929"/>
              <a:gd name="connsiteX23" fmla="*/ 204788 w 1519238"/>
              <a:gd name="connsiteY23" fmla="*/ 814698 h 3095929"/>
              <a:gd name="connsiteX24" fmla="*/ 214313 w 1519238"/>
              <a:gd name="connsiteY24" fmla="*/ 781361 h 3095929"/>
              <a:gd name="connsiteX25" fmla="*/ 223838 w 1519238"/>
              <a:gd name="connsiteY25" fmla="*/ 767073 h 3095929"/>
              <a:gd name="connsiteX26" fmla="*/ 242888 w 1519238"/>
              <a:gd name="connsiteY26" fmla="*/ 733736 h 3095929"/>
              <a:gd name="connsiteX27" fmla="*/ 280988 w 1519238"/>
              <a:gd name="connsiteY27" fmla="*/ 714686 h 3095929"/>
              <a:gd name="connsiteX28" fmla="*/ 300038 w 1519238"/>
              <a:gd name="connsiteY28" fmla="*/ 705161 h 3095929"/>
              <a:gd name="connsiteX29" fmla="*/ 314325 w 1519238"/>
              <a:gd name="connsiteY29" fmla="*/ 690873 h 3095929"/>
              <a:gd name="connsiteX30" fmla="*/ 328613 w 1519238"/>
              <a:gd name="connsiteY30" fmla="*/ 681348 h 3095929"/>
              <a:gd name="connsiteX31" fmla="*/ 333375 w 1519238"/>
              <a:gd name="connsiteY31" fmla="*/ 667061 h 3095929"/>
              <a:gd name="connsiteX32" fmla="*/ 347663 w 1519238"/>
              <a:gd name="connsiteY32" fmla="*/ 652773 h 3095929"/>
              <a:gd name="connsiteX33" fmla="*/ 357188 w 1519238"/>
              <a:gd name="connsiteY33" fmla="*/ 638486 h 3095929"/>
              <a:gd name="connsiteX34" fmla="*/ 385763 w 1519238"/>
              <a:gd name="connsiteY34" fmla="*/ 614673 h 3095929"/>
              <a:gd name="connsiteX35" fmla="*/ 395288 w 1519238"/>
              <a:gd name="connsiteY35" fmla="*/ 600386 h 3095929"/>
              <a:gd name="connsiteX36" fmla="*/ 409575 w 1519238"/>
              <a:gd name="connsiteY36" fmla="*/ 581336 h 3095929"/>
              <a:gd name="connsiteX37" fmla="*/ 433388 w 1519238"/>
              <a:gd name="connsiteY37" fmla="*/ 552761 h 3095929"/>
              <a:gd name="connsiteX38" fmla="*/ 452438 w 1519238"/>
              <a:gd name="connsiteY38" fmla="*/ 543236 h 3095929"/>
              <a:gd name="connsiteX39" fmla="*/ 481013 w 1519238"/>
              <a:gd name="connsiteY39" fmla="*/ 509898 h 3095929"/>
              <a:gd name="connsiteX40" fmla="*/ 514350 w 1519238"/>
              <a:gd name="connsiteY40" fmla="*/ 471798 h 3095929"/>
              <a:gd name="connsiteX41" fmla="*/ 557213 w 1519238"/>
              <a:gd name="connsiteY41" fmla="*/ 428936 h 3095929"/>
              <a:gd name="connsiteX42" fmla="*/ 590550 w 1519238"/>
              <a:gd name="connsiteY42" fmla="*/ 395598 h 3095929"/>
              <a:gd name="connsiteX43" fmla="*/ 609600 w 1519238"/>
              <a:gd name="connsiteY43" fmla="*/ 333686 h 3095929"/>
              <a:gd name="connsiteX44" fmla="*/ 628650 w 1519238"/>
              <a:gd name="connsiteY44" fmla="*/ 305111 h 3095929"/>
              <a:gd name="connsiteX45" fmla="*/ 652463 w 1519238"/>
              <a:gd name="connsiteY45" fmla="*/ 271773 h 3095929"/>
              <a:gd name="connsiteX46" fmla="*/ 676275 w 1519238"/>
              <a:gd name="connsiteY46" fmla="*/ 243198 h 3095929"/>
              <a:gd name="connsiteX47" fmla="*/ 690563 w 1519238"/>
              <a:gd name="connsiteY47" fmla="*/ 209861 h 3095929"/>
              <a:gd name="connsiteX48" fmla="*/ 700088 w 1519238"/>
              <a:gd name="connsiteY48" fmla="*/ 181286 h 3095929"/>
              <a:gd name="connsiteX49" fmla="*/ 714375 w 1519238"/>
              <a:gd name="connsiteY49" fmla="*/ 157473 h 3095929"/>
              <a:gd name="connsiteX50" fmla="*/ 742950 w 1519238"/>
              <a:gd name="connsiteY50" fmla="*/ 133661 h 3095929"/>
              <a:gd name="connsiteX51" fmla="*/ 747713 w 1519238"/>
              <a:gd name="connsiteY51" fmla="*/ 119373 h 3095929"/>
              <a:gd name="connsiteX52" fmla="*/ 733425 w 1519238"/>
              <a:gd name="connsiteY52" fmla="*/ 90798 h 3095929"/>
              <a:gd name="connsiteX53" fmla="*/ 728663 w 1519238"/>
              <a:gd name="connsiteY53" fmla="*/ 76511 h 3095929"/>
              <a:gd name="connsiteX54" fmla="*/ 757238 w 1519238"/>
              <a:gd name="connsiteY54" fmla="*/ 90798 h 3095929"/>
              <a:gd name="connsiteX55" fmla="*/ 766763 w 1519238"/>
              <a:gd name="connsiteY55" fmla="*/ 105086 h 3095929"/>
              <a:gd name="connsiteX56" fmla="*/ 757238 w 1519238"/>
              <a:gd name="connsiteY56" fmla="*/ 71748 h 3095929"/>
              <a:gd name="connsiteX57" fmla="*/ 747713 w 1519238"/>
              <a:gd name="connsiteY57" fmla="*/ 57461 h 3095929"/>
              <a:gd name="connsiteX58" fmla="*/ 742950 w 1519238"/>
              <a:gd name="connsiteY58" fmla="*/ 43173 h 3095929"/>
              <a:gd name="connsiteX59" fmla="*/ 733425 w 1519238"/>
              <a:gd name="connsiteY59" fmla="*/ 28886 h 3095929"/>
              <a:gd name="connsiteX60" fmla="*/ 752475 w 1519238"/>
              <a:gd name="connsiteY60" fmla="*/ 38411 h 3095929"/>
              <a:gd name="connsiteX61" fmla="*/ 766763 w 1519238"/>
              <a:gd name="connsiteY61" fmla="*/ 43173 h 3095929"/>
              <a:gd name="connsiteX62" fmla="*/ 781050 w 1519238"/>
              <a:gd name="connsiteY62" fmla="*/ 43173 h 3095929"/>
              <a:gd name="connsiteX63" fmla="*/ 766763 w 1519238"/>
              <a:gd name="connsiteY63" fmla="*/ 14598 h 3095929"/>
              <a:gd name="connsiteX64" fmla="*/ 762000 w 1519238"/>
              <a:gd name="connsiteY64" fmla="*/ 311 h 3095929"/>
              <a:gd name="connsiteX65" fmla="*/ 804863 w 1519238"/>
              <a:gd name="connsiteY65" fmla="*/ 19361 h 3095929"/>
              <a:gd name="connsiteX66" fmla="*/ 814388 w 1519238"/>
              <a:gd name="connsiteY66" fmla="*/ 33648 h 3095929"/>
              <a:gd name="connsiteX67" fmla="*/ 857250 w 1519238"/>
              <a:gd name="connsiteY67" fmla="*/ 62223 h 3095929"/>
              <a:gd name="connsiteX68" fmla="*/ 876300 w 1519238"/>
              <a:gd name="connsiteY68" fmla="*/ 71748 h 3095929"/>
              <a:gd name="connsiteX69" fmla="*/ 890588 w 1519238"/>
              <a:gd name="connsiteY69" fmla="*/ 86036 h 3095929"/>
              <a:gd name="connsiteX70" fmla="*/ 904875 w 1519238"/>
              <a:gd name="connsiteY70" fmla="*/ 90798 h 3095929"/>
              <a:gd name="connsiteX71" fmla="*/ 947738 w 1519238"/>
              <a:gd name="connsiteY71" fmla="*/ 105086 h 3095929"/>
              <a:gd name="connsiteX72" fmla="*/ 966788 w 1519238"/>
              <a:gd name="connsiteY72" fmla="*/ 114611 h 3095929"/>
              <a:gd name="connsiteX73" fmla="*/ 985838 w 1519238"/>
              <a:gd name="connsiteY73" fmla="*/ 143186 h 3095929"/>
              <a:gd name="connsiteX74" fmla="*/ 1028700 w 1519238"/>
              <a:gd name="connsiteY74" fmla="*/ 176523 h 3095929"/>
              <a:gd name="connsiteX75" fmla="*/ 1047750 w 1519238"/>
              <a:gd name="connsiteY75" fmla="*/ 205098 h 3095929"/>
              <a:gd name="connsiteX76" fmla="*/ 1090613 w 1519238"/>
              <a:gd name="connsiteY76" fmla="*/ 252723 h 3095929"/>
              <a:gd name="connsiteX77" fmla="*/ 1109663 w 1519238"/>
              <a:gd name="connsiteY77" fmla="*/ 281298 h 3095929"/>
              <a:gd name="connsiteX78" fmla="*/ 1114425 w 1519238"/>
              <a:gd name="connsiteY78" fmla="*/ 300348 h 3095929"/>
              <a:gd name="connsiteX79" fmla="*/ 1138238 w 1519238"/>
              <a:gd name="connsiteY79" fmla="*/ 343211 h 3095929"/>
              <a:gd name="connsiteX80" fmla="*/ 1166813 w 1519238"/>
              <a:gd name="connsiteY80" fmla="*/ 362261 h 3095929"/>
              <a:gd name="connsiteX81" fmla="*/ 1204913 w 1519238"/>
              <a:gd name="connsiteY81" fmla="*/ 371786 h 3095929"/>
              <a:gd name="connsiteX82" fmla="*/ 1214438 w 1519238"/>
              <a:gd name="connsiteY82" fmla="*/ 386073 h 3095929"/>
              <a:gd name="connsiteX83" fmla="*/ 1238250 w 1519238"/>
              <a:gd name="connsiteY83" fmla="*/ 414648 h 3095929"/>
              <a:gd name="connsiteX84" fmla="*/ 1247775 w 1519238"/>
              <a:gd name="connsiteY84" fmla="*/ 443223 h 3095929"/>
              <a:gd name="connsiteX85" fmla="*/ 1252538 w 1519238"/>
              <a:gd name="connsiteY85" fmla="*/ 457511 h 3095929"/>
              <a:gd name="connsiteX86" fmla="*/ 1262063 w 1519238"/>
              <a:gd name="connsiteY86" fmla="*/ 476561 h 3095929"/>
              <a:gd name="connsiteX87" fmla="*/ 1290638 w 1519238"/>
              <a:gd name="connsiteY87" fmla="*/ 519423 h 3095929"/>
              <a:gd name="connsiteX88" fmla="*/ 1300163 w 1519238"/>
              <a:gd name="connsiteY88" fmla="*/ 533711 h 3095929"/>
              <a:gd name="connsiteX89" fmla="*/ 1304925 w 1519238"/>
              <a:gd name="connsiteY89" fmla="*/ 547998 h 3095929"/>
              <a:gd name="connsiteX90" fmla="*/ 1319213 w 1519238"/>
              <a:gd name="connsiteY90" fmla="*/ 557523 h 3095929"/>
              <a:gd name="connsiteX91" fmla="*/ 1371600 w 1519238"/>
              <a:gd name="connsiteY91" fmla="*/ 581336 h 3095929"/>
              <a:gd name="connsiteX92" fmla="*/ 1390650 w 1519238"/>
              <a:gd name="connsiteY92" fmla="*/ 590861 h 3095929"/>
              <a:gd name="connsiteX93" fmla="*/ 1419225 w 1519238"/>
              <a:gd name="connsiteY93" fmla="*/ 600386 h 3095929"/>
              <a:gd name="connsiteX94" fmla="*/ 1462088 w 1519238"/>
              <a:gd name="connsiteY94" fmla="*/ 595623 h 3095929"/>
              <a:gd name="connsiteX95" fmla="*/ 1476375 w 1519238"/>
              <a:gd name="connsiteY95" fmla="*/ 590861 h 3095929"/>
              <a:gd name="connsiteX96" fmla="*/ 1485900 w 1519238"/>
              <a:gd name="connsiteY96" fmla="*/ 576573 h 3095929"/>
              <a:gd name="connsiteX97" fmla="*/ 1504950 w 1519238"/>
              <a:gd name="connsiteY97" fmla="*/ 571811 h 3095929"/>
              <a:gd name="connsiteX98" fmla="*/ 1519238 w 1519238"/>
              <a:gd name="connsiteY98" fmla="*/ 567048 h 3095929"/>
              <a:gd name="connsiteX99" fmla="*/ 1509713 w 1519238"/>
              <a:gd name="connsiteY99" fmla="*/ 705161 h 3095929"/>
              <a:gd name="connsiteX100" fmla="*/ 1504950 w 1519238"/>
              <a:gd name="connsiteY100" fmla="*/ 719448 h 3095929"/>
              <a:gd name="connsiteX101" fmla="*/ 1485900 w 1519238"/>
              <a:gd name="connsiteY101" fmla="*/ 748023 h 3095929"/>
              <a:gd name="connsiteX102" fmla="*/ 1466850 w 1519238"/>
              <a:gd name="connsiteY102" fmla="*/ 786123 h 3095929"/>
              <a:gd name="connsiteX103" fmla="*/ 1457325 w 1519238"/>
              <a:gd name="connsiteY103" fmla="*/ 824223 h 3095929"/>
              <a:gd name="connsiteX104" fmla="*/ 1447800 w 1519238"/>
              <a:gd name="connsiteY104" fmla="*/ 909948 h 3095929"/>
              <a:gd name="connsiteX105" fmla="*/ 1438275 w 1519238"/>
              <a:gd name="connsiteY105" fmla="*/ 1014723 h 3095929"/>
              <a:gd name="connsiteX106" fmla="*/ 1428750 w 1519238"/>
              <a:gd name="connsiteY106" fmla="*/ 1090923 h 3095929"/>
              <a:gd name="connsiteX107" fmla="*/ 1414463 w 1519238"/>
              <a:gd name="connsiteY107" fmla="*/ 1119498 h 3095929"/>
              <a:gd name="connsiteX108" fmla="*/ 1400175 w 1519238"/>
              <a:gd name="connsiteY108" fmla="*/ 1148073 h 3095929"/>
              <a:gd name="connsiteX109" fmla="*/ 1395413 w 1519238"/>
              <a:gd name="connsiteY109" fmla="*/ 1162361 h 3095929"/>
              <a:gd name="connsiteX110" fmla="*/ 1338263 w 1519238"/>
              <a:gd name="connsiteY110" fmla="*/ 1148073 h 3095929"/>
              <a:gd name="connsiteX111" fmla="*/ 1314450 w 1519238"/>
              <a:gd name="connsiteY111" fmla="*/ 1143311 h 3095929"/>
              <a:gd name="connsiteX112" fmla="*/ 1285875 w 1519238"/>
              <a:gd name="connsiteY112" fmla="*/ 1133786 h 3095929"/>
              <a:gd name="connsiteX113" fmla="*/ 1223963 w 1519238"/>
              <a:gd name="connsiteY113" fmla="*/ 1138548 h 3095929"/>
              <a:gd name="connsiteX114" fmla="*/ 1214438 w 1519238"/>
              <a:gd name="connsiteY114" fmla="*/ 1167123 h 3095929"/>
              <a:gd name="connsiteX115" fmla="*/ 1204913 w 1519238"/>
              <a:gd name="connsiteY115" fmla="*/ 1186173 h 3095929"/>
              <a:gd name="connsiteX116" fmla="*/ 1195388 w 1519238"/>
              <a:gd name="connsiteY116" fmla="*/ 1214748 h 3095929"/>
              <a:gd name="connsiteX117" fmla="*/ 1190625 w 1519238"/>
              <a:gd name="connsiteY117" fmla="*/ 1281423 h 3095929"/>
              <a:gd name="connsiteX118" fmla="*/ 1176338 w 1519238"/>
              <a:gd name="connsiteY118" fmla="*/ 1300473 h 3095929"/>
              <a:gd name="connsiteX119" fmla="*/ 1190625 w 1519238"/>
              <a:gd name="connsiteY119" fmla="*/ 1333811 h 3095929"/>
              <a:gd name="connsiteX120" fmla="*/ 1200150 w 1519238"/>
              <a:gd name="connsiteY120" fmla="*/ 1348098 h 3095929"/>
              <a:gd name="connsiteX121" fmla="*/ 1209675 w 1519238"/>
              <a:gd name="connsiteY121" fmla="*/ 1381436 h 3095929"/>
              <a:gd name="connsiteX122" fmla="*/ 1219200 w 1519238"/>
              <a:gd name="connsiteY122" fmla="*/ 1400486 h 3095929"/>
              <a:gd name="connsiteX123" fmla="*/ 1223963 w 1519238"/>
              <a:gd name="connsiteY123" fmla="*/ 1467161 h 3095929"/>
              <a:gd name="connsiteX124" fmla="*/ 1228725 w 1519238"/>
              <a:gd name="connsiteY124" fmla="*/ 1486211 h 3095929"/>
              <a:gd name="connsiteX125" fmla="*/ 1233488 w 1519238"/>
              <a:gd name="connsiteY125" fmla="*/ 1510023 h 3095929"/>
              <a:gd name="connsiteX126" fmla="*/ 1228725 w 1519238"/>
              <a:gd name="connsiteY126" fmla="*/ 1557648 h 3095929"/>
              <a:gd name="connsiteX127" fmla="*/ 1209675 w 1519238"/>
              <a:gd name="connsiteY127" fmla="*/ 1605273 h 3095929"/>
              <a:gd name="connsiteX128" fmla="*/ 1204913 w 1519238"/>
              <a:gd name="connsiteY128" fmla="*/ 1676711 h 3095929"/>
              <a:gd name="connsiteX129" fmla="*/ 1195388 w 1519238"/>
              <a:gd name="connsiteY129" fmla="*/ 1710048 h 3095929"/>
              <a:gd name="connsiteX130" fmla="*/ 1185863 w 1519238"/>
              <a:gd name="connsiteY130" fmla="*/ 1748148 h 3095929"/>
              <a:gd name="connsiteX131" fmla="*/ 1190625 w 1519238"/>
              <a:gd name="connsiteY131" fmla="*/ 1833873 h 3095929"/>
              <a:gd name="connsiteX132" fmla="*/ 1200150 w 1519238"/>
              <a:gd name="connsiteY132" fmla="*/ 1867211 h 3095929"/>
              <a:gd name="connsiteX133" fmla="*/ 1204913 w 1519238"/>
              <a:gd name="connsiteY133" fmla="*/ 1886261 h 3095929"/>
              <a:gd name="connsiteX134" fmla="*/ 1219200 w 1519238"/>
              <a:gd name="connsiteY134" fmla="*/ 1933886 h 3095929"/>
              <a:gd name="connsiteX135" fmla="*/ 1223963 w 1519238"/>
              <a:gd name="connsiteY135" fmla="*/ 2124386 h 3095929"/>
              <a:gd name="connsiteX136" fmla="*/ 1233488 w 1519238"/>
              <a:gd name="connsiteY136" fmla="*/ 2186298 h 3095929"/>
              <a:gd name="connsiteX137" fmla="*/ 1243013 w 1519238"/>
              <a:gd name="connsiteY137" fmla="*/ 2200586 h 3095929"/>
              <a:gd name="connsiteX138" fmla="*/ 1247775 w 1519238"/>
              <a:gd name="connsiteY138" fmla="*/ 2214873 h 3095929"/>
              <a:gd name="connsiteX139" fmla="*/ 1257300 w 1519238"/>
              <a:gd name="connsiteY139" fmla="*/ 2233923 h 3095929"/>
              <a:gd name="connsiteX140" fmla="*/ 1271588 w 1519238"/>
              <a:gd name="connsiteY140" fmla="*/ 2276786 h 3095929"/>
              <a:gd name="connsiteX141" fmla="*/ 1264444 w 1519238"/>
              <a:gd name="connsiteY141" fmla="*/ 2364892 h 3095929"/>
              <a:gd name="connsiteX142" fmla="*/ 1202532 w 1519238"/>
              <a:gd name="connsiteY142" fmla="*/ 2422042 h 3095929"/>
              <a:gd name="connsiteX143" fmla="*/ 1100138 w 1519238"/>
              <a:gd name="connsiteY143" fmla="*/ 2464906 h 3095929"/>
              <a:gd name="connsiteX144" fmla="*/ 1052512 w 1519238"/>
              <a:gd name="connsiteY144" fmla="*/ 2555392 h 3095929"/>
              <a:gd name="connsiteX145" fmla="*/ 1062037 w 1519238"/>
              <a:gd name="connsiteY145" fmla="*/ 2610161 h 3095929"/>
              <a:gd name="connsiteX146" fmla="*/ 1042987 w 1519238"/>
              <a:gd name="connsiteY146" fmla="*/ 2662548 h 3095929"/>
              <a:gd name="connsiteX147" fmla="*/ 1071563 w 1519238"/>
              <a:gd name="connsiteY147" fmla="*/ 2743510 h 3095929"/>
              <a:gd name="connsiteX148" fmla="*/ 1164431 w 1519238"/>
              <a:gd name="connsiteY148" fmla="*/ 2750652 h 3095929"/>
              <a:gd name="connsiteX149" fmla="*/ 1193006 w 1519238"/>
              <a:gd name="connsiteY149" fmla="*/ 2803040 h 3095929"/>
              <a:gd name="connsiteX150" fmla="*/ 1176337 w 1519238"/>
              <a:gd name="connsiteY150" fmla="*/ 2855426 h 3095929"/>
              <a:gd name="connsiteX151" fmla="*/ 1219200 w 1519238"/>
              <a:gd name="connsiteY151" fmla="*/ 2872095 h 3095929"/>
              <a:gd name="connsiteX152" fmla="*/ 1233488 w 1519238"/>
              <a:gd name="connsiteY152" fmla="*/ 2922101 h 3095929"/>
              <a:gd name="connsiteX153" fmla="*/ 1214438 w 1519238"/>
              <a:gd name="connsiteY153" fmla="*/ 2945912 h 3095929"/>
              <a:gd name="connsiteX154" fmla="*/ 1254919 w 1519238"/>
              <a:gd name="connsiteY154" fmla="*/ 2962581 h 3095929"/>
              <a:gd name="connsiteX155" fmla="*/ 1276350 w 1519238"/>
              <a:gd name="connsiteY155" fmla="*/ 3017349 h 3095929"/>
              <a:gd name="connsiteX156" fmla="*/ 1252537 w 1519238"/>
              <a:gd name="connsiteY156" fmla="*/ 3026874 h 3095929"/>
              <a:gd name="connsiteX157" fmla="*/ 1226344 w 1519238"/>
              <a:gd name="connsiteY157" fmla="*/ 3010204 h 3095929"/>
              <a:gd name="connsiteX158" fmla="*/ 959644 w 1519238"/>
              <a:gd name="connsiteY158" fmla="*/ 3060210 h 3095929"/>
              <a:gd name="connsiteX159" fmla="*/ 966788 w 1519238"/>
              <a:gd name="connsiteY159" fmla="*/ 3095929 h 3095929"/>
              <a:gd name="connsiteX0" fmla="*/ 0 w 1519238"/>
              <a:gd name="connsiteY0" fmla="*/ 1524311 h 3100690"/>
              <a:gd name="connsiteX1" fmla="*/ 23813 w 1519238"/>
              <a:gd name="connsiteY1" fmla="*/ 1486211 h 3100690"/>
              <a:gd name="connsiteX2" fmla="*/ 28575 w 1519238"/>
              <a:gd name="connsiteY2" fmla="*/ 1471923 h 3100690"/>
              <a:gd name="connsiteX3" fmla="*/ 47625 w 1519238"/>
              <a:gd name="connsiteY3" fmla="*/ 1438586 h 3100690"/>
              <a:gd name="connsiteX4" fmla="*/ 61913 w 1519238"/>
              <a:gd name="connsiteY4" fmla="*/ 1424298 h 3100690"/>
              <a:gd name="connsiteX5" fmla="*/ 80963 w 1519238"/>
              <a:gd name="connsiteY5" fmla="*/ 1395723 h 3100690"/>
              <a:gd name="connsiteX6" fmla="*/ 85725 w 1519238"/>
              <a:gd name="connsiteY6" fmla="*/ 1371911 h 3100690"/>
              <a:gd name="connsiteX7" fmla="*/ 119063 w 1519238"/>
              <a:gd name="connsiteY7" fmla="*/ 1338573 h 3100690"/>
              <a:gd name="connsiteX8" fmla="*/ 147638 w 1519238"/>
              <a:gd name="connsiteY8" fmla="*/ 1333811 h 3100690"/>
              <a:gd name="connsiteX9" fmla="*/ 157163 w 1519238"/>
              <a:gd name="connsiteY9" fmla="*/ 1305236 h 3100690"/>
              <a:gd name="connsiteX10" fmla="*/ 166688 w 1519238"/>
              <a:gd name="connsiteY10" fmla="*/ 1252848 h 3100690"/>
              <a:gd name="connsiteX11" fmla="*/ 157163 w 1519238"/>
              <a:gd name="connsiteY11" fmla="*/ 1176648 h 3100690"/>
              <a:gd name="connsiteX12" fmla="*/ 147638 w 1519238"/>
              <a:gd name="connsiteY12" fmla="*/ 1148073 h 3100690"/>
              <a:gd name="connsiteX13" fmla="*/ 142875 w 1519238"/>
              <a:gd name="connsiteY13" fmla="*/ 1114736 h 3100690"/>
              <a:gd name="connsiteX14" fmla="*/ 133350 w 1519238"/>
              <a:gd name="connsiteY14" fmla="*/ 1095686 h 3100690"/>
              <a:gd name="connsiteX15" fmla="*/ 128588 w 1519238"/>
              <a:gd name="connsiteY15" fmla="*/ 1081398 h 3100690"/>
              <a:gd name="connsiteX16" fmla="*/ 133350 w 1519238"/>
              <a:gd name="connsiteY16" fmla="*/ 986148 h 3100690"/>
              <a:gd name="connsiteX17" fmla="*/ 138113 w 1519238"/>
              <a:gd name="connsiteY17" fmla="*/ 971861 h 3100690"/>
              <a:gd name="connsiteX18" fmla="*/ 147638 w 1519238"/>
              <a:gd name="connsiteY18" fmla="*/ 957573 h 3100690"/>
              <a:gd name="connsiteX19" fmla="*/ 161925 w 1519238"/>
              <a:gd name="connsiteY19" fmla="*/ 943286 h 3100690"/>
              <a:gd name="connsiteX20" fmla="*/ 176213 w 1519238"/>
              <a:gd name="connsiteY20" fmla="*/ 900423 h 3100690"/>
              <a:gd name="connsiteX21" fmla="*/ 180975 w 1519238"/>
              <a:gd name="connsiteY21" fmla="*/ 886136 h 3100690"/>
              <a:gd name="connsiteX22" fmla="*/ 190500 w 1519238"/>
              <a:gd name="connsiteY22" fmla="*/ 867086 h 3100690"/>
              <a:gd name="connsiteX23" fmla="*/ 204788 w 1519238"/>
              <a:gd name="connsiteY23" fmla="*/ 814698 h 3100690"/>
              <a:gd name="connsiteX24" fmla="*/ 214313 w 1519238"/>
              <a:gd name="connsiteY24" fmla="*/ 781361 h 3100690"/>
              <a:gd name="connsiteX25" fmla="*/ 223838 w 1519238"/>
              <a:gd name="connsiteY25" fmla="*/ 767073 h 3100690"/>
              <a:gd name="connsiteX26" fmla="*/ 242888 w 1519238"/>
              <a:gd name="connsiteY26" fmla="*/ 733736 h 3100690"/>
              <a:gd name="connsiteX27" fmla="*/ 280988 w 1519238"/>
              <a:gd name="connsiteY27" fmla="*/ 714686 h 3100690"/>
              <a:gd name="connsiteX28" fmla="*/ 300038 w 1519238"/>
              <a:gd name="connsiteY28" fmla="*/ 705161 h 3100690"/>
              <a:gd name="connsiteX29" fmla="*/ 314325 w 1519238"/>
              <a:gd name="connsiteY29" fmla="*/ 690873 h 3100690"/>
              <a:gd name="connsiteX30" fmla="*/ 328613 w 1519238"/>
              <a:gd name="connsiteY30" fmla="*/ 681348 h 3100690"/>
              <a:gd name="connsiteX31" fmla="*/ 333375 w 1519238"/>
              <a:gd name="connsiteY31" fmla="*/ 667061 h 3100690"/>
              <a:gd name="connsiteX32" fmla="*/ 347663 w 1519238"/>
              <a:gd name="connsiteY32" fmla="*/ 652773 h 3100690"/>
              <a:gd name="connsiteX33" fmla="*/ 357188 w 1519238"/>
              <a:gd name="connsiteY33" fmla="*/ 638486 h 3100690"/>
              <a:gd name="connsiteX34" fmla="*/ 385763 w 1519238"/>
              <a:gd name="connsiteY34" fmla="*/ 614673 h 3100690"/>
              <a:gd name="connsiteX35" fmla="*/ 395288 w 1519238"/>
              <a:gd name="connsiteY35" fmla="*/ 600386 h 3100690"/>
              <a:gd name="connsiteX36" fmla="*/ 409575 w 1519238"/>
              <a:gd name="connsiteY36" fmla="*/ 581336 h 3100690"/>
              <a:gd name="connsiteX37" fmla="*/ 433388 w 1519238"/>
              <a:gd name="connsiteY37" fmla="*/ 552761 h 3100690"/>
              <a:gd name="connsiteX38" fmla="*/ 452438 w 1519238"/>
              <a:gd name="connsiteY38" fmla="*/ 543236 h 3100690"/>
              <a:gd name="connsiteX39" fmla="*/ 481013 w 1519238"/>
              <a:gd name="connsiteY39" fmla="*/ 509898 h 3100690"/>
              <a:gd name="connsiteX40" fmla="*/ 514350 w 1519238"/>
              <a:gd name="connsiteY40" fmla="*/ 471798 h 3100690"/>
              <a:gd name="connsiteX41" fmla="*/ 557213 w 1519238"/>
              <a:gd name="connsiteY41" fmla="*/ 428936 h 3100690"/>
              <a:gd name="connsiteX42" fmla="*/ 590550 w 1519238"/>
              <a:gd name="connsiteY42" fmla="*/ 395598 h 3100690"/>
              <a:gd name="connsiteX43" fmla="*/ 609600 w 1519238"/>
              <a:gd name="connsiteY43" fmla="*/ 333686 h 3100690"/>
              <a:gd name="connsiteX44" fmla="*/ 628650 w 1519238"/>
              <a:gd name="connsiteY44" fmla="*/ 305111 h 3100690"/>
              <a:gd name="connsiteX45" fmla="*/ 652463 w 1519238"/>
              <a:gd name="connsiteY45" fmla="*/ 271773 h 3100690"/>
              <a:gd name="connsiteX46" fmla="*/ 676275 w 1519238"/>
              <a:gd name="connsiteY46" fmla="*/ 243198 h 3100690"/>
              <a:gd name="connsiteX47" fmla="*/ 690563 w 1519238"/>
              <a:gd name="connsiteY47" fmla="*/ 209861 h 3100690"/>
              <a:gd name="connsiteX48" fmla="*/ 700088 w 1519238"/>
              <a:gd name="connsiteY48" fmla="*/ 181286 h 3100690"/>
              <a:gd name="connsiteX49" fmla="*/ 714375 w 1519238"/>
              <a:gd name="connsiteY49" fmla="*/ 157473 h 3100690"/>
              <a:gd name="connsiteX50" fmla="*/ 742950 w 1519238"/>
              <a:gd name="connsiteY50" fmla="*/ 133661 h 3100690"/>
              <a:gd name="connsiteX51" fmla="*/ 747713 w 1519238"/>
              <a:gd name="connsiteY51" fmla="*/ 119373 h 3100690"/>
              <a:gd name="connsiteX52" fmla="*/ 733425 w 1519238"/>
              <a:gd name="connsiteY52" fmla="*/ 90798 h 3100690"/>
              <a:gd name="connsiteX53" fmla="*/ 728663 w 1519238"/>
              <a:gd name="connsiteY53" fmla="*/ 76511 h 3100690"/>
              <a:gd name="connsiteX54" fmla="*/ 757238 w 1519238"/>
              <a:gd name="connsiteY54" fmla="*/ 90798 h 3100690"/>
              <a:gd name="connsiteX55" fmla="*/ 766763 w 1519238"/>
              <a:gd name="connsiteY55" fmla="*/ 105086 h 3100690"/>
              <a:gd name="connsiteX56" fmla="*/ 757238 w 1519238"/>
              <a:gd name="connsiteY56" fmla="*/ 71748 h 3100690"/>
              <a:gd name="connsiteX57" fmla="*/ 747713 w 1519238"/>
              <a:gd name="connsiteY57" fmla="*/ 57461 h 3100690"/>
              <a:gd name="connsiteX58" fmla="*/ 742950 w 1519238"/>
              <a:gd name="connsiteY58" fmla="*/ 43173 h 3100690"/>
              <a:gd name="connsiteX59" fmla="*/ 733425 w 1519238"/>
              <a:gd name="connsiteY59" fmla="*/ 28886 h 3100690"/>
              <a:gd name="connsiteX60" fmla="*/ 752475 w 1519238"/>
              <a:gd name="connsiteY60" fmla="*/ 38411 h 3100690"/>
              <a:gd name="connsiteX61" fmla="*/ 766763 w 1519238"/>
              <a:gd name="connsiteY61" fmla="*/ 43173 h 3100690"/>
              <a:gd name="connsiteX62" fmla="*/ 781050 w 1519238"/>
              <a:gd name="connsiteY62" fmla="*/ 43173 h 3100690"/>
              <a:gd name="connsiteX63" fmla="*/ 766763 w 1519238"/>
              <a:gd name="connsiteY63" fmla="*/ 14598 h 3100690"/>
              <a:gd name="connsiteX64" fmla="*/ 762000 w 1519238"/>
              <a:gd name="connsiteY64" fmla="*/ 311 h 3100690"/>
              <a:gd name="connsiteX65" fmla="*/ 804863 w 1519238"/>
              <a:gd name="connsiteY65" fmla="*/ 19361 h 3100690"/>
              <a:gd name="connsiteX66" fmla="*/ 814388 w 1519238"/>
              <a:gd name="connsiteY66" fmla="*/ 33648 h 3100690"/>
              <a:gd name="connsiteX67" fmla="*/ 857250 w 1519238"/>
              <a:gd name="connsiteY67" fmla="*/ 62223 h 3100690"/>
              <a:gd name="connsiteX68" fmla="*/ 876300 w 1519238"/>
              <a:gd name="connsiteY68" fmla="*/ 71748 h 3100690"/>
              <a:gd name="connsiteX69" fmla="*/ 890588 w 1519238"/>
              <a:gd name="connsiteY69" fmla="*/ 86036 h 3100690"/>
              <a:gd name="connsiteX70" fmla="*/ 904875 w 1519238"/>
              <a:gd name="connsiteY70" fmla="*/ 90798 h 3100690"/>
              <a:gd name="connsiteX71" fmla="*/ 947738 w 1519238"/>
              <a:gd name="connsiteY71" fmla="*/ 105086 h 3100690"/>
              <a:gd name="connsiteX72" fmla="*/ 966788 w 1519238"/>
              <a:gd name="connsiteY72" fmla="*/ 114611 h 3100690"/>
              <a:gd name="connsiteX73" fmla="*/ 985838 w 1519238"/>
              <a:gd name="connsiteY73" fmla="*/ 143186 h 3100690"/>
              <a:gd name="connsiteX74" fmla="*/ 1028700 w 1519238"/>
              <a:gd name="connsiteY74" fmla="*/ 176523 h 3100690"/>
              <a:gd name="connsiteX75" fmla="*/ 1047750 w 1519238"/>
              <a:gd name="connsiteY75" fmla="*/ 205098 h 3100690"/>
              <a:gd name="connsiteX76" fmla="*/ 1090613 w 1519238"/>
              <a:gd name="connsiteY76" fmla="*/ 252723 h 3100690"/>
              <a:gd name="connsiteX77" fmla="*/ 1109663 w 1519238"/>
              <a:gd name="connsiteY77" fmla="*/ 281298 h 3100690"/>
              <a:gd name="connsiteX78" fmla="*/ 1114425 w 1519238"/>
              <a:gd name="connsiteY78" fmla="*/ 300348 h 3100690"/>
              <a:gd name="connsiteX79" fmla="*/ 1138238 w 1519238"/>
              <a:gd name="connsiteY79" fmla="*/ 343211 h 3100690"/>
              <a:gd name="connsiteX80" fmla="*/ 1166813 w 1519238"/>
              <a:gd name="connsiteY80" fmla="*/ 362261 h 3100690"/>
              <a:gd name="connsiteX81" fmla="*/ 1204913 w 1519238"/>
              <a:gd name="connsiteY81" fmla="*/ 371786 h 3100690"/>
              <a:gd name="connsiteX82" fmla="*/ 1214438 w 1519238"/>
              <a:gd name="connsiteY82" fmla="*/ 386073 h 3100690"/>
              <a:gd name="connsiteX83" fmla="*/ 1238250 w 1519238"/>
              <a:gd name="connsiteY83" fmla="*/ 414648 h 3100690"/>
              <a:gd name="connsiteX84" fmla="*/ 1247775 w 1519238"/>
              <a:gd name="connsiteY84" fmla="*/ 443223 h 3100690"/>
              <a:gd name="connsiteX85" fmla="*/ 1252538 w 1519238"/>
              <a:gd name="connsiteY85" fmla="*/ 457511 h 3100690"/>
              <a:gd name="connsiteX86" fmla="*/ 1262063 w 1519238"/>
              <a:gd name="connsiteY86" fmla="*/ 476561 h 3100690"/>
              <a:gd name="connsiteX87" fmla="*/ 1290638 w 1519238"/>
              <a:gd name="connsiteY87" fmla="*/ 519423 h 3100690"/>
              <a:gd name="connsiteX88" fmla="*/ 1300163 w 1519238"/>
              <a:gd name="connsiteY88" fmla="*/ 533711 h 3100690"/>
              <a:gd name="connsiteX89" fmla="*/ 1304925 w 1519238"/>
              <a:gd name="connsiteY89" fmla="*/ 547998 h 3100690"/>
              <a:gd name="connsiteX90" fmla="*/ 1319213 w 1519238"/>
              <a:gd name="connsiteY90" fmla="*/ 557523 h 3100690"/>
              <a:gd name="connsiteX91" fmla="*/ 1371600 w 1519238"/>
              <a:gd name="connsiteY91" fmla="*/ 581336 h 3100690"/>
              <a:gd name="connsiteX92" fmla="*/ 1390650 w 1519238"/>
              <a:gd name="connsiteY92" fmla="*/ 590861 h 3100690"/>
              <a:gd name="connsiteX93" fmla="*/ 1419225 w 1519238"/>
              <a:gd name="connsiteY93" fmla="*/ 600386 h 3100690"/>
              <a:gd name="connsiteX94" fmla="*/ 1462088 w 1519238"/>
              <a:gd name="connsiteY94" fmla="*/ 595623 h 3100690"/>
              <a:gd name="connsiteX95" fmla="*/ 1476375 w 1519238"/>
              <a:gd name="connsiteY95" fmla="*/ 590861 h 3100690"/>
              <a:gd name="connsiteX96" fmla="*/ 1485900 w 1519238"/>
              <a:gd name="connsiteY96" fmla="*/ 576573 h 3100690"/>
              <a:gd name="connsiteX97" fmla="*/ 1504950 w 1519238"/>
              <a:gd name="connsiteY97" fmla="*/ 571811 h 3100690"/>
              <a:gd name="connsiteX98" fmla="*/ 1519238 w 1519238"/>
              <a:gd name="connsiteY98" fmla="*/ 567048 h 3100690"/>
              <a:gd name="connsiteX99" fmla="*/ 1509713 w 1519238"/>
              <a:gd name="connsiteY99" fmla="*/ 705161 h 3100690"/>
              <a:gd name="connsiteX100" fmla="*/ 1504950 w 1519238"/>
              <a:gd name="connsiteY100" fmla="*/ 719448 h 3100690"/>
              <a:gd name="connsiteX101" fmla="*/ 1485900 w 1519238"/>
              <a:gd name="connsiteY101" fmla="*/ 748023 h 3100690"/>
              <a:gd name="connsiteX102" fmla="*/ 1466850 w 1519238"/>
              <a:gd name="connsiteY102" fmla="*/ 786123 h 3100690"/>
              <a:gd name="connsiteX103" fmla="*/ 1457325 w 1519238"/>
              <a:gd name="connsiteY103" fmla="*/ 824223 h 3100690"/>
              <a:gd name="connsiteX104" fmla="*/ 1447800 w 1519238"/>
              <a:gd name="connsiteY104" fmla="*/ 909948 h 3100690"/>
              <a:gd name="connsiteX105" fmla="*/ 1438275 w 1519238"/>
              <a:gd name="connsiteY105" fmla="*/ 1014723 h 3100690"/>
              <a:gd name="connsiteX106" fmla="*/ 1428750 w 1519238"/>
              <a:gd name="connsiteY106" fmla="*/ 1090923 h 3100690"/>
              <a:gd name="connsiteX107" fmla="*/ 1414463 w 1519238"/>
              <a:gd name="connsiteY107" fmla="*/ 1119498 h 3100690"/>
              <a:gd name="connsiteX108" fmla="*/ 1400175 w 1519238"/>
              <a:gd name="connsiteY108" fmla="*/ 1148073 h 3100690"/>
              <a:gd name="connsiteX109" fmla="*/ 1395413 w 1519238"/>
              <a:gd name="connsiteY109" fmla="*/ 1162361 h 3100690"/>
              <a:gd name="connsiteX110" fmla="*/ 1338263 w 1519238"/>
              <a:gd name="connsiteY110" fmla="*/ 1148073 h 3100690"/>
              <a:gd name="connsiteX111" fmla="*/ 1314450 w 1519238"/>
              <a:gd name="connsiteY111" fmla="*/ 1143311 h 3100690"/>
              <a:gd name="connsiteX112" fmla="*/ 1285875 w 1519238"/>
              <a:gd name="connsiteY112" fmla="*/ 1133786 h 3100690"/>
              <a:gd name="connsiteX113" fmla="*/ 1223963 w 1519238"/>
              <a:gd name="connsiteY113" fmla="*/ 1138548 h 3100690"/>
              <a:gd name="connsiteX114" fmla="*/ 1214438 w 1519238"/>
              <a:gd name="connsiteY114" fmla="*/ 1167123 h 3100690"/>
              <a:gd name="connsiteX115" fmla="*/ 1204913 w 1519238"/>
              <a:gd name="connsiteY115" fmla="*/ 1186173 h 3100690"/>
              <a:gd name="connsiteX116" fmla="*/ 1195388 w 1519238"/>
              <a:gd name="connsiteY116" fmla="*/ 1214748 h 3100690"/>
              <a:gd name="connsiteX117" fmla="*/ 1190625 w 1519238"/>
              <a:gd name="connsiteY117" fmla="*/ 1281423 h 3100690"/>
              <a:gd name="connsiteX118" fmla="*/ 1176338 w 1519238"/>
              <a:gd name="connsiteY118" fmla="*/ 1300473 h 3100690"/>
              <a:gd name="connsiteX119" fmla="*/ 1190625 w 1519238"/>
              <a:gd name="connsiteY119" fmla="*/ 1333811 h 3100690"/>
              <a:gd name="connsiteX120" fmla="*/ 1200150 w 1519238"/>
              <a:gd name="connsiteY120" fmla="*/ 1348098 h 3100690"/>
              <a:gd name="connsiteX121" fmla="*/ 1209675 w 1519238"/>
              <a:gd name="connsiteY121" fmla="*/ 1381436 h 3100690"/>
              <a:gd name="connsiteX122" fmla="*/ 1219200 w 1519238"/>
              <a:gd name="connsiteY122" fmla="*/ 1400486 h 3100690"/>
              <a:gd name="connsiteX123" fmla="*/ 1223963 w 1519238"/>
              <a:gd name="connsiteY123" fmla="*/ 1467161 h 3100690"/>
              <a:gd name="connsiteX124" fmla="*/ 1228725 w 1519238"/>
              <a:gd name="connsiteY124" fmla="*/ 1486211 h 3100690"/>
              <a:gd name="connsiteX125" fmla="*/ 1233488 w 1519238"/>
              <a:gd name="connsiteY125" fmla="*/ 1510023 h 3100690"/>
              <a:gd name="connsiteX126" fmla="*/ 1228725 w 1519238"/>
              <a:gd name="connsiteY126" fmla="*/ 1557648 h 3100690"/>
              <a:gd name="connsiteX127" fmla="*/ 1209675 w 1519238"/>
              <a:gd name="connsiteY127" fmla="*/ 1605273 h 3100690"/>
              <a:gd name="connsiteX128" fmla="*/ 1204913 w 1519238"/>
              <a:gd name="connsiteY128" fmla="*/ 1676711 h 3100690"/>
              <a:gd name="connsiteX129" fmla="*/ 1195388 w 1519238"/>
              <a:gd name="connsiteY129" fmla="*/ 1710048 h 3100690"/>
              <a:gd name="connsiteX130" fmla="*/ 1185863 w 1519238"/>
              <a:gd name="connsiteY130" fmla="*/ 1748148 h 3100690"/>
              <a:gd name="connsiteX131" fmla="*/ 1190625 w 1519238"/>
              <a:gd name="connsiteY131" fmla="*/ 1833873 h 3100690"/>
              <a:gd name="connsiteX132" fmla="*/ 1200150 w 1519238"/>
              <a:gd name="connsiteY132" fmla="*/ 1867211 h 3100690"/>
              <a:gd name="connsiteX133" fmla="*/ 1204913 w 1519238"/>
              <a:gd name="connsiteY133" fmla="*/ 1886261 h 3100690"/>
              <a:gd name="connsiteX134" fmla="*/ 1219200 w 1519238"/>
              <a:gd name="connsiteY134" fmla="*/ 1933886 h 3100690"/>
              <a:gd name="connsiteX135" fmla="*/ 1223963 w 1519238"/>
              <a:gd name="connsiteY135" fmla="*/ 2124386 h 3100690"/>
              <a:gd name="connsiteX136" fmla="*/ 1233488 w 1519238"/>
              <a:gd name="connsiteY136" fmla="*/ 2186298 h 3100690"/>
              <a:gd name="connsiteX137" fmla="*/ 1243013 w 1519238"/>
              <a:gd name="connsiteY137" fmla="*/ 2200586 h 3100690"/>
              <a:gd name="connsiteX138" fmla="*/ 1247775 w 1519238"/>
              <a:gd name="connsiteY138" fmla="*/ 2214873 h 3100690"/>
              <a:gd name="connsiteX139" fmla="*/ 1257300 w 1519238"/>
              <a:gd name="connsiteY139" fmla="*/ 2233923 h 3100690"/>
              <a:gd name="connsiteX140" fmla="*/ 1271588 w 1519238"/>
              <a:gd name="connsiteY140" fmla="*/ 2276786 h 3100690"/>
              <a:gd name="connsiteX141" fmla="*/ 1264444 w 1519238"/>
              <a:gd name="connsiteY141" fmla="*/ 2364892 h 3100690"/>
              <a:gd name="connsiteX142" fmla="*/ 1202532 w 1519238"/>
              <a:gd name="connsiteY142" fmla="*/ 2422042 h 3100690"/>
              <a:gd name="connsiteX143" fmla="*/ 1100138 w 1519238"/>
              <a:gd name="connsiteY143" fmla="*/ 2464906 h 3100690"/>
              <a:gd name="connsiteX144" fmla="*/ 1052512 w 1519238"/>
              <a:gd name="connsiteY144" fmla="*/ 2555392 h 3100690"/>
              <a:gd name="connsiteX145" fmla="*/ 1062037 w 1519238"/>
              <a:gd name="connsiteY145" fmla="*/ 2610161 h 3100690"/>
              <a:gd name="connsiteX146" fmla="*/ 1042987 w 1519238"/>
              <a:gd name="connsiteY146" fmla="*/ 2662548 h 3100690"/>
              <a:gd name="connsiteX147" fmla="*/ 1071563 w 1519238"/>
              <a:gd name="connsiteY147" fmla="*/ 2743510 h 3100690"/>
              <a:gd name="connsiteX148" fmla="*/ 1164431 w 1519238"/>
              <a:gd name="connsiteY148" fmla="*/ 2750652 h 3100690"/>
              <a:gd name="connsiteX149" fmla="*/ 1193006 w 1519238"/>
              <a:gd name="connsiteY149" fmla="*/ 2803040 h 3100690"/>
              <a:gd name="connsiteX150" fmla="*/ 1176337 w 1519238"/>
              <a:gd name="connsiteY150" fmla="*/ 2855426 h 3100690"/>
              <a:gd name="connsiteX151" fmla="*/ 1219200 w 1519238"/>
              <a:gd name="connsiteY151" fmla="*/ 2872095 h 3100690"/>
              <a:gd name="connsiteX152" fmla="*/ 1233488 w 1519238"/>
              <a:gd name="connsiteY152" fmla="*/ 2922101 h 3100690"/>
              <a:gd name="connsiteX153" fmla="*/ 1214438 w 1519238"/>
              <a:gd name="connsiteY153" fmla="*/ 2945912 h 3100690"/>
              <a:gd name="connsiteX154" fmla="*/ 1254919 w 1519238"/>
              <a:gd name="connsiteY154" fmla="*/ 2962581 h 3100690"/>
              <a:gd name="connsiteX155" fmla="*/ 1276350 w 1519238"/>
              <a:gd name="connsiteY155" fmla="*/ 3017349 h 3100690"/>
              <a:gd name="connsiteX156" fmla="*/ 1252537 w 1519238"/>
              <a:gd name="connsiteY156" fmla="*/ 3026874 h 3100690"/>
              <a:gd name="connsiteX157" fmla="*/ 1226344 w 1519238"/>
              <a:gd name="connsiteY157" fmla="*/ 3010204 h 3100690"/>
              <a:gd name="connsiteX158" fmla="*/ 959644 w 1519238"/>
              <a:gd name="connsiteY158" fmla="*/ 3060210 h 3100690"/>
              <a:gd name="connsiteX159" fmla="*/ 966788 w 1519238"/>
              <a:gd name="connsiteY159" fmla="*/ 3095929 h 3100690"/>
              <a:gd name="connsiteX160" fmla="*/ 964406 w 1519238"/>
              <a:gd name="connsiteY160" fmla="*/ 3100690 h 3100690"/>
              <a:gd name="connsiteX0" fmla="*/ 0 w 1519238"/>
              <a:gd name="connsiteY0" fmla="*/ 1524311 h 3103072"/>
              <a:gd name="connsiteX1" fmla="*/ 23813 w 1519238"/>
              <a:gd name="connsiteY1" fmla="*/ 1486211 h 3103072"/>
              <a:gd name="connsiteX2" fmla="*/ 28575 w 1519238"/>
              <a:gd name="connsiteY2" fmla="*/ 1471923 h 3103072"/>
              <a:gd name="connsiteX3" fmla="*/ 47625 w 1519238"/>
              <a:gd name="connsiteY3" fmla="*/ 1438586 h 3103072"/>
              <a:gd name="connsiteX4" fmla="*/ 61913 w 1519238"/>
              <a:gd name="connsiteY4" fmla="*/ 1424298 h 3103072"/>
              <a:gd name="connsiteX5" fmla="*/ 80963 w 1519238"/>
              <a:gd name="connsiteY5" fmla="*/ 1395723 h 3103072"/>
              <a:gd name="connsiteX6" fmla="*/ 85725 w 1519238"/>
              <a:gd name="connsiteY6" fmla="*/ 1371911 h 3103072"/>
              <a:gd name="connsiteX7" fmla="*/ 119063 w 1519238"/>
              <a:gd name="connsiteY7" fmla="*/ 1338573 h 3103072"/>
              <a:gd name="connsiteX8" fmla="*/ 147638 w 1519238"/>
              <a:gd name="connsiteY8" fmla="*/ 1333811 h 3103072"/>
              <a:gd name="connsiteX9" fmla="*/ 157163 w 1519238"/>
              <a:gd name="connsiteY9" fmla="*/ 1305236 h 3103072"/>
              <a:gd name="connsiteX10" fmla="*/ 166688 w 1519238"/>
              <a:gd name="connsiteY10" fmla="*/ 1252848 h 3103072"/>
              <a:gd name="connsiteX11" fmla="*/ 157163 w 1519238"/>
              <a:gd name="connsiteY11" fmla="*/ 1176648 h 3103072"/>
              <a:gd name="connsiteX12" fmla="*/ 147638 w 1519238"/>
              <a:gd name="connsiteY12" fmla="*/ 1148073 h 3103072"/>
              <a:gd name="connsiteX13" fmla="*/ 142875 w 1519238"/>
              <a:gd name="connsiteY13" fmla="*/ 1114736 h 3103072"/>
              <a:gd name="connsiteX14" fmla="*/ 133350 w 1519238"/>
              <a:gd name="connsiteY14" fmla="*/ 1095686 h 3103072"/>
              <a:gd name="connsiteX15" fmla="*/ 128588 w 1519238"/>
              <a:gd name="connsiteY15" fmla="*/ 1081398 h 3103072"/>
              <a:gd name="connsiteX16" fmla="*/ 133350 w 1519238"/>
              <a:gd name="connsiteY16" fmla="*/ 986148 h 3103072"/>
              <a:gd name="connsiteX17" fmla="*/ 138113 w 1519238"/>
              <a:gd name="connsiteY17" fmla="*/ 971861 h 3103072"/>
              <a:gd name="connsiteX18" fmla="*/ 147638 w 1519238"/>
              <a:gd name="connsiteY18" fmla="*/ 957573 h 3103072"/>
              <a:gd name="connsiteX19" fmla="*/ 161925 w 1519238"/>
              <a:gd name="connsiteY19" fmla="*/ 943286 h 3103072"/>
              <a:gd name="connsiteX20" fmla="*/ 176213 w 1519238"/>
              <a:gd name="connsiteY20" fmla="*/ 900423 h 3103072"/>
              <a:gd name="connsiteX21" fmla="*/ 180975 w 1519238"/>
              <a:gd name="connsiteY21" fmla="*/ 886136 h 3103072"/>
              <a:gd name="connsiteX22" fmla="*/ 190500 w 1519238"/>
              <a:gd name="connsiteY22" fmla="*/ 867086 h 3103072"/>
              <a:gd name="connsiteX23" fmla="*/ 204788 w 1519238"/>
              <a:gd name="connsiteY23" fmla="*/ 814698 h 3103072"/>
              <a:gd name="connsiteX24" fmla="*/ 214313 w 1519238"/>
              <a:gd name="connsiteY24" fmla="*/ 781361 h 3103072"/>
              <a:gd name="connsiteX25" fmla="*/ 223838 w 1519238"/>
              <a:gd name="connsiteY25" fmla="*/ 767073 h 3103072"/>
              <a:gd name="connsiteX26" fmla="*/ 242888 w 1519238"/>
              <a:gd name="connsiteY26" fmla="*/ 733736 h 3103072"/>
              <a:gd name="connsiteX27" fmla="*/ 280988 w 1519238"/>
              <a:gd name="connsiteY27" fmla="*/ 714686 h 3103072"/>
              <a:gd name="connsiteX28" fmla="*/ 300038 w 1519238"/>
              <a:gd name="connsiteY28" fmla="*/ 705161 h 3103072"/>
              <a:gd name="connsiteX29" fmla="*/ 314325 w 1519238"/>
              <a:gd name="connsiteY29" fmla="*/ 690873 h 3103072"/>
              <a:gd name="connsiteX30" fmla="*/ 328613 w 1519238"/>
              <a:gd name="connsiteY30" fmla="*/ 681348 h 3103072"/>
              <a:gd name="connsiteX31" fmla="*/ 333375 w 1519238"/>
              <a:gd name="connsiteY31" fmla="*/ 667061 h 3103072"/>
              <a:gd name="connsiteX32" fmla="*/ 347663 w 1519238"/>
              <a:gd name="connsiteY32" fmla="*/ 652773 h 3103072"/>
              <a:gd name="connsiteX33" fmla="*/ 357188 w 1519238"/>
              <a:gd name="connsiteY33" fmla="*/ 638486 h 3103072"/>
              <a:gd name="connsiteX34" fmla="*/ 385763 w 1519238"/>
              <a:gd name="connsiteY34" fmla="*/ 614673 h 3103072"/>
              <a:gd name="connsiteX35" fmla="*/ 395288 w 1519238"/>
              <a:gd name="connsiteY35" fmla="*/ 600386 h 3103072"/>
              <a:gd name="connsiteX36" fmla="*/ 409575 w 1519238"/>
              <a:gd name="connsiteY36" fmla="*/ 581336 h 3103072"/>
              <a:gd name="connsiteX37" fmla="*/ 433388 w 1519238"/>
              <a:gd name="connsiteY37" fmla="*/ 552761 h 3103072"/>
              <a:gd name="connsiteX38" fmla="*/ 452438 w 1519238"/>
              <a:gd name="connsiteY38" fmla="*/ 543236 h 3103072"/>
              <a:gd name="connsiteX39" fmla="*/ 481013 w 1519238"/>
              <a:gd name="connsiteY39" fmla="*/ 509898 h 3103072"/>
              <a:gd name="connsiteX40" fmla="*/ 514350 w 1519238"/>
              <a:gd name="connsiteY40" fmla="*/ 471798 h 3103072"/>
              <a:gd name="connsiteX41" fmla="*/ 557213 w 1519238"/>
              <a:gd name="connsiteY41" fmla="*/ 428936 h 3103072"/>
              <a:gd name="connsiteX42" fmla="*/ 590550 w 1519238"/>
              <a:gd name="connsiteY42" fmla="*/ 395598 h 3103072"/>
              <a:gd name="connsiteX43" fmla="*/ 609600 w 1519238"/>
              <a:gd name="connsiteY43" fmla="*/ 333686 h 3103072"/>
              <a:gd name="connsiteX44" fmla="*/ 628650 w 1519238"/>
              <a:gd name="connsiteY44" fmla="*/ 305111 h 3103072"/>
              <a:gd name="connsiteX45" fmla="*/ 652463 w 1519238"/>
              <a:gd name="connsiteY45" fmla="*/ 271773 h 3103072"/>
              <a:gd name="connsiteX46" fmla="*/ 676275 w 1519238"/>
              <a:gd name="connsiteY46" fmla="*/ 243198 h 3103072"/>
              <a:gd name="connsiteX47" fmla="*/ 690563 w 1519238"/>
              <a:gd name="connsiteY47" fmla="*/ 209861 h 3103072"/>
              <a:gd name="connsiteX48" fmla="*/ 700088 w 1519238"/>
              <a:gd name="connsiteY48" fmla="*/ 181286 h 3103072"/>
              <a:gd name="connsiteX49" fmla="*/ 714375 w 1519238"/>
              <a:gd name="connsiteY49" fmla="*/ 157473 h 3103072"/>
              <a:gd name="connsiteX50" fmla="*/ 742950 w 1519238"/>
              <a:gd name="connsiteY50" fmla="*/ 133661 h 3103072"/>
              <a:gd name="connsiteX51" fmla="*/ 747713 w 1519238"/>
              <a:gd name="connsiteY51" fmla="*/ 119373 h 3103072"/>
              <a:gd name="connsiteX52" fmla="*/ 733425 w 1519238"/>
              <a:gd name="connsiteY52" fmla="*/ 90798 h 3103072"/>
              <a:gd name="connsiteX53" fmla="*/ 728663 w 1519238"/>
              <a:gd name="connsiteY53" fmla="*/ 76511 h 3103072"/>
              <a:gd name="connsiteX54" fmla="*/ 757238 w 1519238"/>
              <a:gd name="connsiteY54" fmla="*/ 90798 h 3103072"/>
              <a:gd name="connsiteX55" fmla="*/ 766763 w 1519238"/>
              <a:gd name="connsiteY55" fmla="*/ 105086 h 3103072"/>
              <a:gd name="connsiteX56" fmla="*/ 757238 w 1519238"/>
              <a:gd name="connsiteY56" fmla="*/ 71748 h 3103072"/>
              <a:gd name="connsiteX57" fmla="*/ 747713 w 1519238"/>
              <a:gd name="connsiteY57" fmla="*/ 57461 h 3103072"/>
              <a:gd name="connsiteX58" fmla="*/ 742950 w 1519238"/>
              <a:gd name="connsiteY58" fmla="*/ 43173 h 3103072"/>
              <a:gd name="connsiteX59" fmla="*/ 733425 w 1519238"/>
              <a:gd name="connsiteY59" fmla="*/ 28886 h 3103072"/>
              <a:gd name="connsiteX60" fmla="*/ 752475 w 1519238"/>
              <a:gd name="connsiteY60" fmla="*/ 38411 h 3103072"/>
              <a:gd name="connsiteX61" fmla="*/ 766763 w 1519238"/>
              <a:gd name="connsiteY61" fmla="*/ 43173 h 3103072"/>
              <a:gd name="connsiteX62" fmla="*/ 781050 w 1519238"/>
              <a:gd name="connsiteY62" fmla="*/ 43173 h 3103072"/>
              <a:gd name="connsiteX63" fmla="*/ 766763 w 1519238"/>
              <a:gd name="connsiteY63" fmla="*/ 14598 h 3103072"/>
              <a:gd name="connsiteX64" fmla="*/ 762000 w 1519238"/>
              <a:gd name="connsiteY64" fmla="*/ 311 h 3103072"/>
              <a:gd name="connsiteX65" fmla="*/ 804863 w 1519238"/>
              <a:gd name="connsiteY65" fmla="*/ 19361 h 3103072"/>
              <a:gd name="connsiteX66" fmla="*/ 814388 w 1519238"/>
              <a:gd name="connsiteY66" fmla="*/ 33648 h 3103072"/>
              <a:gd name="connsiteX67" fmla="*/ 857250 w 1519238"/>
              <a:gd name="connsiteY67" fmla="*/ 62223 h 3103072"/>
              <a:gd name="connsiteX68" fmla="*/ 876300 w 1519238"/>
              <a:gd name="connsiteY68" fmla="*/ 71748 h 3103072"/>
              <a:gd name="connsiteX69" fmla="*/ 890588 w 1519238"/>
              <a:gd name="connsiteY69" fmla="*/ 86036 h 3103072"/>
              <a:gd name="connsiteX70" fmla="*/ 904875 w 1519238"/>
              <a:gd name="connsiteY70" fmla="*/ 90798 h 3103072"/>
              <a:gd name="connsiteX71" fmla="*/ 947738 w 1519238"/>
              <a:gd name="connsiteY71" fmla="*/ 105086 h 3103072"/>
              <a:gd name="connsiteX72" fmla="*/ 966788 w 1519238"/>
              <a:gd name="connsiteY72" fmla="*/ 114611 h 3103072"/>
              <a:gd name="connsiteX73" fmla="*/ 985838 w 1519238"/>
              <a:gd name="connsiteY73" fmla="*/ 143186 h 3103072"/>
              <a:gd name="connsiteX74" fmla="*/ 1028700 w 1519238"/>
              <a:gd name="connsiteY74" fmla="*/ 176523 h 3103072"/>
              <a:gd name="connsiteX75" fmla="*/ 1047750 w 1519238"/>
              <a:gd name="connsiteY75" fmla="*/ 205098 h 3103072"/>
              <a:gd name="connsiteX76" fmla="*/ 1090613 w 1519238"/>
              <a:gd name="connsiteY76" fmla="*/ 252723 h 3103072"/>
              <a:gd name="connsiteX77" fmla="*/ 1109663 w 1519238"/>
              <a:gd name="connsiteY77" fmla="*/ 281298 h 3103072"/>
              <a:gd name="connsiteX78" fmla="*/ 1114425 w 1519238"/>
              <a:gd name="connsiteY78" fmla="*/ 300348 h 3103072"/>
              <a:gd name="connsiteX79" fmla="*/ 1138238 w 1519238"/>
              <a:gd name="connsiteY79" fmla="*/ 343211 h 3103072"/>
              <a:gd name="connsiteX80" fmla="*/ 1166813 w 1519238"/>
              <a:gd name="connsiteY80" fmla="*/ 362261 h 3103072"/>
              <a:gd name="connsiteX81" fmla="*/ 1204913 w 1519238"/>
              <a:gd name="connsiteY81" fmla="*/ 371786 h 3103072"/>
              <a:gd name="connsiteX82" fmla="*/ 1214438 w 1519238"/>
              <a:gd name="connsiteY82" fmla="*/ 386073 h 3103072"/>
              <a:gd name="connsiteX83" fmla="*/ 1238250 w 1519238"/>
              <a:gd name="connsiteY83" fmla="*/ 414648 h 3103072"/>
              <a:gd name="connsiteX84" fmla="*/ 1247775 w 1519238"/>
              <a:gd name="connsiteY84" fmla="*/ 443223 h 3103072"/>
              <a:gd name="connsiteX85" fmla="*/ 1252538 w 1519238"/>
              <a:gd name="connsiteY85" fmla="*/ 457511 h 3103072"/>
              <a:gd name="connsiteX86" fmla="*/ 1262063 w 1519238"/>
              <a:gd name="connsiteY86" fmla="*/ 476561 h 3103072"/>
              <a:gd name="connsiteX87" fmla="*/ 1290638 w 1519238"/>
              <a:gd name="connsiteY87" fmla="*/ 519423 h 3103072"/>
              <a:gd name="connsiteX88" fmla="*/ 1300163 w 1519238"/>
              <a:gd name="connsiteY88" fmla="*/ 533711 h 3103072"/>
              <a:gd name="connsiteX89" fmla="*/ 1304925 w 1519238"/>
              <a:gd name="connsiteY89" fmla="*/ 547998 h 3103072"/>
              <a:gd name="connsiteX90" fmla="*/ 1319213 w 1519238"/>
              <a:gd name="connsiteY90" fmla="*/ 557523 h 3103072"/>
              <a:gd name="connsiteX91" fmla="*/ 1371600 w 1519238"/>
              <a:gd name="connsiteY91" fmla="*/ 581336 h 3103072"/>
              <a:gd name="connsiteX92" fmla="*/ 1390650 w 1519238"/>
              <a:gd name="connsiteY92" fmla="*/ 590861 h 3103072"/>
              <a:gd name="connsiteX93" fmla="*/ 1419225 w 1519238"/>
              <a:gd name="connsiteY93" fmla="*/ 600386 h 3103072"/>
              <a:gd name="connsiteX94" fmla="*/ 1462088 w 1519238"/>
              <a:gd name="connsiteY94" fmla="*/ 595623 h 3103072"/>
              <a:gd name="connsiteX95" fmla="*/ 1476375 w 1519238"/>
              <a:gd name="connsiteY95" fmla="*/ 590861 h 3103072"/>
              <a:gd name="connsiteX96" fmla="*/ 1485900 w 1519238"/>
              <a:gd name="connsiteY96" fmla="*/ 576573 h 3103072"/>
              <a:gd name="connsiteX97" fmla="*/ 1504950 w 1519238"/>
              <a:gd name="connsiteY97" fmla="*/ 571811 h 3103072"/>
              <a:gd name="connsiteX98" fmla="*/ 1519238 w 1519238"/>
              <a:gd name="connsiteY98" fmla="*/ 567048 h 3103072"/>
              <a:gd name="connsiteX99" fmla="*/ 1509713 w 1519238"/>
              <a:gd name="connsiteY99" fmla="*/ 705161 h 3103072"/>
              <a:gd name="connsiteX100" fmla="*/ 1504950 w 1519238"/>
              <a:gd name="connsiteY100" fmla="*/ 719448 h 3103072"/>
              <a:gd name="connsiteX101" fmla="*/ 1485900 w 1519238"/>
              <a:gd name="connsiteY101" fmla="*/ 748023 h 3103072"/>
              <a:gd name="connsiteX102" fmla="*/ 1466850 w 1519238"/>
              <a:gd name="connsiteY102" fmla="*/ 786123 h 3103072"/>
              <a:gd name="connsiteX103" fmla="*/ 1457325 w 1519238"/>
              <a:gd name="connsiteY103" fmla="*/ 824223 h 3103072"/>
              <a:gd name="connsiteX104" fmla="*/ 1447800 w 1519238"/>
              <a:gd name="connsiteY104" fmla="*/ 909948 h 3103072"/>
              <a:gd name="connsiteX105" fmla="*/ 1438275 w 1519238"/>
              <a:gd name="connsiteY105" fmla="*/ 1014723 h 3103072"/>
              <a:gd name="connsiteX106" fmla="*/ 1428750 w 1519238"/>
              <a:gd name="connsiteY106" fmla="*/ 1090923 h 3103072"/>
              <a:gd name="connsiteX107" fmla="*/ 1414463 w 1519238"/>
              <a:gd name="connsiteY107" fmla="*/ 1119498 h 3103072"/>
              <a:gd name="connsiteX108" fmla="*/ 1400175 w 1519238"/>
              <a:gd name="connsiteY108" fmla="*/ 1148073 h 3103072"/>
              <a:gd name="connsiteX109" fmla="*/ 1395413 w 1519238"/>
              <a:gd name="connsiteY109" fmla="*/ 1162361 h 3103072"/>
              <a:gd name="connsiteX110" fmla="*/ 1338263 w 1519238"/>
              <a:gd name="connsiteY110" fmla="*/ 1148073 h 3103072"/>
              <a:gd name="connsiteX111" fmla="*/ 1314450 w 1519238"/>
              <a:gd name="connsiteY111" fmla="*/ 1143311 h 3103072"/>
              <a:gd name="connsiteX112" fmla="*/ 1285875 w 1519238"/>
              <a:gd name="connsiteY112" fmla="*/ 1133786 h 3103072"/>
              <a:gd name="connsiteX113" fmla="*/ 1223963 w 1519238"/>
              <a:gd name="connsiteY113" fmla="*/ 1138548 h 3103072"/>
              <a:gd name="connsiteX114" fmla="*/ 1214438 w 1519238"/>
              <a:gd name="connsiteY114" fmla="*/ 1167123 h 3103072"/>
              <a:gd name="connsiteX115" fmla="*/ 1204913 w 1519238"/>
              <a:gd name="connsiteY115" fmla="*/ 1186173 h 3103072"/>
              <a:gd name="connsiteX116" fmla="*/ 1195388 w 1519238"/>
              <a:gd name="connsiteY116" fmla="*/ 1214748 h 3103072"/>
              <a:gd name="connsiteX117" fmla="*/ 1190625 w 1519238"/>
              <a:gd name="connsiteY117" fmla="*/ 1281423 h 3103072"/>
              <a:gd name="connsiteX118" fmla="*/ 1176338 w 1519238"/>
              <a:gd name="connsiteY118" fmla="*/ 1300473 h 3103072"/>
              <a:gd name="connsiteX119" fmla="*/ 1190625 w 1519238"/>
              <a:gd name="connsiteY119" fmla="*/ 1333811 h 3103072"/>
              <a:gd name="connsiteX120" fmla="*/ 1200150 w 1519238"/>
              <a:gd name="connsiteY120" fmla="*/ 1348098 h 3103072"/>
              <a:gd name="connsiteX121" fmla="*/ 1209675 w 1519238"/>
              <a:gd name="connsiteY121" fmla="*/ 1381436 h 3103072"/>
              <a:gd name="connsiteX122" fmla="*/ 1219200 w 1519238"/>
              <a:gd name="connsiteY122" fmla="*/ 1400486 h 3103072"/>
              <a:gd name="connsiteX123" fmla="*/ 1223963 w 1519238"/>
              <a:gd name="connsiteY123" fmla="*/ 1467161 h 3103072"/>
              <a:gd name="connsiteX124" fmla="*/ 1228725 w 1519238"/>
              <a:gd name="connsiteY124" fmla="*/ 1486211 h 3103072"/>
              <a:gd name="connsiteX125" fmla="*/ 1233488 w 1519238"/>
              <a:gd name="connsiteY125" fmla="*/ 1510023 h 3103072"/>
              <a:gd name="connsiteX126" fmla="*/ 1228725 w 1519238"/>
              <a:gd name="connsiteY126" fmla="*/ 1557648 h 3103072"/>
              <a:gd name="connsiteX127" fmla="*/ 1209675 w 1519238"/>
              <a:gd name="connsiteY127" fmla="*/ 1605273 h 3103072"/>
              <a:gd name="connsiteX128" fmla="*/ 1204913 w 1519238"/>
              <a:gd name="connsiteY128" fmla="*/ 1676711 h 3103072"/>
              <a:gd name="connsiteX129" fmla="*/ 1195388 w 1519238"/>
              <a:gd name="connsiteY129" fmla="*/ 1710048 h 3103072"/>
              <a:gd name="connsiteX130" fmla="*/ 1185863 w 1519238"/>
              <a:gd name="connsiteY130" fmla="*/ 1748148 h 3103072"/>
              <a:gd name="connsiteX131" fmla="*/ 1190625 w 1519238"/>
              <a:gd name="connsiteY131" fmla="*/ 1833873 h 3103072"/>
              <a:gd name="connsiteX132" fmla="*/ 1200150 w 1519238"/>
              <a:gd name="connsiteY132" fmla="*/ 1867211 h 3103072"/>
              <a:gd name="connsiteX133" fmla="*/ 1204913 w 1519238"/>
              <a:gd name="connsiteY133" fmla="*/ 1886261 h 3103072"/>
              <a:gd name="connsiteX134" fmla="*/ 1219200 w 1519238"/>
              <a:gd name="connsiteY134" fmla="*/ 1933886 h 3103072"/>
              <a:gd name="connsiteX135" fmla="*/ 1223963 w 1519238"/>
              <a:gd name="connsiteY135" fmla="*/ 2124386 h 3103072"/>
              <a:gd name="connsiteX136" fmla="*/ 1233488 w 1519238"/>
              <a:gd name="connsiteY136" fmla="*/ 2186298 h 3103072"/>
              <a:gd name="connsiteX137" fmla="*/ 1243013 w 1519238"/>
              <a:gd name="connsiteY137" fmla="*/ 2200586 h 3103072"/>
              <a:gd name="connsiteX138" fmla="*/ 1247775 w 1519238"/>
              <a:gd name="connsiteY138" fmla="*/ 2214873 h 3103072"/>
              <a:gd name="connsiteX139" fmla="*/ 1257300 w 1519238"/>
              <a:gd name="connsiteY139" fmla="*/ 2233923 h 3103072"/>
              <a:gd name="connsiteX140" fmla="*/ 1271588 w 1519238"/>
              <a:gd name="connsiteY140" fmla="*/ 2276786 h 3103072"/>
              <a:gd name="connsiteX141" fmla="*/ 1264444 w 1519238"/>
              <a:gd name="connsiteY141" fmla="*/ 2364892 h 3103072"/>
              <a:gd name="connsiteX142" fmla="*/ 1202532 w 1519238"/>
              <a:gd name="connsiteY142" fmla="*/ 2422042 h 3103072"/>
              <a:gd name="connsiteX143" fmla="*/ 1100138 w 1519238"/>
              <a:gd name="connsiteY143" fmla="*/ 2464906 h 3103072"/>
              <a:gd name="connsiteX144" fmla="*/ 1052512 w 1519238"/>
              <a:gd name="connsiteY144" fmla="*/ 2555392 h 3103072"/>
              <a:gd name="connsiteX145" fmla="*/ 1062037 w 1519238"/>
              <a:gd name="connsiteY145" fmla="*/ 2610161 h 3103072"/>
              <a:gd name="connsiteX146" fmla="*/ 1042987 w 1519238"/>
              <a:gd name="connsiteY146" fmla="*/ 2662548 h 3103072"/>
              <a:gd name="connsiteX147" fmla="*/ 1071563 w 1519238"/>
              <a:gd name="connsiteY147" fmla="*/ 2743510 h 3103072"/>
              <a:gd name="connsiteX148" fmla="*/ 1164431 w 1519238"/>
              <a:gd name="connsiteY148" fmla="*/ 2750652 h 3103072"/>
              <a:gd name="connsiteX149" fmla="*/ 1193006 w 1519238"/>
              <a:gd name="connsiteY149" fmla="*/ 2803040 h 3103072"/>
              <a:gd name="connsiteX150" fmla="*/ 1176337 w 1519238"/>
              <a:gd name="connsiteY150" fmla="*/ 2855426 h 3103072"/>
              <a:gd name="connsiteX151" fmla="*/ 1219200 w 1519238"/>
              <a:gd name="connsiteY151" fmla="*/ 2872095 h 3103072"/>
              <a:gd name="connsiteX152" fmla="*/ 1233488 w 1519238"/>
              <a:gd name="connsiteY152" fmla="*/ 2922101 h 3103072"/>
              <a:gd name="connsiteX153" fmla="*/ 1214438 w 1519238"/>
              <a:gd name="connsiteY153" fmla="*/ 2945912 h 3103072"/>
              <a:gd name="connsiteX154" fmla="*/ 1254919 w 1519238"/>
              <a:gd name="connsiteY154" fmla="*/ 2962581 h 3103072"/>
              <a:gd name="connsiteX155" fmla="*/ 1276350 w 1519238"/>
              <a:gd name="connsiteY155" fmla="*/ 3017349 h 3103072"/>
              <a:gd name="connsiteX156" fmla="*/ 1252537 w 1519238"/>
              <a:gd name="connsiteY156" fmla="*/ 3026874 h 3103072"/>
              <a:gd name="connsiteX157" fmla="*/ 1226344 w 1519238"/>
              <a:gd name="connsiteY157" fmla="*/ 3010204 h 3103072"/>
              <a:gd name="connsiteX158" fmla="*/ 959644 w 1519238"/>
              <a:gd name="connsiteY158" fmla="*/ 3060210 h 3103072"/>
              <a:gd name="connsiteX159" fmla="*/ 966788 w 1519238"/>
              <a:gd name="connsiteY159" fmla="*/ 3095929 h 3103072"/>
              <a:gd name="connsiteX160" fmla="*/ 904875 w 1519238"/>
              <a:gd name="connsiteY160" fmla="*/ 3103072 h 3103072"/>
              <a:gd name="connsiteX0" fmla="*/ 0 w 1519238"/>
              <a:gd name="connsiteY0" fmla="*/ 1524311 h 3103072"/>
              <a:gd name="connsiteX1" fmla="*/ 23813 w 1519238"/>
              <a:gd name="connsiteY1" fmla="*/ 1486211 h 3103072"/>
              <a:gd name="connsiteX2" fmla="*/ 28575 w 1519238"/>
              <a:gd name="connsiteY2" fmla="*/ 1471923 h 3103072"/>
              <a:gd name="connsiteX3" fmla="*/ 47625 w 1519238"/>
              <a:gd name="connsiteY3" fmla="*/ 1438586 h 3103072"/>
              <a:gd name="connsiteX4" fmla="*/ 61913 w 1519238"/>
              <a:gd name="connsiteY4" fmla="*/ 1424298 h 3103072"/>
              <a:gd name="connsiteX5" fmla="*/ 80963 w 1519238"/>
              <a:gd name="connsiteY5" fmla="*/ 1395723 h 3103072"/>
              <a:gd name="connsiteX6" fmla="*/ 85725 w 1519238"/>
              <a:gd name="connsiteY6" fmla="*/ 1371911 h 3103072"/>
              <a:gd name="connsiteX7" fmla="*/ 119063 w 1519238"/>
              <a:gd name="connsiteY7" fmla="*/ 1338573 h 3103072"/>
              <a:gd name="connsiteX8" fmla="*/ 147638 w 1519238"/>
              <a:gd name="connsiteY8" fmla="*/ 1333811 h 3103072"/>
              <a:gd name="connsiteX9" fmla="*/ 157163 w 1519238"/>
              <a:gd name="connsiteY9" fmla="*/ 1305236 h 3103072"/>
              <a:gd name="connsiteX10" fmla="*/ 166688 w 1519238"/>
              <a:gd name="connsiteY10" fmla="*/ 1252848 h 3103072"/>
              <a:gd name="connsiteX11" fmla="*/ 157163 w 1519238"/>
              <a:gd name="connsiteY11" fmla="*/ 1176648 h 3103072"/>
              <a:gd name="connsiteX12" fmla="*/ 147638 w 1519238"/>
              <a:gd name="connsiteY12" fmla="*/ 1148073 h 3103072"/>
              <a:gd name="connsiteX13" fmla="*/ 142875 w 1519238"/>
              <a:gd name="connsiteY13" fmla="*/ 1114736 h 3103072"/>
              <a:gd name="connsiteX14" fmla="*/ 133350 w 1519238"/>
              <a:gd name="connsiteY14" fmla="*/ 1095686 h 3103072"/>
              <a:gd name="connsiteX15" fmla="*/ 128588 w 1519238"/>
              <a:gd name="connsiteY15" fmla="*/ 1081398 h 3103072"/>
              <a:gd name="connsiteX16" fmla="*/ 133350 w 1519238"/>
              <a:gd name="connsiteY16" fmla="*/ 986148 h 3103072"/>
              <a:gd name="connsiteX17" fmla="*/ 138113 w 1519238"/>
              <a:gd name="connsiteY17" fmla="*/ 971861 h 3103072"/>
              <a:gd name="connsiteX18" fmla="*/ 147638 w 1519238"/>
              <a:gd name="connsiteY18" fmla="*/ 957573 h 3103072"/>
              <a:gd name="connsiteX19" fmla="*/ 161925 w 1519238"/>
              <a:gd name="connsiteY19" fmla="*/ 943286 h 3103072"/>
              <a:gd name="connsiteX20" fmla="*/ 176213 w 1519238"/>
              <a:gd name="connsiteY20" fmla="*/ 900423 h 3103072"/>
              <a:gd name="connsiteX21" fmla="*/ 180975 w 1519238"/>
              <a:gd name="connsiteY21" fmla="*/ 886136 h 3103072"/>
              <a:gd name="connsiteX22" fmla="*/ 190500 w 1519238"/>
              <a:gd name="connsiteY22" fmla="*/ 867086 h 3103072"/>
              <a:gd name="connsiteX23" fmla="*/ 204788 w 1519238"/>
              <a:gd name="connsiteY23" fmla="*/ 814698 h 3103072"/>
              <a:gd name="connsiteX24" fmla="*/ 214313 w 1519238"/>
              <a:gd name="connsiteY24" fmla="*/ 781361 h 3103072"/>
              <a:gd name="connsiteX25" fmla="*/ 223838 w 1519238"/>
              <a:gd name="connsiteY25" fmla="*/ 767073 h 3103072"/>
              <a:gd name="connsiteX26" fmla="*/ 242888 w 1519238"/>
              <a:gd name="connsiteY26" fmla="*/ 733736 h 3103072"/>
              <a:gd name="connsiteX27" fmla="*/ 280988 w 1519238"/>
              <a:gd name="connsiteY27" fmla="*/ 714686 h 3103072"/>
              <a:gd name="connsiteX28" fmla="*/ 300038 w 1519238"/>
              <a:gd name="connsiteY28" fmla="*/ 705161 h 3103072"/>
              <a:gd name="connsiteX29" fmla="*/ 314325 w 1519238"/>
              <a:gd name="connsiteY29" fmla="*/ 690873 h 3103072"/>
              <a:gd name="connsiteX30" fmla="*/ 328613 w 1519238"/>
              <a:gd name="connsiteY30" fmla="*/ 681348 h 3103072"/>
              <a:gd name="connsiteX31" fmla="*/ 333375 w 1519238"/>
              <a:gd name="connsiteY31" fmla="*/ 667061 h 3103072"/>
              <a:gd name="connsiteX32" fmla="*/ 347663 w 1519238"/>
              <a:gd name="connsiteY32" fmla="*/ 652773 h 3103072"/>
              <a:gd name="connsiteX33" fmla="*/ 357188 w 1519238"/>
              <a:gd name="connsiteY33" fmla="*/ 638486 h 3103072"/>
              <a:gd name="connsiteX34" fmla="*/ 385763 w 1519238"/>
              <a:gd name="connsiteY34" fmla="*/ 614673 h 3103072"/>
              <a:gd name="connsiteX35" fmla="*/ 395288 w 1519238"/>
              <a:gd name="connsiteY35" fmla="*/ 600386 h 3103072"/>
              <a:gd name="connsiteX36" fmla="*/ 409575 w 1519238"/>
              <a:gd name="connsiteY36" fmla="*/ 581336 h 3103072"/>
              <a:gd name="connsiteX37" fmla="*/ 433388 w 1519238"/>
              <a:gd name="connsiteY37" fmla="*/ 552761 h 3103072"/>
              <a:gd name="connsiteX38" fmla="*/ 452438 w 1519238"/>
              <a:gd name="connsiteY38" fmla="*/ 543236 h 3103072"/>
              <a:gd name="connsiteX39" fmla="*/ 481013 w 1519238"/>
              <a:gd name="connsiteY39" fmla="*/ 509898 h 3103072"/>
              <a:gd name="connsiteX40" fmla="*/ 514350 w 1519238"/>
              <a:gd name="connsiteY40" fmla="*/ 471798 h 3103072"/>
              <a:gd name="connsiteX41" fmla="*/ 557213 w 1519238"/>
              <a:gd name="connsiteY41" fmla="*/ 428936 h 3103072"/>
              <a:gd name="connsiteX42" fmla="*/ 590550 w 1519238"/>
              <a:gd name="connsiteY42" fmla="*/ 395598 h 3103072"/>
              <a:gd name="connsiteX43" fmla="*/ 609600 w 1519238"/>
              <a:gd name="connsiteY43" fmla="*/ 333686 h 3103072"/>
              <a:gd name="connsiteX44" fmla="*/ 628650 w 1519238"/>
              <a:gd name="connsiteY44" fmla="*/ 305111 h 3103072"/>
              <a:gd name="connsiteX45" fmla="*/ 652463 w 1519238"/>
              <a:gd name="connsiteY45" fmla="*/ 271773 h 3103072"/>
              <a:gd name="connsiteX46" fmla="*/ 676275 w 1519238"/>
              <a:gd name="connsiteY46" fmla="*/ 243198 h 3103072"/>
              <a:gd name="connsiteX47" fmla="*/ 690563 w 1519238"/>
              <a:gd name="connsiteY47" fmla="*/ 209861 h 3103072"/>
              <a:gd name="connsiteX48" fmla="*/ 700088 w 1519238"/>
              <a:gd name="connsiteY48" fmla="*/ 181286 h 3103072"/>
              <a:gd name="connsiteX49" fmla="*/ 714375 w 1519238"/>
              <a:gd name="connsiteY49" fmla="*/ 157473 h 3103072"/>
              <a:gd name="connsiteX50" fmla="*/ 742950 w 1519238"/>
              <a:gd name="connsiteY50" fmla="*/ 133661 h 3103072"/>
              <a:gd name="connsiteX51" fmla="*/ 747713 w 1519238"/>
              <a:gd name="connsiteY51" fmla="*/ 119373 h 3103072"/>
              <a:gd name="connsiteX52" fmla="*/ 733425 w 1519238"/>
              <a:gd name="connsiteY52" fmla="*/ 90798 h 3103072"/>
              <a:gd name="connsiteX53" fmla="*/ 728663 w 1519238"/>
              <a:gd name="connsiteY53" fmla="*/ 76511 h 3103072"/>
              <a:gd name="connsiteX54" fmla="*/ 757238 w 1519238"/>
              <a:gd name="connsiteY54" fmla="*/ 90798 h 3103072"/>
              <a:gd name="connsiteX55" fmla="*/ 766763 w 1519238"/>
              <a:gd name="connsiteY55" fmla="*/ 105086 h 3103072"/>
              <a:gd name="connsiteX56" fmla="*/ 757238 w 1519238"/>
              <a:gd name="connsiteY56" fmla="*/ 71748 h 3103072"/>
              <a:gd name="connsiteX57" fmla="*/ 747713 w 1519238"/>
              <a:gd name="connsiteY57" fmla="*/ 57461 h 3103072"/>
              <a:gd name="connsiteX58" fmla="*/ 742950 w 1519238"/>
              <a:gd name="connsiteY58" fmla="*/ 43173 h 3103072"/>
              <a:gd name="connsiteX59" fmla="*/ 733425 w 1519238"/>
              <a:gd name="connsiteY59" fmla="*/ 28886 h 3103072"/>
              <a:gd name="connsiteX60" fmla="*/ 752475 w 1519238"/>
              <a:gd name="connsiteY60" fmla="*/ 38411 h 3103072"/>
              <a:gd name="connsiteX61" fmla="*/ 766763 w 1519238"/>
              <a:gd name="connsiteY61" fmla="*/ 43173 h 3103072"/>
              <a:gd name="connsiteX62" fmla="*/ 781050 w 1519238"/>
              <a:gd name="connsiteY62" fmla="*/ 43173 h 3103072"/>
              <a:gd name="connsiteX63" fmla="*/ 766763 w 1519238"/>
              <a:gd name="connsiteY63" fmla="*/ 14598 h 3103072"/>
              <a:gd name="connsiteX64" fmla="*/ 762000 w 1519238"/>
              <a:gd name="connsiteY64" fmla="*/ 311 h 3103072"/>
              <a:gd name="connsiteX65" fmla="*/ 804863 w 1519238"/>
              <a:gd name="connsiteY65" fmla="*/ 19361 h 3103072"/>
              <a:gd name="connsiteX66" fmla="*/ 814388 w 1519238"/>
              <a:gd name="connsiteY66" fmla="*/ 33648 h 3103072"/>
              <a:gd name="connsiteX67" fmla="*/ 857250 w 1519238"/>
              <a:gd name="connsiteY67" fmla="*/ 62223 h 3103072"/>
              <a:gd name="connsiteX68" fmla="*/ 876300 w 1519238"/>
              <a:gd name="connsiteY68" fmla="*/ 71748 h 3103072"/>
              <a:gd name="connsiteX69" fmla="*/ 890588 w 1519238"/>
              <a:gd name="connsiteY69" fmla="*/ 86036 h 3103072"/>
              <a:gd name="connsiteX70" fmla="*/ 904875 w 1519238"/>
              <a:gd name="connsiteY70" fmla="*/ 90798 h 3103072"/>
              <a:gd name="connsiteX71" fmla="*/ 947738 w 1519238"/>
              <a:gd name="connsiteY71" fmla="*/ 105086 h 3103072"/>
              <a:gd name="connsiteX72" fmla="*/ 966788 w 1519238"/>
              <a:gd name="connsiteY72" fmla="*/ 114611 h 3103072"/>
              <a:gd name="connsiteX73" fmla="*/ 985838 w 1519238"/>
              <a:gd name="connsiteY73" fmla="*/ 143186 h 3103072"/>
              <a:gd name="connsiteX74" fmla="*/ 1028700 w 1519238"/>
              <a:gd name="connsiteY74" fmla="*/ 176523 h 3103072"/>
              <a:gd name="connsiteX75" fmla="*/ 1047750 w 1519238"/>
              <a:gd name="connsiteY75" fmla="*/ 205098 h 3103072"/>
              <a:gd name="connsiteX76" fmla="*/ 1090613 w 1519238"/>
              <a:gd name="connsiteY76" fmla="*/ 252723 h 3103072"/>
              <a:gd name="connsiteX77" fmla="*/ 1109663 w 1519238"/>
              <a:gd name="connsiteY77" fmla="*/ 281298 h 3103072"/>
              <a:gd name="connsiteX78" fmla="*/ 1114425 w 1519238"/>
              <a:gd name="connsiteY78" fmla="*/ 300348 h 3103072"/>
              <a:gd name="connsiteX79" fmla="*/ 1138238 w 1519238"/>
              <a:gd name="connsiteY79" fmla="*/ 343211 h 3103072"/>
              <a:gd name="connsiteX80" fmla="*/ 1166813 w 1519238"/>
              <a:gd name="connsiteY80" fmla="*/ 362261 h 3103072"/>
              <a:gd name="connsiteX81" fmla="*/ 1204913 w 1519238"/>
              <a:gd name="connsiteY81" fmla="*/ 371786 h 3103072"/>
              <a:gd name="connsiteX82" fmla="*/ 1214438 w 1519238"/>
              <a:gd name="connsiteY82" fmla="*/ 386073 h 3103072"/>
              <a:gd name="connsiteX83" fmla="*/ 1238250 w 1519238"/>
              <a:gd name="connsiteY83" fmla="*/ 414648 h 3103072"/>
              <a:gd name="connsiteX84" fmla="*/ 1247775 w 1519238"/>
              <a:gd name="connsiteY84" fmla="*/ 443223 h 3103072"/>
              <a:gd name="connsiteX85" fmla="*/ 1252538 w 1519238"/>
              <a:gd name="connsiteY85" fmla="*/ 457511 h 3103072"/>
              <a:gd name="connsiteX86" fmla="*/ 1262063 w 1519238"/>
              <a:gd name="connsiteY86" fmla="*/ 476561 h 3103072"/>
              <a:gd name="connsiteX87" fmla="*/ 1290638 w 1519238"/>
              <a:gd name="connsiteY87" fmla="*/ 519423 h 3103072"/>
              <a:gd name="connsiteX88" fmla="*/ 1300163 w 1519238"/>
              <a:gd name="connsiteY88" fmla="*/ 533711 h 3103072"/>
              <a:gd name="connsiteX89" fmla="*/ 1304925 w 1519238"/>
              <a:gd name="connsiteY89" fmla="*/ 547998 h 3103072"/>
              <a:gd name="connsiteX90" fmla="*/ 1319213 w 1519238"/>
              <a:gd name="connsiteY90" fmla="*/ 557523 h 3103072"/>
              <a:gd name="connsiteX91" fmla="*/ 1371600 w 1519238"/>
              <a:gd name="connsiteY91" fmla="*/ 581336 h 3103072"/>
              <a:gd name="connsiteX92" fmla="*/ 1390650 w 1519238"/>
              <a:gd name="connsiteY92" fmla="*/ 590861 h 3103072"/>
              <a:gd name="connsiteX93" fmla="*/ 1419225 w 1519238"/>
              <a:gd name="connsiteY93" fmla="*/ 600386 h 3103072"/>
              <a:gd name="connsiteX94" fmla="*/ 1462088 w 1519238"/>
              <a:gd name="connsiteY94" fmla="*/ 595623 h 3103072"/>
              <a:gd name="connsiteX95" fmla="*/ 1476375 w 1519238"/>
              <a:gd name="connsiteY95" fmla="*/ 590861 h 3103072"/>
              <a:gd name="connsiteX96" fmla="*/ 1485900 w 1519238"/>
              <a:gd name="connsiteY96" fmla="*/ 576573 h 3103072"/>
              <a:gd name="connsiteX97" fmla="*/ 1504950 w 1519238"/>
              <a:gd name="connsiteY97" fmla="*/ 571811 h 3103072"/>
              <a:gd name="connsiteX98" fmla="*/ 1519238 w 1519238"/>
              <a:gd name="connsiteY98" fmla="*/ 567048 h 3103072"/>
              <a:gd name="connsiteX99" fmla="*/ 1509713 w 1519238"/>
              <a:gd name="connsiteY99" fmla="*/ 705161 h 3103072"/>
              <a:gd name="connsiteX100" fmla="*/ 1504950 w 1519238"/>
              <a:gd name="connsiteY100" fmla="*/ 719448 h 3103072"/>
              <a:gd name="connsiteX101" fmla="*/ 1485900 w 1519238"/>
              <a:gd name="connsiteY101" fmla="*/ 748023 h 3103072"/>
              <a:gd name="connsiteX102" fmla="*/ 1466850 w 1519238"/>
              <a:gd name="connsiteY102" fmla="*/ 786123 h 3103072"/>
              <a:gd name="connsiteX103" fmla="*/ 1457325 w 1519238"/>
              <a:gd name="connsiteY103" fmla="*/ 824223 h 3103072"/>
              <a:gd name="connsiteX104" fmla="*/ 1447800 w 1519238"/>
              <a:gd name="connsiteY104" fmla="*/ 909948 h 3103072"/>
              <a:gd name="connsiteX105" fmla="*/ 1438275 w 1519238"/>
              <a:gd name="connsiteY105" fmla="*/ 1014723 h 3103072"/>
              <a:gd name="connsiteX106" fmla="*/ 1428750 w 1519238"/>
              <a:gd name="connsiteY106" fmla="*/ 1090923 h 3103072"/>
              <a:gd name="connsiteX107" fmla="*/ 1414463 w 1519238"/>
              <a:gd name="connsiteY107" fmla="*/ 1119498 h 3103072"/>
              <a:gd name="connsiteX108" fmla="*/ 1400175 w 1519238"/>
              <a:gd name="connsiteY108" fmla="*/ 1148073 h 3103072"/>
              <a:gd name="connsiteX109" fmla="*/ 1395413 w 1519238"/>
              <a:gd name="connsiteY109" fmla="*/ 1162361 h 3103072"/>
              <a:gd name="connsiteX110" fmla="*/ 1338263 w 1519238"/>
              <a:gd name="connsiteY110" fmla="*/ 1148073 h 3103072"/>
              <a:gd name="connsiteX111" fmla="*/ 1314450 w 1519238"/>
              <a:gd name="connsiteY111" fmla="*/ 1143311 h 3103072"/>
              <a:gd name="connsiteX112" fmla="*/ 1285875 w 1519238"/>
              <a:gd name="connsiteY112" fmla="*/ 1133786 h 3103072"/>
              <a:gd name="connsiteX113" fmla="*/ 1223963 w 1519238"/>
              <a:gd name="connsiteY113" fmla="*/ 1138548 h 3103072"/>
              <a:gd name="connsiteX114" fmla="*/ 1214438 w 1519238"/>
              <a:gd name="connsiteY114" fmla="*/ 1167123 h 3103072"/>
              <a:gd name="connsiteX115" fmla="*/ 1204913 w 1519238"/>
              <a:gd name="connsiteY115" fmla="*/ 1186173 h 3103072"/>
              <a:gd name="connsiteX116" fmla="*/ 1195388 w 1519238"/>
              <a:gd name="connsiteY116" fmla="*/ 1214748 h 3103072"/>
              <a:gd name="connsiteX117" fmla="*/ 1190625 w 1519238"/>
              <a:gd name="connsiteY117" fmla="*/ 1281423 h 3103072"/>
              <a:gd name="connsiteX118" fmla="*/ 1176338 w 1519238"/>
              <a:gd name="connsiteY118" fmla="*/ 1300473 h 3103072"/>
              <a:gd name="connsiteX119" fmla="*/ 1190625 w 1519238"/>
              <a:gd name="connsiteY119" fmla="*/ 1333811 h 3103072"/>
              <a:gd name="connsiteX120" fmla="*/ 1200150 w 1519238"/>
              <a:gd name="connsiteY120" fmla="*/ 1348098 h 3103072"/>
              <a:gd name="connsiteX121" fmla="*/ 1209675 w 1519238"/>
              <a:gd name="connsiteY121" fmla="*/ 1381436 h 3103072"/>
              <a:gd name="connsiteX122" fmla="*/ 1219200 w 1519238"/>
              <a:gd name="connsiteY122" fmla="*/ 1400486 h 3103072"/>
              <a:gd name="connsiteX123" fmla="*/ 1223963 w 1519238"/>
              <a:gd name="connsiteY123" fmla="*/ 1467161 h 3103072"/>
              <a:gd name="connsiteX124" fmla="*/ 1228725 w 1519238"/>
              <a:gd name="connsiteY124" fmla="*/ 1486211 h 3103072"/>
              <a:gd name="connsiteX125" fmla="*/ 1233488 w 1519238"/>
              <a:gd name="connsiteY125" fmla="*/ 1510023 h 3103072"/>
              <a:gd name="connsiteX126" fmla="*/ 1228725 w 1519238"/>
              <a:gd name="connsiteY126" fmla="*/ 1557648 h 3103072"/>
              <a:gd name="connsiteX127" fmla="*/ 1209675 w 1519238"/>
              <a:gd name="connsiteY127" fmla="*/ 1605273 h 3103072"/>
              <a:gd name="connsiteX128" fmla="*/ 1204913 w 1519238"/>
              <a:gd name="connsiteY128" fmla="*/ 1676711 h 3103072"/>
              <a:gd name="connsiteX129" fmla="*/ 1195388 w 1519238"/>
              <a:gd name="connsiteY129" fmla="*/ 1710048 h 3103072"/>
              <a:gd name="connsiteX130" fmla="*/ 1185863 w 1519238"/>
              <a:gd name="connsiteY130" fmla="*/ 1748148 h 3103072"/>
              <a:gd name="connsiteX131" fmla="*/ 1190625 w 1519238"/>
              <a:gd name="connsiteY131" fmla="*/ 1833873 h 3103072"/>
              <a:gd name="connsiteX132" fmla="*/ 1200150 w 1519238"/>
              <a:gd name="connsiteY132" fmla="*/ 1867211 h 3103072"/>
              <a:gd name="connsiteX133" fmla="*/ 1204913 w 1519238"/>
              <a:gd name="connsiteY133" fmla="*/ 1886261 h 3103072"/>
              <a:gd name="connsiteX134" fmla="*/ 1219200 w 1519238"/>
              <a:gd name="connsiteY134" fmla="*/ 1933886 h 3103072"/>
              <a:gd name="connsiteX135" fmla="*/ 1223963 w 1519238"/>
              <a:gd name="connsiteY135" fmla="*/ 2124386 h 3103072"/>
              <a:gd name="connsiteX136" fmla="*/ 1233488 w 1519238"/>
              <a:gd name="connsiteY136" fmla="*/ 2186298 h 3103072"/>
              <a:gd name="connsiteX137" fmla="*/ 1243013 w 1519238"/>
              <a:gd name="connsiteY137" fmla="*/ 2200586 h 3103072"/>
              <a:gd name="connsiteX138" fmla="*/ 1247775 w 1519238"/>
              <a:gd name="connsiteY138" fmla="*/ 2214873 h 3103072"/>
              <a:gd name="connsiteX139" fmla="*/ 1257300 w 1519238"/>
              <a:gd name="connsiteY139" fmla="*/ 2233923 h 3103072"/>
              <a:gd name="connsiteX140" fmla="*/ 1271588 w 1519238"/>
              <a:gd name="connsiteY140" fmla="*/ 2276786 h 3103072"/>
              <a:gd name="connsiteX141" fmla="*/ 1264444 w 1519238"/>
              <a:gd name="connsiteY141" fmla="*/ 2364892 h 3103072"/>
              <a:gd name="connsiteX142" fmla="*/ 1202532 w 1519238"/>
              <a:gd name="connsiteY142" fmla="*/ 2422042 h 3103072"/>
              <a:gd name="connsiteX143" fmla="*/ 1100138 w 1519238"/>
              <a:gd name="connsiteY143" fmla="*/ 2464906 h 3103072"/>
              <a:gd name="connsiteX144" fmla="*/ 1052512 w 1519238"/>
              <a:gd name="connsiteY144" fmla="*/ 2555392 h 3103072"/>
              <a:gd name="connsiteX145" fmla="*/ 1062037 w 1519238"/>
              <a:gd name="connsiteY145" fmla="*/ 2610161 h 3103072"/>
              <a:gd name="connsiteX146" fmla="*/ 1042987 w 1519238"/>
              <a:gd name="connsiteY146" fmla="*/ 2662548 h 3103072"/>
              <a:gd name="connsiteX147" fmla="*/ 1071563 w 1519238"/>
              <a:gd name="connsiteY147" fmla="*/ 2743510 h 3103072"/>
              <a:gd name="connsiteX148" fmla="*/ 1164431 w 1519238"/>
              <a:gd name="connsiteY148" fmla="*/ 2750652 h 3103072"/>
              <a:gd name="connsiteX149" fmla="*/ 1193006 w 1519238"/>
              <a:gd name="connsiteY149" fmla="*/ 2803040 h 3103072"/>
              <a:gd name="connsiteX150" fmla="*/ 1176337 w 1519238"/>
              <a:gd name="connsiteY150" fmla="*/ 2855426 h 3103072"/>
              <a:gd name="connsiteX151" fmla="*/ 1219200 w 1519238"/>
              <a:gd name="connsiteY151" fmla="*/ 2872095 h 3103072"/>
              <a:gd name="connsiteX152" fmla="*/ 1233488 w 1519238"/>
              <a:gd name="connsiteY152" fmla="*/ 2922101 h 3103072"/>
              <a:gd name="connsiteX153" fmla="*/ 1214438 w 1519238"/>
              <a:gd name="connsiteY153" fmla="*/ 2945912 h 3103072"/>
              <a:gd name="connsiteX154" fmla="*/ 1254919 w 1519238"/>
              <a:gd name="connsiteY154" fmla="*/ 2962581 h 3103072"/>
              <a:gd name="connsiteX155" fmla="*/ 1276350 w 1519238"/>
              <a:gd name="connsiteY155" fmla="*/ 3017349 h 3103072"/>
              <a:gd name="connsiteX156" fmla="*/ 1252537 w 1519238"/>
              <a:gd name="connsiteY156" fmla="*/ 3026874 h 3103072"/>
              <a:gd name="connsiteX157" fmla="*/ 1226344 w 1519238"/>
              <a:gd name="connsiteY157" fmla="*/ 3010204 h 3103072"/>
              <a:gd name="connsiteX158" fmla="*/ 959644 w 1519238"/>
              <a:gd name="connsiteY158" fmla="*/ 3060210 h 3103072"/>
              <a:gd name="connsiteX159" fmla="*/ 966788 w 1519238"/>
              <a:gd name="connsiteY159" fmla="*/ 3095929 h 3103072"/>
              <a:gd name="connsiteX160" fmla="*/ 904875 w 1519238"/>
              <a:gd name="connsiteY160" fmla="*/ 3103072 h 3103072"/>
              <a:gd name="connsiteX161" fmla="*/ 902494 w 1519238"/>
              <a:gd name="connsiteY161" fmla="*/ 3095927 h 3103072"/>
              <a:gd name="connsiteX0" fmla="*/ 0 w 1519238"/>
              <a:gd name="connsiteY0" fmla="*/ 1524311 h 3222146"/>
              <a:gd name="connsiteX1" fmla="*/ 23813 w 1519238"/>
              <a:gd name="connsiteY1" fmla="*/ 1486211 h 3222146"/>
              <a:gd name="connsiteX2" fmla="*/ 28575 w 1519238"/>
              <a:gd name="connsiteY2" fmla="*/ 1471923 h 3222146"/>
              <a:gd name="connsiteX3" fmla="*/ 47625 w 1519238"/>
              <a:gd name="connsiteY3" fmla="*/ 1438586 h 3222146"/>
              <a:gd name="connsiteX4" fmla="*/ 61913 w 1519238"/>
              <a:gd name="connsiteY4" fmla="*/ 1424298 h 3222146"/>
              <a:gd name="connsiteX5" fmla="*/ 80963 w 1519238"/>
              <a:gd name="connsiteY5" fmla="*/ 1395723 h 3222146"/>
              <a:gd name="connsiteX6" fmla="*/ 85725 w 1519238"/>
              <a:gd name="connsiteY6" fmla="*/ 1371911 h 3222146"/>
              <a:gd name="connsiteX7" fmla="*/ 119063 w 1519238"/>
              <a:gd name="connsiteY7" fmla="*/ 1338573 h 3222146"/>
              <a:gd name="connsiteX8" fmla="*/ 147638 w 1519238"/>
              <a:gd name="connsiteY8" fmla="*/ 1333811 h 3222146"/>
              <a:gd name="connsiteX9" fmla="*/ 157163 w 1519238"/>
              <a:gd name="connsiteY9" fmla="*/ 1305236 h 3222146"/>
              <a:gd name="connsiteX10" fmla="*/ 166688 w 1519238"/>
              <a:gd name="connsiteY10" fmla="*/ 1252848 h 3222146"/>
              <a:gd name="connsiteX11" fmla="*/ 157163 w 1519238"/>
              <a:gd name="connsiteY11" fmla="*/ 1176648 h 3222146"/>
              <a:gd name="connsiteX12" fmla="*/ 147638 w 1519238"/>
              <a:gd name="connsiteY12" fmla="*/ 1148073 h 3222146"/>
              <a:gd name="connsiteX13" fmla="*/ 142875 w 1519238"/>
              <a:gd name="connsiteY13" fmla="*/ 1114736 h 3222146"/>
              <a:gd name="connsiteX14" fmla="*/ 133350 w 1519238"/>
              <a:gd name="connsiteY14" fmla="*/ 1095686 h 3222146"/>
              <a:gd name="connsiteX15" fmla="*/ 128588 w 1519238"/>
              <a:gd name="connsiteY15" fmla="*/ 1081398 h 3222146"/>
              <a:gd name="connsiteX16" fmla="*/ 133350 w 1519238"/>
              <a:gd name="connsiteY16" fmla="*/ 986148 h 3222146"/>
              <a:gd name="connsiteX17" fmla="*/ 138113 w 1519238"/>
              <a:gd name="connsiteY17" fmla="*/ 971861 h 3222146"/>
              <a:gd name="connsiteX18" fmla="*/ 147638 w 1519238"/>
              <a:gd name="connsiteY18" fmla="*/ 957573 h 3222146"/>
              <a:gd name="connsiteX19" fmla="*/ 161925 w 1519238"/>
              <a:gd name="connsiteY19" fmla="*/ 943286 h 3222146"/>
              <a:gd name="connsiteX20" fmla="*/ 176213 w 1519238"/>
              <a:gd name="connsiteY20" fmla="*/ 900423 h 3222146"/>
              <a:gd name="connsiteX21" fmla="*/ 180975 w 1519238"/>
              <a:gd name="connsiteY21" fmla="*/ 886136 h 3222146"/>
              <a:gd name="connsiteX22" fmla="*/ 190500 w 1519238"/>
              <a:gd name="connsiteY22" fmla="*/ 867086 h 3222146"/>
              <a:gd name="connsiteX23" fmla="*/ 204788 w 1519238"/>
              <a:gd name="connsiteY23" fmla="*/ 814698 h 3222146"/>
              <a:gd name="connsiteX24" fmla="*/ 214313 w 1519238"/>
              <a:gd name="connsiteY24" fmla="*/ 781361 h 3222146"/>
              <a:gd name="connsiteX25" fmla="*/ 223838 w 1519238"/>
              <a:gd name="connsiteY25" fmla="*/ 767073 h 3222146"/>
              <a:gd name="connsiteX26" fmla="*/ 242888 w 1519238"/>
              <a:gd name="connsiteY26" fmla="*/ 733736 h 3222146"/>
              <a:gd name="connsiteX27" fmla="*/ 280988 w 1519238"/>
              <a:gd name="connsiteY27" fmla="*/ 714686 h 3222146"/>
              <a:gd name="connsiteX28" fmla="*/ 300038 w 1519238"/>
              <a:gd name="connsiteY28" fmla="*/ 705161 h 3222146"/>
              <a:gd name="connsiteX29" fmla="*/ 314325 w 1519238"/>
              <a:gd name="connsiteY29" fmla="*/ 690873 h 3222146"/>
              <a:gd name="connsiteX30" fmla="*/ 328613 w 1519238"/>
              <a:gd name="connsiteY30" fmla="*/ 681348 h 3222146"/>
              <a:gd name="connsiteX31" fmla="*/ 333375 w 1519238"/>
              <a:gd name="connsiteY31" fmla="*/ 667061 h 3222146"/>
              <a:gd name="connsiteX32" fmla="*/ 347663 w 1519238"/>
              <a:gd name="connsiteY32" fmla="*/ 652773 h 3222146"/>
              <a:gd name="connsiteX33" fmla="*/ 357188 w 1519238"/>
              <a:gd name="connsiteY33" fmla="*/ 638486 h 3222146"/>
              <a:gd name="connsiteX34" fmla="*/ 385763 w 1519238"/>
              <a:gd name="connsiteY34" fmla="*/ 614673 h 3222146"/>
              <a:gd name="connsiteX35" fmla="*/ 395288 w 1519238"/>
              <a:gd name="connsiteY35" fmla="*/ 600386 h 3222146"/>
              <a:gd name="connsiteX36" fmla="*/ 409575 w 1519238"/>
              <a:gd name="connsiteY36" fmla="*/ 581336 h 3222146"/>
              <a:gd name="connsiteX37" fmla="*/ 433388 w 1519238"/>
              <a:gd name="connsiteY37" fmla="*/ 552761 h 3222146"/>
              <a:gd name="connsiteX38" fmla="*/ 452438 w 1519238"/>
              <a:gd name="connsiteY38" fmla="*/ 543236 h 3222146"/>
              <a:gd name="connsiteX39" fmla="*/ 481013 w 1519238"/>
              <a:gd name="connsiteY39" fmla="*/ 509898 h 3222146"/>
              <a:gd name="connsiteX40" fmla="*/ 514350 w 1519238"/>
              <a:gd name="connsiteY40" fmla="*/ 471798 h 3222146"/>
              <a:gd name="connsiteX41" fmla="*/ 557213 w 1519238"/>
              <a:gd name="connsiteY41" fmla="*/ 428936 h 3222146"/>
              <a:gd name="connsiteX42" fmla="*/ 590550 w 1519238"/>
              <a:gd name="connsiteY42" fmla="*/ 395598 h 3222146"/>
              <a:gd name="connsiteX43" fmla="*/ 609600 w 1519238"/>
              <a:gd name="connsiteY43" fmla="*/ 333686 h 3222146"/>
              <a:gd name="connsiteX44" fmla="*/ 628650 w 1519238"/>
              <a:gd name="connsiteY44" fmla="*/ 305111 h 3222146"/>
              <a:gd name="connsiteX45" fmla="*/ 652463 w 1519238"/>
              <a:gd name="connsiteY45" fmla="*/ 271773 h 3222146"/>
              <a:gd name="connsiteX46" fmla="*/ 676275 w 1519238"/>
              <a:gd name="connsiteY46" fmla="*/ 243198 h 3222146"/>
              <a:gd name="connsiteX47" fmla="*/ 690563 w 1519238"/>
              <a:gd name="connsiteY47" fmla="*/ 209861 h 3222146"/>
              <a:gd name="connsiteX48" fmla="*/ 700088 w 1519238"/>
              <a:gd name="connsiteY48" fmla="*/ 181286 h 3222146"/>
              <a:gd name="connsiteX49" fmla="*/ 714375 w 1519238"/>
              <a:gd name="connsiteY49" fmla="*/ 157473 h 3222146"/>
              <a:gd name="connsiteX50" fmla="*/ 742950 w 1519238"/>
              <a:gd name="connsiteY50" fmla="*/ 133661 h 3222146"/>
              <a:gd name="connsiteX51" fmla="*/ 747713 w 1519238"/>
              <a:gd name="connsiteY51" fmla="*/ 119373 h 3222146"/>
              <a:gd name="connsiteX52" fmla="*/ 733425 w 1519238"/>
              <a:gd name="connsiteY52" fmla="*/ 90798 h 3222146"/>
              <a:gd name="connsiteX53" fmla="*/ 728663 w 1519238"/>
              <a:gd name="connsiteY53" fmla="*/ 76511 h 3222146"/>
              <a:gd name="connsiteX54" fmla="*/ 757238 w 1519238"/>
              <a:gd name="connsiteY54" fmla="*/ 90798 h 3222146"/>
              <a:gd name="connsiteX55" fmla="*/ 766763 w 1519238"/>
              <a:gd name="connsiteY55" fmla="*/ 105086 h 3222146"/>
              <a:gd name="connsiteX56" fmla="*/ 757238 w 1519238"/>
              <a:gd name="connsiteY56" fmla="*/ 71748 h 3222146"/>
              <a:gd name="connsiteX57" fmla="*/ 747713 w 1519238"/>
              <a:gd name="connsiteY57" fmla="*/ 57461 h 3222146"/>
              <a:gd name="connsiteX58" fmla="*/ 742950 w 1519238"/>
              <a:gd name="connsiteY58" fmla="*/ 43173 h 3222146"/>
              <a:gd name="connsiteX59" fmla="*/ 733425 w 1519238"/>
              <a:gd name="connsiteY59" fmla="*/ 28886 h 3222146"/>
              <a:gd name="connsiteX60" fmla="*/ 752475 w 1519238"/>
              <a:gd name="connsiteY60" fmla="*/ 38411 h 3222146"/>
              <a:gd name="connsiteX61" fmla="*/ 766763 w 1519238"/>
              <a:gd name="connsiteY61" fmla="*/ 43173 h 3222146"/>
              <a:gd name="connsiteX62" fmla="*/ 781050 w 1519238"/>
              <a:gd name="connsiteY62" fmla="*/ 43173 h 3222146"/>
              <a:gd name="connsiteX63" fmla="*/ 766763 w 1519238"/>
              <a:gd name="connsiteY63" fmla="*/ 14598 h 3222146"/>
              <a:gd name="connsiteX64" fmla="*/ 762000 w 1519238"/>
              <a:gd name="connsiteY64" fmla="*/ 311 h 3222146"/>
              <a:gd name="connsiteX65" fmla="*/ 804863 w 1519238"/>
              <a:gd name="connsiteY65" fmla="*/ 19361 h 3222146"/>
              <a:gd name="connsiteX66" fmla="*/ 814388 w 1519238"/>
              <a:gd name="connsiteY66" fmla="*/ 33648 h 3222146"/>
              <a:gd name="connsiteX67" fmla="*/ 857250 w 1519238"/>
              <a:gd name="connsiteY67" fmla="*/ 62223 h 3222146"/>
              <a:gd name="connsiteX68" fmla="*/ 876300 w 1519238"/>
              <a:gd name="connsiteY68" fmla="*/ 71748 h 3222146"/>
              <a:gd name="connsiteX69" fmla="*/ 890588 w 1519238"/>
              <a:gd name="connsiteY69" fmla="*/ 86036 h 3222146"/>
              <a:gd name="connsiteX70" fmla="*/ 904875 w 1519238"/>
              <a:gd name="connsiteY70" fmla="*/ 90798 h 3222146"/>
              <a:gd name="connsiteX71" fmla="*/ 947738 w 1519238"/>
              <a:gd name="connsiteY71" fmla="*/ 105086 h 3222146"/>
              <a:gd name="connsiteX72" fmla="*/ 966788 w 1519238"/>
              <a:gd name="connsiteY72" fmla="*/ 114611 h 3222146"/>
              <a:gd name="connsiteX73" fmla="*/ 985838 w 1519238"/>
              <a:gd name="connsiteY73" fmla="*/ 143186 h 3222146"/>
              <a:gd name="connsiteX74" fmla="*/ 1028700 w 1519238"/>
              <a:gd name="connsiteY74" fmla="*/ 176523 h 3222146"/>
              <a:gd name="connsiteX75" fmla="*/ 1047750 w 1519238"/>
              <a:gd name="connsiteY75" fmla="*/ 205098 h 3222146"/>
              <a:gd name="connsiteX76" fmla="*/ 1090613 w 1519238"/>
              <a:gd name="connsiteY76" fmla="*/ 252723 h 3222146"/>
              <a:gd name="connsiteX77" fmla="*/ 1109663 w 1519238"/>
              <a:gd name="connsiteY77" fmla="*/ 281298 h 3222146"/>
              <a:gd name="connsiteX78" fmla="*/ 1114425 w 1519238"/>
              <a:gd name="connsiteY78" fmla="*/ 300348 h 3222146"/>
              <a:gd name="connsiteX79" fmla="*/ 1138238 w 1519238"/>
              <a:gd name="connsiteY79" fmla="*/ 343211 h 3222146"/>
              <a:gd name="connsiteX80" fmla="*/ 1166813 w 1519238"/>
              <a:gd name="connsiteY80" fmla="*/ 362261 h 3222146"/>
              <a:gd name="connsiteX81" fmla="*/ 1204913 w 1519238"/>
              <a:gd name="connsiteY81" fmla="*/ 371786 h 3222146"/>
              <a:gd name="connsiteX82" fmla="*/ 1214438 w 1519238"/>
              <a:gd name="connsiteY82" fmla="*/ 386073 h 3222146"/>
              <a:gd name="connsiteX83" fmla="*/ 1238250 w 1519238"/>
              <a:gd name="connsiteY83" fmla="*/ 414648 h 3222146"/>
              <a:gd name="connsiteX84" fmla="*/ 1247775 w 1519238"/>
              <a:gd name="connsiteY84" fmla="*/ 443223 h 3222146"/>
              <a:gd name="connsiteX85" fmla="*/ 1252538 w 1519238"/>
              <a:gd name="connsiteY85" fmla="*/ 457511 h 3222146"/>
              <a:gd name="connsiteX86" fmla="*/ 1262063 w 1519238"/>
              <a:gd name="connsiteY86" fmla="*/ 476561 h 3222146"/>
              <a:gd name="connsiteX87" fmla="*/ 1290638 w 1519238"/>
              <a:gd name="connsiteY87" fmla="*/ 519423 h 3222146"/>
              <a:gd name="connsiteX88" fmla="*/ 1300163 w 1519238"/>
              <a:gd name="connsiteY88" fmla="*/ 533711 h 3222146"/>
              <a:gd name="connsiteX89" fmla="*/ 1304925 w 1519238"/>
              <a:gd name="connsiteY89" fmla="*/ 547998 h 3222146"/>
              <a:gd name="connsiteX90" fmla="*/ 1319213 w 1519238"/>
              <a:gd name="connsiteY90" fmla="*/ 557523 h 3222146"/>
              <a:gd name="connsiteX91" fmla="*/ 1371600 w 1519238"/>
              <a:gd name="connsiteY91" fmla="*/ 581336 h 3222146"/>
              <a:gd name="connsiteX92" fmla="*/ 1390650 w 1519238"/>
              <a:gd name="connsiteY92" fmla="*/ 590861 h 3222146"/>
              <a:gd name="connsiteX93" fmla="*/ 1419225 w 1519238"/>
              <a:gd name="connsiteY93" fmla="*/ 600386 h 3222146"/>
              <a:gd name="connsiteX94" fmla="*/ 1462088 w 1519238"/>
              <a:gd name="connsiteY94" fmla="*/ 595623 h 3222146"/>
              <a:gd name="connsiteX95" fmla="*/ 1476375 w 1519238"/>
              <a:gd name="connsiteY95" fmla="*/ 590861 h 3222146"/>
              <a:gd name="connsiteX96" fmla="*/ 1485900 w 1519238"/>
              <a:gd name="connsiteY96" fmla="*/ 576573 h 3222146"/>
              <a:gd name="connsiteX97" fmla="*/ 1504950 w 1519238"/>
              <a:gd name="connsiteY97" fmla="*/ 571811 h 3222146"/>
              <a:gd name="connsiteX98" fmla="*/ 1519238 w 1519238"/>
              <a:gd name="connsiteY98" fmla="*/ 567048 h 3222146"/>
              <a:gd name="connsiteX99" fmla="*/ 1509713 w 1519238"/>
              <a:gd name="connsiteY99" fmla="*/ 705161 h 3222146"/>
              <a:gd name="connsiteX100" fmla="*/ 1504950 w 1519238"/>
              <a:gd name="connsiteY100" fmla="*/ 719448 h 3222146"/>
              <a:gd name="connsiteX101" fmla="*/ 1485900 w 1519238"/>
              <a:gd name="connsiteY101" fmla="*/ 748023 h 3222146"/>
              <a:gd name="connsiteX102" fmla="*/ 1466850 w 1519238"/>
              <a:gd name="connsiteY102" fmla="*/ 786123 h 3222146"/>
              <a:gd name="connsiteX103" fmla="*/ 1457325 w 1519238"/>
              <a:gd name="connsiteY103" fmla="*/ 824223 h 3222146"/>
              <a:gd name="connsiteX104" fmla="*/ 1447800 w 1519238"/>
              <a:gd name="connsiteY104" fmla="*/ 909948 h 3222146"/>
              <a:gd name="connsiteX105" fmla="*/ 1438275 w 1519238"/>
              <a:gd name="connsiteY105" fmla="*/ 1014723 h 3222146"/>
              <a:gd name="connsiteX106" fmla="*/ 1428750 w 1519238"/>
              <a:gd name="connsiteY106" fmla="*/ 1090923 h 3222146"/>
              <a:gd name="connsiteX107" fmla="*/ 1414463 w 1519238"/>
              <a:gd name="connsiteY107" fmla="*/ 1119498 h 3222146"/>
              <a:gd name="connsiteX108" fmla="*/ 1400175 w 1519238"/>
              <a:gd name="connsiteY108" fmla="*/ 1148073 h 3222146"/>
              <a:gd name="connsiteX109" fmla="*/ 1395413 w 1519238"/>
              <a:gd name="connsiteY109" fmla="*/ 1162361 h 3222146"/>
              <a:gd name="connsiteX110" fmla="*/ 1338263 w 1519238"/>
              <a:gd name="connsiteY110" fmla="*/ 1148073 h 3222146"/>
              <a:gd name="connsiteX111" fmla="*/ 1314450 w 1519238"/>
              <a:gd name="connsiteY111" fmla="*/ 1143311 h 3222146"/>
              <a:gd name="connsiteX112" fmla="*/ 1285875 w 1519238"/>
              <a:gd name="connsiteY112" fmla="*/ 1133786 h 3222146"/>
              <a:gd name="connsiteX113" fmla="*/ 1223963 w 1519238"/>
              <a:gd name="connsiteY113" fmla="*/ 1138548 h 3222146"/>
              <a:gd name="connsiteX114" fmla="*/ 1214438 w 1519238"/>
              <a:gd name="connsiteY114" fmla="*/ 1167123 h 3222146"/>
              <a:gd name="connsiteX115" fmla="*/ 1204913 w 1519238"/>
              <a:gd name="connsiteY115" fmla="*/ 1186173 h 3222146"/>
              <a:gd name="connsiteX116" fmla="*/ 1195388 w 1519238"/>
              <a:gd name="connsiteY116" fmla="*/ 1214748 h 3222146"/>
              <a:gd name="connsiteX117" fmla="*/ 1190625 w 1519238"/>
              <a:gd name="connsiteY117" fmla="*/ 1281423 h 3222146"/>
              <a:gd name="connsiteX118" fmla="*/ 1176338 w 1519238"/>
              <a:gd name="connsiteY118" fmla="*/ 1300473 h 3222146"/>
              <a:gd name="connsiteX119" fmla="*/ 1190625 w 1519238"/>
              <a:gd name="connsiteY119" fmla="*/ 1333811 h 3222146"/>
              <a:gd name="connsiteX120" fmla="*/ 1200150 w 1519238"/>
              <a:gd name="connsiteY120" fmla="*/ 1348098 h 3222146"/>
              <a:gd name="connsiteX121" fmla="*/ 1209675 w 1519238"/>
              <a:gd name="connsiteY121" fmla="*/ 1381436 h 3222146"/>
              <a:gd name="connsiteX122" fmla="*/ 1219200 w 1519238"/>
              <a:gd name="connsiteY122" fmla="*/ 1400486 h 3222146"/>
              <a:gd name="connsiteX123" fmla="*/ 1223963 w 1519238"/>
              <a:gd name="connsiteY123" fmla="*/ 1467161 h 3222146"/>
              <a:gd name="connsiteX124" fmla="*/ 1228725 w 1519238"/>
              <a:gd name="connsiteY124" fmla="*/ 1486211 h 3222146"/>
              <a:gd name="connsiteX125" fmla="*/ 1233488 w 1519238"/>
              <a:gd name="connsiteY125" fmla="*/ 1510023 h 3222146"/>
              <a:gd name="connsiteX126" fmla="*/ 1228725 w 1519238"/>
              <a:gd name="connsiteY126" fmla="*/ 1557648 h 3222146"/>
              <a:gd name="connsiteX127" fmla="*/ 1209675 w 1519238"/>
              <a:gd name="connsiteY127" fmla="*/ 1605273 h 3222146"/>
              <a:gd name="connsiteX128" fmla="*/ 1204913 w 1519238"/>
              <a:gd name="connsiteY128" fmla="*/ 1676711 h 3222146"/>
              <a:gd name="connsiteX129" fmla="*/ 1195388 w 1519238"/>
              <a:gd name="connsiteY129" fmla="*/ 1710048 h 3222146"/>
              <a:gd name="connsiteX130" fmla="*/ 1185863 w 1519238"/>
              <a:gd name="connsiteY130" fmla="*/ 1748148 h 3222146"/>
              <a:gd name="connsiteX131" fmla="*/ 1190625 w 1519238"/>
              <a:gd name="connsiteY131" fmla="*/ 1833873 h 3222146"/>
              <a:gd name="connsiteX132" fmla="*/ 1200150 w 1519238"/>
              <a:gd name="connsiteY132" fmla="*/ 1867211 h 3222146"/>
              <a:gd name="connsiteX133" fmla="*/ 1204913 w 1519238"/>
              <a:gd name="connsiteY133" fmla="*/ 1886261 h 3222146"/>
              <a:gd name="connsiteX134" fmla="*/ 1219200 w 1519238"/>
              <a:gd name="connsiteY134" fmla="*/ 1933886 h 3222146"/>
              <a:gd name="connsiteX135" fmla="*/ 1223963 w 1519238"/>
              <a:gd name="connsiteY135" fmla="*/ 2124386 h 3222146"/>
              <a:gd name="connsiteX136" fmla="*/ 1233488 w 1519238"/>
              <a:gd name="connsiteY136" fmla="*/ 2186298 h 3222146"/>
              <a:gd name="connsiteX137" fmla="*/ 1243013 w 1519238"/>
              <a:gd name="connsiteY137" fmla="*/ 2200586 h 3222146"/>
              <a:gd name="connsiteX138" fmla="*/ 1247775 w 1519238"/>
              <a:gd name="connsiteY138" fmla="*/ 2214873 h 3222146"/>
              <a:gd name="connsiteX139" fmla="*/ 1257300 w 1519238"/>
              <a:gd name="connsiteY139" fmla="*/ 2233923 h 3222146"/>
              <a:gd name="connsiteX140" fmla="*/ 1271588 w 1519238"/>
              <a:gd name="connsiteY140" fmla="*/ 2276786 h 3222146"/>
              <a:gd name="connsiteX141" fmla="*/ 1264444 w 1519238"/>
              <a:gd name="connsiteY141" fmla="*/ 2364892 h 3222146"/>
              <a:gd name="connsiteX142" fmla="*/ 1202532 w 1519238"/>
              <a:gd name="connsiteY142" fmla="*/ 2422042 h 3222146"/>
              <a:gd name="connsiteX143" fmla="*/ 1100138 w 1519238"/>
              <a:gd name="connsiteY143" fmla="*/ 2464906 h 3222146"/>
              <a:gd name="connsiteX144" fmla="*/ 1052512 w 1519238"/>
              <a:gd name="connsiteY144" fmla="*/ 2555392 h 3222146"/>
              <a:gd name="connsiteX145" fmla="*/ 1062037 w 1519238"/>
              <a:gd name="connsiteY145" fmla="*/ 2610161 h 3222146"/>
              <a:gd name="connsiteX146" fmla="*/ 1042987 w 1519238"/>
              <a:gd name="connsiteY146" fmla="*/ 2662548 h 3222146"/>
              <a:gd name="connsiteX147" fmla="*/ 1071563 w 1519238"/>
              <a:gd name="connsiteY147" fmla="*/ 2743510 h 3222146"/>
              <a:gd name="connsiteX148" fmla="*/ 1164431 w 1519238"/>
              <a:gd name="connsiteY148" fmla="*/ 2750652 h 3222146"/>
              <a:gd name="connsiteX149" fmla="*/ 1193006 w 1519238"/>
              <a:gd name="connsiteY149" fmla="*/ 2803040 h 3222146"/>
              <a:gd name="connsiteX150" fmla="*/ 1176337 w 1519238"/>
              <a:gd name="connsiteY150" fmla="*/ 2855426 h 3222146"/>
              <a:gd name="connsiteX151" fmla="*/ 1219200 w 1519238"/>
              <a:gd name="connsiteY151" fmla="*/ 2872095 h 3222146"/>
              <a:gd name="connsiteX152" fmla="*/ 1233488 w 1519238"/>
              <a:gd name="connsiteY152" fmla="*/ 2922101 h 3222146"/>
              <a:gd name="connsiteX153" fmla="*/ 1214438 w 1519238"/>
              <a:gd name="connsiteY153" fmla="*/ 2945912 h 3222146"/>
              <a:gd name="connsiteX154" fmla="*/ 1254919 w 1519238"/>
              <a:gd name="connsiteY154" fmla="*/ 2962581 h 3222146"/>
              <a:gd name="connsiteX155" fmla="*/ 1276350 w 1519238"/>
              <a:gd name="connsiteY155" fmla="*/ 3017349 h 3222146"/>
              <a:gd name="connsiteX156" fmla="*/ 1252537 w 1519238"/>
              <a:gd name="connsiteY156" fmla="*/ 3026874 h 3222146"/>
              <a:gd name="connsiteX157" fmla="*/ 1226344 w 1519238"/>
              <a:gd name="connsiteY157" fmla="*/ 3010204 h 3222146"/>
              <a:gd name="connsiteX158" fmla="*/ 959644 w 1519238"/>
              <a:gd name="connsiteY158" fmla="*/ 3060210 h 3222146"/>
              <a:gd name="connsiteX159" fmla="*/ 966788 w 1519238"/>
              <a:gd name="connsiteY159" fmla="*/ 3095929 h 3222146"/>
              <a:gd name="connsiteX160" fmla="*/ 904875 w 1519238"/>
              <a:gd name="connsiteY160" fmla="*/ 3103072 h 3222146"/>
              <a:gd name="connsiteX161" fmla="*/ 926306 w 1519238"/>
              <a:gd name="connsiteY161" fmla="*/ 3222133 h 3222146"/>
              <a:gd name="connsiteX0" fmla="*/ 0 w 1519238"/>
              <a:gd name="connsiteY0" fmla="*/ 1524311 h 3231667"/>
              <a:gd name="connsiteX1" fmla="*/ 23813 w 1519238"/>
              <a:gd name="connsiteY1" fmla="*/ 1486211 h 3231667"/>
              <a:gd name="connsiteX2" fmla="*/ 28575 w 1519238"/>
              <a:gd name="connsiteY2" fmla="*/ 1471923 h 3231667"/>
              <a:gd name="connsiteX3" fmla="*/ 47625 w 1519238"/>
              <a:gd name="connsiteY3" fmla="*/ 1438586 h 3231667"/>
              <a:gd name="connsiteX4" fmla="*/ 61913 w 1519238"/>
              <a:gd name="connsiteY4" fmla="*/ 1424298 h 3231667"/>
              <a:gd name="connsiteX5" fmla="*/ 80963 w 1519238"/>
              <a:gd name="connsiteY5" fmla="*/ 1395723 h 3231667"/>
              <a:gd name="connsiteX6" fmla="*/ 85725 w 1519238"/>
              <a:gd name="connsiteY6" fmla="*/ 1371911 h 3231667"/>
              <a:gd name="connsiteX7" fmla="*/ 119063 w 1519238"/>
              <a:gd name="connsiteY7" fmla="*/ 1338573 h 3231667"/>
              <a:gd name="connsiteX8" fmla="*/ 147638 w 1519238"/>
              <a:gd name="connsiteY8" fmla="*/ 1333811 h 3231667"/>
              <a:gd name="connsiteX9" fmla="*/ 157163 w 1519238"/>
              <a:gd name="connsiteY9" fmla="*/ 1305236 h 3231667"/>
              <a:gd name="connsiteX10" fmla="*/ 166688 w 1519238"/>
              <a:gd name="connsiteY10" fmla="*/ 1252848 h 3231667"/>
              <a:gd name="connsiteX11" fmla="*/ 157163 w 1519238"/>
              <a:gd name="connsiteY11" fmla="*/ 1176648 h 3231667"/>
              <a:gd name="connsiteX12" fmla="*/ 147638 w 1519238"/>
              <a:gd name="connsiteY12" fmla="*/ 1148073 h 3231667"/>
              <a:gd name="connsiteX13" fmla="*/ 142875 w 1519238"/>
              <a:gd name="connsiteY13" fmla="*/ 1114736 h 3231667"/>
              <a:gd name="connsiteX14" fmla="*/ 133350 w 1519238"/>
              <a:gd name="connsiteY14" fmla="*/ 1095686 h 3231667"/>
              <a:gd name="connsiteX15" fmla="*/ 128588 w 1519238"/>
              <a:gd name="connsiteY15" fmla="*/ 1081398 h 3231667"/>
              <a:gd name="connsiteX16" fmla="*/ 133350 w 1519238"/>
              <a:gd name="connsiteY16" fmla="*/ 986148 h 3231667"/>
              <a:gd name="connsiteX17" fmla="*/ 138113 w 1519238"/>
              <a:gd name="connsiteY17" fmla="*/ 971861 h 3231667"/>
              <a:gd name="connsiteX18" fmla="*/ 147638 w 1519238"/>
              <a:gd name="connsiteY18" fmla="*/ 957573 h 3231667"/>
              <a:gd name="connsiteX19" fmla="*/ 161925 w 1519238"/>
              <a:gd name="connsiteY19" fmla="*/ 943286 h 3231667"/>
              <a:gd name="connsiteX20" fmla="*/ 176213 w 1519238"/>
              <a:gd name="connsiteY20" fmla="*/ 900423 h 3231667"/>
              <a:gd name="connsiteX21" fmla="*/ 180975 w 1519238"/>
              <a:gd name="connsiteY21" fmla="*/ 886136 h 3231667"/>
              <a:gd name="connsiteX22" fmla="*/ 190500 w 1519238"/>
              <a:gd name="connsiteY22" fmla="*/ 867086 h 3231667"/>
              <a:gd name="connsiteX23" fmla="*/ 204788 w 1519238"/>
              <a:gd name="connsiteY23" fmla="*/ 814698 h 3231667"/>
              <a:gd name="connsiteX24" fmla="*/ 214313 w 1519238"/>
              <a:gd name="connsiteY24" fmla="*/ 781361 h 3231667"/>
              <a:gd name="connsiteX25" fmla="*/ 223838 w 1519238"/>
              <a:gd name="connsiteY25" fmla="*/ 767073 h 3231667"/>
              <a:gd name="connsiteX26" fmla="*/ 242888 w 1519238"/>
              <a:gd name="connsiteY26" fmla="*/ 733736 h 3231667"/>
              <a:gd name="connsiteX27" fmla="*/ 280988 w 1519238"/>
              <a:gd name="connsiteY27" fmla="*/ 714686 h 3231667"/>
              <a:gd name="connsiteX28" fmla="*/ 300038 w 1519238"/>
              <a:gd name="connsiteY28" fmla="*/ 705161 h 3231667"/>
              <a:gd name="connsiteX29" fmla="*/ 314325 w 1519238"/>
              <a:gd name="connsiteY29" fmla="*/ 690873 h 3231667"/>
              <a:gd name="connsiteX30" fmla="*/ 328613 w 1519238"/>
              <a:gd name="connsiteY30" fmla="*/ 681348 h 3231667"/>
              <a:gd name="connsiteX31" fmla="*/ 333375 w 1519238"/>
              <a:gd name="connsiteY31" fmla="*/ 667061 h 3231667"/>
              <a:gd name="connsiteX32" fmla="*/ 347663 w 1519238"/>
              <a:gd name="connsiteY32" fmla="*/ 652773 h 3231667"/>
              <a:gd name="connsiteX33" fmla="*/ 357188 w 1519238"/>
              <a:gd name="connsiteY33" fmla="*/ 638486 h 3231667"/>
              <a:gd name="connsiteX34" fmla="*/ 385763 w 1519238"/>
              <a:gd name="connsiteY34" fmla="*/ 614673 h 3231667"/>
              <a:gd name="connsiteX35" fmla="*/ 395288 w 1519238"/>
              <a:gd name="connsiteY35" fmla="*/ 600386 h 3231667"/>
              <a:gd name="connsiteX36" fmla="*/ 409575 w 1519238"/>
              <a:gd name="connsiteY36" fmla="*/ 581336 h 3231667"/>
              <a:gd name="connsiteX37" fmla="*/ 433388 w 1519238"/>
              <a:gd name="connsiteY37" fmla="*/ 552761 h 3231667"/>
              <a:gd name="connsiteX38" fmla="*/ 452438 w 1519238"/>
              <a:gd name="connsiteY38" fmla="*/ 543236 h 3231667"/>
              <a:gd name="connsiteX39" fmla="*/ 481013 w 1519238"/>
              <a:gd name="connsiteY39" fmla="*/ 509898 h 3231667"/>
              <a:gd name="connsiteX40" fmla="*/ 514350 w 1519238"/>
              <a:gd name="connsiteY40" fmla="*/ 471798 h 3231667"/>
              <a:gd name="connsiteX41" fmla="*/ 557213 w 1519238"/>
              <a:gd name="connsiteY41" fmla="*/ 428936 h 3231667"/>
              <a:gd name="connsiteX42" fmla="*/ 590550 w 1519238"/>
              <a:gd name="connsiteY42" fmla="*/ 395598 h 3231667"/>
              <a:gd name="connsiteX43" fmla="*/ 609600 w 1519238"/>
              <a:gd name="connsiteY43" fmla="*/ 333686 h 3231667"/>
              <a:gd name="connsiteX44" fmla="*/ 628650 w 1519238"/>
              <a:gd name="connsiteY44" fmla="*/ 305111 h 3231667"/>
              <a:gd name="connsiteX45" fmla="*/ 652463 w 1519238"/>
              <a:gd name="connsiteY45" fmla="*/ 271773 h 3231667"/>
              <a:gd name="connsiteX46" fmla="*/ 676275 w 1519238"/>
              <a:gd name="connsiteY46" fmla="*/ 243198 h 3231667"/>
              <a:gd name="connsiteX47" fmla="*/ 690563 w 1519238"/>
              <a:gd name="connsiteY47" fmla="*/ 209861 h 3231667"/>
              <a:gd name="connsiteX48" fmla="*/ 700088 w 1519238"/>
              <a:gd name="connsiteY48" fmla="*/ 181286 h 3231667"/>
              <a:gd name="connsiteX49" fmla="*/ 714375 w 1519238"/>
              <a:gd name="connsiteY49" fmla="*/ 157473 h 3231667"/>
              <a:gd name="connsiteX50" fmla="*/ 742950 w 1519238"/>
              <a:gd name="connsiteY50" fmla="*/ 133661 h 3231667"/>
              <a:gd name="connsiteX51" fmla="*/ 747713 w 1519238"/>
              <a:gd name="connsiteY51" fmla="*/ 119373 h 3231667"/>
              <a:gd name="connsiteX52" fmla="*/ 733425 w 1519238"/>
              <a:gd name="connsiteY52" fmla="*/ 90798 h 3231667"/>
              <a:gd name="connsiteX53" fmla="*/ 728663 w 1519238"/>
              <a:gd name="connsiteY53" fmla="*/ 76511 h 3231667"/>
              <a:gd name="connsiteX54" fmla="*/ 757238 w 1519238"/>
              <a:gd name="connsiteY54" fmla="*/ 90798 h 3231667"/>
              <a:gd name="connsiteX55" fmla="*/ 766763 w 1519238"/>
              <a:gd name="connsiteY55" fmla="*/ 105086 h 3231667"/>
              <a:gd name="connsiteX56" fmla="*/ 757238 w 1519238"/>
              <a:gd name="connsiteY56" fmla="*/ 71748 h 3231667"/>
              <a:gd name="connsiteX57" fmla="*/ 747713 w 1519238"/>
              <a:gd name="connsiteY57" fmla="*/ 57461 h 3231667"/>
              <a:gd name="connsiteX58" fmla="*/ 742950 w 1519238"/>
              <a:gd name="connsiteY58" fmla="*/ 43173 h 3231667"/>
              <a:gd name="connsiteX59" fmla="*/ 733425 w 1519238"/>
              <a:gd name="connsiteY59" fmla="*/ 28886 h 3231667"/>
              <a:gd name="connsiteX60" fmla="*/ 752475 w 1519238"/>
              <a:gd name="connsiteY60" fmla="*/ 38411 h 3231667"/>
              <a:gd name="connsiteX61" fmla="*/ 766763 w 1519238"/>
              <a:gd name="connsiteY61" fmla="*/ 43173 h 3231667"/>
              <a:gd name="connsiteX62" fmla="*/ 781050 w 1519238"/>
              <a:gd name="connsiteY62" fmla="*/ 43173 h 3231667"/>
              <a:gd name="connsiteX63" fmla="*/ 766763 w 1519238"/>
              <a:gd name="connsiteY63" fmla="*/ 14598 h 3231667"/>
              <a:gd name="connsiteX64" fmla="*/ 762000 w 1519238"/>
              <a:gd name="connsiteY64" fmla="*/ 311 h 3231667"/>
              <a:gd name="connsiteX65" fmla="*/ 804863 w 1519238"/>
              <a:gd name="connsiteY65" fmla="*/ 19361 h 3231667"/>
              <a:gd name="connsiteX66" fmla="*/ 814388 w 1519238"/>
              <a:gd name="connsiteY66" fmla="*/ 33648 h 3231667"/>
              <a:gd name="connsiteX67" fmla="*/ 857250 w 1519238"/>
              <a:gd name="connsiteY67" fmla="*/ 62223 h 3231667"/>
              <a:gd name="connsiteX68" fmla="*/ 876300 w 1519238"/>
              <a:gd name="connsiteY68" fmla="*/ 71748 h 3231667"/>
              <a:gd name="connsiteX69" fmla="*/ 890588 w 1519238"/>
              <a:gd name="connsiteY69" fmla="*/ 86036 h 3231667"/>
              <a:gd name="connsiteX70" fmla="*/ 904875 w 1519238"/>
              <a:gd name="connsiteY70" fmla="*/ 90798 h 3231667"/>
              <a:gd name="connsiteX71" fmla="*/ 947738 w 1519238"/>
              <a:gd name="connsiteY71" fmla="*/ 105086 h 3231667"/>
              <a:gd name="connsiteX72" fmla="*/ 966788 w 1519238"/>
              <a:gd name="connsiteY72" fmla="*/ 114611 h 3231667"/>
              <a:gd name="connsiteX73" fmla="*/ 985838 w 1519238"/>
              <a:gd name="connsiteY73" fmla="*/ 143186 h 3231667"/>
              <a:gd name="connsiteX74" fmla="*/ 1028700 w 1519238"/>
              <a:gd name="connsiteY74" fmla="*/ 176523 h 3231667"/>
              <a:gd name="connsiteX75" fmla="*/ 1047750 w 1519238"/>
              <a:gd name="connsiteY75" fmla="*/ 205098 h 3231667"/>
              <a:gd name="connsiteX76" fmla="*/ 1090613 w 1519238"/>
              <a:gd name="connsiteY76" fmla="*/ 252723 h 3231667"/>
              <a:gd name="connsiteX77" fmla="*/ 1109663 w 1519238"/>
              <a:gd name="connsiteY77" fmla="*/ 281298 h 3231667"/>
              <a:gd name="connsiteX78" fmla="*/ 1114425 w 1519238"/>
              <a:gd name="connsiteY78" fmla="*/ 300348 h 3231667"/>
              <a:gd name="connsiteX79" fmla="*/ 1138238 w 1519238"/>
              <a:gd name="connsiteY79" fmla="*/ 343211 h 3231667"/>
              <a:gd name="connsiteX80" fmla="*/ 1166813 w 1519238"/>
              <a:gd name="connsiteY80" fmla="*/ 362261 h 3231667"/>
              <a:gd name="connsiteX81" fmla="*/ 1204913 w 1519238"/>
              <a:gd name="connsiteY81" fmla="*/ 371786 h 3231667"/>
              <a:gd name="connsiteX82" fmla="*/ 1214438 w 1519238"/>
              <a:gd name="connsiteY82" fmla="*/ 386073 h 3231667"/>
              <a:gd name="connsiteX83" fmla="*/ 1238250 w 1519238"/>
              <a:gd name="connsiteY83" fmla="*/ 414648 h 3231667"/>
              <a:gd name="connsiteX84" fmla="*/ 1247775 w 1519238"/>
              <a:gd name="connsiteY84" fmla="*/ 443223 h 3231667"/>
              <a:gd name="connsiteX85" fmla="*/ 1252538 w 1519238"/>
              <a:gd name="connsiteY85" fmla="*/ 457511 h 3231667"/>
              <a:gd name="connsiteX86" fmla="*/ 1262063 w 1519238"/>
              <a:gd name="connsiteY86" fmla="*/ 476561 h 3231667"/>
              <a:gd name="connsiteX87" fmla="*/ 1290638 w 1519238"/>
              <a:gd name="connsiteY87" fmla="*/ 519423 h 3231667"/>
              <a:gd name="connsiteX88" fmla="*/ 1300163 w 1519238"/>
              <a:gd name="connsiteY88" fmla="*/ 533711 h 3231667"/>
              <a:gd name="connsiteX89" fmla="*/ 1304925 w 1519238"/>
              <a:gd name="connsiteY89" fmla="*/ 547998 h 3231667"/>
              <a:gd name="connsiteX90" fmla="*/ 1319213 w 1519238"/>
              <a:gd name="connsiteY90" fmla="*/ 557523 h 3231667"/>
              <a:gd name="connsiteX91" fmla="*/ 1371600 w 1519238"/>
              <a:gd name="connsiteY91" fmla="*/ 581336 h 3231667"/>
              <a:gd name="connsiteX92" fmla="*/ 1390650 w 1519238"/>
              <a:gd name="connsiteY92" fmla="*/ 590861 h 3231667"/>
              <a:gd name="connsiteX93" fmla="*/ 1419225 w 1519238"/>
              <a:gd name="connsiteY93" fmla="*/ 600386 h 3231667"/>
              <a:gd name="connsiteX94" fmla="*/ 1462088 w 1519238"/>
              <a:gd name="connsiteY94" fmla="*/ 595623 h 3231667"/>
              <a:gd name="connsiteX95" fmla="*/ 1476375 w 1519238"/>
              <a:gd name="connsiteY95" fmla="*/ 590861 h 3231667"/>
              <a:gd name="connsiteX96" fmla="*/ 1485900 w 1519238"/>
              <a:gd name="connsiteY96" fmla="*/ 576573 h 3231667"/>
              <a:gd name="connsiteX97" fmla="*/ 1504950 w 1519238"/>
              <a:gd name="connsiteY97" fmla="*/ 571811 h 3231667"/>
              <a:gd name="connsiteX98" fmla="*/ 1519238 w 1519238"/>
              <a:gd name="connsiteY98" fmla="*/ 567048 h 3231667"/>
              <a:gd name="connsiteX99" fmla="*/ 1509713 w 1519238"/>
              <a:gd name="connsiteY99" fmla="*/ 705161 h 3231667"/>
              <a:gd name="connsiteX100" fmla="*/ 1504950 w 1519238"/>
              <a:gd name="connsiteY100" fmla="*/ 719448 h 3231667"/>
              <a:gd name="connsiteX101" fmla="*/ 1485900 w 1519238"/>
              <a:gd name="connsiteY101" fmla="*/ 748023 h 3231667"/>
              <a:gd name="connsiteX102" fmla="*/ 1466850 w 1519238"/>
              <a:gd name="connsiteY102" fmla="*/ 786123 h 3231667"/>
              <a:gd name="connsiteX103" fmla="*/ 1457325 w 1519238"/>
              <a:gd name="connsiteY103" fmla="*/ 824223 h 3231667"/>
              <a:gd name="connsiteX104" fmla="*/ 1447800 w 1519238"/>
              <a:gd name="connsiteY104" fmla="*/ 909948 h 3231667"/>
              <a:gd name="connsiteX105" fmla="*/ 1438275 w 1519238"/>
              <a:gd name="connsiteY105" fmla="*/ 1014723 h 3231667"/>
              <a:gd name="connsiteX106" fmla="*/ 1428750 w 1519238"/>
              <a:gd name="connsiteY106" fmla="*/ 1090923 h 3231667"/>
              <a:gd name="connsiteX107" fmla="*/ 1414463 w 1519238"/>
              <a:gd name="connsiteY107" fmla="*/ 1119498 h 3231667"/>
              <a:gd name="connsiteX108" fmla="*/ 1400175 w 1519238"/>
              <a:gd name="connsiteY108" fmla="*/ 1148073 h 3231667"/>
              <a:gd name="connsiteX109" fmla="*/ 1395413 w 1519238"/>
              <a:gd name="connsiteY109" fmla="*/ 1162361 h 3231667"/>
              <a:gd name="connsiteX110" fmla="*/ 1338263 w 1519238"/>
              <a:gd name="connsiteY110" fmla="*/ 1148073 h 3231667"/>
              <a:gd name="connsiteX111" fmla="*/ 1314450 w 1519238"/>
              <a:gd name="connsiteY111" fmla="*/ 1143311 h 3231667"/>
              <a:gd name="connsiteX112" fmla="*/ 1285875 w 1519238"/>
              <a:gd name="connsiteY112" fmla="*/ 1133786 h 3231667"/>
              <a:gd name="connsiteX113" fmla="*/ 1223963 w 1519238"/>
              <a:gd name="connsiteY113" fmla="*/ 1138548 h 3231667"/>
              <a:gd name="connsiteX114" fmla="*/ 1214438 w 1519238"/>
              <a:gd name="connsiteY114" fmla="*/ 1167123 h 3231667"/>
              <a:gd name="connsiteX115" fmla="*/ 1204913 w 1519238"/>
              <a:gd name="connsiteY115" fmla="*/ 1186173 h 3231667"/>
              <a:gd name="connsiteX116" fmla="*/ 1195388 w 1519238"/>
              <a:gd name="connsiteY116" fmla="*/ 1214748 h 3231667"/>
              <a:gd name="connsiteX117" fmla="*/ 1190625 w 1519238"/>
              <a:gd name="connsiteY117" fmla="*/ 1281423 h 3231667"/>
              <a:gd name="connsiteX118" fmla="*/ 1176338 w 1519238"/>
              <a:gd name="connsiteY118" fmla="*/ 1300473 h 3231667"/>
              <a:gd name="connsiteX119" fmla="*/ 1190625 w 1519238"/>
              <a:gd name="connsiteY119" fmla="*/ 1333811 h 3231667"/>
              <a:gd name="connsiteX120" fmla="*/ 1200150 w 1519238"/>
              <a:gd name="connsiteY120" fmla="*/ 1348098 h 3231667"/>
              <a:gd name="connsiteX121" fmla="*/ 1209675 w 1519238"/>
              <a:gd name="connsiteY121" fmla="*/ 1381436 h 3231667"/>
              <a:gd name="connsiteX122" fmla="*/ 1219200 w 1519238"/>
              <a:gd name="connsiteY122" fmla="*/ 1400486 h 3231667"/>
              <a:gd name="connsiteX123" fmla="*/ 1223963 w 1519238"/>
              <a:gd name="connsiteY123" fmla="*/ 1467161 h 3231667"/>
              <a:gd name="connsiteX124" fmla="*/ 1228725 w 1519238"/>
              <a:gd name="connsiteY124" fmla="*/ 1486211 h 3231667"/>
              <a:gd name="connsiteX125" fmla="*/ 1233488 w 1519238"/>
              <a:gd name="connsiteY125" fmla="*/ 1510023 h 3231667"/>
              <a:gd name="connsiteX126" fmla="*/ 1228725 w 1519238"/>
              <a:gd name="connsiteY126" fmla="*/ 1557648 h 3231667"/>
              <a:gd name="connsiteX127" fmla="*/ 1209675 w 1519238"/>
              <a:gd name="connsiteY127" fmla="*/ 1605273 h 3231667"/>
              <a:gd name="connsiteX128" fmla="*/ 1204913 w 1519238"/>
              <a:gd name="connsiteY128" fmla="*/ 1676711 h 3231667"/>
              <a:gd name="connsiteX129" fmla="*/ 1195388 w 1519238"/>
              <a:gd name="connsiteY129" fmla="*/ 1710048 h 3231667"/>
              <a:gd name="connsiteX130" fmla="*/ 1185863 w 1519238"/>
              <a:gd name="connsiteY130" fmla="*/ 1748148 h 3231667"/>
              <a:gd name="connsiteX131" fmla="*/ 1190625 w 1519238"/>
              <a:gd name="connsiteY131" fmla="*/ 1833873 h 3231667"/>
              <a:gd name="connsiteX132" fmla="*/ 1200150 w 1519238"/>
              <a:gd name="connsiteY132" fmla="*/ 1867211 h 3231667"/>
              <a:gd name="connsiteX133" fmla="*/ 1204913 w 1519238"/>
              <a:gd name="connsiteY133" fmla="*/ 1886261 h 3231667"/>
              <a:gd name="connsiteX134" fmla="*/ 1219200 w 1519238"/>
              <a:gd name="connsiteY134" fmla="*/ 1933886 h 3231667"/>
              <a:gd name="connsiteX135" fmla="*/ 1223963 w 1519238"/>
              <a:gd name="connsiteY135" fmla="*/ 2124386 h 3231667"/>
              <a:gd name="connsiteX136" fmla="*/ 1233488 w 1519238"/>
              <a:gd name="connsiteY136" fmla="*/ 2186298 h 3231667"/>
              <a:gd name="connsiteX137" fmla="*/ 1243013 w 1519238"/>
              <a:gd name="connsiteY137" fmla="*/ 2200586 h 3231667"/>
              <a:gd name="connsiteX138" fmla="*/ 1247775 w 1519238"/>
              <a:gd name="connsiteY138" fmla="*/ 2214873 h 3231667"/>
              <a:gd name="connsiteX139" fmla="*/ 1257300 w 1519238"/>
              <a:gd name="connsiteY139" fmla="*/ 2233923 h 3231667"/>
              <a:gd name="connsiteX140" fmla="*/ 1271588 w 1519238"/>
              <a:gd name="connsiteY140" fmla="*/ 2276786 h 3231667"/>
              <a:gd name="connsiteX141" fmla="*/ 1264444 w 1519238"/>
              <a:gd name="connsiteY141" fmla="*/ 2364892 h 3231667"/>
              <a:gd name="connsiteX142" fmla="*/ 1202532 w 1519238"/>
              <a:gd name="connsiteY142" fmla="*/ 2422042 h 3231667"/>
              <a:gd name="connsiteX143" fmla="*/ 1100138 w 1519238"/>
              <a:gd name="connsiteY143" fmla="*/ 2464906 h 3231667"/>
              <a:gd name="connsiteX144" fmla="*/ 1052512 w 1519238"/>
              <a:gd name="connsiteY144" fmla="*/ 2555392 h 3231667"/>
              <a:gd name="connsiteX145" fmla="*/ 1062037 w 1519238"/>
              <a:gd name="connsiteY145" fmla="*/ 2610161 h 3231667"/>
              <a:gd name="connsiteX146" fmla="*/ 1042987 w 1519238"/>
              <a:gd name="connsiteY146" fmla="*/ 2662548 h 3231667"/>
              <a:gd name="connsiteX147" fmla="*/ 1071563 w 1519238"/>
              <a:gd name="connsiteY147" fmla="*/ 2743510 h 3231667"/>
              <a:gd name="connsiteX148" fmla="*/ 1164431 w 1519238"/>
              <a:gd name="connsiteY148" fmla="*/ 2750652 h 3231667"/>
              <a:gd name="connsiteX149" fmla="*/ 1193006 w 1519238"/>
              <a:gd name="connsiteY149" fmla="*/ 2803040 h 3231667"/>
              <a:gd name="connsiteX150" fmla="*/ 1176337 w 1519238"/>
              <a:gd name="connsiteY150" fmla="*/ 2855426 h 3231667"/>
              <a:gd name="connsiteX151" fmla="*/ 1219200 w 1519238"/>
              <a:gd name="connsiteY151" fmla="*/ 2872095 h 3231667"/>
              <a:gd name="connsiteX152" fmla="*/ 1233488 w 1519238"/>
              <a:gd name="connsiteY152" fmla="*/ 2922101 h 3231667"/>
              <a:gd name="connsiteX153" fmla="*/ 1214438 w 1519238"/>
              <a:gd name="connsiteY153" fmla="*/ 2945912 h 3231667"/>
              <a:gd name="connsiteX154" fmla="*/ 1254919 w 1519238"/>
              <a:gd name="connsiteY154" fmla="*/ 2962581 h 3231667"/>
              <a:gd name="connsiteX155" fmla="*/ 1276350 w 1519238"/>
              <a:gd name="connsiteY155" fmla="*/ 3017349 h 3231667"/>
              <a:gd name="connsiteX156" fmla="*/ 1252537 w 1519238"/>
              <a:gd name="connsiteY156" fmla="*/ 3026874 h 3231667"/>
              <a:gd name="connsiteX157" fmla="*/ 1226344 w 1519238"/>
              <a:gd name="connsiteY157" fmla="*/ 3010204 h 3231667"/>
              <a:gd name="connsiteX158" fmla="*/ 959644 w 1519238"/>
              <a:gd name="connsiteY158" fmla="*/ 3060210 h 3231667"/>
              <a:gd name="connsiteX159" fmla="*/ 966788 w 1519238"/>
              <a:gd name="connsiteY159" fmla="*/ 3095929 h 3231667"/>
              <a:gd name="connsiteX160" fmla="*/ 904875 w 1519238"/>
              <a:gd name="connsiteY160" fmla="*/ 3103072 h 3231667"/>
              <a:gd name="connsiteX161" fmla="*/ 926306 w 1519238"/>
              <a:gd name="connsiteY161" fmla="*/ 3222133 h 3231667"/>
              <a:gd name="connsiteX162" fmla="*/ 926306 w 1519238"/>
              <a:gd name="connsiteY162" fmla="*/ 3224514 h 3231667"/>
              <a:gd name="connsiteX0" fmla="*/ 0 w 1519238"/>
              <a:gd name="connsiteY0" fmla="*/ 1524311 h 3286427"/>
              <a:gd name="connsiteX1" fmla="*/ 23813 w 1519238"/>
              <a:gd name="connsiteY1" fmla="*/ 1486211 h 3286427"/>
              <a:gd name="connsiteX2" fmla="*/ 28575 w 1519238"/>
              <a:gd name="connsiteY2" fmla="*/ 1471923 h 3286427"/>
              <a:gd name="connsiteX3" fmla="*/ 47625 w 1519238"/>
              <a:gd name="connsiteY3" fmla="*/ 1438586 h 3286427"/>
              <a:gd name="connsiteX4" fmla="*/ 61913 w 1519238"/>
              <a:gd name="connsiteY4" fmla="*/ 1424298 h 3286427"/>
              <a:gd name="connsiteX5" fmla="*/ 80963 w 1519238"/>
              <a:gd name="connsiteY5" fmla="*/ 1395723 h 3286427"/>
              <a:gd name="connsiteX6" fmla="*/ 85725 w 1519238"/>
              <a:gd name="connsiteY6" fmla="*/ 1371911 h 3286427"/>
              <a:gd name="connsiteX7" fmla="*/ 119063 w 1519238"/>
              <a:gd name="connsiteY7" fmla="*/ 1338573 h 3286427"/>
              <a:gd name="connsiteX8" fmla="*/ 147638 w 1519238"/>
              <a:gd name="connsiteY8" fmla="*/ 1333811 h 3286427"/>
              <a:gd name="connsiteX9" fmla="*/ 157163 w 1519238"/>
              <a:gd name="connsiteY9" fmla="*/ 1305236 h 3286427"/>
              <a:gd name="connsiteX10" fmla="*/ 166688 w 1519238"/>
              <a:gd name="connsiteY10" fmla="*/ 1252848 h 3286427"/>
              <a:gd name="connsiteX11" fmla="*/ 157163 w 1519238"/>
              <a:gd name="connsiteY11" fmla="*/ 1176648 h 3286427"/>
              <a:gd name="connsiteX12" fmla="*/ 147638 w 1519238"/>
              <a:gd name="connsiteY12" fmla="*/ 1148073 h 3286427"/>
              <a:gd name="connsiteX13" fmla="*/ 142875 w 1519238"/>
              <a:gd name="connsiteY13" fmla="*/ 1114736 h 3286427"/>
              <a:gd name="connsiteX14" fmla="*/ 133350 w 1519238"/>
              <a:gd name="connsiteY14" fmla="*/ 1095686 h 3286427"/>
              <a:gd name="connsiteX15" fmla="*/ 128588 w 1519238"/>
              <a:gd name="connsiteY15" fmla="*/ 1081398 h 3286427"/>
              <a:gd name="connsiteX16" fmla="*/ 133350 w 1519238"/>
              <a:gd name="connsiteY16" fmla="*/ 986148 h 3286427"/>
              <a:gd name="connsiteX17" fmla="*/ 138113 w 1519238"/>
              <a:gd name="connsiteY17" fmla="*/ 971861 h 3286427"/>
              <a:gd name="connsiteX18" fmla="*/ 147638 w 1519238"/>
              <a:gd name="connsiteY18" fmla="*/ 957573 h 3286427"/>
              <a:gd name="connsiteX19" fmla="*/ 161925 w 1519238"/>
              <a:gd name="connsiteY19" fmla="*/ 943286 h 3286427"/>
              <a:gd name="connsiteX20" fmla="*/ 176213 w 1519238"/>
              <a:gd name="connsiteY20" fmla="*/ 900423 h 3286427"/>
              <a:gd name="connsiteX21" fmla="*/ 180975 w 1519238"/>
              <a:gd name="connsiteY21" fmla="*/ 886136 h 3286427"/>
              <a:gd name="connsiteX22" fmla="*/ 190500 w 1519238"/>
              <a:gd name="connsiteY22" fmla="*/ 867086 h 3286427"/>
              <a:gd name="connsiteX23" fmla="*/ 204788 w 1519238"/>
              <a:gd name="connsiteY23" fmla="*/ 814698 h 3286427"/>
              <a:gd name="connsiteX24" fmla="*/ 214313 w 1519238"/>
              <a:gd name="connsiteY24" fmla="*/ 781361 h 3286427"/>
              <a:gd name="connsiteX25" fmla="*/ 223838 w 1519238"/>
              <a:gd name="connsiteY25" fmla="*/ 767073 h 3286427"/>
              <a:gd name="connsiteX26" fmla="*/ 242888 w 1519238"/>
              <a:gd name="connsiteY26" fmla="*/ 733736 h 3286427"/>
              <a:gd name="connsiteX27" fmla="*/ 280988 w 1519238"/>
              <a:gd name="connsiteY27" fmla="*/ 714686 h 3286427"/>
              <a:gd name="connsiteX28" fmla="*/ 300038 w 1519238"/>
              <a:gd name="connsiteY28" fmla="*/ 705161 h 3286427"/>
              <a:gd name="connsiteX29" fmla="*/ 314325 w 1519238"/>
              <a:gd name="connsiteY29" fmla="*/ 690873 h 3286427"/>
              <a:gd name="connsiteX30" fmla="*/ 328613 w 1519238"/>
              <a:gd name="connsiteY30" fmla="*/ 681348 h 3286427"/>
              <a:gd name="connsiteX31" fmla="*/ 333375 w 1519238"/>
              <a:gd name="connsiteY31" fmla="*/ 667061 h 3286427"/>
              <a:gd name="connsiteX32" fmla="*/ 347663 w 1519238"/>
              <a:gd name="connsiteY32" fmla="*/ 652773 h 3286427"/>
              <a:gd name="connsiteX33" fmla="*/ 357188 w 1519238"/>
              <a:gd name="connsiteY33" fmla="*/ 638486 h 3286427"/>
              <a:gd name="connsiteX34" fmla="*/ 385763 w 1519238"/>
              <a:gd name="connsiteY34" fmla="*/ 614673 h 3286427"/>
              <a:gd name="connsiteX35" fmla="*/ 395288 w 1519238"/>
              <a:gd name="connsiteY35" fmla="*/ 600386 h 3286427"/>
              <a:gd name="connsiteX36" fmla="*/ 409575 w 1519238"/>
              <a:gd name="connsiteY36" fmla="*/ 581336 h 3286427"/>
              <a:gd name="connsiteX37" fmla="*/ 433388 w 1519238"/>
              <a:gd name="connsiteY37" fmla="*/ 552761 h 3286427"/>
              <a:gd name="connsiteX38" fmla="*/ 452438 w 1519238"/>
              <a:gd name="connsiteY38" fmla="*/ 543236 h 3286427"/>
              <a:gd name="connsiteX39" fmla="*/ 481013 w 1519238"/>
              <a:gd name="connsiteY39" fmla="*/ 509898 h 3286427"/>
              <a:gd name="connsiteX40" fmla="*/ 514350 w 1519238"/>
              <a:gd name="connsiteY40" fmla="*/ 471798 h 3286427"/>
              <a:gd name="connsiteX41" fmla="*/ 557213 w 1519238"/>
              <a:gd name="connsiteY41" fmla="*/ 428936 h 3286427"/>
              <a:gd name="connsiteX42" fmla="*/ 590550 w 1519238"/>
              <a:gd name="connsiteY42" fmla="*/ 395598 h 3286427"/>
              <a:gd name="connsiteX43" fmla="*/ 609600 w 1519238"/>
              <a:gd name="connsiteY43" fmla="*/ 333686 h 3286427"/>
              <a:gd name="connsiteX44" fmla="*/ 628650 w 1519238"/>
              <a:gd name="connsiteY44" fmla="*/ 305111 h 3286427"/>
              <a:gd name="connsiteX45" fmla="*/ 652463 w 1519238"/>
              <a:gd name="connsiteY45" fmla="*/ 271773 h 3286427"/>
              <a:gd name="connsiteX46" fmla="*/ 676275 w 1519238"/>
              <a:gd name="connsiteY46" fmla="*/ 243198 h 3286427"/>
              <a:gd name="connsiteX47" fmla="*/ 690563 w 1519238"/>
              <a:gd name="connsiteY47" fmla="*/ 209861 h 3286427"/>
              <a:gd name="connsiteX48" fmla="*/ 700088 w 1519238"/>
              <a:gd name="connsiteY48" fmla="*/ 181286 h 3286427"/>
              <a:gd name="connsiteX49" fmla="*/ 714375 w 1519238"/>
              <a:gd name="connsiteY49" fmla="*/ 157473 h 3286427"/>
              <a:gd name="connsiteX50" fmla="*/ 742950 w 1519238"/>
              <a:gd name="connsiteY50" fmla="*/ 133661 h 3286427"/>
              <a:gd name="connsiteX51" fmla="*/ 747713 w 1519238"/>
              <a:gd name="connsiteY51" fmla="*/ 119373 h 3286427"/>
              <a:gd name="connsiteX52" fmla="*/ 733425 w 1519238"/>
              <a:gd name="connsiteY52" fmla="*/ 90798 h 3286427"/>
              <a:gd name="connsiteX53" fmla="*/ 728663 w 1519238"/>
              <a:gd name="connsiteY53" fmla="*/ 76511 h 3286427"/>
              <a:gd name="connsiteX54" fmla="*/ 757238 w 1519238"/>
              <a:gd name="connsiteY54" fmla="*/ 90798 h 3286427"/>
              <a:gd name="connsiteX55" fmla="*/ 766763 w 1519238"/>
              <a:gd name="connsiteY55" fmla="*/ 105086 h 3286427"/>
              <a:gd name="connsiteX56" fmla="*/ 757238 w 1519238"/>
              <a:gd name="connsiteY56" fmla="*/ 71748 h 3286427"/>
              <a:gd name="connsiteX57" fmla="*/ 747713 w 1519238"/>
              <a:gd name="connsiteY57" fmla="*/ 57461 h 3286427"/>
              <a:gd name="connsiteX58" fmla="*/ 742950 w 1519238"/>
              <a:gd name="connsiteY58" fmla="*/ 43173 h 3286427"/>
              <a:gd name="connsiteX59" fmla="*/ 733425 w 1519238"/>
              <a:gd name="connsiteY59" fmla="*/ 28886 h 3286427"/>
              <a:gd name="connsiteX60" fmla="*/ 752475 w 1519238"/>
              <a:gd name="connsiteY60" fmla="*/ 38411 h 3286427"/>
              <a:gd name="connsiteX61" fmla="*/ 766763 w 1519238"/>
              <a:gd name="connsiteY61" fmla="*/ 43173 h 3286427"/>
              <a:gd name="connsiteX62" fmla="*/ 781050 w 1519238"/>
              <a:gd name="connsiteY62" fmla="*/ 43173 h 3286427"/>
              <a:gd name="connsiteX63" fmla="*/ 766763 w 1519238"/>
              <a:gd name="connsiteY63" fmla="*/ 14598 h 3286427"/>
              <a:gd name="connsiteX64" fmla="*/ 762000 w 1519238"/>
              <a:gd name="connsiteY64" fmla="*/ 311 h 3286427"/>
              <a:gd name="connsiteX65" fmla="*/ 804863 w 1519238"/>
              <a:gd name="connsiteY65" fmla="*/ 19361 h 3286427"/>
              <a:gd name="connsiteX66" fmla="*/ 814388 w 1519238"/>
              <a:gd name="connsiteY66" fmla="*/ 33648 h 3286427"/>
              <a:gd name="connsiteX67" fmla="*/ 857250 w 1519238"/>
              <a:gd name="connsiteY67" fmla="*/ 62223 h 3286427"/>
              <a:gd name="connsiteX68" fmla="*/ 876300 w 1519238"/>
              <a:gd name="connsiteY68" fmla="*/ 71748 h 3286427"/>
              <a:gd name="connsiteX69" fmla="*/ 890588 w 1519238"/>
              <a:gd name="connsiteY69" fmla="*/ 86036 h 3286427"/>
              <a:gd name="connsiteX70" fmla="*/ 904875 w 1519238"/>
              <a:gd name="connsiteY70" fmla="*/ 90798 h 3286427"/>
              <a:gd name="connsiteX71" fmla="*/ 947738 w 1519238"/>
              <a:gd name="connsiteY71" fmla="*/ 105086 h 3286427"/>
              <a:gd name="connsiteX72" fmla="*/ 966788 w 1519238"/>
              <a:gd name="connsiteY72" fmla="*/ 114611 h 3286427"/>
              <a:gd name="connsiteX73" fmla="*/ 985838 w 1519238"/>
              <a:gd name="connsiteY73" fmla="*/ 143186 h 3286427"/>
              <a:gd name="connsiteX74" fmla="*/ 1028700 w 1519238"/>
              <a:gd name="connsiteY74" fmla="*/ 176523 h 3286427"/>
              <a:gd name="connsiteX75" fmla="*/ 1047750 w 1519238"/>
              <a:gd name="connsiteY75" fmla="*/ 205098 h 3286427"/>
              <a:gd name="connsiteX76" fmla="*/ 1090613 w 1519238"/>
              <a:gd name="connsiteY76" fmla="*/ 252723 h 3286427"/>
              <a:gd name="connsiteX77" fmla="*/ 1109663 w 1519238"/>
              <a:gd name="connsiteY77" fmla="*/ 281298 h 3286427"/>
              <a:gd name="connsiteX78" fmla="*/ 1114425 w 1519238"/>
              <a:gd name="connsiteY78" fmla="*/ 300348 h 3286427"/>
              <a:gd name="connsiteX79" fmla="*/ 1138238 w 1519238"/>
              <a:gd name="connsiteY79" fmla="*/ 343211 h 3286427"/>
              <a:gd name="connsiteX80" fmla="*/ 1166813 w 1519238"/>
              <a:gd name="connsiteY80" fmla="*/ 362261 h 3286427"/>
              <a:gd name="connsiteX81" fmla="*/ 1204913 w 1519238"/>
              <a:gd name="connsiteY81" fmla="*/ 371786 h 3286427"/>
              <a:gd name="connsiteX82" fmla="*/ 1214438 w 1519238"/>
              <a:gd name="connsiteY82" fmla="*/ 386073 h 3286427"/>
              <a:gd name="connsiteX83" fmla="*/ 1238250 w 1519238"/>
              <a:gd name="connsiteY83" fmla="*/ 414648 h 3286427"/>
              <a:gd name="connsiteX84" fmla="*/ 1247775 w 1519238"/>
              <a:gd name="connsiteY84" fmla="*/ 443223 h 3286427"/>
              <a:gd name="connsiteX85" fmla="*/ 1252538 w 1519238"/>
              <a:gd name="connsiteY85" fmla="*/ 457511 h 3286427"/>
              <a:gd name="connsiteX86" fmla="*/ 1262063 w 1519238"/>
              <a:gd name="connsiteY86" fmla="*/ 476561 h 3286427"/>
              <a:gd name="connsiteX87" fmla="*/ 1290638 w 1519238"/>
              <a:gd name="connsiteY87" fmla="*/ 519423 h 3286427"/>
              <a:gd name="connsiteX88" fmla="*/ 1300163 w 1519238"/>
              <a:gd name="connsiteY88" fmla="*/ 533711 h 3286427"/>
              <a:gd name="connsiteX89" fmla="*/ 1304925 w 1519238"/>
              <a:gd name="connsiteY89" fmla="*/ 547998 h 3286427"/>
              <a:gd name="connsiteX90" fmla="*/ 1319213 w 1519238"/>
              <a:gd name="connsiteY90" fmla="*/ 557523 h 3286427"/>
              <a:gd name="connsiteX91" fmla="*/ 1371600 w 1519238"/>
              <a:gd name="connsiteY91" fmla="*/ 581336 h 3286427"/>
              <a:gd name="connsiteX92" fmla="*/ 1390650 w 1519238"/>
              <a:gd name="connsiteY92" fmla="*/ 590861 h 3286427"/>
              <a:gd name="connsiteX93" fmla="*/ 1419225 w 1519238"/>
              <a:gd name="connsiteY93" fmla="*/ 600386 h 3286427"/>
              <a:gd name="connsiteX94" fmla="*/ 1462088 w 1519238"/>
              <a:gd name="connsiteY94" fmla="*/ 595623 h 3286427"/>
              <a:gd name="connsiteX95" fmla="*/ 1476375 w 1519238"/>
              <a:gd name="connsiteY95" fmla="*/ 590861 h 3286427"/>
              <a:gd name="connsiteX96" fmla="*/ 1485900 w 1519238"/>
              <a:gd name="connsiteY96" fmla="*/ 576573 h 3286427"/>
              <a:gd name="connsiteX97" fmla="*/ 1504950 w 1519238"/>
              <a:gd name="connsiteY97" fmla="*/ 571811 h 3286427"/>
              <a:gd name="connsiteX98" fmla="*/ 1519238 w 1519238"/>
              <a:gd name="connsiteY98" fmla="*/ 567048 h 3286427"/>
              <a:gd name="connsiteX99" fmla="*/ 1509713 w 1519238"/>
              <a:gd name="connsiteY99" fmla="*/ 705161 h 3286427"/>
              <a:gd name="connsiteX100" fmla="*/ 1504950 w 1519238"/>
              <a:gd name="connsiteY100" fmla="*/ 719448 h 3286427"/>
              <a:gd name="connsiteX101" fmla="*/ 1485900 w 1519238"/>
              <a:gd name="connsiteY101" fmla="*/ 748023 h 3286427"/>
              <a:gd name="connsiteX102" fmla="*/ 1466850 w 1519238"/>
              <a:gd name="connsiteY102" fmla="*/ 786123 h 3286427"/>
              <a:gd name="connsiteX103" fmla="*/ 1457325 w 1519238"/>
              <a:gd name="connsiteY103" fmla="*/ 824223 h 3286427"/>
              <a:gd name="connsiteX104" fmla="*/ 1447800 w 1519238"/>
              <a:gd name="connsiteY104" fmla="*/ 909948 h 3286427"/>
              <a:gd name="connsiteX105" fmla="*/ 1438275 w 1519238"/>
              <a:gd name="connsiteY105" fmla="*/ 1014723 h 3286427"/>
              <a:gd name="connsiteX106" fmla="*/ 1428750 w 1519238"/>
              <a:gd name="connsiteY106" fmla="*/ 1090923 h 3286427"/>
              <a:gd name="connsiteX107" fmla="*/ 1414463 w 1519238"/>
              <a:gd name="connsiteY107" fmla="*/ 1119498 h 3286427"/>
              <a:gd name="connsiteX108" fmla="*/ 1400175 w 1519238"/>
              <a:gd name="connsiteY108" fmla="*/ 1148073 h 3286427"/>
              <a:gd name="connsiteX109" fmla="*/ 1395413 w 1519238"/>
              <a:gd name="connsiteY109" fmla="*/ 1162361 h 3286427"/>
              <a:gd name="connsiteX110" fmla="*/ 1338263 w 1519238"/>
              <a:gd name="connsiteY110" fmla="*/ 1148073 h 3286427"/>
              <a:gd name="connsiteX111" fmla="*/ 1314450 w 1519238"/>
              <a:gd name="connsiteY111" fmla="*/ 1143311 h 3286427"/>
              <a:gd name="connsiteX112" fmla="*/ 1285875 w 1519238"/>
              <a:gd name="connsiteY112" fmla="*/ 1133786 h 3286427"/>
              <a:gd name="connsiteX113" fmla="*/ 1223963 w 1519238"/>
              <a:gd name="connsiteY113" fmla="*/ 1138548 h 3286427"/>
              <a:gd name="connsiteX114" fmla="*/ 1214438 w 1519238"/>
              <a:gd name="connsiteY114" fmla="*/ 1167123 h 3286427"/>
              <a:gd name="connsiteX115" fmla="*/ 1204913 w 1519238"/>
              <a:gd name="connsiteY115" fmla="*/ 1186173 h 3286427"/>
              <a:gd name="connsiteX116" fmla="*/ 1195388 w 1519238"/>
              <a:gd name="connsiteY116" fmla="*/ 1214748 h 3286427"/>
              <a:gd name="connsiteX117" fmla="*/ 1190625 w 1519238"/>
              <a:gd name="connsiteY117" fmla="*/ 1281423 h 3286427"/>
              <a:gd name="connsiteX118" fmla="*/ 1176338 w 1519238"/>
              <a:gd name="connsiteY118" fmla="*/ 1300473 h 3286427"/>
              <a:gd name="connsiteX119" fmla="*/ 1190625 w 1519238"/>
              <a:gd name="connsiteY119" fmla="*/ 1333811 h 3286427"/>
              <a:gd name="connsiteX120" fmla="*/ 1200150 w 1519238"/>
              <a:gd name="connsiteY120" fmla="*/ 1348098 h 3286427"/>
              <a:gd name="connsiteX121" fmla="*/ 1209675 w 1519238"/>
              <a:gd name="connsiteY121" fmla="*/ 1381436 h 3286427"/>
              <a:gd name="connsiteX122" fmla="*/ 1219200 w 1519238"/>
              <a:gd name="connsiteY122" fmla="*/ 1400486 h 3286427"/>
              <a:gd name="connsiteX123" fmla="*/ 1223963 w 1519238"/>
              <a:gd name="connsiteY123" fmla="*/ 1467161 h 3286427"/>
              <a:gd name="connsiteX124" fmla="*/ 1228725 w 1519238"/>
              <a:gd name="connsiteY124" fmla="*/ 1486211 h 3286427"/>
              <a:gd name="connsiteX125" fmla="*/ 1233488 w 1519238"/>
              <a:gd name="connsiteY125" fmla="*/ 1510023 h 3286427"/>
              <a:gd name="connsiteX126" fmla="*/ 1228725 w 1519238"/>
              <a:gd name="connsiteY126" fmla="*/ 1557648 h 3286427"/>
              <a:gd name="connsiteX127" fmla="*/ 1209675 w 1519238"/>
              <a:gd name="connsiteY127" fmla="*/ 1605273 h 3286427"/>
              <a:gd name="connsiteX128" fmla="*/ 1204913 w 1519238"/>
              <a:gd name="connsiteY128" fmla="*/ 1676711 h 3286427"/>
              <a:gd name="connsiteX129" fmla="*/ 1195388 w 1519238"/>
              <a:gd name="connsiteY129" fmla="*/ 1710048 h 3286427"/>
              <a:gd name="connsiteX130" fmla="*/ 1185863 w 1519238"/>
              <a:gd name="connsiteY130" fmla="*/ 1748148 h 3286427"/>
              <a:gd name="connsiteX131" fmla="*/ 1190625 w 1519238"/>
              <a:gd name="connsiteY131" fmla="*/ 1833873 h 3286427"/>
              <a:gd name="connsiteX132" fmla="*/ 1200150 w 1519238"/>
              <a:gd name="connsiteY132" fmla="*/ 1867211 h 3286427"/>
              <a:gd name="connsiteX133" fmla="*/ 1204913 w 1519238"/>
              <a:gd name="connsiteY133" fmla="*/ 1886261 h 3286427"/>
              <a:gd name="connsiteX134" fmla="*/ 1219200 w 1519238"/>
              <a:gd name="connsiteY134" fmla="*/ 1933886 h 3286427"/>
              <a:gd name="connsiteX135" fmla="*/ 1223963 w 1519238"/>
              <a:gd name="connsiteY135" fmla="*/ 2124386 h 3286427"/>
              <a:gd name="connsiteX136" fmla="*/ 1233488 w 1519238"/>
              <a:gd name="connsiteY136" fmla="*/ 2186298 h 3286427"/>
              <a:gd name="connsiteX137" fmla="*/ 1243013 w 1519238"/>
              <a:gd name="connsiteY137" fmla="*/ 2200586 h 3286427"/>
              <a:gd name="connsiteX138" fmla="*/ 1247775 w 1519238"/>
              <a:gd name="connsiteY138" fmla="*/ 2214873 h 3286427"/>
              <a:gd name="connsiteX139" fmla="*/ 1257300 w 1519238"/>
              <a:gd name="connsiteY139" fmla="*/ 2233923 h 3286427"/>
              <a:gd name="connsiteX140" fmla="*/ 1271588 w 1519238"/>
              <a:gd name="connsiteY140" fmla="*/ 2276786 h 3286427"/>
              <a:gd name="connsiteX141" fmla="*/ 1264444 w 1519238"/>
              <a:gd name="connsiteY141" fmla="*/ 2364892 h 3286427"/>
              <a:gd name="connsiteX142" fmla="*/ 1202532 w 1519238"/>
              <a:gd name="connsiteY142" fmla="*/ 2422042 h 3286427"/>
              <a:gd name="connsiteX143" fmla="*/ 1100138 w 1519238"/>
              <a:gd name="connsiteY143" fmla="*/ 2464906 h 3286427"/>
              <a:gd name="connsiteX144" fmla="*/ 1052512 w 1519238"/>
              <a:gd name="connsiteY144" fmla="*/ 2555392 h 3286427"/>
              <a:gd name="connsiteX145" fmla="*/ 1062037 w 1519238"/>
              <a:gd name="connsiteY145" fmla="*/ 2610161 h 3286427"/>
              <a:gd name="connsiteX146" fmla="*/ 1042987 w 1519238"/>
              <a:gd name="connsiteY146" fmla="*/ 2662548 h 3286427"/>
              <a:gd name="connsiteX147" fmla="*/ 1071563 w 1519238"/>
              <a:gd name="connsiteY147" fmla="*/ 2743510 h 3286427"/>
              <a:gd name="connsiteX148" fmla="*/ 1164431 w 1519238"/>
              <a:gd name="connsiteY148" fmla="*/ 2750652 h 3286427"/>
              <a:gd name="connsiteX149" fmla="*/ 1193006 w 1519238"/>
              <a:gd name="connsiteY149" fmla="*/ 2803040 h 3286427"/>
              <a:gd name="connsiteX150" fmla="*/ 1176337 w 1519238"/>
              <a:gd name="connsiteY150" fmla="*/ 2855426 h 3286427"/>
              <a:gd name="connsiteX151" fmla="*/ 1219200 w 1519238"/>
              <a:gd name="connsiteY151" fmla="*/ 2872095 h 3286427"/>
              <a:gd name="connsiteX152" fmla="*/ 1233488 w 1519238"/>
              <a:gd name="connsiteY152" fmla="*/ 2922101 h 3286427"/>
              <a:gd name="connsiteX153" fmla="*/ 1214438 w 1519238"/>
              <a:gd name="connsiteY153" fmla="*/ 2945912 h 3286427"/>
              <a:gd name="connsiteX154" fmla="*/ 1254919 w 1519238"/>
              <a:gd name="connsiteY154" fmla="*/ 2962581 h 3286427"/>
              <a:gd name="connsiteX155" fmla="*/ 1276350 w 1519238"/>
              <a:gd name="connsiteY155" fmla="*/ 3017349 h 3286427"/>
              <a:gd name="connsiteX156" fmla="*/ 1252537 w 1519238"/>
              <a:gd name="connsiteY156" fmla="*/ 3026874 h 3286427"/>
              <a:gd name="connsiteX157" fmla="*/ 1226344 w 1519238"/>
              <a:gd name="connsiteY157" fmla="*/ 3010204 h 3286427"/>
              <a:gd name="connsiteX158" fmla="*/ 959644 w 1519238"/>
              <a:gd name="connsiteY158" fmla="*/ 3060210 h 3286427"/>
              <a:gd name="connsiteX159" fmla="*/ 966788 w 1519238"/>
              <a:gd name="connsiteY159" fmla="*/ 3095929 h 3286427"/>
              <a:gd name="connsiteX160" fmla="*/ 904875 w 1519238"/>
              <a:gd name="connsiteY160" fmla="*/ 3103072 h 3286427"/>
              <a:gd name="connsiteX161" fmla="*/ 926306 w 1519238"/>
              <a:gd name="connsiteY161" fmla="*/ 3222133 h 3286427"/>
              <a:gd name="connsiteX162" fmla="*/ 892969 w 1519238"/>
              <a:gd name="connsiteY162" fmla="*/ 3286427 h 3286427"/>
              <a:gd name="connsiteX0" fmla="*/ 0 w 1519238"/>
              <a:gd name="connsiteY0" fmla="*/ 1524311 h 3291933"/>
              <a:gd name="connsiteX1" fmla="*/ 23813 w 1519238"/>
              <a:gd name="connsiteY1" fmla="*/ 1486211 h 3291933"/>
              <a:gd name="connsiteX2" fmla="*/ 28575 w 1519238"/>
              <a:gd name="connsiteY2" fmla="*/ 1471923 h 3291933"/>
              <a:gd name="connsiteX3" fmla="*/ 47625 w 1519238"/>
              <a:gd name="connsiteY3" fmla="*/ 1438586 h 3291933"/>
              <a:gd name="connsiteX4" fmla="*/ 61913 w 1519238"/>
              <a:gd name="connsiteY4" fmla="*/ 1424298 h 3291933"/>
              <a:gd name="connsiteX5" fmla="*/ 80963 w 1519238"/>
              <a:gd name="connsiteY5" fmla="*/ 1395723 h 3291933"/>
              <a:gd name="connsiteX6" fmla="*/ 85725 w 1519238"/>
              <a:gd name="connsiteY6" fmla="*/ 1371911 h 3291933"/>
              <a:gd name="connsiteX7" fmla="*/ 119063 w 1519238"/>
              <a:gd name="connsiteY7" fmla="*/ 1338573 h 3291933"/>
              <a:gd name="connsiteX8" fmla="*/ 147638 w 1519238"/>
              <a:gd name="connsiteY8" fmla="*/ 1333811 h 3291933"/>
              <a:gd name="connsiteX9" fmla="*/ 157163 w 1519238"/>
              <a:gd name="connsiteY9" fmla="*/ 1305236 h 3291933"/>
              <a:gd name="connsiteX10" fmla="*/ 166688 w 1519238"/>
              <a:gd name="connsiteY10" fmla="*/ 1252848 h 3291933"/>
              <a:gd name="connsiteX11" fmla="*/ 157163 w 1519238"/>
              <a:gd name="connsiteY11" fmla="*/ 1176648 h 3291933"/>
              <a:gd name="connsiteX12" fmla="*/ 147638 w 1519238"/>
              <a:gd name="connsiteY12" fmla="*/ 1148073 h 3291933"/>
              <a:gd name="connsiteX13" fmla="*/ 142875 w 1519238"/>
              <a:gd name="connsiteY13" fmla="*/ 1114736 h 3291933"/>
              <a:gd name="connsiteX14" fmla="*/ 133350 w 1519238"/>
              <a:gd name="connsiteY14" fmla="*/ 1095686 h 3291933"/>
              <a:gd name="connsiteX15" fmla="*/ 128588 w 1519238"/>
              <a:gd name="connsiteY15" fmla="*/ 1081398 h 3291933"/>
              <a:gd name="connsiteX16" fmla="*/ 133350 w 1519238"/>
              <a:gd name="connsiteY16" fmla="*/ 986148 h 3291933"/>
              <a:gd name="connsiteX17" fmla="*/ 138113 w 1519238"/>
              <a:gd name="connsiteY17" fmla="*/ 971861 h 3291933"/>
              <a:gd name="connsiteX18" fmla="*/ 147638 w 1519238"/>
              <a:gd name="connsiteY18" fmla="*/ 957573 h 3291933"/>
              <a:gd name="connsiteX19" fmla="*/ 161925 w 1519238"/>
              <a:gd name="connsiteY19" fmla="*/ 943286 h 3291933"/>
              <a:gd name="connsiteX20" fmla="*/ 176213 w 1519238"/>
              <a:gd name="connsiteY20" fmla="*/ 900423 h 3291933"/>
              <a:gd name="connsiteX21" fmla="*/ 180975 w 1519238"/>
              <a:gd name="connsiteY21" fmla="*/ 886136 h 3291933"/>
              <a:gd name="connsiteX22" fmla="*/ 190500 w 1519238"/>
              <a:gd name="connsiteY22" fmla="*/ 867086 h 3291933"/>
              <a:gd name="connsiteX23" fmla="*/ 204788 w 1519238"/>
              <a:gd name="connsiteY23" fmla="*/ 814698 h 3291933"/>
              <a:gd name="connsiteX24" fmla="*/ 214313 w 1519238"/>
              <a:gd name="connsiteY24" fmla="*/ 781361 h 3291933"/>
              <a:gd name="connsiteX25" fmla="*/ 223838 w 1519238"/>
              <a:gd name="connsiteY25" fmla="*/ 767073 h 3291933"/>
              <a:gd name="connsiteX26" fmla="*/ 242888 w 1519238"/>
              <a:gd name="connsiteY26" fmla="*/ 733736 h 3291933"/>
              <a:gd name="connsiteX27" fmla="*/ 280988 w 1519238"/>
              <a:gd name="connsiteY27" fmla="*/ 714686 h 3291933"/>
              <a:gd name="connsiteX28" fmla="*/ 300038 w 1519238"/>
              <a:gd name="connsiteY28" fmla="*/ 705161 h 3291933"/>
              <a:gd name="connsiteX29" fmla="*/ 314325 w 1519238"/>
              <a:gd name="connsiteY29" fmla="*/ 690873 h 3291933"/>
              <a:gd name="connsiteX30" fmla="*/ 328613 w 1519238"/>
              <a:gd name="connsiteY30" fmla="*/ 681348 h 3291933"/>
              <a:gd name="connsiteX31" fmla="*/ 333375 w 1519238"/>
              <a:gd name="connsiteY31" fmla="*/ 667061 h 3291933"/>
              <a:gd name="connsiteX32" fmla="*/ 347663 w 1519238"/>
              <a:gd name="connsiteY32" fmla="*/ 652773 h 3291933"/>
              <a:gd name="connsiteX33" fmla="*/ 357188 w 1519238"/>
              <a:gd name="connsiteY33" fmla="*/ 638486 h 3291933"/>
              <a:gd name="connsiteX34" fmla="*/ 385763 w 1519238"/>
              <a:gd name="connsiteY34" fmla="*/ 614673 h 3291933"/>
              <a:gd name="connsiteX35" fmla="*/ 395288 w 1519238"/>
              <a:gd name="connsiteY35" fmla="*/ 600386 h 3291933"/>
              <a:gd name="connsiteX36" fmla="*/ 409575 w 1519238"/>
              <a:gd name="connsiteY36" fmla="*/ 581336 h 3291933"/>
              <a:gd name="connsiteX37" fmla="*/ 433388 w 1519238"/>
              <a:gd name="connsiteY37" fmla="*/ 552761 h 3291933"/>
              <a:gd name="connsiteX38" fmla="*/ 452438 w 1519238"/>
              <a:gd name="connsiteY38" fmla="*/ 543236 h 3291933"/>
              <a:gd name="connsiteX39" fmla="*/ 481013 w 1519238"/>
              <a:gd name="connsiteY39" fmla="*/ 509898 h 3291933"/>
              <a:gd name="connsiteX40" fmla="*/ 514350 w 1519238"/>
              <a:gd name="connsiteY40" fmla="*/ 471798 h 3291933"/>
              <a:gd name="connsiteX41" fmla="*/ 557213 w 1519238"/>
              <a:gd name="connsiteY41" fmla="*/ 428936 h 3291933"/>
              <a:gd name="connsiteX42" fmla="*/ 590550 w 1519238"/>
              <a:gd name="connsiteY42" fmla="*/ 395598 h 3291933"/>
              <a:gd name="connsiteX43" fmla="*/ 609600 w 1519238"/>
              <a:gd name="connsiteY43" fmla="*/ 333686 h 3291933"/>
              <a:gd name="connsiteX44" fmla="*/ 628650 w 1519238"/>
              <a:gd name="connsiteY44" fmla="*/ 305111 h 3291933"/>
              <a:gd name="connsiteX45" fmla="*/ 652463 w 1519238"/>
              <a:gd name="connsiteY45" fmla="*/ 271773 h 3291933"/>
              <a:gd name="connsiteX46" fmla="*/ 676275 w 1519238"/>
              <a:gd name="connsiteY46" fmla="*/ 243198 h 3291933"/>
              <a:gd name="connsiteX47" fmla="*/ 690563 w 1519238"/>
              <a:gd name="connsiteY47" fmla="*/ 209861 h 3291933"/>
              <a:gd name="connsiteX48" fmla="*/ 700088 w 1519238"/>
              <a:gd name="connsiteY48" fmla="*/ 181286 h 3291933"/>
              <a:gd name="connsiteX49" fmla="*/ 714375 w 1519238"/>
              <a:gd name="connsiteY49" fmla="*/ 157473 h 3291933"/>
              <a:gd name="connsiteX50" fmla="*/ 742950 w 1519238"/>
              <a:gd name="connsiteY50" fmla="*/ 133661 h 3291933"/>
              <a:gd name="connsiteX51" fmla="*/ 747713 w 1519238"/>
              <a:gd name="connsiteY51" fmla="*/ 119373 h 3291933"/>
              <a:gd name="connsiteX52" fmla="*/ 733425 w 1519238"/>
              <a:gd name="connsiteY52" fmla="*/ 90798 h 3291933"/>
              <a:gd name="connsiteX53" fmla="*/ 728663 w 1519238"/>
              <a:gd name="connsiteY53" fmla="*/ 76511 h 3291933"/>
              <a:gd name="connsiteX54" fmla="*/ 757238 w 1519238"/>
              <a:gd name="connsiteY54" fmla="*/ 90798 h 3291933"/>
              <a:gd name="connsiteX55" fmla="*/ 766763 w 1519238"/>
              <a:gd name="connsiteY55" fmla="*/ 105086 h 3291933"/>
              <a:gd name="connsiteX56" fmla="*/ 757238 w 1519238"/>
              <a:gd name="connsiteY56" fmla="*/ 71748 h 3291933"/>
              <a:gd name="connsiteX57" fmla="*/ 747713 w 1519238"/>
              <a:gd name="connsiteY57" fmla="*/ 57461 h 3291933"/>
              <a:gd name="connsiteX58" fmla="*/ 742950 w 1519238"/>
              <a:gd name="connsiteY58" fmla="*/ 43173 h 3291933"/>
              <a:gd name="connsiteX59" fmla="*/ 733425 w 1519238"/>
              <a:gd name="connsiteY59" fmla="*/ 28886 h 3291933"/>
              <a:gd name="connsiteX60" fmla="*/ 752475 w 1519238"/>
              <a:gd name="connsiteY60" fmla="*/ 38411 h 3291933"/>
              <a:gd name="connsiteX61" fmla="*/ 766763 w 1519238"/>
              <a:gd name="connsiteY61" fmla="*/ 43173 h 3291933"/>
              <a:gd name="connsiteX62" fmla="*/ 781050 w 1519238"/>
              <a:gd name="connsiteY62" fmla="*/ 43173 h 3291933"/>
              <a:gd name="connsiteX63" fmla="*/ 766763 w 1519238"/>
              <a:gd name="connsiteY63" fmla="*/ 14598 h 3291933"/>
              <a:gd name="connsiteX64" fmla="*/ 762000 w 1519238"/>
              <a:gd name="connsiteY64" fmla="*/ 311 h 3291933"/>
              <a:gd name="connsiteX65" fmla="*/ 804863 w 1519238"/>
              <a:gd name="connsiteY65" fmla="*/ 19361 h 3291933"/>
              <a:gd name="connsiteX66" fmla="*/ 814388 w 1519238"/>
              <a:gd name="connsiteY66" fmla="*/ 33648 h 3291933"/>
              <a:gd name="connsiteX67" fmla="*/ 857250 w 1519238"/>
              <a:gd name="connsiteY67" fmla="*/ 62223 h 3291933"/>
              <a:gd name="connsiteX68" fmla="*/ 876300 w 1519238"/>
              <a:gd name="connsiteY68" fmla="*/ 71748 h 3291933"/>
              <a:gd name="connsiteX69" fmla="*/ 890588 w 1519238"/>
              <a:gd name="connsiteY69" fmla="*/ 86036 h 3291933"/>
              <a:gd name="connsiteX70" fmla="*/ 904875 w 1519238"/>
              <a:gd name="connsiteY70" fmla="*/ 90798 h 3291933"/>
              <a:gd name="connsiteX71" fmla="*/ 947738 w 1519238"/>
              <a:gd name="connsiteY71" fmla="*/ 105086 h 3291933"/>
              <a:gd name="connsiteX72" fmla="*/ 966788 w 1519238"/>
              <a:gd name="connsiteY72" fmla="*/ 114611 h 3291933"/>
              <a:gd name="connsiteX73" fmla="*/ 985838 w 1519238"/>
              <a:gd name="connsiteY73" fmla="*/ 143186 h 3291933"/>
              <a:gd name="connsiteX74" fmla="*/ 1028700 w 1519238"/>
              <a:gd name="connsiteY74" fmla="*/ 176523 h 3291933"/>
              <a:gd name="connsiteX75" fmla="*/ 1047750 w 1519238"/>
              <a:gd name="connsiteY75" fmla="*/ 205098 h 3291933"/>
              <a:gd name="connsiteX76" fmla="*/ 1090613 w 1519238"/>
              <a:gd name="connsiteY76" fmla="*/ 252723 h 3291933"/>
              <a:gd name="connsiteX77" fmla="*/ 1109663 w 1519238"/>
              <a:gd name="connsiteY77" fmla="*/ 281298 h 3291933"/>
              <a:gd name="connsiteX78" fmla="*/ 1114425 w 1519238"/>
              <a:gd name="connsiteY78" fmla="*/ 300348 h 3291933"/>
              <a:gd name="connsiteX79" fmla="*/ 1138238 w 1519238"/>
              <a:gd name="connsiteY79" fmla="*/ 343211 h 3291933"/>
              <a:gd name="connsiteX80" fmla="*/ 1166813 w 1519238"/>
              <a:gd name="connsiteY80" fmla="*/ 362261 h 3291933"/>
              <a:gd name="connsiteX81" fmla="*/ 1204913 w 1519238"/>
              <a:gd name="connsiteY81" fmla="*/ 371786 h 3291933"/>
              <a:gd name="connsiteX82" fmla="*/ 1214438 w 1519238"/>
              <a:gd name="connsiteY82" fmla="*/ 386073 h 3291933"/>
              <a:gd name="connsiteX83" fmla="*/ 1238250 w 1519238"/>
              <a:gd name="connsiteY83" fmla="*/ 414648 h 3291933"/>
              <a:gd name="connsiteX84" fmla="*/ 1247775 w 1519238"/>
              <a:gd name="connsiteY84" fmla="*/ 443223 h 3291933"/>
              <a:gd name="connsiteX85" fmla="*/ 1252538 w 1519238"/>
              <a:gd name="connsiteY85" fmla="*/ 457511 h 3291933"/>
              <a:gd name="connsiteX86" fmla="*/ 1262063 w 1519238"/>
              <a:gd name="connsiteY86" fmla="*/ 476561 h 3291933"/>
              <a:gd name="connsiteX87" fmla="*/ 1290638 w 1519238"/>
              <a:gd name="connsiteY87" fmla="*/ 519423 h 3291933"/>
              <a:gd name="connsiteX88" fmla="*/ 1300163 w 1519238"/>
              <a:gd name="connsiteY88" fmla="*/ 533711 h 3291933"/>
              <a:gd name="connsiteX89" fmla="*/ 1304925 w 1519238"/>
              <a:gd name="connsiteY89" fmla="*/ 547998 h 3291933"/>
              <a:gd name="connsiteX90" fmla="*/ 1319213 w 1519238"/>
              <a:gd name="connsiteY90" fmla="*/ 557523 h 3291933"/>
              <a:gd name="connsiteX91" fmla="*/ 1371600 w 1519238"/>
              <a:gd name="connsiteY91" fmla="*/ 581336 h 3291933"/>
              <a:gd name="connsiteX92" fmla="*/ 1390650 w 1519238"/>
              <a:gd name="connsiteY92" fmla="*/ 590861 h 3291933"/>
              <a:gd name="connsiteX93" fmla="*/ 1419225 w 1519238"/>
              <a:gd name="connsiteY93" fmla="*/ 600386 h 3291933"/>
              <a:gd name="connsiteX94" fmla="*/ 1462088 w 1519238"/>
              <a:gd name="connsiteY94" fmla="*/ 595623 h 3291933"/>
              <a:gd name="connsiteX95" fmla="*/ 1476375 w 1519238"/>
              <a:gd name="connsiteY95" fmla="*/ 590861 h 3291933"/>
              <a:gd name="connsiteX96" fmla="*/ 1485900 w 1519238"/>
              <a:gd name="connsiteY96" fmla="*/ 576573 h 3291933"/>
              <a:gd name="connsiteX97" fmla="*/ 1504950 w 1519238"/>
              <a:gd name="connsiteY97" fmla="*/ 571811 h 3291933"/>
              <a:gd name="connsiteX98" fmla="*/ 1519238 w 1519238"/>
              <a:gd name="connsiteY98" fmla="*/ 567048 h 3291933"/>
              <a:gd name="connsiteX99" fmla="*/ 1509713 w 1519238"/>
              <a:gd name="connsiteY99" fmla="*/ 705161 h 3291933"/>
              <a:gd name="connsiteX100" fmla="*/ 1504950 w 1519238"/>
              <a:gd name="connsiteY100" fmla="*/ 719448 h 3291933"/>
              <a:gd name="connsiteX101" fmla="*/ 1485900 w 1519238"/>
              <a:gd name="connsiteY101" fmla="*/ 748023 h 3291933"/>
              <a:gd name="connsiteX102" fmla="*/ 1466850 w 1519238"/>
              <a:gd name="connsiteY102" fmla="*/ 786123 h 3291933"/>
              <a:gd name="connsiteX103" fmla="*/ 1457325 w 1519238"/>
              <a:gd name="connsiteY103" fmla="*/ 824223 h 3291933"/>
              <a:gd name="connsiteX104" fmla="*/ 1447800 w 1519238"/>
              <a:gd name="connsiteY104" fmla="*/ 909948 h 3291933"/>
              <a:gd name="connsiteX105" fmla="*/ 1438275 w 1519238"/>
              <a:gd name="connsiteY105" fmla="*/ 1014723 h 3291933"/>
              <a:gd name="connsiteX106" fmla="*/ 1428750 w 1519238"/>
              <a:gd name="connsiteY106" fmla="*/ 1090923 h 3291933"/>
              <a:gd name="connsiteX107" fmla="*/ 1414463 w 1519238"/>
              <a:gd name="connsiteY107" fmla="*/ 1119498 h 3291933"/>
              <a:gd name="connsiteX108" fmla="*/ 1400175 w 1519238"/>
              <a:gd name="connsiteY108" fmla="*/ 1148073 h 3291933"/>
              <a:gd name="connsiteX109" fmla="*/ 1395413 w 1519238"/>
              <a:gd name="connsiteY109" fmla="*/ 1162361 h 3291933"/>
              <a:gd name="connsiteX110" fmla="*/ 1338263 w 1519238"/>
              <a:gd name="connsiteY110" fmla="*/ 1148073 h 3291933"/>
              <a:gd name="connsiteX111" fmla="*/ 1314450 w 1519238"/>
              <a:gd name="connsiteY111" fmla="*/ 1143311 h 3291933"/>
              <a:gd name="connsiteX112" fmla="*/ 1285875 w 1519238"/>
              <a:gd name="connsiteY112" fmla="*/ 1133786 h 3291933"/>
              <a:gd name="connsiteX113" fmla="*/ 1223963 w 1519238"/>
              <a:gd name="connsiteY113" fmla="*/ 1138548 h 3291933"/>
              <a:gd name="connsiteX114" fmla="*/ 1214438 w 1519238"/>
              <a:gd name="connsiteY114" fmla="*/ 1167123 h 3291933"/>
              <a:gd name="connsiteX115" fmla="*/ 1204913 w 1519238"/>
              <a:gd name="connsiteY115" fmla="*/ 1186173 h 3291933"/>
              <a:gd name="connsiteX116" fmla="*/ 1195388 w 1519238"/>
              <a:gd name="connsiteY116" fmla="*/ 1214748 h 3291933"/>
              <a:gd name="connsiteX117" fmla="*/ 1190625 w 1519238"/>
              <a:gd name="connsiteY117" fmla="*/ 1281423 h 3291933"/>
              <a:gd name="connsiteX118" fmla="*/ 1176338 w 1519238"/>
              <a:gd name="connsiteY118" fmla="*/ 1300473 h 3291933"/>
              <a:gd name="connsiteX119" fmla="*/ 1190625 w 1519238"/>
              <a:gd name="connsiteY119" fmla="*/ 1333811 h 3291933"/>
              <a:gd name="connsiteX120" fmla="*/ 1200150 w 1519238"/>
              <a:gd name="connsiteY120" fmla="*/ 1348098 h 3291933"/>
              <a:gd name="connsiteX121" fmla="*/ 1209675 w 1519238"/>
              <a:gd name="connsiteY121" fmla="*/ 1381436 h 3291933"/>
              <a:gd name="connsiteX122" fmla="*/ 1219200 w 1519238"/>
              <a:gd name="connsiteY122" fmla="*/ 1400486 h 3291933"/>
              <a:gd name="connsiteX123" fmla="*/ 1223963 w 1519238"/>
              <a:gd name="connsiteY123" fmla="*/ 1467161 h 3291933"/>
              <a:gd name="connsiteX124" fmla="*/ 1228725 w 1519238"/>
              <a:gd name="connsiteY124" fmla="*/ 1486211 h 3291933"/>
              <a:gd name="connsiteX125" fmla="*/ 1233488 w 1519238"/>
              <a:gd name="connsiteY125" fmla="*/ 1510023 h 3291933"/>
              <a:gd name="connsiteX126" fmla="*/ 1228725 w 1519238"/>
              <a:gd name="connsiteY126" fmla="*/ 1557648 h 3291933"/>
              <a:gd name="connsiteX127" fmla="*/ 1209675 w 1519238"/>
              <a:gd name="connsiteY127" fmla="*/ 1605273 h 3291933"/>
              <a:gd name="connsiteX128" fmla="*/ 1204913 w 1519238"/>
              <a:gd name="connsiteY128" fmla="*/ 1676711 h 3291933"/>
              <a:gd name="connsiteX129" fmla="*/ 1195388 w 1519238"/>
              <a:gd name="connsiteY129" fmla="*/ 1710048 h 3291933"/>
              <a:gd name="connsiteX130" fmla="*/ 1185863 w 1519238"/>
              <a:gd name="connsiteY130" fmla="*/ 1748148 h 3291933"/>
              <a:gd name="connsiteX131" fmla="*/ 1190625 w 1519238"/>
              <a:gd name="connsiteY131" fmla="*/ 1833873 h 3291933"/>
              <a:gd name="connsiteX132" fmla="*/ 1200150 w 1519238"/>
              <a:gd name="connsiteY132" fmla="*/ 1867211 h 3291933"/>
              <a:gd name="connsiteX133" fmla="*/ 1204913 w 1519238"/>
              <a:gd name="connsiteY133" fmla="*/ 1886261 h 3291933"/>
              <a:gd name="connsiteX134" fmla="*/ 1219200 w 1519238"/>
              <a:gd name="connsiteY134" fmla="*/ 1933886 h 3291933"/>
              <a:gd name="connsiteX135" fmla="*/ 1223963 w 1519238"/>
              <a:gd name="connsiteY135" fmla="*/ 2124386 h 3291933"/>
              <a:gd name="connsiteX136" fmla="*/ 1233488 w 1519238"/>
              <a:gd name="connsiteY136" fmla="*/ 2186298 h 3291933"/>
              <a:gd name="connsiteX137" fmla="*/ 1243013 w 1519238"/>
              <a:gd name="connsiteY137" fmla="*/ 2200586 h 3291933"/>
              <a:gd name="connsiteX138" fmla="*/ 1247775 w 1519238"/>
              <a:gd name="connsiteY138" fmla="*/ 2214873 h 3291933"/>
              <a:gd name="connsiteX139" fmla="*/ 1257300 w 1519238"/>
              <a:gd name="connsiteY139" fmla="*/ 2233923 h 3291933"/>
              <a:gd name="connsiteX140" fmla="*/ 1271588 w 1519238"/>
              <a:gd name="connsiteY140" fmla="*/ 2276786 h 3291933"/>
              <a:gd name="connsiteX141" fmla="*/ 1264444 w 1519238"/>
              <a:gd name="connsiteY141" fmla="*/ 2364892 h 3291933"/>
              <a:gd name="connsiteX142" fmla="*/ 1202532 w 1519238"/>
              <a:gd name="connsiteY142" fmla="*/ 2422042 h 3291933"/>
              <a:gd name="connsiteX143" fmla="*/ 1100138 w 1519238"/>
              <a:gd name="connsiteY143" fmla="*/ 2464906 h 3291933"/>
              <a:gd name="connsiteX144" fmla="*/ 1052512 w 1519238"/>
              <a:gd name="connsiteY144" fmla="*/ 2555392 h 3291933"/>
              <a:gd name="connsiteX145" fmla="*/ 1062037 w 1519238"/>
              <a:gd name="connsiteY145" fmla="*/ 2610161 h 3291933"/>
              <a:gd name="connsiteX146" fmla="*/ 1042987 w 1519238"/>
              <a:gd name="connsiteY146" fmla="*/ 2662548 h 3291933"/>
              <a:gd name="connsiteX147" fmla="*/ 1071563 w 1519238"/>
              <a:gd name="connsiteY147" fmla="*/ 2743510 h 3291933"/>
              <a:gd name="connsiteX148" fmla="*/ 1164431 w 1519238"/>
              <a:gd name="connsiteY148" fmla="*/ 2750652 h 3291933"/>
              <a:gd name="connsiteX149" fmla="*/ 1193006 w 1519238"/>
              <a:gd name="connsiteY149" fmla="*/ 2803040 h 3291933"/>
              <a:gd name="connsiteX150" fmla="*/ 1176337 w 1519238"/>
              <a:gd name="connsiteY150" fmla="*/ 2855426 h 3291933"/>
              <a:gd name="connsiteX151" fmla="*/ 1219200 w 1519238"/>
              <a:gd name="connsiteY151" fmla="*/ 2872095 h 3291933"/>
              <a:gd name="connsiteX152" fmla="*/ 1233488 w 1519238"/>
              <a:gd name="connsiteY152" fmla="*/ 2922101 h 3291933"/>
              <a:gd name="connsiteX153" fmla="*/ 1214438 w 1519238"/>
              <a:gd name="connsiteY153" fmla="*/ 2945912 h 3291933"/>
              <a:gd name="connsiteX154" fmla="*/ 1254919 w 1519238"/>
              <a:gd name="connsiteY154" fmla="*/ 2962581 h 3291933"/>
              <a:gd name="connsiteX155" fmla="*/ 1276350 w 1519238"/>
              <a:gd name="connsiteY155" fmla="*/ 3017349 h 3291933"/>
              <a:gd name="connsiteX156" fmla="*/ 1252537 w 1519238"/>
              <a:gd name="connsiteY156" fmla="*/ 3026874 h 3291933"/>
              <a:gd name="connsiteX157" fmla="*/ 1226344 w 1519238"/>
              <a:gd name="connsiteY157" fmla="*/ 3010204 h 3291933"/>
              <a:gd name="connsiteX158" fmla="*/ 959644 w 1519238"/>
              <a:gd name="connsiteY158" fmla="*/ 3060210 h 3291933"/>
              <a:gd name="connsiteX159" fmla="*/ 966788 w 1519238"/>
              <a:gd name="connsiteY159" fmla="*/ 3095929 h 3291933"/>
              <a:gd name="connsiteX160" fmla="*/ 904875 w 1519238"/>
              <a:gd name="connsiteY160" fmla="*/ 3103072 h 3291933"/>
              <a:gd name="connsiteX161" fmla="*/ 926306 w 1519238"/>
              <a:gd name="connsiteY161" fmla="*/ 3222133 h 3291933"/>
              <a:gd name="connsiteX162" fmla="*/ 892969 w 1519238"/>
              <a:gd name="connsiteY162" fmla="*/ 3286427 h 3291933"/>
              <a:gd name="connsiteX163" fmla="*/ 890588 w 1519238"/>
              <a:gd name="connsiteY163" fmla="*/ 3288808 h 3291933"/>
              <a:gd name="connsiteX0" fmla="*/ 0 w 1519238"/>
              <a:gd name="connsiteY0" fmla="*/ 1524311 h 3376914"/>
              <a:gd name="connsiteX1" fmla="*/ 23813 w 1519238"/>
              <a:gd name="connsiteY1" fmla="*/ 1486211 h 3376914"/>
              <a:gd name="connsiteX2" fmla="*/ 28575 w 1519238"/>
              <a:gd name="connsiteY2" fmla="*/ 1471923 h 3376914"/>
              <a:gd name="connsiteX3" fmla="*/ 47625 w 1519238"/>
              <a:gd name="connsiteY3" fmla="*/ 1438586 h 3376914"/>
              <a:gd name="connsiteX4" fmla="*/ 61913 w 1519238"/>
              <a:gd name="connsiteY4" fmla="*/ 1424298 h 3376914"/>
              <a:gd name="connsiteX5" fmla="*/ 80963 w 1519238"/>
              <a:gd name="connsiteY5" fmla="*/ 1395723 h 3376914"/>
              <a:gd name="connsiteX6" fmla="*/ 85725 w 1519238"/>
              <a:gd name="connsiteY6" fmla="*/ 1371911 h 3376914"/>
              <a:gd name="connsiteX7" fmla="*/ 119063 w 1519238"/>
              <a:gd name="connsiteY7" fmla="*/ 1338573 h 3376914"/>
              <a:gd name="connsiteX8" fmla="*/ 147638 w 1519238"/>
              <a:gd name="connsiteY8" fmla="*/ 1333811 h 3376914"/>
              <a:gd name="connsiteX9" fmla="*/ 157163 w 1519238"/>
              <a:gd name="connsiteY9" fmla="*/ 1305236 h 3376914"/>
              <a:gd name="connsiteX10" fmla="*/ 166688 w 1519238"/>
              <a:gd name="connsiteY10" fmla="*/ 1252848 h 3376914"/>
              <a:gd name="connsiteX11" fmla="*/ 157163 w 1519238"/>
              <a:gd name="connsiteY11" fmla="*/ 1176648 h 3376914"/>
              <a:gd name="connsiteX12" fmla="*/ 147638 w 1519238"/>
              <a:gd name="connsiteY12" fmla="*/ 1148073 h 3376914"/>
              <a:gd name="connsiteX13" fmla="*/ 142875 w 1519238"/>
              <a:gd name="connsiteY13" fmla="*/ 1114736 h 3376914"/>
              <a:gd name="connsiteX14" fmla="*/ 133350 w 1519238"/>
              <a:gd name="connsiteY14" fmla="*/ 1095686 h 3376914"/>
              <a:gd name="connsiteX15" fmla="*/ 128588 w 1519238"/>
              <a:gd name="connsiteY15" fmla="*/ 1081398 h 3376914"/>
              <a:gd name="connsiteX16" fmla="*/ 133350 w 1519238"/>
              <a:gd name="connsiteY16" fmla="*/ 986148 h 3376914"/>
              <a:gd name="connsiteX17" fmla="*/ 138113 w 1519238"/>
              <a:gd name="connsiteY17" fmla="*/ 971861 h 3376914"/>
              <a:gd name="connsiteX18" fmla="*/ 147638 w 1519238"/>
              <a:gd name="connsiteY18" fmla="*/ 957573 h 3376914"/>
              <a:gd name="connsiteX19" fmla="*/ 161925 w 1519238"/>
              <a:gd name="connsiteY19" fmla="*/ 943286 h 3376914"/>
              <a:gd name="connsiteX20" fmla="*/ 176213 w 1519238"/>
              <a:gd name="connsiteY20" fmla="*/ 900423 h 3376914"/>
              <a:gd name="connsiteX21" fmla="*/ 180975 w 1519238"/>
              <a:gd name="connsiteY21" fmla="*/ 886136 h 3376914"/>
              <a:gd name="connsiteX22" fmla="*/ 190500 w 1519238"/>
              <a:gd name="connsiteY22" fmla="*/ 867086 h 3376914"/>
              <a:gd name="connsiteX23" fmla="*/ 204788 w 1519238"/>
              <a:gd name="connsiteY23" fmla="*/ 814698 h 3376914"/>
              <a:gd name="connsiteX24" fmla="*/ 214313 w 1519238"/>
              <a:gd name="connsiteY24" fmla="*/ 781361 h 3376914"/>
              <a:gd name="connsiteX25" fmla="*/ 223838 w 1519238"/>
              <a:gd name="connsiteY25" fmla="*/ 767073 h 3376914"/>
              <a:gd name="connsiteX26" fmla="*/ 242888 w 1519238"/>
              <a:gd name="connsiteY26" fmla="*/ 733736 h 3376914"/>
              <a:gd name="connsiteX27" fmla="*/ 280988 w 1519238"/>
              <a:gd name="connsiteY27" fmla="*/ 714686 h 3376914"/>
              <a:gd name="connsiteX28" fmla="*/ 300038 w 1519238"/>
              <a:gd name="connsiteY28" fmla="*/ 705161 h 3376914"/>
              <a:gd name="connsiteX29" fmla="*/ 314325 w 1519238"/>
              <a:gd name="connsiteY29" fmla="*/ 690873 h 3376914"/>
              <a:gd name="connsiteX30" fmla="*/ 328613 w 1519238"/>
              <a:gd name="connsiteY30" fmla="*/ 681348 h 3376914"/>
              <a:gd name="connsiteX31" fmla="*/ 333375 w 1519238"/>
              <a:gd name="connsiteY31" fmla="*/ 667061 h 3376914"/>
              <a:gd name="connsiteX32" fmla="*/ 347663 w 1519238"/>
              <a:gd name="connsiteY32" fmla="*/ 652773 h 3376914"/>
              <a:gd name="connsiteX33" fmla="*/ 357188 w 1519238"/>
              <a:gd name="connsiteY33" fmla="*/ 638486 h 3376914"/>
              <a:gd name="connsiteX34" fmla="*/ 385763 w 1519238"/>
              <a:gd name="connsiteY34" fmla="*/ 614673 h 3376914"/>
              <a:gd name="connsiteX35" fmla="*/ 395288 w 1519238"/>
              <a:gd name="connsiteY35" fmla="*/ 600386 h 3376914"/>
              <a:gd name="connsiteX36" fmla="*/ 409575 w 1519238"/>
              <a:gd name="connsiteY36" fmla="*/ 581336 h 3376914"/>
              <a:gd name="connsiteX37" fmla="*/ 433388 w 1519238"/>
              <a:gd name="connsiteY37" fmla="*/ 552761 h 3376914"/>
              <a:gd name="connsiteX38" fmla="*/ 452438 w 1519238"/>
              <a:gd name="connsiteY38" fmla="*/ 543236 h 3376914"/>
              <a:gd name="connsiteX39" fmla="*/ 481013 w 1519238"/>
              <a:gd name="connsiteY39" fmla="*/ 509898 h 3376914"/>
              <a:gd name="connsiteX40" fmla="*/ 514350 w 1519238"/>
              <a:gd name="connsiteY40" fmla="*/ 471798 h 3376914"/>
              <a:gd name="connsiteX41" fmla="*/ 557213 w 1519238"/>
              <a:gd name="connsiteY41" fmla="*/ 428936 h 3376914"/>
              <a:gd name="connsiteX42" fmla="*/ 590550 w 1519238"/>
              <a:gd name="connsiteY42" fmla="*/ 395598 h 3376914"/>
              <a:gd name="connsiteX43" fmla="*/ 609600 w 1519238"/>
              <a:gd name="connsiteY43" fmla="*/ 333686 h 3376914"/>
              <a:gd name="connsiteX44" fmla="*/ 628650 w 1519238"/>
              <a:gd name="connsiteY44" fmla="*/ 305111 h 3376914"/>
              <a:gd name="connsiteX45" fmla="*/ 652463 w 1519238"/>
              <a:gd name="connsiteY45" fmla="*/ 271773 h 3376914"/>
              <a:gd name="connsiteX46" fmla="*/ 676275 w 1519238"/>
              <a:gd name="connsiteY46" fmla="*/ 243198 h 3376914"/>
              <a:gd name="connsiteX47" fmla="*/ 690563 w 1519238"/>
              <a:gd name="connsiteY47" fmla="*/ 209861 h 3376914"/>
              <a:gd name="connsiteX48" fmla="*/ 700088 w 1519238"/>
              <a:gd name="connsiteY48" fmla="*/ 181286 h 3376914"/>
              <a:gd name="connsiteX49" fmla="*/ 714375 w 1519238"/>
              <a:gd name="connsiteY49" fmla="*/ 157473 h 3376914"/>
              <a:gd name="connsiteX50" fmla="*/ 742950 w 1519238"/>
              <a:gd name="connsiteY50" fmla="*/ 133661 h 3376914"/>
              <a:gd name="connsiteX51" fmla="*/ 747713 w 1519238"/>
              <a:gd name="connsiteY51" fmla="*/ 119373 h 3376914"/>
              <a:gd name="connsiteX52" fmla="*/ 733425 w 1519238"/>
              <a:gd name="connsiteY52" fmla="*/ 90798 h 3376914"/>
              <a:gd name="connsiteX53" fmla="*/ 728663 w 1519238"/>
              <a:gd name="connsiteY53" fmla="*/ 76511 h 3376914"/>
              <a:gd name="connsiteX54" fmla="*/ 757238 w 1519238"/>
              <a:gd name="connsiteY54" fmla="*/ 90798 h 3376914"/>
              <a:gd name="connsiteX55" fmla="*/ 766763 w 1519238"/>
              <a:gd name="connsiteY55" fmla="*/ 105086 h 3376914"/>
              <a:gd name="connsiteX56" fmla="*/ 757238 w 1519238"/>
              <a:gd name="connsiteY56" fmla="*/ 71748 h 3376914"/>
              <a:gd name="connsiteX57" fmla="*/ 747713 w 1519238"/>
              <a:gd name="connsiteY57" fmla="*/ 57461 h 3376914"/>
              <a:gd name="connsiteX58" fmla="*/ 742950 w 1519238"/>
              <a:gd name="connsiteY58" fmla="*/ 43173 h 3376914"/>
              <a:gd name="connsiteX59" fmla="*/ 733425 w 1519238"/>
              <a:gd name="connsiteY59" fmla="*/ 28886 h 3376914"/>
              <a:gd name="connsiteX60" fmla="*/ 752475 w 1519238"/>
              <a:gd name="connsiteY60" fmla="*/ 38411 h 3376914"/>
              <a:gd name="connsiteX61" fmla="*/ 766763 w 1519238"/>
              <a:gd name="connsiteY61" fmla="*/ 43173 h 3376914"/>
              <a:gd name="connsiteX62" fmla="*/ 781050 w 1519238"/>
              <a:gd name="connsiteY62" fmla="*/ 43173 h 3376914"/>
              <a:gd name="connsiteX63" fmla="*/ 766763 w 1519238"/>
              <a:gd name="connsiteY63" fmla="*/ 14598 h 3376914"/>
              <a:gd name="connsiteX64" fmla="*/ 762000 w 1519238"/>
              <a:gd name="connsiteY64" fmla="*/ 311 h 3376914"/>
              <a:gd name="connsiteX65" fmla="*/ 804863 w 1519238"/>
              <a:gd name="connsiteY65" fmla="*/ 19361 h 3376914"/>
              <a:gd name="connsiteX66" fmla="*/ 814388 w 1519238"/>
              <a:gd name="connsiteY66" fmla="*/ 33648 h 3376914"/>
              <a:gd name="connsiteX67" fmla="*/ 857250 w 1519238"/>
              <a:gd name="connsiteY67" fmla="*/ 62223 h 3376914"/>
              <a:gd name="connsiteX68" fmla="*/ 876300 w 1519238"/>
              <a:gd name="connsiteY68" fmla="*/ 71748 h 3376914"/>
              <a:gd name="connsiteX69" fmla="*/ 890588 w 1519238"/>
              <a:gd name="connsiteY69" fmla="*/ 86036 h 3376914"/>
              <a:gd name="connsiteX70" fmla="*/ 904875 w 1519238"/>
              <a:gd name="connsiteY70" fmla="*/ 90798 h 3376914"/>
              <a:gd name="connsiteX71" fmla="*/ 947738 w 1519238"/>
              <a:gd name="connsiteY71" fmla="*/ 105086 h 3376914"/>
              <a:gd name="connsiteX72" fmla="*/ 966788 w 1519238"/>
              <a:gd name="connsiteY72" fmla="*/ 114611 h 3376914"/>
              <a:gd name="connsiteX73" fmla="*/ 985838 w 1519238"/>
              <a:gd name="connsiteY73" fmla="*/ 143186 h 3376914"/>
              <a:gd name="connsiteX74" fmla="*/ 1028700 w 1519238"/>
              <a:gd name="connsiteY74" fmla="*/ 176523 h 3376914"/>
              <a:gd name="connsiteX75" fmla="*/ 1047750 w 1519238"/>
              <a:gd name="connsiteY75" fmla="*/ 205098 h 3376914"/>
              <a:gd name="connsiteX76" fmla="*/ 1090613 w 1519238"/>
              <a:gd name="connsiteY76" fmla="*/ 252723 h 3376914"/>
              <a:gd name="connsiteX77" fmla="*/ 1109663 w 1519238"/>
              <a:gd name="connsiteY77" fmla="*/ 281298 h 3376914"/>
              <a:gd name="connsiteX78" fmla="*/ 1114425 w 1519238"/>
              <a:gd name="connsiteY78" fmla="*/ 300348 h 3376914"/>
              <a:gd name="connsiteX79" fmla="*/ 1138238 w 1519238"/>
              <a:gd name="connsiteY79" fmla="*/ 343211 h 3376914"/>
              <a:gd name="connsiteX80" fmla="*/ 1166813 w 1519238"/>
              <a:gd name="connsiteY80" fmla="*/ 362261 h 3376914"/>
              <a:gd name="connsiteX81" fmla="*/ 1204913 w 1519238"/>
              <a:gd name="connsiteY81" fmla="*/ 371786 h 3376914"/>
              <a:gd name="connsiteX82" fmla="*/ 1214438 w 1519238"/>
              <a:gd name="connsiteY82" fmla="*/ 386073 h 3376914"/>
              <a:gd name="connsiteX83" fmla="*/ 1238250 w 1519238"/>
              <a:gd name="connsiteY83" fmla="*/ 414648 h 3376914"/>
              <a:gd name="connsiteX84" fmla="*/ 1247775 w 1519238"/>
              <a:gd name="connsiteY84" fmla="*/ 443223 h 3376914"/>
              <a:gd name="connsiteX85" fmla="*/ 1252538 w 1519238"/>
              <a:gd name="connsiteY85" fmla="*/ 457511 h 3376914"/>
              <a:gd name="connsiteX86" fmla="*/ 1262063 w 1519238"/>
              <a:gd name="connsiteY86" fmla="*/ 476561 h 3376914"/>
              <a:gd name="connsiteX87" fmla="*/ 1290638 w 1519238"/>
              <a:gd name="connsiteY87" fmla="*/ 519423 h 3376914"/>
              <a:gd name="connsiteX88" fmla="*/ 1300163 w 1519238"/>
              <a:gd name="connsiteY88" fmla="*/ 533711 h 3376914"/>
              <a:gd name="connsiteX89" fmla="*/ 1304925 w 1519238"/>
              <a:gd name="connsiteY89" fmla="*/ 547998 h 3376914"/>
              <a:gd name="connsiteX90" fmla="*/ 1319213 w 1519238"/>
              <a:gd name="connsiteY90" fmla="*/ 557523 h 3376914"/>
              <a:gd name="connsiteX91" fmla="*/ 1371600 w 1519238"/>
              <a:gd name="connsiteY91" fmla="*/ 581336 h 3376914"/>
              <a:gd name="connsiteX92" fmla="*/ 1390650 w 1519238"/>
              <a:gd name="connsiteY92" fmla="*/ 590861 h 3376914"/>
              <a:gd name="connsiteX93" fmla="*/ 1419225 w 1519238"/>
              <a:gd name="connsiteY93" fmla="*/ 600386 h 3376914"/>
              <a:gd name="connsiteX94" fmla="*/ 1462088 w 1519238"/>
              <a:gd name="connsiteY94" fmla="*/ 595623 h 3376914"/>
              <a:gd name="connsiteX95" fmla="*/ 1476375 w 1519238"/>
              <a:gd name="connsiteY95" fmla="*/ 590861 h 3376914"/>
              <a:gd name="connsiteX96" fmla="*/ 1485900 w 1519238"/>
              <a:gd name="connsiteY96" fmla="*/ 576573 h 3376914"/>
              <a:gd name="connsiteX97" fmla="*/ 1504950 w 1519238"/>
              <a:gd name="connsiteY97" fmla="*/ 571811 h 3376914"/>
              <a:gd name="connsiteX98" fmla="*/ 1519238 w 1519238"/>
              <a:gd name="connsiteY98" fmla="*/ 567048 h 3376914"/>
              <a:gd name="connsiteX99" fmla="*/ 1509713 w 1519238"/>
              <a:gd name="connsiteY99" fmla="*/ 705161 h 3376914"/>
              <a:gd name="connsiteX100" fmla="*/ 1504950 w 1519238"/>
              <a:gd name="connsiteY100" fmla="*/ 719448 h 3376914"/>
              <a:gd name="connsiteX101" fmla="*/ 1485900 w 1519238"/>
              <a:gd name="connsiteY101" fmla="*/ 748023 h 3376914"/>
              <a:gd name="connsiteX102" fmla="*/ 1466850 w 1519238"/>
              <a:gd name="connsiteY102" fmla="*/ 786123 h 3376914"/>
              <a:gd name="connsiteX103" fmla="*/ 1457325 w 1519238"/>
              <a:gd name="connsiteY103" fmla="*/ 824223 h 3376914"/>
              <a:gd name="connsiteX104" fmla="*/ 1447800 w 1519238"/>
              <a:gd name="connsiteY104" fmla="*/ 909948 h 3376914"/>
              <a:gd name="connsiteX105" fmla="*/ 1438275 w 1519238"/>
              <a:gd name="connsiteY105" fmla="*/ 1014723 h 3376914"/>
              <a:gd name="connsiteX106" fmla="*/ 1428750 w 1519238"/>
              <a:gd name="connsiteY106" fmla="*/ 1090923 h 3376914"/>
              <a:gd name="connsiteX107" fmla="*/ 1414463 w 1519238"/>
              <a:gd name="connsiteY107" fmla="*/ 1119498 h 3376914"/>
              <a:gd name="connsiteX108" fmla="*/ 1400175 w 1519238"/>
              <a:gd name="connsiteY108" fmla="*/ 1148073 h 3376914"/>
              <a:gd name="connsiteX109" fmla="*/ 1395413 w 1519238"/>
              <a:gd name="connsiteY109" fmla="*/ 1162361 h 3376914"/>
              <a:gd name="connsiteX110" fmla="*/ 1338263 w 1519238"/>
              <a:gd name="connsiteY110" fmla="*/ 1148073 h 3376914"/>
              <a:gd name="connsiteX111" fmla="*/ 1314450 w 1519238"/>
              <a:gd name="connsiteY111" fmla="*/ 1143311 h 3376914"/>
              <a:gd name="connsiteX112" fmla="*/ 1285875 w 1519238"/>
              <a:gd name="connsiteY112" fmla="*/ 1133786 h 3376914"/>
              <a:gd name="connsiteX113" fmla="*/ 1223963 w 1519238"/>
              <a:gd name="connsiteY113" fmla="*/ 1138548 h 3376914"/>
              <a:gd name="connsiteX114" fmla="*/ 1214438 w 1519238"/>
              <a:gd name="connsiteY114" fmla="*/ 1167123 h 3376914"/>
              <a:gd name="connsiteX115" fmla="*/ 1204913 w 1519238"/>
              <a:gd name="connsiteY115" fmla="*/ 1186173 h 3376914"/>
              <a:gd name="connsiteX116" fmla="*/ 1195388 w 1519238"/>
              <a:gd name="connsiteY116" fmla="*/ 1214748 h 3376914"/>
              <a:gd name="connsiteX117" fmla="*/ 1190625 w 1519238"/>
              <a:gd name="connsiteY117" fmla="*/ 1281423 h 3376914"/>
              <a:gd name="connsiteX118" fmla="*/ 1176338 w 1519238"/>
              <a:gd name="connsiteY118" fmla="*/ 1300473 h 3376914"/>
              <a:gd name="connsiteX119" fmla="*/ 1190625 w 1519238"/>
              <a:gd name="connsiteY119" fmla="*/ 1333811 h 3376914"/>
              <a:gd name="connsiteX120" fmla="*/ 1200150 w 1519238"/>
              <a:gd name="connsiteY120" fmla="*/ 1348098 h 3376914"/>
              <a:gd name="connsiteX121" fmla="*/ 1209675 w 1519238"/>
              <a:gd name="connsiteY121" fmla="*/ 1381436 h 3376914"/>
              <a:gd name="connsiteX122" fmla="*/ 1219200 w 1519238"/>
              <a:gd name="connsiteY122" fmla="*/ 1400486 h 3376914"/>
              <a:gd name="connsiteX123" fmla="*/ 1223963 w 1519238"/>
              <a:gd name="connsiteY123" fmla="*/ 1467161 h 3376914"/>
              <a:gd name="connsiteX124" fmla="*/ 1228725 w 1519238"/>
              <a:gd name="connsiteY124" fmla="*/ 1486211 h 3376914"/>
              <a:gd name="connsiteX125" fmla="*/ 1233488 w 1519238"/>
              <a:gd name="connsiteY125" fmla="*/ 1510023 h 3376914"/>
              <a:gd name="connsiteX126" fmla="*/ 1228725 w 1519238"/>
              <a:gd name="connsiteY126" fmla="*/ 1557648 h 3376914"/>
              <a:gd name="connsiteX127" fmla="*/ 1209675 w 1519238"/>
              <a:gd name="connsiteY127" fmla="*/ 1605273 h 3376914"/>
              <a:gd name="connsiteX128" fmla="*/ 1204913 w 1519238"/>
              <a:gd name="connsiteY128" fmla="*/ 1676711 h 3376914"/>
              <a:gd name="connsiteX129" fmla="*/ 1195388 w 1519238"/>
              <a:gd name="connsiteY129" fmla="*/ 1710048 h 3376914"/>
              <a:gd name="connsiteX130" fmla="*/ 1185863 w 1519238"/>
              <a:gd name="connsiteY130" fmla="*/ 1748148 h 3376914"/>
              <a:gd name="connsiteX131" fmla="*/ 1190625 w 1519238"/>
              <a:gd name="connsiteY131" fmla="*/ 1833873 h 3376914"/>
              <a:gd name="connsiteX132" fmla="*/ 1200150 w 1519238"/>
              <a:gd name="connsiteY132" fmla="*/ 1867211 h 3376914"/>
              <a:gd name="connsiteX133" fmla="*/ 1204913 w 1519238"/>
              <a:gd name="connsiteY133" fmla="*/ 1886261 h 3376914"/>
              <a:gd name="connsiteX134" fmla="*/ 1219200 w 1519238"/>
              <a:gd name="connsiteY134" fmla="*/ 1933886 h 3376914"/>
              <a:gd name="connsiteX135" fmla="*/ 1223963 w 1519238"/>
              <a:gd name="connsiteY135" fmla="*/ 2124386 h 3376914"/>
              <a:gd name="connsiteX136" fmla="*/ 1233488 w 1519238"/>
              <a:gd name="connsiteY136" fmla="*/ 2186298 h 3376914"/>
              <a:gd name="connsiteX137" fmla="*/ 1243013 w 1519238"/>
              <a:gd name="connsiteY137" fmla="*/ 2200586 h 3376914"/>
              <a:gd name="connsiteX138" fmla="*/ 1247775 w 1519238"/>
              <a:gd name="connsiteY138" fmla="*/ 2214873 h 3376914"/>
              <a:gd name="connsiteX139" fmla="*/ 1257300 w 1519238"/>
              <a:gd name="connsiteY139" fmla="*/ 2233923 h 3376914"/>
              <a:gd name="connsiteX140" fmla="*/ 1271588 w 1519238"/>
              <a:gd name="connsiteY140" fmla="*/ 2276786 h 3376914"/>
              <a:gd name="connsiteX141" fmla="*/ 1264444 w 1519238"/>
              <a:gd name="connsiteY141" fmla="*/ 2364892 h 3376914"/>
              <a:gd name="connsiteX142" fmla="*/ 1202532 w 1519238"/>
              <a:gd name="connsiteY142" fmla="*/ 2422042 h 3376914"/>
              <a:gd name="connsiteX143" fmla="*/ 1100138 w 1519238"/>
              <a:gd name="connsiteY143" fmla="*/ 2464906 h 3376914"/>
              <a:gd name="connsiteX144" fmla="*/ 1052512 w 1519238"/>
              <a:gd name="connsiteY144" fmla="*/ 2555392 h 3376914"/>
              <a:gd name="connsiteX145" fmla="*/ 1062037 w 1519238"/>
              <a:gd name="connsiteY145" fmla="*/ 2610161 h 3376914"/>
              <a:gd name="connsiteX146" fmla="*/ 1042987 w 1519238"/>
              <a:gd name="connsiteY146" fmla="*/ 2662548 h 3376914"/>
              <a:gd name="connsiteX147" fmla="*/ 1071563 w 1519238"/>
              <a:gd name="connsiteY147" fmla="*/ 2743510 h 3376914"/>
              <a:gd name="connsiteX148" fmla="*/ 1164431 w 1519238"/>
              <a:gd name="connsiteY148" fmla="*/ 2750652 h 3376914"/>
              <a:gd name="connsiteX149" fmla="*/ 1193006 w 1519238"/>
              <a:gd name="connsiteY149" fmla="*/ 2803040 h 3376914"/>
              <a:gd name="connsiteX150" fmla="*/ 1176337 w 1519238"/>
              <a:gd name="connsiteY150" fmla="*/ 2855426 h 3376914"/>
              <a:gd name="connsiteX151" fmla="*/ 1219200 w 1519238"/>
              <a:gd name="connsiteY151" fmla="*/ 2872095 h 3376914"/>
              <a:gd name="connsiteX152" fmla="*/ 1233488 w 1519238"/>
              <a:gd name="connsiteY152" fmla="*/ 2922101 h 3376914"/>
              <a:gd name="connsiteX153" fmla="*/ 1214438 w 1519238"/>
              <a:gd name="connsiteY153" fmla="*/ 2945912 h 3376914"/>
              <a:gd name="connsiteX154" fmla="*/ 1254919 w 1519238"/>
              <a:gd name="connsiteY154" fmla="*/ 2962581 h 3376914"/>
              <a:gd name="connsiteX155" fmla="*/ 1276350 w 1519238"/>
              <a:gd name="connsiteY155" fmla="*/ 3017349 h 3376914"/>
              <a:gd name="connsiteX156" fmla="*/ 1252537 w 1519238"/>
              <a:gd name="connsiteY156" fmla="*/ 3026874 h 3376914"/>
              <a:gd name="connsiteX157" fmla="*/ 1226344 w 1519238"/>
              <a:gd name="connsiteY157" fmla="*/ 3010204 h 3376914"/>
              <a:gd name="connsiteX158" fmla="*/ 959644 w 1519238"/>
              <a:gd name="connsiteY158" fmla="*/ 3060210 h 3376914"/>
              <a:gd name="connsiteX159" fmla="*/ 966788 w 1519238"/>
              <a:gd name="connsiteY159" fmla="*/ 3095929 h 3376914"/>
              <a:gd name="connsiteX160" fmla="*/ 904875 w 1519238"/>
              <a:gd name="connsiteY160" fmla="*/ 3103072 h 3376914"/>
              <a:gd name="connsiteX161" fmla="*/ 926306 w 1519238"/>
              <a:gd name="connsiteY161" fmla="*/ 3222133 h 3376914"/>
              <a:gd name="connsiteX162" fmla="*/ 892969 w 1519238"/>
              <a:gd name="connsiteY162" fmla="*/ 3286427 h 3376914"/>
              <a:gd name="connsiteX163" fmla="*/ 919163 w 1519238"/>
              <a:gd name="connsiteY163" fmla="*/ 3376914 h 3376914"/>
              <a:gd name="connsiteX0" fmla="*/ 0 w 1519238"/>
              <a:gd name="connsiteY0" fmla="*/ 1524311 h 3384341"/>
              <a:gd name="connsiteX1" fmla="*/ 23813 w 1519238"/>
              <a:gd name="connsiteY1" fmla="*/ 1486211 h 3384341"/>
              <a:gd name="connsiteX2" fmla="*/ 28575 w 1519238"/>
              <a:gd name="connsiteY2" fmla="*/ 1471923 h 3384341"/>
              <a:gd name="connsiteX3" fmla="*/ 47625 w 1519238"/>
              <a:gd name="connsiteY3" fmla="*/ 1438586 h 3384341"/>
              <a:gd name="connsiteX4" fmla="*/ 61913 w 1519238"/>
              <a:gd name="connsiteY4" fmla="*/ 1424298 h 3384341"/>
              <a:gd name="connsiteX5" fmla="*/ 80963 w 1519238"/>
              <a:gd name="connsiteY5" fmla="*/ 1395723 h 3384341"/>
              <a:gd name="connsiteX6" fmla="*/ 85725 w 1519238"/>
              <a:gd name="connsiteY6" fmla="*/ 1371911 h 3384341"/>
              <a:gd name="connsiteX7" fmla="*/ 119063 w 1519238"/>
              <a:gd name="connsiteY7" fmla="*/ 1338573 h 3384341"/>
              <a:gd name="connsiteX8" fmla="*/ 147638 w 1519238"/>
              <a:gd name="connsiteY8" fmla="*/ 1333811 h 3384341"/>
              <a:gd name="connsiteX9" fmla="*/ 157163 w 1519238"/>
              <a:gd name="connsiteY9" fmla="*/ 1305236 h 3384341"/>
              <a:gd name="connsiteX10" fmla="*/ 166688 w 1519238"/>
              <a:gd name="connsiteY10" fmla="*/ 1252848 h 3384341"/>
              <a:gd name="connsiteX11" fmla="*/ 157163 w 1519238"/>
              <a:gd name="connsiteY11" fmla="*/ 1176648 h 3384341"/>
              <a:gd name="connsiteX12" fmla="*/ 147638 w 1519238"/>
              <a:gd name="connsiteY12" fmla="*/ 1148073 h 3384341"/>
              <a:gd name="connsiteX13" fmla="*/ 142875 w 1519238"/>
              <a:gd name="connsiteY13" fmla="*/ 1114736 h 3384341"/>
              <a:gd name="connsiteX14" fmla="*/ 133350 w 1519238"/>
              <a:gd name="connsiteY14" fmla="*/ 1095686 h 3384341"/>
              <a:gd name="connsiteX15" fmla="*/ 128588 w 1519238"/>
              <a:gd name="connsiteY15" fmla="*/ 1081398 h 3384341"/>
              <a:gd name="connsiteX16" fmla="*/ 133350 w 1519238"/>
              <a:gd name="connsiteY16" fmla="*/ 986148 h 3384341"/>
              <a:gd name="connsiteX17" fmla="*/ 138113 w 1519238"/>
              <a:gd name="connsiteY17" fmla="*/ 971861 h 3384341"/>
              <a:gd name="connsiteX18" fmla="*/ 147638 w 1519238"/>
              <a:gd name="connsiteY18" fmla="*/ 957573 h 3384341"/>
              <a:gd name="connsiteX19" fmla="*/ 161925 w 1519238"/>
              <a:gd name="connsiteY19" fmla="*/ 943286 h 3384341"/>
              <a:gd name="connsiteX20" fmla="*/ 176213 w 1519238"/>
              <a:gd name="connsiteY20" fmla="*/ 900423 h 3384341"/>
              <a:gd name="connsiteX21" fmla="*/ 180975 w 1519238"/>
              <a:gd name="connsiteY21" fmla="*/ 886136 h 3384341"/>
              <a:gd name="connsiteX22" fmla="*/ 190500 w 1519238"/>
              <a:gd name="connsiteY22" fmla="*/ 867086 h 3384341"/>
              <a:gd name="connsiteX23" fmla="*/ 204788 w 1519238"/>
              <a:gd name="connsiteY23" fmla="*/ 814698 h 3384341"/>
              <a:gd name="connsiteX24" fmla="*/ 214313 w 1519238"/>
              <a:gd name="connsiteY24" fmla="*/ 781361 h 3384341"/>
              <a:gd name="connsiteX25" fmla="*/ 223838 w 1519238"/>
              <a:gd name="connsiteY25" fmla="*/ 767073 h 3384341"/>
              <a:gd name="connsiteX26" fmla="*/ 242888 w 1519238"/>
              <a:gd name="connsiteY26" fmla="*/ 733736 h 3384341"/>
              <a:gd name="connsiteX27" fmla="*/ 280988 w 1519238"/>
              <a:gd name="connsiteY27" fmla="*/ 714686 h 3384341"/>
              <a:gd name="connsiteX28" fmla="*/ 300038 w 1519238"/>
              <a:gd name="connsiteY28" fmla="*/ 705161 h 3384341"/>
              <a:gd name="connsiteX29" fmla="*/ 314325 w 1519238"/>
              <a:gd name="connsiteY29" fmla="*/ 690873 h 3384341"/>
              <a:gd name="connsiteX30" fmla="*/ 328613 w 1519238"/>
              <a:gd name="connsiteY30" fmla="*/ 681348 h 3384341"/>
              <a:gd name="connsiteX31" fmla="*/ 333375 w 1519238"/>
              <a:gd name="connsiteY31" fmla="*/ 667061 h 3384341"/>
              <a:gd name="connsiteX32" fmla="*/ 347663 w 1519238"/>
              <a:gd name="connsiteY32" fmla="*/ 652773 h 3384341"/>
              <a:gd name="connsiteX33" fmla="*/ 357188 w 1519238"/>
              <a:gd name="connsiteY33" fmla="*/ 638486 h 3384341"/>
              <a:gd name="connsiteX34" fmla="*/ 385763 w 1519238"/>
              <a:gd name="connsiteY34" fmla="*/ 614673 h 3384341"/>
              <a:gd name="connsiteX35" fmla="*/ 395288 w 1519238"/>
              <a:gd name="connsiteY35" fmla="*/ 600386 h 3384341"/>
              <a:gd name="connsiteX36" fmla="*/ 409575 w 1519238"/>
              <a:gd name="connsiteY36" fmla="*/ 581336 h 3384341"/>
              <a:gd name="connsiteX37" fmla="*/ 433388 w 1519238"/>
              <a:gd name="connsiteY37" fmla="*/ 552761 h 3384341"/>
              <a:gd name="connsiteX38" fmla="*/ 452438 w 1519238"/>
              <a:gd name="connsiteY38" fmla="*/ 543236 h 3384341"/>
              <a:gd name="connsiteX39" fmla="*/ 481013 w 1519238"/>
              <a:gd name="connsiteY39" fmla="*/ 509898 h 3384341"/>
              <a:gd name="connsiteX40" fmla="*/ 514350 w 1519238"/>
              <a:gd name="connsiteY40" fmla="*/ 471798 h 3384341"/>
              <a:gd name="connsiteX41" fmla="*/ 557213 w 1519238"/>
              <a:gd name="connsiteY41" fmla="*/ 428936 h 3384341"/>
              <a:gd name="connsiteX42" fmla="*/ 590550 w 1519238"/>
              <a:gd name="connsiteY42" fmla="*/ 395598 h 3384341"/>
              <a:gd name="connsiteX43" fmla="*/ 609600 w 1519238"/>
              <a:gd name="connsiteY43" fmla="*/ 333686 h 3384341"/>
              <a:gd name="connsiteX44" fmla="*/ 628650 w 1519238"/>
              <a:gd name="connsiteY44" fmla="*/ 305111 h 3384341"/>
              <a:gd name="connsiteX45" fmla="*/ 652463 w 1519238"/>
              <a:gd name="connsiteY45" fmla="*/ 271773 h 3384341"/>
              <a:gd name="connsiteX46" fmla="*/ 676275 w 1519238"/>
              <a:gd name="connsiteY46" fmla="*/ 243198 h 3384341"/>
              <a:gd name="connsiteX47" fmla="*/ 690563 w 1519238"/>
              <a:gd name="connsiteY47" fmla="*/ 209861 h 3384341"/>
              <a:gd name="connsiteX48" fmla="*/ 700088 w 1519238"/>
              <a:gd name="connsiteY48" fmla="*/ 181286 h 3384341"/>
              <a:gd name="connsiteX49" fmla="*/ 714375 w 1519238"/>
              <a:gd name="connsiteY49" fmla="*/ 157473 h 3384341"/>
              <a:gd name="connsiteX50" fmla="*/ 742950 w 1519238"/>
              <a:gd name="connsiteY50" fmla="*/ 133661 h 3384341"/>
              <a:gd name="connsiteX51" fmla="*/ 747713 w 1519238"/>
              <a:gd name="connsiteY51" fmla="*/ 119373 h 3384341"/>
              <a:gd name="connsiteX52" fmla="*/ 733425 w 1519238"/>
              <a:gd name="connsiteY52" fmla="*/ 90798 h 3384341"/>
              <a:gd name="connsiteX53" fmla="*/ 728663 w 1519238"/>
              <a:gd name="connsiteY53" fmla="*/ 76511 h 3384341"/>
              <a:gd name="connsiteX54" fmla="*/ 757238 w 1519238"/>
              <a:gd name="connsiteY54" fmla="*/ 90798 h 3384341"/>
              <a:gd name="connsiteX55" fmla="*/ 766763 w 1519238"/>
              <a:gd name="connsiteY55" fmla="*/ 105086 h 3384341"/>
              <a:gd name="connsiteX56" fmla="*/ 757238 w 1519238"/>
              <a:gd name="connsiteY56" fmla="*/ 71748 h 3384341"/>
              <a:gd name="connsiteX57" fmla="*/ 747713 w 1519238"/>
              <a:gd name="connsiteY57" fmla="*/ 57461 h 3384341"/>
              <a:gd name="connsiteX58" fmla="*/ 742950 w 1519238"/>
              <a:gd name="connsiteY58" fmla="*/ 43173 h 3384341"/>
              <a:gd name="connsiteX59" fmla="*/ 733425 w 1519238"/>
              <a:gd name="connsiteY59" fmla="*/ 28886 h 3384341"/>
              <a:gd name="connsiteX60" fmla="*/ 752475 w 1519238"/>
              <a:gd name="connsiteY60" fmla="*/ 38411 h 3384341"/>
              <a:gd name="connsiteX61" fmla="*/ 766763 w 1519238"/>
              <a:gd name="connsiteY61" fmla="*/ 43173 h 3384341"/>
              <a:gd name="connsiteX62" fmla="*/ 781050 w 1519238"/>
              <a:gd name="connsiteY62" fmla="*/ 43173 h 3384341"/>
              <a:gd name="connsiteX63" fmla="*/ 766763 w 1519238"/>
              <a:gd name="connsiteY63" fmla="*/ 14598 h 3384341"/>
              <a:gd name="connsiteX64" fmla="*/ 762000 w 1519238"/>
              <a:gd name="connsiteY64" fmla="*/ 311 h 3384341"/>
              <a:gd name="connsiteX65" fmla="*/ 804863 w 1519238"/>
              <a:gd name="connsiteY65" fmla="*/ 19361 h 3384341"/>
              <a:gd name="connsiteX66" fmla="*/ 814388 w 1519238"/>
              <a:gd name="connsiteY66" fmla="*/ 33648 h 3384341"/>
              <a:gd name="connsiteX67" fmla="*/ 857250 w 1519238"/>
              <a:gd name="connsiteY67" fmla="*/ 62223 h 3384341"/>
              <a:gd name="connsiteX68" fmla="*/ 876300 w 1519238"/>
              <a:gd name="connsiteY68" fmla="*/ 71748 h 3384341"/>
              <a:gd name="connsiteX69" fmla="*/ 890588 w 1519238"/>
              <a:gd name="connsiteY69" fmla="*/ 86036 h 3384341"/>
              <a:gd name="connsiteX70" fmla="*/ 904875 w 1519238"/>
              <a:gd name="connsiteY70" fmla="*/ 90798 h 3384341"/>
              <a:gd name="connsiteX71" fmla="*/ 947738 w 1519238"/>
              <a:gd name="connsiteY71" fmla="*/ 105086 h 3384341"/>
              <a:gd name="connsiteX72" fmla="*/ 966788 w 1519238"/>
              <a:gd name="connsiteY72" fmla="*/ 114611 h 3384341"/>
              <a:gd name="connsiteX73" fmla="*/ 985838 w 1519238"/>
              <a:gd name="connsiteY73" fmla="*/ 143186 h 3384341"/>
              <a:gd name="connsiteX74" fmla="*/ 1028700 w 1519238"/>
              <a:gd name="connsiteY74" fmla="*/ 176523 h 3384341"/>
              <a:gd name="connsiteX75" fmla="*/ 1047750 w 1519238"/>
              <a:gd name="connsiteY75" fmla="*/ 205098 h 3384341"/>
              <a:gd name="connsiteX76" fmla="*/ 1090613 w 1519238"/>
              <a:gd name="connsiteY76" fmla="*/ 252723 h 3384341"/>
              <a:gd name="connsiteX77" fmla="*/ 1109663 w 1519238"/>
              <a:gd name="connsiteY77" fmla="*/ 281298 h 3384341"/>
              <a:gd name="connsiteX78" fmla="*/ 1114425 w 1519238"/>
              <a:gd name="connsiteY78" fmla="*/ 300348 h 3384341"/>
              <a:gd name="connsiteX79" fmla="*/ 1138238 w 1519238"/>
              <a:gd name="connsiteY79" fmla="*/ 343211 h 3384341"/>
              <a:gd name="connsiteX80" fmla="*/ 1166813 w 1519238"/>
              <a:gd name="connsiteY80" fmla="*/ 362261 h 3384341"/>
              <a:gd name="connsiteX81" fmla="*/ 1204913 w 1519238"/>
              <a:gd name="connsiteY81" fmla="*/ 371786 h 3384341"/>
              <a:gd name="connsiteX82" fmla="*/ 1214438 w 1519238"/>
              <a:gd name="connsiteY82" fmla="*/ 386073 h 3384341"/>
              <a:gd name="connsiteX83" fmla="*/ 1238250 w 1519238"/>
              <a:gd name="connsiteY83" fmla="*/ 414648 h 3384341"/>
              <a:gd name="connsiteX84" fmla="*/ 1247775 w 1519238"/>
              <a:gd name="connsiteY84" fmla="*/ 443223 h 3384341"/>
              <a:gd name="connsiteX85" fmla="*/ 1252538 w 1519238"/>
              <a:gd name="connsiteY85" fmla="*/ 457511 h 3384341"/>
              <a:gd name="connsiteX86" fmla="*/ 1262063 w 1519238"/>
              <a:gd name="connsiteY86" fmla="*/ 476561 h 3384341"/>
              <a:gd name="connsiteX87" fmla="*/ 1290638 w 1519238"/>
              <a:gd name="connsiteY87" fmla="*/ 519423 h 3384341"/>
              <a:gd name="connsiteX88" fmla="*/ 1300163 w 1519238"/>
              <a:gd name="connsiteY88" fmla="*/ 533711 h 3384341"/>
              <a:gd name="connsiteX89" fmla="*/ 1304925 w 1519238"/>
              <a:gd name="connsiteY89" fmla="*/ 547998 h 3384341"/>
              <a:gd name="connsiteX90" fmla="*/ 1319213 w 1519238"/>
              <a:gd name="connsiteY90" fmla="*/ 557523 h 3384341"/>
              <a:gd name="connsiteX91" fmla="*/ 1371600 w 1519238"/>
              <a:gd name="connsiteY91" fmla="*/ 581336 h 3384341"/>
              <a:gd name="connsiteX92" fmla="*/ 1390650 w 1519238"/>
              <a:gd name="connsiteY92" fmla="*/ 590861 h 3384341"/>
              <a:gd name="connsiteX93" fmla="*/ 1419225 w 1519238"/>
              <a:gd name="connsiteY93" fmla="*/ 600386 h 3384341"/>
              <a:gd name="connsiteX94" fmla="*/ 1462088 w 1519238"/>
              <a:gd name="connsiteY94" fmla="*/ 595623 h 3384341"/>
              <a:gd name="connsiteX95" fmla="*/ 1476375 w 1519238"/>
              <a:gd name="connsiteY95" fmla="*/ 590861 h 3384341"/>
              <a:gd name="connsiteX96" fmla="*/ 1485900 w 1519238"/>
              <a:gd name="connsiteY96" fmla="*/ 576573 h 3384341"/>
              <a:gd name="connsiteX97" fmla="*/ 1504950 w 1519238"/>
              <a:gd name="connsiteY97" fmla="*/ 571811 h 3384341"/>
              <a:gd name="connsiteX98" fmla="*/ 1519238 w 1519238"/>
              <a:gd name="connsiteY98" fmla="*/ 567048 h 3384341"/>
              <a:gd name="connsiteX99" fmla="*/ 1509713 w 1519238"/>
              <a:gd name="connsiteY99" fmla="*/ 705161 h 3384341"/>
              <a:gd name="connsiteX100" fmla="*/ 1504950 w 1519238"/>
              <a:gd name="connsiteY100" fmla="*/ 719448 h 3384341"/>
              <a:gd name="connsiteX101" fmla="*/ 1485900 w 1519238"/>
              <a:gd name="connsiteY101" fmla="*/ 748023 h 3384341"/>
              <a:gd name="connsiteX102" fmla="*/ 1466850 w 1519238"/>
              <a:gd name="connsiteY102" fmla="*/ 786123 h 3384341"/>
              <a:gd name="connsiteX103" fmla="*/ 1457325 w 1519238"/>
              <a:gd name="connsiteY103" fmla="*/ 824223 h 3384341"/>
              <a:gd name="connsiteX104" fmla="*/ 1447800 w 1519238"/>
              <a:gd name="connsiteY104" fmla="*/ 909948 h 3384341"/>
              <a:gd name="connsiteX105" fmla="*/ 1438275 w 1519238"/>
              <a:gd name="connsiteY105" fmla="*/ 1014723 h 3384341"/>
              <a:gd name="connsiteX106" fmla="*/ 1428750 w 1519238"/>
              <a:gd name="connsiteY106" fmla="*/ 1090923 h 3384341"/>
              <a:gd name="connsiteX107" fmla="*/ 1414463 w 1519238"/>
              <a:gd name="connsiteY107" fmla="*/ 1119498 h 3384341"/>
              <a:gd name="connsiteX108" fmla="*/ 1400175 w 1519238"/>
              <a:gd name="connsiteY108" fmla="*/ 1148073 h 3384341"/>
              <a:gd name="connsiteX109" fmla="*/ 1395413 w 1519238"/>
              <a:gd name="connsiteY109" fmla="*/ 1162361 h 3384341"/>
              <a:gd name="connsiteX110" fmla="*/ 1338263 w 1519238"/>
              <a:gd name="connsiteY110" fmla="*/ 1148073 h 3384341"/>
              <a:gd name="connsiteX111" fmla="*/ 1314450 w 1519238"/>
              <a:gd name="connsiteY111" fmla="*/ 1143311 h 3384341"/>
              <a:gd name="connsiteX112" fmla="*/ 1285875 w 1519238"/>
              <a:gd name="connsiteY112" fmla="*/ 1133786 h 3384341"/>
              <a:gd name="connsiteX113" fmla="*/ 1223963 w 1519238"/>
              <a:gd name="connsiteY113" fmla="*/ 1138548 h 3384341"/>
              <a:gd name="connsiteX114" fmla="*/ 1214438 w 1519238"/>
              <a:gd name="connsiteY114" fmla="*/ 1167123 h 3384341"/>
              <a:gd name="connsiteX115" fmla="*/ 1204913 w 1519238"/>
              <a:gd name="connsiteY115" fmla="*/ 1186173 h 3384341"/>
              <a:gd name="connsiteX116" fmla="*/ 1195388 w 1519238"/>
              <a:gd name="connsiteY116" fmla="*/ 1214748 h 3384341"/>
              <a:gd name="connsiteX117" fmla="*/ 1190625 w 1519238"/>
              <a:gd name="connsiteY117" fmla="*/ 1281423 h 3384341"/>
              <a:gd name="connsiteX118" fmla="*/ 1176338 w 1519238"/>
              <a:gd name="connsiteY118" fmla="*/ 1300473 h 3384341"/>
              <a:gd name="connsiteX119" fmla="*/ 1190625 w 1519238"/>
              <a:gd name="connsiteY119" fmla="*/ 1333811 h 3384341"/>
              <a:gd name="connsiteX120" fmla="*/ 1200150 w 1519238"/>
              <a:gd name="connsiteY120" fmla="*/ 1348098 h 3384341"/>
              <a:gd name="connsiteX121" fmla="*/ 1209675 w 1519238"/>
              <a:gd name="connsiteY121" fmla="*/ 1381436 h 3384341"/>
              <a:gd name="connsiteX122" fmla="*/ 1219200 w 1519238"/>
              <a:gd name="connsiteY122" fmla="*/ 1400486 h 3384341"/>
              <a:gd name="connsiteX123" fmla="*/ 1223963 w 1519238"/>
              <a:gd name="connsiteY123" fmla="*/ 1467161 h 3384341"/>
              <a:gd name="connsiteX124" fmla="*/ 1228725 w 1519238"/>
              <a:gd name="connsiteY124" fmla="*/ 1486211 h 3384341"/>
              <a:gd name="connsiteX125" fmla="*/ 1233488 w 1519238"/>
              <a:gd name="connsiteY125" fmla="*/ 1510023 h 3384341"/>
              <a:gd name="connsiteX126" fmla="*/ 1228725 w 1519238"/>
              <a:gd name="connsiteY126" fmla="*/ 1557648 h 3384341"/>
              <a:gd name="connsiteX127" fmla="*/ 1209675 w 1519238"/>
              <a:gd name="connsiteY127" fmla="*/ 1605273 h 3384341"/>
              <a:gd name="connsiteX128" fmla="*/ 1204913 w 1519238"/>
              <a:gd name="connsiteY128" fmla="*/ 1676711 h 3384341"/>
              <a:gd name="connsiteX129" fmla="*/ 1195388 w 1519238"/>
              <a:gd name="connsiteY129" fmla="*/ 1710048 h 3384341"/>
              <a:gd name="connsiteX130" fmla="*/ 1185863 w 1519238"/>
              <a:gd name="connsiteY130" fmla="*/ 1748148 h 3384341"/>
              <a:gd name="connsiteX131" fmla="*/ 1190625 w 1519238"/>
              <a:gd name="connsiteY131" fmla="*/ 1833873 h 3384341"/>
              <a:gd name="connsiteX132" fmla="*/ 1200150 w 1519238"/>
              <a:gd name="connsiteY132" fmla="*/ 1867211 h 3384341"/>
              <a:gd name="connsiteX133" fmla="*/ 1204913 w 1519238"/>
              <a:gd name="connsiteY133" fmla="*/ 1886261 h 3384341"/>
              <a:gd name="connsiteX134" fmla="*/ 1219200 w 1519238"/>
              <a:gd name="connsiteY134" fmla="*/ 1933886 h 3384341"/>
              <a:gd name="connsiteX135" fmla="*/ 1223963 w 1519238"/>
              <a:gd name="connsiteY135" fmla="*/ 2124386 h 3384341"/>
              <a:gd name="connsiteX136" fmla="*/ 1233488 w 1519238"/>
              <a:gd name="connsiteY136" fmla="*/ 2186298 h 3384341"/>
              <a:gd name="connsiteX137" fmla="*/ 1243013 w 1519238"/>
              <a:gd name="connsiteY137" fmla="*/ 2200586 h 3384341"/>
              <a:gd name="connsiteX138" fmla="*/ 1247775 w 1519238"/>
              <a:gd name="connsiteY138" fmla="*/ 2214873 h 3384341"/>
              <a:gd name="connsiteX139" fmla="*/ 1257300 w 1519238"/>
              <a:gd name="connsiteY139" fmla="*/ 2233923 h 3384341"/>
              <a:gd name="connsiteX140" fmla="*/ 1271588 w 1519238"/>
              <a:gd name="connsiteY140" fmla="*/ 2276786 h 3384341"/>
              <a:gd name="connsiteX141" fmla="*/ 1264444 w 1519238"/>
              <a:gd name="connsiteY141" fmla="*/ 2364892 h 3384341"/>
              <a:gd name="connsiteX142" fmla="*/ 1202532 w 1519238"/>
              <a:gd name="connsiteY142" fmla="*/ 2422042 h 3384341"/>
              <a:gd name="connsiteX143" fmla="*/ 1100138 w 1519238"/>
              <a:gd name="connsiteY143" fmla="*/ 2464906 h 3384341"/>
              <a:gd name="connsiteX144" fmla="*/ 1052512 w 1519238"/>
              <a:gd name="connsiteY144" fmla="*/ 2555392 h 3384341"/>
              <a:gd name="connsiteX145" fmla="*/ 1062037 w 1519238"/>
              <a:gd name="connsiteY145" fmla="*/ 2610161 h 3384341"/>
              <a:gd name="connsiteX146" fmla="*/ 1042987 w 1519238"/>
              <a:gd name="connsiteY146" fmla="*/ 2662548 h 3384341"/>
              <a:gd name="connsiteX147" fmla="*/ 1071563 w 1519238"/>
              <a:gd name="connsiteY147" fmla="*/ 2743510 h 3384341"/>
              <a:gd name="connsiteX148" fmla="*/ 1164431 w 1519238"/>
              <a:gd name="connsiteY148" fmla="*/ 2750652 h 3384341"/>
              <a:gd name="connsiteX149" fmla="*/ 1193006 w 1519238"/>
              <a:gd name="connsiteY149" fmla="*/ 2803040 h 3384341"/>
              <a:gd name="connsiteX150" fmla="*/ 1176337 w 1519238"/>
              <a:gd name="connsiteY150" fmla="*/ 2855426 h 3384341"/>
              <a:gd name="connsiteX151" fmla="*/ 1219200 w 1519238"/>
              <a:gd name="connsiteY151" fmla="*/ 2872095 h 3384341"/>
              <a:gd name="connsiteX152" fmla="*/ 1233488 w 1519238"/>
              <a:gd name="connsiteY152" fmla="*/ 2922101 h 3384341"/>
              <a:gd name="connsiteX153" fmla="*/ 1214438 w 1519238"/>
              <a:gd name="connsiteY153" fmla="*/ 2945912 h 3384341"/>
              <a:gd name="connsiteX154" fmla="*/ 1254919 w 1519238"/>
              <a:gd name="connsiteY154" fmla="*/ 2962581 h 3384341"/>
              <a:gd name="connsiteX155" fmla="*/ 1276350 w 1519238"/>
              <a:gd name="connsiteY155" fmla="*/ 3017349 h 3384341"/>
              <a:gd name="connsiteX156" fmla="*/ 1252537 w 1519238"/>
              <a:gd name="connsiteY156" fmla="*/ 3026874 h 3384341"/>
              <a:gd name="connsiteX157" fmla="*/ 1226344 w 1519238"/>
              <a:gd name="connsiteY157" fmla="*/ 3010204 h 3384341"/>
              <a:gd name="connsiteX158" fmla="*/ 959644 w 1519238"/>
              <a:gd name="connsiteY158" fmla="*/ 3060210 h 3384341"/>
              <a:gd name="connsiteX159" fmla="*/ 966788 w 1519238"/>
              <a:gd name="connsiteY159" fmla="*/ 3095929 h 3384341"/>
              <a:gd name="connsiteX160" fmla="*/ 904875 w 1519238"/>
              <a:gd name="connsiteY160" fmla="*/ 3103072 h 3384341"/>
              <a:gd name="connsiteX161" fmla="*/ 926306 w 1519238"/>
              <a:gd name="connsiteY161" fmla="*/ 3222133 h 3384341"/>
              <a:gd name="connsiteX162" fmla="*/ 892969 w 1519238"/>
              <a:gd name="connsiteY162" fmla="*/ 3286427 h 3384341"/>
              <a:gd name="connsiteX163" fmla="*/ 919163 w 1519238"/>
              <a:gd name="connsiteY163" fmla="*/ 3376914 h 3384341"/>
              <a:gd name="connsiteX164" fmla="*/ 916781 w 1519238"/>
              <a:gd name="connsiteY164" fmla="*/ 3379294 h 3384341"/>
              <a:gd name="connsiteX0" fmla="*/ 0 w 1519238"/>
              <a:gd name="connsiteY0" fmla="*/ 1524311 h 3412631"/>
              <a:gd name="connsiteX1" fmla="*/ 23813 w 1519238"/>
              <a:gd name="connsiteY1" fmla="*/ 1486211 h 3412631"/>
              <a:gd name="connsiteX2" fmla="*/ 28575 w 1519238"/>
              <a:gd name="connsiteY2" fmla="*/ 1471923 h 3412631"/>
              <a:gd name="connsiteX3" fmla="*/ 47625 w 1519238"/>
              <a:gd name="connsiteY3" fmla="*/ 1438586 h 3412631"/>
              <a:gd name="connsiteX4" fmla="*/ 61913 w 1519238"/>
              <a:gd name="connsiteY4" fmla="*/ 1424298 h 3412631"/>
              <a:gd name="connsiteX5" fmla="*/ 80963 w 1519238"/>
              <a:gd name="connsiteY5" fmla="*/ 1395723 h 3412631"/>
              <a:gd name="connsiteX6" fmla="*/ 85725 w 1519238"/>
              <a:gd name="connsiteY6" fmla="*/ 1371911 h 3412631"/>
              <a:gd name="connsiteX7" fmla="*/ 119063 w 1519238"/>
              <a:gd name="connsiteY7" fmla="*/ 1338573 h 3412631"/>
              <a:gd name="connsiteX8" fmla="*/ 147638 w 1519238"/>
              <a:gd name="connsiteY8" fmla="*/ 1333811 h 3412631"/>
              <a:gd name="connsiteX9" fmla="*/ 157163 w 1519238"/>
              <a:gd name="connsiteY9" fmla="*/ 1305236 h 3412631"/>
              <a:gd name="connsiteX10" fmla="*/ 166688 w 1519238"/>
              <a:gd name="connsiteY10" fmla="*/ 1252848 h 3412631"/>
              <a:gd name="connsiteX11" fmla="*/ 157163 w 1519238"/>
              <a:gd name="connsiteY11" fmla="*/ 1176648 h 3412631"/>
              <a:gd name="connsiteX12" fmla="*/ 147638 w 1519238"/>
              <a:gd name="connsiteY12" fmla="*/ 1148073 h 3412631"/>
              <a:gd name="connsiteX13" fmla="*/ 142875 w 1519238"/>
              <a:gd name="connsiteY13" fmla="*/ 1114736 h 3412631"/>
              <a:gd name="connsiteX14" fmla="*/ 133350 w 1519238"/>
              <a:gd name="connsiteY14" fmla="*/ 1095686 h 3412631"/>
              <a:gd name="connsiteX15" fmla="*/ 128588 w 1519238"/>
              <a:gd name="connsiteY15" fmla="*/ 1081398 h 3412631"/>
              <a:gd name="connsiteX16" fmla="*/ 133350 w 1519238"/>
              <a:gd name="connsiteY16" fmla="*/ 986148 h 3412631"/>
              <a:gd name="connsiteX17" fmla="*/ 138113 w 1519238"/>
              <a:gd name="connsiteY17" fmla="*/ 971861 h 3412631"/>
              <a:gd name="connsiteX18" fmla="*/ 147638 w 1519238"/>
              <a:gd name="connsiteY18" fmla="*/ 957573 h 3412631"/>
              <a:gd name="connsiteX19" fmla="*/ 161925 w 1519238"/>
              <a:gd name="connsiteY19" fmla="*/ 943286 h 3412631"/>
              <a:gd name="connsiteX20" fmla="*/ 176213 w 1519238"/>
              <a:gd name="connsiteY20" fmla="*/ 900423 h 3412631"/>
              <a:gd name="connsiteX21" fmla="*/ 180975 w 1519238"/>
              <a:gd name="connsiteY21" fmla="*/ 886136 h 3412631"/>
              <a:gd name="connsiteX22" fmla="*/ 190500 w 1519238"/>
              <a:gd name="connsiteY22" fmla="*/ 867086 h 3412631"/>
              <a:gd name="connsiteX23" fmla="*/ 204788 w 1519238"/>
              <a:gd name="connsiteY23" fmla="*/ 814698 h 3412631"/>
              <a:gd name="connsiteX24" fmla="*/ 214313 w 1519238"/>
              <a:gd name="connsiteY24" fmla="*/ 781361 h 3412631"/>
              <a:gd name="connsiteX25" fmla="*/ 223838 w 1519238"/>
              <a:gd name="connsiteY25" fmla="*/ 767073 h 3412631"/>
              <a:gd name="connsiteX26" fmla="*/ 242888 w 1519238"/>
              <a:gd name="connsiteY26" fmla="*/ 733736 h 3412631"/>
              <a:gd name="connsiteX27" fmla="*/ 280988 w 1519238"/>
              <a:gd name="connsiteY27" fmla="*/ 714686 h 3412631"/>
              <a:gd name="connsiteX28" fmla="*/ 300038 w 1519238"/>
              <a:gd name="connsiteY28" fmla="*/ 705161 h 3412631"/>
              <a:gd name="connsiteX29" fmla="*/ 314325 w 1519238"/>
              <a:gd name="connsiteY29" fmla="*/ 690873 h 3412631"/>
              <a:gd name="connsiteX30" fmla="*/ 328613 w 1519238"/>
              <a:gd name="connsiteY30" fmla="*/ 681348 h 3412631"/>
              <a:gd name="connsiteX31" fmla="*/ 333375 w 1519238"/>
              <a:gd name="connsiteY31" fmla="*/ 667061 h 3412631"/>
              <a:gd name="connsiteX32" fmla="*/ 347663 w 1519238"/>
              <a:gd name="connsiteY32" fmla="*/ 652773 h 3412631"/>
              <a:gd name="connsiteX33" fmla="*/ 357188 w 1519238"/>
              <a:gd name="connsiteY33" fmla="*/ 638486 h 3412631"/>
              <a:gd name="connsiteX34" fmla="*/ 385763 w 1519238"/>
              <a:gd name="connsiteY34" fmla="*/ 614673 h 3412631"/>
              <a:gd name="connsiteX35" fmla="*/ 395288 w 1519238"/>
              <a:gd name="connsiteY35" fmla="*/ 600386 h 3412631"/>
              <a:gd name="connsiteX36" fmla="*/ 409575 w 1519238"/>
              <a:gd name="connsiteY36" fmla="*/ 581336 h 3412631"/>
              <a:gd name="connsiteX37" fmla="*/ 433388 w 1519238"/>
              <a:gd name="connsiteY37" fmla="*/ 552761 h 3412631"/>
              <a:gd name="connsiteX38" fmla="*/ 452438 w 1519238"/>
              <a:gd name="connsiteY38" fmla="*/ 543236 h 3412631"/>
              <a:gd name="connsiteX39" fmla="*/ 481013 w 1519238"/>
              <a:gd name="connsiteY39" fmla="*/ 509898 h 3412631"/>
              <a:gd name="connsiteX40" fmla="*/ 514350 w 1519238"/>
              <a:gd name="connsiteY40" fmla="*/ 471798 h 3412631"/>
              <a:gd name="connsiteX41" fmla="*/ 557213 w 1519238"/>
              <a:gd name="connsiteY41" fmla="*/ 428936 h 3412631"/>
              <a:gd name="connsiteX42" fmla="*/ 590550 w 1519238"/>
              <a:gd name="connsiteY42" fmla="*/ 395598 h 3412631"/>
              <a:gd name="connsiteX43" fmla="*/ 609600 w 1519238"/>
              <a:gd name="connsiteY43" fmla="*/ 333686 h 3412631"/>
              <a:gd name="connsiteX44" fmla="*/ 628650 w 1519238"/>
              <a:gd name="connsiteY44" fmla="*/ 305111 h 3412631"/>
              <a:gd name="connsiteX45" fmla="*/ 652463 w 1519238"/>
              <a:gd name="connsiteY45" fmla="*/ 271773 h 3412631"/>
              <a:gd name="connsiteX46" fmla="*/ 676275 w 1519238"/>
              <a:gd name="connsiteY46" fmla="*/ 243198 h 3412631"/>
              <a:gd name="connsiteX47" fmla="*/ 690563 w 1519238"/>
              <a:gd name="connsiteY47" fmla="*/ 209861 h 3412631"/>
              <a:gd name="connsiteX48" fmla="*/ 700088 w 1519238"/>
              <a:gd name="connsiteY48" fmla="*/ 181286 h 3412631"/>
              <a:gd name="connsiteX49" fmla="*/ 714375 w 1519238"/>
              <a:gd name="connsiteY49" fmla="*/ 157473 h 3412631"/>
              <a:gd name="connsiteX50" fmla="*/ 742950 w 1519238"/>
              <a:gd name="connsiteY50" fmla="*/ 133661 h 3412631"/>
              <a:gd name="connsiteX51" fmla="*/ 747713 w 1519238"/>
              <a:gd name="connsiteY51" fmla="*/ 119373 h 3412631"/>
              <a:gd name="connsiteX52" fmla="*/ 733425 w 1519238"/>
              <a:gd name="connsiteY52" fmla="*/ 90798 h 3412631"/>
              <a:gd name="connsiteX53" fmla="*/ 728663 w 1519238"/>
              <a:gd name="connsiteY53" fmla="*/ 76511 h 3412631"/>
              <a:gd name="connsiteX54" fmla="*/ 757238 w 1519238"/>
              <a:gd name="connsiteY54" fmla="*/ 90798 h 3412631"/>
              <a:gd name="connsiteX55" fmla="*/ 766763 w 1519238"/>
              <a:gd name="connsiteY55" fmla="*/ 105086 h 3412631"/>
              <a:gd name="connsiteX56" fmla="*/ 757238 w 1519238"/>
              <a:gd name="connsiteY56" fmla="*/ 71748 h 3412631"/>
              <a:gd name="connsiteX57" fmla="*/ 747713 w 1519238"/>
              <a:gd name="connsiteY57" fmla="*/ 57461 h 3412631"/>
              <a:gd name="connsiteX58" fmla="*/ 742950 w 1519238"/>
              <a:gd name="connsiteY58" fmla="*/ 43173 h 3412631"/>
              <a:gd name="connsiteX59" fmla="*/ 733425 w 1519238"/>
              <a:gd name="connsiteY59" fmla="*/ 28886 h 3412631"/>
              <a:gd name="connsiteX60" fmla="*/ 752475 w 1519238"/>
              <a:gd name="connsiteY60" fmla="*/ 38411 h 3412631"/>
              <a:gd name="connsiteX61" fmla="*/ 766763 w 1519238"/>
              <a:gd name="connsiteY61" fmla="*/ 43173 h 3412631"/>
              <a:gd name="connsiteX62" fmla="*/ 781050 w 1519238"/>
              <a:gd name="connsiteY62" fmla="*/ 43173 h 3412631"/>
              <a:gd name="connsiteX63" fmla="*/ 766763 w 1519238"/>
              <a:gd name="connsiteY63" fmla="*/ 14598 h 3412631"/>
              <a:gd name="connsiteX64" fmla="*/ 762000 w 1519238"/>
              <a:gd name="connsiteY64" fmla="*/ 311 h 3412631"/>
              <a:gd name="connsiteX65" fmla="*/ 804863 w 1519238"/>
              <a:gd name="connsiteY65" fmla="*/ 19361 h 3412631"/>
              <a:gd name="connsiteX66" fmla="*/ 814388 w 1519238"/>
              <a:gd name="connsiteY66" fmla="*/ 33648 h 3412631"/>
              <a:gd name="connsiteX67" fmla="*/ 857250 w 1519238"/>
              <a:gd name="connsiteY67" fmla="*/ 62223 h 3412631"/>
              <a:gd name="connsiteX68" fmla="*/ 876300 w 1519238"/>
              <a:gd name="connsiteY68" fmla="*/ 71748 h 3412631"/>
              <a:gd name="connsiteX69" fmla="*/ 890588 w 1519238"/>
              <a:gd name="connsiteY69" fmla="*/ 86036 h 3412631"/>
              <a:gd name="connsiteX70" fmla="*/ 904875 w 1519238"/>
              <a:gd name="connsiteY70" fmla="*/ 90798 h 3412631"/>
              <a:gd name="connsiteX71" fmla="*/ 947738 w 1519238"/>
              <a:gd name="connsiteY71" fmla="*/ 105086 h 3412631"/>
              <a:gd name="connsiteX72" fmla="*/ 966788 w 1519238"/>
              <a:gd name="connsiteY72" fmla="*/ 114611 h 3412631"/>
              <a:gd name="connsiteX73" fmla="*/ 985838 w 1519238"/>
              <a:gd name="connsiteY73" fmla="*/ 143186 h 3412631"/>
              <a:gd name="connsiteX74" fmla="*/ 1028700 w 1519238"/>
              <a:gd name="connsiteY74" fmla="*/ 176523 h 3412631"/>
              <a:gd name="connsiteX75" fmla="*/ 1047750 w 1519238"/>
              <a:gd name="connsiteY75" fmla="*/ 205098 h 3412631"/>
              <a:gd name="connsiteX76" fmla="*/ 1090613 w 1519238"/>
              <a:gd name="connsiteY76" fmla="*/ 252723 h 3412631"/>
              <a:gd name="connsiteX77" fmla="*/ 1109663 w 1519238"/>
              <a:gd name="connsiteY77" fmla="*/ 281298 h 3412631"/>
              <a:gd name="connsiteX78" fmla="*/ 1114425 w 1519238"/>
              <a:gd name="connsiteY78" fmla="*/ 300348 h 3412631"/>
              <a:gd name="connsiteX79" fmla="*/ 1138238 w 1519238"/>
              <a:gd name="connsiteY79" fmla="*/ 343211 h 3412631"/>
              <a:gd name="connsiteX80" fmla="*/ 1166813 w 1519238"/>
              <a:gd name="connsiteY80" fmla="*/ 362261 h 3412631"/>
              <a:gd name="connsiteX81" fmla="*/ 1204913 w 1519238"/>
              <a:gd name="connsiteY81" fmla="*/ 371786 h 3412631"/>
              <a:gd name="connsiteX82" fmla="*/ 1214438 w 1519238"/>
              <a:gd name="connsiteY82" fmla="*/ 386073 h 3412631"/>
              <a:gd name="connsiteX83" fmla="*/ 1238250 w 1519238"/>
              <a:gd name="connsiteY83" fmla="*/ 414648 h 3412631"/>
              <a:gd name="connsiteX84" fmla="*/ 1247775 w 1519238"/>
              <a:gd name="connsiteY84" fmla="*/ 443223 h 3412631"/>
              <a:gd name="connsiteX85" fmla="*/ 1252538 w 1519238"/>
              <a:gd name="connsiteY85" fmla="*/ 457511 h 3412631"/>
              <a:gd name="connsiteX86" fmla="*/ 1262063 w 1519238"/>
              <a:gd name="connsiteY86" fmla="*/ 476561 h 3412631"/>
              <a:gd name="connsiteX87" fmla="*/ 1290638 w 1519238"/>
              <a:gd name="connsiteY87" fmla="*/ 519423 h 3412631"/>
              <a:gd name="connsiteX88" fmla="*/ 1300163 w 1519238"/>
              <a:gd name="connsiteY88" fmla="*/ 533711 h 3412631"/>
              <a:gd name="connsiteX89" fmla="*/ 1304925 w 1519238"/>
              <a:gd name="connsiteY89" fmla="*/ 547998 h 3412631"/>
              <a:gd name="connsiteX90" fmla="*/ 1319213 w 1519238"/>
              <a:gd name="connsiteY90" fmla="*/ 557523 h 3412631"/>
              <a:gd name="connsiteX91" fmla="*/ 1371600 w 1519238"/>
              <a:gd name="connsiteY91" fmla="*/ 581336 h 3412631"/>
              <a:gd name="connsiteX92" fmla="*/ 1390650 w 1519238"/>
              <a:gd name="connsiteY92" fmla="*/ 590861 h 3412631"/>
              <a:gd name="connsiteX93" fmla="*/ 1419225 w 1519238"/>
              <a:gd name="connsiteY93" fmla="*/ 600386 h 3412631"/>
              <a:gd name="connsiteX94" fmla="*/ 1462088 w 1519238"/>
              <a:gd name="connsiteY94" fmla="*/ 595623 h 3412631"/>
              <a:gd name="connsiteX95" fmla="*/ 1476375 w 1519238"/>
              <a:gd name="connsiteY95" fmla="*/ 590861 h 3412631"/>
              <a:gd name="connsiteX96" fmla="*/ 1485900 w 1519238"/>
              <a:gd name="connsiteY96" fmla="*/ 576573 h 3412631"/>
              <a:gd name="connsiteX97" fmla="*/ 1504950 w 1519238"/>
              <a:gd name="connsiteY97" fmla="*/ 571811 h 3412631"/>
              <a:gd name="connsiteX98" fmla="*/ 1519238 w 1519238"/>
              <a:gd name="connsiteY98" fmla="*/ 567048 h 3412631"/>
              <a:gd name="connsiteX99" fmla="*/ 1509713 w 1519238"/>
              <a:gd name="connsiteY99" fmla="*/ 705161 h 3412631"/>
              <a:gd name="connsiteX100" fmla="*/ 1504950 w 1519238"/>
              <a:gd name="connsiteY100" fmla="*/ 719448 h 3412631"/>
              <a:gd name="connsiteX101" fmla="*/ 1485900 w 1519238"/>
              <a:gd name="connsiteY101" fmla="*/ 748023 h 3412631"/>
              <a:gd name="connsiteX102" fmla="*/ 1466850 w 1519238"/>
              <a:gd name="connsiteY102" fmla="*/ 786123 h 3412631"/>
              <a:gd name="connsiteX103" fmla="*/ 1457325 w 1519238"/>
              <a:gd name="connsiteY103" fmla="*/ 824223 h 3412631"/>
              <a:gd name="connsiteX104" fmla="*/ 1447800 w 1519238"/>
              <a:gd name="connsiteY104" fmla="*/ 909948 h 3412631"/>
              <a:gd name="connsiteX105" fmla="*/ 1438275 w 1519238"/>
              <a:gd name="connsiteY105" fmla="*/ 1014723 h 3412631"/>
              <a:gd name="connsiteX106" fmla="*/ 1428750 w 1519238"/>
              <a:gd name="connsiteY106" fmla="*/ 1090923 h 3412631"/>
              <a:gd name="connsiteX107" fmla="*/ 1414463 w 1519238"/>
              <a:gd name="connsiteY107" fmla="*/ 1119498 h 3412631"/>
              <a:gd name="connsiteX108" fmla="*/ 1400175 w 1519238"/>
              <a:gd name="connsiteY108" fmla="*/ 1148073 h 3412631"/>
              <a:gd name="connsiteX109" fmla="*/ 1395413 w 1519238"/>
              <a:gd name="connsiteY109" fmla="*/ 1162361 h 3412631"/>
              <a:gd name="connsiteX110" fmla="*/ 1338263 w 1519238"/>
              <a:gd name="connsiteY110" fmla="*/ 1148073 h 3412631"/>
              <a:gd name="connsiteX111" fmla="*/ 1314450 w 1519238"/>
              <a:gd name="connsiteY111" fmla="*/ 1143311 h 3412631"/>
              <a:gd name="connsiteX112" fmla="*/ 1285875 w 1519238"/>
              <a:gd name="connsiteY112" fmla="*/ 1133786 h 3412631"/>
              <a:gd name="connsiteX113" fmla="*/ 1223963 w 1519238"/>
              <a:gd name="connsiteY113" fmla="*/ 1138548 h 3412631"/>
              <a:gd name="connsiteX114" fmla="*/ 1214438 w 1519238"/>
              <a:gd name="connsiteY114" fmla="*/ 1167123 h 3412631"/>
              <a:gd name="connsiteX115" fmla="*/ 1204913 w 1519238"/>
              <a:gd name="connsiteY115" fmla="*/ 1186173 h 3412631"/>
              <a:gd name="connsiteX116" fmla="*/ 1195388 w 1519238"/>
              <a:gd name="connsiteY116" fmla="*/ 1214748 h 3412631"/>
              <a:gd name="connsiteX117" fmla="*/ 1190625 w 1519238"/>
              <a:gd name="connsiteY117" fmla="*/ 1281423 h 3412631"/>
              <a:gd name="connsiteX118" fmla="*/ 1176338 w 1519238"/>
              <a:gd name="connsiteY118" fmla="*/ 1300473 h 3412631"/>
              <a:gd name="connsiteX119" fmla="*/ 1190625 w 1519238"/>
              <a:gd name="connsiteY119" fmla="*/ 1333811 h 3412631"/>
              <a:gd name="connsiteX120" fmla="*/ 1200150 w 1519238"/>
              <a:gd name="connsiteY120" fmla="*/ 1348098 h 3412631"/>
              <a:gd name="connsiteX121" fmla="*/ 1209675 w 1519238"/>
              <a:gd name="connsiteY121" fmla="*/ 1381436 h 3412631"/>
              <a:gd name="connsiteX122" fmla="*/ 1219200 w 1519238"/>
              <a:gd name="connsiteY122" fmla="*/ 1400486 h 3412631"/>
              <a:gd name="connsiteX123" fmla="*/ 1223963 w 1519238"/>
              <a:gd name="connsiteY123" fmla="*/ 1467161 h 3412631"/>
              <a:gd name="connsiteX124" fmla="*/ 1228725 w 1519238"/>
              <a:gd name="connsiteY124" fmla="*/ 1486211 h 3412631"/>
              <a:gd name="connsiteX125" fmla="*/ 1233488 w 1519238"/>
              <a:gd name="connsiteY125" fmla="*/ 1510023 h 3412631"/>
              <a:gd name="connsiteX126" fmla="*/ 1228725 w 1519238"/>
              <a:gd name="connsiteY126" fmla="*/ 1557648 h 3412631"/>
              <a:gd name="connsiteX127" fmla="*/ 1209675 w 1519238"/>
              <a:gd name="connsiteY127" fmla="*/ 1605273 h 3412631"/>
              <a:gd name="connsiteX128" fmla="*/ 1204913 w 1519238"/>
              <a:gd name="connsiteY128" fmla="*/ 1676711 h 3412631"/>
              <a:gd name="connsiteX129" fmla="*/ 1195388 w 1519238"/>
              <a:gd name="connsiteY129" fmla="*/ 1710048 h 3412631"/>
              <a:gd name="connsiteX130" fmla="*/ 1185863 w 1519238"/>
              <a:gd name="connsiteY130" fmla="*/ 1748148 h 3412631"/>
              <a:gd name="connsiteX131" fmla="*/ 1190625 w 1519238"/>
              <a:gd name="connsiteY131" fmla="*/ 1833873 h 3412631"/>
              <a:gd name="connsiteX132" fmla="*/ 1200150 w 1519238"/>
              <a:gd name="connsiteY132" fmla="*/ 1867211 h 3412631"/>
              <a:gd name="connsiteX133" fmla="*/ 1204913 w 1519238"/>
              <a:gd name="connsiteY133" fmla="*/ 1886261 h 3412631"/>
              <a:gd name="connsiteX134" fmla="*/ 1219200 w 1519238"/>
              <a:gd name="connsiteY134" fmla="*/ 1933886 h 3412631"/>
              <a:gd name="connsiteX135" fmla="*/ 1223963 w 1519238"/>
              <a:gd name="connsiteY135" fmla="*/ 2124386 h 3412631"/>
              <a:gd name="connsiteX136" fmla="*/ 1233488 w 1519238"/>
              <a:gd name="connsiteY136" fmla="*/ 2186298 h 3412631"/>
              <a:gd name="connsiteX137" fmla="*/ 1243013 w 1519238"/>
              <a:gd name="connsiteY137" fmla="*/ 2200586 h 3412631"/>
              <a:gd name="connsiteX138" fmla="*/ 1247775 w 1519238"/>
              <a:gd name="connsiteY138" fmla="*/ 2214873 h 3412631"/>
              <a:gd name="connsiteX139" fmla="*/ 1257300 w 1519238"/>
              <a:gd name="connsiteY139" fmla="*/ 2233923 h 3412631"/>
              <a:gd name="connsiteX140" fmla="*/ 1271588 w 1519238"/>
              <a:gd name="connsiteY140" fmla="*/ 2276786 h 3412631"/>
              <a:gd name="connsiteX141" fmla="*/ 1264444 w 1519238"/>
              <a:gd name="connsiteY141" fmla="*/ 2364892 h 3412631"/>
              <a:gd name="connsiteX142" fmla="*/ 1202532 w 1519238"/>
              <a:gd name="connsiteY142" fmla="*/ 2422042 h 3412631"/>
              <a:gd name="connsiteX143" fmla="*/ 1100138 w 1519238"/>
              <a:gd name="connsiteY143" fmla="*/ 2464906 h 3412631"/>
              <a:gd name="connsiteX144" fmla="*/ 1052512 w 1519238"/>
              <a:gd name="connsiteY144" fmla="*/ 2555392 h 3412631"/>
              <a:gd name="connsiteX145" fmla="*/ 1062037 w 1519238"/>
              <a:gd name="connsiteY145" fmla="*/ 2610161 h 3412631"/>
              <a:gd name="connsiteX146" fmla="*/ 1042987 w 1519238"/>
              <a:gd name="connsiteY146" fmla="*/ 2662548 h 3412631"/>
              <a:gd name="connsiteX147" fmla="*/ 1071563 w 1519238"/>
              <a:gd name="connsiteY147" fmla="*/ 2743510 h 3412631"/>
              <a:gd name="connsiteX148" fmla="*/ 1164431 w 1519238"/>
              <a:gd name="connsiteY148" fmla="*/ 2750652 h 3412631"/>
              <a:gd name="connsiteX149" fmla="*/ 1193006 w 1519238"/>
              <a:gd name="connsiteY149" fmla="*/ 2803040 h 3412631"/>
              <a:gd name="connsiteX150" fmla="*/ 1176337 w 1519238"/>
              <a:gd name="connsiteY150" fmla="*/ 2855426 h 3412631"/>
              <a:gd name="connsiteX151" fmla="*/ 1219200 w 1519238"/>
              <a:gd name="connsiteY151" fmla="*/ 2872095 h 3412631"/>
              <a:gd name="connsiteX152" fmla="*/ 1233488 w 1519238"/>
              <a:gd name="connsiteY152" fmla="*/ 2922101 h 3412631"/>
              <a:gd name="connsiteX153" fmla="*/ 1214438 w 1519238"/>
              <a:gd name="connsiteY153" fmla="*/ 2945912 h 3412631"/>
              <a:gd name="connsiteX154" fmla="*/ 1254919 w 1519238"/>
              <a:gd name="connsiteY154" fmla="*/ 2962581 h 3412631"/>
              <a:gd name="connsiteX155" fmla="*/ 1276350 w 1519238"/>
              <a:gd name="connsiteY155" fmla="*/ 3017349 h 3412631"/>
              <a:gd name="connsiteX156" fmla="*/ 1252537 w 1519238"/>
              <a:gd name="connsiteY156" fmla="*/ 3026874 h 3412631"/>
              <a:gd name="connsiteX157" fmla="*/ 1226344 w 1519238"/>
              <a:gd name="connsiteY157" fmla="*/ 3010204 h 3412631"/>
              <a:gd name="connsiteX158" fmla="*/ 959644 w 1519238"/>
              <a:gd name="connsiteY158" fmla="*/ 3060210 h 3412631"/>
              <a:gd name="connsiteX159" fmla="*/ 966788 w 1519238"/>
              <a:gd name="connsiteY159" fmla="*/ 3095929 h 3412631"/>
              <a:gd name="connsiteX160" fmla="*/ 904875 w 1519238"/>
              <a:gd name="connsiteY160" fmla="*/ 3103072 h 3412631"/>
              <a:gd name="connsiteX161" fmla="*/ 926306 w 1519238"/>
              <a:gd name="connsiteY161" fmla="*/ 3222133 h 3412631"/>
              <a:gd name="connsiteX162" fmla="*/ 892969 w 1519238"/>
              <a:gd name="connsiteY162" fmla="*/ 3286427 h 3412631"/>
              <a:gd name="connsiteX163" fmla="*/ 919163 w 1519238"/>
              <a:gd name="connsiteY163" fmla="*/ 3376914 h 3412631"/>
              <a:gd name="connsiteX164" fmla="*/ 902494 w 1519238"/>
              <a:gd name="connsiteY164" fmla="*/ 3412631 h 3412631"/>
              <a:gd name="connsiteX0" fmla="*/ 0 w 1519238"/>
              <a:gd name="connsiteY0" fmla="*/ 1524311 h 3417394"/>
              <a:gd name="connsiteX1" fmla="*/ 23813 w 1519238"/>
              <a:gd name="connsiteY1" fmla="*/ 1486211 h 3417394"/>
              <a:gd name="connsiteX2" fmla="*/ 28575 w 1519238"/>
              <a:gd name="connsiteY2" fmla="*/ 1471923 h 3417394"/>
              <a:gd name="connsiteX3" fmla="*/ 47625 w 1519238"/>
              <a:gd name="connsiteY3" fmla="*/ 1438586 h 3417394"/>
              <a:gd name="connsiteX4" fmla="*/ 61913 w 1519238"/>
              <a:gd name="connsiteY4" fmla="*/ 1424298 h 3417394"/>
              <a:gd name="connsiteX5" fmla="*/ 80963 w 1519238"/>
              <a:gd name="connsiteY5" fmla="*/ 1395723 h 3417394"/>
              <a:gd name="connsiteX6" fmla="*/ 85725 w 1519238"/>
              <a:gd name="connsiteY6" fmla="*/ 1371911 h 3417394"/>
              <a:gd name="connsiteX7" fmla="*/ 119063 w 1519238"/>
              <a:gd name="connsiteY7" fmla="*/ 1338573 h 3417394"/>
              <a:gd name="connsiteX8" fmla="*/ 147638 w 1519238"/>
              <a:gd name="connsiteY8" fmla="*/ 1333811 h 3417394"/>
              <a:gd name="connsiteX9" fmla="*/ 157163 w 1519238"/>
              <a:gd name="connsiteY9" fmla="*/ 1305236 h 3417394"/>
              <a:gd name="connsiteX10" fmla="*/ 166688 w 1519238"/>
              <a:gd name="connsiteY10" fmla="*/ 1252848 h 3417394"/>
              <a:gd name="connsiteX11" fmla="*/ 157163 w 1519238"/>
              <a:gd name="connsiteY11" fmla="*/ 1176648 h 3417394"/>
              <a:gd name="connsiteX12" fmla="*/ 147638 w 1519238"/>
              <a:gd name="connsiteY12" fmla="*/ 1148073 h 3417394"/>
              <a:gd name="connsiteX13" fmla="*/ 142875 w 1519238"/>
              <a:gd name="connsiteY13" fmla="*/ 1114736 h 3417394"/>
              <a:gd name="connsiteX14" fmla="*/ 133350 w 1519238"/>
              <a:gd name="connsiteY14" fmla="*/ 1095686 h 3417394"/>
              <a:gd name="connsiteX15" fmla="*/ 128588 w 1519238"/>
              <a:gd name="connsiteY15" fmla="*/ 1081398 h 3417394"/>
              <a:gd name="connsiteX16" fmla="*/ 133350 w 1519238"/>
              <a:gd name="connsiteY16" fmla="*/ 986148 h 3417394"/>
              <a:gd name="connsiteX17" fmla="*/ 138113 w 1519238"/>
              <a:gd name="connsiteY17" fmla="*/ 971861 h 3417394"/>
              <a:gd name="connsiteX18" fmla="*/ 147638 w 1519238"/>
              <a:gd name="connsiteY18" fmla="*/ 957573 h 3417394"/>
              <a:gd name="connsiteX19" fmla="*/ 161925 w 1519238"/>
              <a:gd name="connsiteY19" fmla="*/ 943286 h 3417394"/>
              <a:gd name="connsiteX20" fmla="*/ 176213 w 1519238"/>
              <a:gd name="connsiteY20" fmla="*/ 900423 h 3417394"/>
              <a:gd name="connsiteX21" fmla="*/ 180975 w 1519238"/>
              <a:gd name="connsiteY21" fmla="*/ 886136 h 3417394"/>
              <a:gd name="connsiteX22" fmla="*/ 190500 w 1519238"/>
              <a:gd name="connsiteY22" fmla="*/ 867086 h 3417394"/>
              <a:gd name="connsiteX23" fmla="*/ 204788 w 1519238"/>
              <a:gd name="connsiteY23" fmla="*/ 814698 h 3417394"/>
              <a:gd name="connsiteX24" fmla="*/ 214313 w 1519238"/>
              <a:gd name="connsiteY24" fmla="*/ 781361 h 3417394"/>
              <a:gd name="connsiteX25" fmla="*/ 223838 w 1519238"/>
              <a:gd name="connsiteY25" fmla="*/ 767073 h 3417394"/>
              <a:gd name="connsiteX26" fmla="*/ 242888 w 1519238"/>
              <a:gd name="connsiteY26" fmla="*/ 733736 h 3417394"/>
              <a:gd name="connsiteX27" fmla="*/ 280988 w 1519238"/>
              <a:gd name="connsiteY27" fmla="*/ 714686 h 3417394"/>
              <a:gd name="connsiteX28" fmla="*/ 300038 w 1519238"/>
              <a:gd name="connsiteY28" fmla="*/ 705161 h 3417394"/>
              <a:gd name="connsiteX29" fmla="*/ 314325 w 1519238"/>
              <a:gd name="connsiteY29" fmla="*/ 690873 h 3417394"/>
              <a:gd name="connsiteX30" fmla="*/ 328613 w 1519238"/>
              <a:gd name="connsiteY30" fmla="*/ 681348 h 3417394"/>
              <a:gd name="connsiteX31" fmla="*/ 333375 w 1519238"/>
              <a:gd name="connsiteY31" fmla="*/ 667061 h 3417394"/>
              <a:gd name="connsiteX32" fmla="*/ 347663 w 1519238"/>
              <a:gd name="connsiteY32" fmla="*/ 652773 h 3417394"/>
              <a:gd name="connsiteX33" fmla="*/ 357188 w 1519238"/>
              <a:gd name="connsiteY33" fmla="*/ 638486 h 3417394"/>
              <a:gd name="connsiteX34" fmla="*/ 385763 w 1519238"/>
              <a:gd name="connsiteY34" fmla="*/ 614673 h 3417394"/>
              <a:gd name="connsiteX35" fmla="*/ 395288 w 1519238"/>
              <a:gd name="connsiteY35" fmla="*/ 600386 h 3417394"/>
              <a:gd name="connsiteX36" fmla="*/ 409575 w 1519238"/>
              <a:gd name="connsiteY36" fmla="*/ 581336 h 3417394"/>
              <a:gd name="connsiteX37" fmla="*/ 433388 w 1519238"/>
              <a:gd name="connsiteY37" fmla="*/ 552761 h 3417394"/>
              <a:gd name="connsiteX38" fmla="*/ 452438 w 1519238"/>
              <a:gd name="connsiteY38" fmla="*/ 543236 h 3417394"/>
              <a:gd name="connsiteX39" fmla="*/ 481013 w 1519238"/>
              <a:gd name="connsiteY39" fmla="*/ 509898 h 3417394"/>
              <a:gd name="connsiteX40" fmla="*/ 514350 w 1519238"/>
              <a:gd name="connsiteY40" fmla="*/ 471798 h 3417394"/>
              <a:gd name="connsiteX41" fmla="*/ 557213 w 1519238"/>
              <a:gd name="connsiteY41" fmla="*/ 428936 h 3417394"/>
              <a:gd name="connsiteX42" fmla="*/ 590550 w 1519238"/>
              <a:gd name="connsiteY42" fmla="*/ 395598 h 3417394"/>
              <a:gd name="connsiteX43" fmla="*/ 609600 w 1519238"/>
              <a:gd name="connsiteY43" fmla="*/ 333686 h 3417394"/>
              <a:gd name="connsiteX44" fmla="*/ 628650 w 1519238"/>
              <a:gd name="connsiteY44" fmla="*/ 305111 h 3417394"/>
              <a:gd name="connsiteX45" fmla="*/ 652463 w 1519238"/>
              <a:gd name="connsiteY45" fmla="*/ 271773 h 3417394"/>
              <a:gd name="connsiteX46" fmla="*/ 676275 w 1519238"/>
              <a:gd name="connsiteY46" fmla="*/ 243198 h 3417394"/>
              <a:gd name="connsiteX47" fmla="*/ 690563 w 1519238"/>
              <a:gd name="connsiteY47" fmla="*/ 209861 h 3417394"/>
              <a:gd name="connsiteX48" fmla="*/ 700088 w 1519238"/>
              <a:gd name="connsiteY48" fmla="*/ 181286 h 3417394"/>
              <a:gd name="connsiteX49" fmla="*/ 714375 w 1519238"/>
              <a:gd name="connsiteY49" fmla="*/ 157473 h 3417394"/>
              <a:gd name="connsiteX50" fmla="*/ 742950 w 1519238"/>
              <a:gd name="connsiteY50" fmla="*/ 133661 h 3417394"/>
              <a:gd name="connsiteX51" fmla="*/ 747713 w 1519238"/>
              <a:gd name="connsiteY51" fmla="*/ 119373 h 3417394"/>
              <a:gd name="connsiteX52" fmla="*/ 733425 w 1519238"/>
              <a:gd name="connsiteY52" fmla="*/ 90798 h 3417394"/>
              <a:gd name="connsiteX53" fmla="*/ 728663 w 1519238"/>
              <a:gd name="connsiteY53" fmla="*/ 76511 h 3417394"/>
              <a:gd name="connsiteX54" fmla="*/ 757238 w 1519238"/>
              <a:gd name="connsiteY54" fmla="*/ 90798 h 3417394"/>
              <a:gd name="connsiteX55" fmla="*/ 766763 w 1519238"/>
              <a:gd name="connsiteY55" fmla="*/ 105086 h 3417394"/>
              <a:gd name="connsiteX56" fmla="*/ 757238 w 1519238"/>
              <a:gd name="connsiteY56" fmla="*/ 71748 h 3417394"/>
              <a:gd name="connsiteX57" fmla="*/ 747713 w 1519238"/>
              <a:gd name="connsiteY57" fmla="*/ 57461 h 3417394"/>
              <a:gd name="connsiteX58" fmla="*/ 742950 w 1519238"/>
              <a:gd name="connsiteY58" fmla="*/ 43173 h 3417394"/>
              <a:gd name="connsiteX59" fmla="*/ 733425 w 1519238"/>
              <a:gd name="connsiteY59" fmla="*/ 28886 h 3417394"/>
              <a:gd name="connsiteX60" fmla="*/ 752475 w 1519238"/>
              <a:gd name="connsiteY60" fmla="*/ 38411 h 3417394"/>
              <a:gd name="connsiteX61" fmla="*/ 766763 w 1519238"/>
              <a:gd name="connsiteY61" fmla="*/ 43173 h 3417394"/>
              <a:gd name="connsiteX62" fmla="*/ 781050 w 1519238"/>
              <a:gd name="connsiteY62" fmla="*/ 43173 h 3417394"/>
              <a:gd name="connsiteX63" fmla="*/ 766763 w 1519238"/>
              <a:gd name="connsiteY63" fmla="*/ 14598 h 3417394"/>
              <a:gd name="connsiteX64" fmla="*/ 762000 w 1519238"/>
              <a:gd name="connsiteY64" fmla="*/ 311 h 3417394"/>
              <a:gd name="connsiteX65" fmla="*/ 804863 w 1519238"/>
              <a:gd name="connsiteY65" fmla="*/ 19361 h 3417394"/>
              <a:gd name="connsiteX66" fmla="*/ 814388 w 1519238"/>
              <a:gd name="connsiteY66" fmla="*/ 33648 h 3417394"/>
              <a:gd name="connsiteX67" fmla="*/ 857250 w 1519238"/>
              <a:gd name="connsiteY67" fmla="*/ 62223 h 3417394"/>
              <a:gd name="connsiteX68" fmla="*/ 876300 w 1519238"/>
              <a:gd name="connsiteY68" fmla="*/ 71748 h 3417394"/>
              <a:gd name="connsiteX69" fmla="*/ 890588 w 1519238"/>
              <a:gd name="connsiteY69" fmla="*/ 86036 h 3417394"/>
              <a:gd name="connsiteX70" fmla="*/ 904875 w 1519238"/>
              <a:gd name="connsiteY70" fmla="*/ 90798 h 3417394"/>
              <a:gd name="connsiteX71" fmla="*/ 947738 w 1519238"/>
              <a:gd name="connsiteY71" fmla="*/ 105086 h 3417394"/>
              <a:gd name="connsiteX72" fmla="*/ 966788 w 1519238"/>
              <a:gd name="connsiteY72" fmla="*/ 114611 h 3417394"/>
              <a:gd name="connsiteX73" fmla="*/ 985838 w 1519238"/>
              <a:gd name="connsiteY73" fmla="*/ 143186 h 3417394"/>
              <a:gd name="connsiteX74" fmla="*/ 1028700 w 1519238"/>
              <a:gd name="connsiteY74" fmla="*/ 176523 h 3417394"/>
              <a:gd name="connsiteX75" fmla="*/ 1047750 w 1519238"/>
              <a:gd name="connsiteY75" fmla="*/ 205098 h 3417394"/>
              <a:gd name="connsiteX76" fmla="*/ 1090613 w 1519238"/>
              <a:gd name="connsiteY76" fmla="*/ 252723 h 3417394"/>
              <a:gd name="connsiteX77" fmla="*/ 1109663 w 1519238"/>
              <a:gd name="connsiteY77" fmla="*/ 281298 h 3417394"/>
              <a:gd name="connsiteX78" fmla="*/ 1114425 w 1519238"/>
              <a:gd name="connsiteY78" fmla="*/ 300348 h 3417394"/>
              <a:gd name="connsiteX79" fmla="*/ 1138238 w 1519238"/>
              <a:gd name="connsiteY79" fmla="*/ 343211 h 3417394"/>
              <a:gd name="connsiteX80" fmla="*/ 1166813 w 1519238"/>
              <a:gd name="connsiteY80" fmla="*/ 362261 h 3417394"/>
              <a:gd name="connsiteX81" fmla="*/ 1204913 w 1519238"/>
              <a:gd name="connsiteY81" fmla="*/ 371786 h 3417394"/>
              <a:gd name="connsiteX82" fmla="*/ 1214438 w 1519238"/>
              <a:gd name="connsiteY82" fmla="*/ 386073 h 3417394"/>
              <a:gd name="connsiteX83" fmla="*/ 1238250 w 1519238"/>
              <a:gd name="connsiteY83" fmla="*/ 414648 h 3417394"/>
              <a:gd name="connsiteX84" fmla="*/ 1247775 w 1519238"/>
              <a:gd name="connsiteY84" fmla="*/ 443223 h 3417394"/>
              <a:gd name="connsiteX85" fmla="*/ 1252538 w 1519238"/>
              <a:gd name="connsiteY85" fmla="*/ 457511 h 3417394"/>
              <a:gd name="connsiteX86" fmla="*/ 1262063 w 1519238"/>
              <a:gd name="connsiteY86" fmla="*/ 476561 h 3417394"/>
              <a:gd name="connsiteX87" fmla="*/ 1290638 w 1519238"/>
              <a:gd name="connsiteY87" fmla="*/ 519423 h 3417394"/>
              <a:gd name="connsiteX88" fmla="*/ 1300163 w 1519238"/>
              <a:gd name="connsiteY88" fmla="*/ 533711 h 3417394"/>
              <a:gd name="connsiteX89" fmla="*/ 1304925 w 1519238"/>
              <a:gd name="connsiteY89" fmla="*/ 547998 h 3417394"/>
              <a:gd name="connsiteX90" fmla="*/ 1319213 w 1519238"/>
              <a:gd name="connsiteY90" fmla="*/ 557523 h 3417394"/>
              <a:gd name="connsiteX91" fmla="*/ 1371600 w 1519238"/>
              <a:gd name="connsiteY91" fmla="*/ 581336 h 3417394"/>
              <a:gd name="connsiteX92" fmla="*/ 1390650 w 1519238"/>
              <a:gd name="connsiteY92" fmla="*/ 590861 h 3417394"/>
              <a:gd name="connsiteX93" fmla="*/ 1419225 w 1519238"/>
              <a:gd name="connsiteY93" fmla="*/ 600386 h 3417394"/>
              <a:gd name="connsiteX94" fmla="*/ 1462088 w 1519238"/>
              <a:gd name="connsiteY94" fmla="*/ 595623 h 3417394"/>
              <a:gd name="connsiteX95" fmla="*/ 1476375 w 1519238"/>
              <a:gd name="connsiteY95" fmla="*/ 590861 h 3417394"/>
              <a:gd name="connsiteX96" fmla="*/ 1485900 w 1519238"/>
              <a:gd name="connsiteY96" fmla="*/ 576573 h 3417394"/>
              <a:gd name="connsiteX97" fmla="*/ 1504950 w 1519238"/>
              <a:gd name="connsiteY97" fmla="*/ 571811 h 3417394"/>
              <a:gd name="connsiteX98" fmla="*/ 1519238 w 1519238"/>
              <a:gd name="connsiteY98" fmla="*/ 567048 h 3417394"/>
              <a:gd name="connsiteX99" fmla="*/ 1509713 w 1519238"/>
              <a:gd name="connsiteY99" fmla="*/ 705161 h 3417394"/>
              <a:gd name="connsiteX100" fmla="*/ 1504950 w 1519238"/>
              <a:gd name="connsiteY100" fmla="*/ 719448 h 3417394"/>
              <a:gd name="connsiteX101" fmla="*/ 1485900 w 1519238"/>
              <a:gd name="connsiteY101" fmla="*/ 748023 h 3417394"/>
              <a:gd name="connsiteX102" fmla="*/ 1466850 w 1519238"/>
              <a:gd name="connsiteY102" fmla="*/ 786123 h 3417394"/>
              <a:gd name="connsiteX103" fmla="*/ 1457325 w 1519238"/>
              <a:gd name="connsiteY103" fmla="*/ 824223 h 3417394"/>
              <a:gd name="connsiteX104" fmla="*/ 1447800 w 1519238"/>
              <a:gd name="connsiteY104" fmla="*/ 909948 h 3417394"/>
              <a:gd name="connsiteX105" fmla="*/ 1438275 w 1519238"/>
              <a:gd name="connsiteY105" fmla="*/ 1014723 h 3417394"/>
              <a:gd name="connsiteX106" fmla="*/ 1428750 w 1519238"/>
              <a:gd name="connsiteY106" fmla="*/ 1090923 h 3417394"/>
              <a:gd name="connsiteX107" fmla="*/ 1414463 w 1519238"/>
              <a:gd name="connsiteY107" fmla="*/ 1119498 h 3417394"/>
              <a:gd name="connsiteX108" fmla="*/ 1400175 w 1519238"/>
              <a:gd name="connsiteY108" fmla="*/ 1148073 h 3417394"/>
              <a:gd name="connsiteX109" fmla="*/ 1395413 w 1519238"/>
              <a:gd name="connsiteY109" fmla="*/ 1162361 h 3417394"/>
              <a:gd name="connsiteX110" fmla="*/ 1338263 w 1519238"/>
              <a:gd name="connsiteY110" fmla="*/ 1148073 h 3417394"/>
              <a:gd name="connsiteX111" fmla="*/ 1314450 w 1519238"/>
              <a:gd name="connsiteY111" fmla="*/ 1143311 h 3417394"/>
              <a:gd name="connsiteX112" fmla="*/ 1285875 w 1519238"/>
              <a:gd name="connsiteY112" fmla="*/ 1133786 h 3417394"/>
              <a:gd name="connsiteX113" fmla="*/ 1223963 w 1519238"/>
              <a:gd name="connsiteY113" fmla="*/ 1138548 h 3417394"/>
              <a:gd name="connsiteX114" fmla="*/ 1214438 w 1519238"/>
              <a:gd name="connsiteY114" fmla="*/ 1167123 h 3417394"/>
              <a:gd name="connsiteX115" fmla="*/ 1204913 w 1519238"/>
              <a:gd name="connsiteY115" fmla="*/ 1186173 h 3417394"/>
              <a:gd name="connsiteX116" fmla="*/ 1195388 w 1519238"/>
              <a:gd name="connsiteY116" fmla="*/ 1214748 h 3417394"/>
              <a:gd name="connsiteX117" fmla="*/ 1190625 w 1519238"/>
              <a:gd name="connsiteY117" fmla="*/ 1281423 h 3417394"/>
              <a:gd name="connsiteX118" fmla="*/ 1176338 w 1519238"/>
              <a:gd name="connsiteY118" fmla="*/ 1300473 h 3417394"/>
              <a:gd name="connsiteX119" fmla="*/ 1190625 w 1519238"/>
              <a:gd name="connsiteY119" fmla="*/ 1333811 h 3417394"/>
              <a:gd name="connsiteX120" fmla="*/ 1200150 w 1519238"/>
              <a:gd name="connsiteY120" fmla="*/ 1348098 h 3417394"/>
              <a:gd name="connsiteX121" fmla="*/ 1209675 w 1519238"/>
              <a:gd name="connsiteY121" fmla="*/ 1381436 h 3417394"/>
              <a:gd name="connsiteX122" fmla="*/ 1219200 w 1519238"/>
              <a:gd name="connsiteY122" fmla="*/ 1400486 h 3417394"/>
              <a:gd name="connsiteX123" fmla="*/ 1223963 w 1519238"/>
              <a:gd name="connsiteY123" fmla="*/ 1467161 h 3417394"/>
              <a:gd name="connsiteX124" fmla="*/ 1228725 w 1519238"/>
              <a:gd name="connsiteY124" fmla="*/ 1486211 h 3417394"/>
              <a:gd name="connsiteX125" fmla="*/ 1233488 w 1519238"/>
              <a:gd name="connsiteY125" fmla="*/ 1510023 h 3417394"/>
              <a:gd name="connsiteX126" fmla="*/ 1228725 w 1519238"/>
              <a:gd name="connsiteY126" fmla="*/ 1557648 h 3417394"/>
              <a:gd name="connsiteX127" fmla="*/ 1209675 w 1519238"/>
              <a:gd name="connsiteY127" fmla="*/ 1605273 h 3417394"/>
              <a:gd name="connsiteX128" fmla="*/ 1204913 w 1519238"/>
              <a:gd name="connsiteY128" fmla="*/ 1676711 h 3417394"/>
              <a:gd name="connsiteX129" fmla="*/ 1195388 w 1519238"/>
              <a:gd name="connsiteY129" fmla="*/ 1710048 h 3417394"/>
              <a:gd name="connsiteX130" fmla="*/ 1185863 w 1519238"/>
              <a:gd name="connsiteY130" fmla="*/ 1748148 h 3417394"/>
              <a:gd name="connsiteX131" fmla="*/ 1190625 w 1519238"/>
              <a:gd name="connsiteY131" fmla="*/ 1833873 h 3417394"/>
              <a:gd name="connsiteX132" fmla="*/ 1200150 w 1519238"/>
              <a:gd name="connsiteY132" fmla="*/ 1867211 h 3417394"/>
              <a:gd name="connsiteX133" fmla="*/ 1204913 w 1519238"/>
              <a:gd name="connsiteY133" fmla="*/ 1886261 h 3417394"/>
              <a:gd name="connsiteX134" fmla="*/ 1219200 w 1519238"/>
              <a:gd name="connsiteY134" fmla="*/ 1933886 h 3417394"/>
              <a:gd name="connsiteX135" fmla="*/ 1223963 w 1519238"/>
              <a:gd name="connsiteY135" fmla="*/ 2124386 h 3417394"/>
              <a:gd name="connsiteX136" fmla="*/ 1233488 w 1519238"/>
              <a:gd name="connsiteY136" fmla="*/ 2186298 h 3417394"/>
              <a:gd name="connsiteX137" fmla="*/ 1243013 w 1519238"/>
              <a:gd name="connsiteY137" fmla="*/ 2200586 h 3417394"/>
              <a:gd name="connsiteX138" fmla="*/ 1247775 w 1519238"/>
              <a:gd name="connsiteY138" fmla="*/ 2214873 h 3417394"/>
              <a:gd name="connsiteX139" fmla="*/ 1257300 w 1519238"/>
              <a:gd name="connsiteY139" fmla="*/ 2233923 h 3417394"/>
              <a:gd name="connsiteX140" fmla="*/ 1271588 w 1519238"/>
              <a:gd name="connsiteY140" fmla="*/ 2276786 h 3417394"/>
              <a:gd name="connsiteX141" fmla="*/ 1264444 w 1519238"/>
              <a:gd name="connsiteY141" fmla="*/ 2364892 h 3417394"/>
              <a:gd name="connsiteX142" fmla="*/ 1202532 w 1519238"/>
              <a:gd name="connsiteY142" fmla="*/ 2422042 h 3417394"/>
              <a:gd name="connsiteX143" fmla="*/ 1100138 w 1519238"/>
              <a:gd name="connsiteY143" fmla="*/ 2464906 h 3417394"/>
              <a:gd name="connsiteX144" fmla="*/ 1052512 w 1519238"/>
              <a:gd name="connsiteY144" fmla="*/ 2555392 h 3417394"/>
              <a:gd name="connsiteX145" fmla="*/ 1062037 w 1519238"/>
              <a:gd name="connsiteY145" fmla="*/ 2610161 h 3417394"/>
              <a:gd name="connsiteX146" fmla="*/ 1042987 w 1519238"/>
              <a:gd name="connsiteY146" fmla="*/ 2662548 h 3417394"/>
              <a:gd name="connsiteX147" fmla="*/ 1071563 w 1519238"/>
              <a:gd name="connsiteY147" fmla="*/ 2743510 h 3417394"/>
              <a:gd name="connsiteX148" fmla="*/ 1164431 w 1519238"/>
              <a:gd name="connsiteY148" fmla="*/ 2750652 h 3417394"/>
              <a:gd name="connsiteX149" fmla="*/ 1193006 w 1519238"/>
              <a:gd name="connsiteY149" fmla="*/ 2803040 h 3417394"/>
              <a:gd name="connsiteX150" fmla="*/ 1176337 w 1519238"/>
              <a:gd name="connsiteY150" fmla="*/ 2855426 h 3417394"/>
              <a:gd name="connsiteX151" fmla="*/ 1219200 w 1519238"/>
              <a:gd name="connsiteY151" fmla="*/ 2872095 h 3417394"/>
              <a:gd name="connsiteX152" fmla="*/ 1233488 w 1519238"/>
              <a:gd name="connsiteY152" fmla="*/ 2922101 h 3417394"/>
              <a:gd name="connsiteX153" fmla="*/ 1214438 w 1519238"/>
              <a:gd name="connsiteY153" fmla="*/ 2945912 h 3417394"/>
              <a:gd name="connsiteX154" fmla="*/ 1254919 w 1519238"/>
              <a:gd name="connsiteY154" fmla="*/ 2962581 h 3417394"/>
              <a:gd name="connsiteX155" fmla="*/ 1276350 w 1519238"/>
              <a:gd name="connsiteY155" fmla="*/ 3017349 h 3417394"/>
              <a:gd name="connsiteX156" fmla="*/ 1252537 w 1519238"/>
              <a:gd name="connsiteY156" fmla="*/ 3026874 h 3417394"/>
              <a:gd name="connsiteX157" fmla="*/ 1226344 w 1519238"/>
              <a:gd name="connsiteY157" fmla="*/ 3010204 h 3417394"/>
              <a:gd name="connsiteX158" fmla="*/ 959644 w 1519238"/>
              <a:gd name="connsiteY158" fmla="*/ 3060210 h 3417394"/>
              <a:gd name="connsiteX159" fmla="*/ 966788 w 1519238"/>
              <a:gd name="connsiteY159" fmla="*/ 3095929 h 3417394"/>
              <a:gd name="connsiteX160" fmla="*/ 904875 w 1519238"/>
              <a:gd name="connsiteY160" fmla="*/ 3103072 h 3417394"/>
              <a:gd name="connsiteX161" fmla="*/ 926306 w 1519238"/>
              <a:gd name="connsiteY161" fmla="*/ 3222133 h 3417394"/>
              <a:gd name="connsiteX162" fmla="*/ 892969 w 1519238"/>
              <a:gd name="connsiteY162" fmla="*/ 3286427 h 3417394"/>
              <a:gd name="connsiteX163" fmla="*/ 919163 w 1519238"/>
              <a:gd name="connsiteY163" fmla="*/ 3376914 h 3417394"/>
              <a:gd name="connsiteX164" fmla="*/ 902494 w 1519238"/>
              <a:gd name="connsiteY164" fmla="*/ 3412631 h 3417394"/>
              <a:gd name="connsiteX165" fmla="*/ 902494 w 1519238"/>
              <a:gd name="connsiteY165" fmla="*/ 3417394 h 3417394"/>
              <a:gd name="connsiteX0" fmla="*/ 0 w 1519238"/>
              <a:gd name="connsiteY0" fmla="*/ 1524311 h 3498356"/>
              <a:gd name="connsiteX1" fmla="*/ 23813 w 1519238"/>
              <a:gd name="connsiteY1" fmla="*/ 1486211 h 3498356"/>
              <a:gd name="connsiteX2" fmla="*/ 28575 w 1519238"/>
              <a:gd name="connsiteY2" fmla="*/ 1471923 h 3498356"/>
              <a:gd name="connsiteX3" fmla="*/ 47625 w 1519238"/>
              <a:gd name="connsiteY3" fmla="*/ 1438586 h 3498356"/>
              <a:gd name="connsiteX4" fmla="*/ 61913 w 1519238"/>
              <a:gd name="connsiteY4" fmla="*/ 1424298 h 3498356"/>
              <a:gd name="connsiteX5" fmla="*/ 80963 w 1519238"/>
              <a:gd name="connsiteY5" fmla="*/ 1395723 h 3498356"/>
              <a:gd name="connsiteX6" fmla="*/ 85725 w 1519238"/>
              <a:gd name="connsiteY6" fmla="*/ 1371911 h 3498356"/>
              <a:gd name="connsiteX7" fmla="*/ 119063 w 1519238"/>
              <a:gd name="connsiteY7" fmla="*/ 1338573 h 3498356"/>
              <a:gd name="connsiteX8" fmla="*/ 147638 w 1519238"/>
              <a:gd name="connsiteY8" fmla="*/ 1333811 h 3498356"/>
              <a:gd name="connsiteX9" fmla="*/ 157163 w 1519238"/>
              <a:gd name="connsiteY9" fmla="*/ 1305236 h 3498356"/>
              <a:gd name="connsiteX10" fmla="*/ 166688 w 1519238"/>
              <a:gd name="connsiteY10" fmla="*/ 1252848 h 3498356"/>
              <a:gd name="connsiteX11" fmla="*/ 157163 w 1519238"/>
              <a:gd name="connsiteY11" fmla="*/ 1176648 h 3498356"/>
              <a:gd name="connsiteX12" fmla="*/ 147638 w 1519238"/>
              <a:gd name="connsiteY12" fmla="*/ 1148073 h 3498356"/>
              <a:gd name="connsiteX13" fmla="*/ 142875 w 1519238"/>
              <a:gd name="connsiteY13" fmla="*/ 1114736 h 3498356"/>
              <a:gd name="connsiteX14" fmla="*/ 133350 w 1519238"/>
              <a:gd name="connsiteY14" fmla="*/ 1095686 h 3498356"/>
              <a:gd name="connsiteX15" fmla="*/ 128588 w 1519238"/>
              <a:gd name="connsiteY15" fmla="*/ 1081398 h 3498356"/>
              <a:gd name="connsiteX16" fmla="*/ 133350 w 1519238"/>
              <a:gd name="connsiteY16" fmla="*/ 986148 h 3498356"/>
              <a:gd name="connsiteX17" fmla="*/ 138113 w 1519238"/>
              <a:gd name="connsiteY17" fmla="*/ 971861 h 3498356"/>
              <a:gd name="connsiteX18" fmla="*/ 147638 w 1519238"/>
              <a:gd name="connsiteY18" fmla="*/ 957573 h 3498356"/>
              <a:gd name="connsiteX19" fmla="*/ 161925 w 1519238"/>
              <a:gd name="connsiteY19" fmla="*/ 943286 h 3498356"/>
              <a:gd name="connsiteX20" fmla="*/ 176213 w 1519238"/>
              <a:gd name="connsiteY20" fmla="*/ 900423 h 3498356"/>
              <a:gd name="connsiteX21" fmla="*/ 180975 w 1519238"/>
              <a:gd name="connsiteY21" fmla="*/ 886136 h 3498356"/>
              <a:gd name="connsiteX22" fmla="*/ 190500 w 1519238"/>
              <a:gd name="connsiteY22" fmla="*/ 867086 h 3498356"/>
              <a:gd name="connsiteX23" fmla="*/ 204788 w 1519238"/>
              <a:gd name="connsiteY23" fmla="*/ 814698 h 3498356"/>
              <a:gd name="connsiteX24" fmla="*/ 214313 w 1519238"/>
              <a:gd name="connsiteY24" fmla="*/ 781361 h 3498356"/>
              <a:gd name="connsiteX25" fmla="*/ 223838 w 1519238"/>
              <a:gd name="connsiteY25" fmla="*/ 767073 h 3498356"/>
              <a:gd name="connsiteX26" fmla="*/ 242888 w 1519238"/>
              <a:gd name="connsiteY26" fmla="*/ 733736 h 3498356"/>
              <a:gd name="connsiteX27" fmla="*/ 280988 w 1519238"/>
              <a:gd name="connsiteY27" fmla="*/ 714686 h 3498356"/>
              <a:gd name="connsiteX28" fmla="*/ 300038 w 1519238"/>
              <a:gd name="connsiteY28" fmla="*/ 705161 h 3498356"/>
              <a:gd name="connsiteX29" fmla="*/ 314325 w 1519238"/>
              <a:gd name="connsiteY29" fmla="*/ 690873 h 3498356"/>
              <a:gd name="connsiteX30" fmla="*/ 328613 w 1519238"/>
              <a:gd name="connsiteY30" fmla="*/ 681348 h 3498356"/>
              <a:gd name="connsiteX31" fmla="*/ 333375 w 1519238"/>
              <a:gd name="connsiteY31" fmla="*/ 667061 h 3498356"/>
              <a:gd name="connsiteX32" fmla="*/ 347663 w 1519238"/>
              <a:gd name="connsiteY32" fmla="*/ 652773 h 3498356"/>
              <a:gd name="connsiteX33" fmla="*/ 357188 w 1519238"/>
              <a:gd name="connsiteY33" fmla="*/ 638486 h 3498356"/>
              <a:gd name="connsiteX34" fmla="*/ 385763 w 1519238"/>
              <a:gd name="connsiteY34" fmla="*/ 614673 h 3498356"/>
              <a:gd name="connsiteX35" fmla="*/ 395288 w 1519238"/>
              <a:gd name="connsiteY35" fmla="*/ 600386 h 3498356"/>
              <a:gd name="connsiteX36" fmla="*/ 409575 w 1519238"/>
              <a:gd name="connsiteY36" fmla="*/ 581336 h 3498356"/>
              <a:gd name="connsiteX37" fmla="*/ 433388 w 1519238"/>
              <a:gd name="connsiteY37" fmla="*/ 552761 h 3498356"/>
              <a:gd name="connsiteX38" fmla="*/ 452438 w 1519238"/>
              <a:gd name="connsiteY38" fmla="*/ 543236 h 3498356"/>
              <a:gd name="connsiteX39" fmla="*/ 481013 w 1519238"/>
              <a:gd name="connsiteY39" fmla="*/ 509898 h 3498356"/>
              <a:gd name="connsiteX40" fmla="*/ 514350 w 1519238"/>
              <a:gd name="connsiteY40" fmla="*/ 471798 h 3498356"/>
              <a:gd name="connsiteX41" fmla="*/ 557213 w 1519238"/>
              <a:gd name="connsiteY41" fmla="*/ 428936 h 3498356"/>
              <a:gd name="connsiteX42" fmla="*/ 590550 w 1519238"/>
              <a:gd name="connsiteY42" fmla="*/ 395598 h 3498356"/>
              <a:gd name="connsiteX43" fmla="*/ 609600 w 1519238"/>
              <a:gd name="connsiteY43" fmla="*/ 333686 h 3498356"/>
              <a:gd name="connsiteX44" fmla="*/ 628650 w 1519238"/>
              <a:gd name="connsiteY44" fmla="*/ 305111 h 3498356"/>
              <a:gd name="connsiteX45" fmla="*/ 652463 w 1519238"/>
              <a:gd name="connsiteY45" fmla="*/ 271773 h 3498356"/>
              <a:gd name="connsiteX46" fmla="*/ 676275 w 1519238"/>
              <a:gd name="connsiteY46" fmla="*/ 243198 h 3498356"/>
              <a:gd name="connsiteX47" fmla="*/ 690563 w 1519238"/>
              <a:gd name="connsiteY47" fmla="*/ 209861 h 3498356"/>
              <a:gd name="connsiteX48" fmla="*/ 700088 w 1519238"/>
              <a:gd name="connsiteY48" fmla="*/ 181286 h 3498356"/>
              <a:gd name="connsiteX49" fmla="*/ 714375 w 1519238"/>
              <a:gd name="connsiteY49" fmla="*/ 157473 h 3498356"/>
              <a:gd name="connsiteX50" fmla="*/ 742950 w 1519238"/>
              <a:gd name="connsiteY50" fmla="*/ 133661 h 3498356"/>
              <a:gd name="connsiteX51" fmla="*/ 747713 w 1519238"/>
              <a:gd name="connsiteY51" fmla="*/ 119373 h 3498356"/>
              <a:gd name="connsiteX52" fmla="*/ 733425 w 1519238"/>
              <a:gd name="connsiteY52" fmla="*/ 90798 h 3498356"/>
              <a:gd name="connsiteX53" fmla="*/ 728663 w 1519238"/>
              <a:gd name="connsiteY53" fmla="*/ 76511 h 3498356"/>
              <a:gd name="connsiteX54" fmla="*/ 757238 w 1519238"/>
              <a:gd name="connsiteY54" fmla="*/ 90798 h 3498356"/>
              <a:gd name="connsiteX55" fmla="*/ 766763 w 1519238"/>
              <a:gd name="connsiteY55" fmla="*/ 105086 h 3498356"/>
              <a:gd name="connsiteX56" fmla="*/ 757238 w 1519238"/>
              <a:gd name="connsiteY56" fmla="*/ 71748 h 3498356"/>
              <a:gd name="connsiteX57" fmla="*/ 747713 w 1519238"/>
              <a:gd name="connsiteY57" fmla="*/ 57461 h 3498356"/>
              <a:gd name="connsiteX58" fmla="*/ 742950 w 1519238"/>
              <a:gd name="connsiteY58" fmla="*/ 43173 h 3498356"/>
              <a:gd name="connsiteX59" fmla="*/ 733425 w 1519238"/>
              <a:gd name="connsiteY59" fmla="*/ 28886 h 3498356"/>
              <a:gd name="connsiteX60" fmla="*/ 752475 w 1519238"/>
              <a:gd name="connsiteY60" fmla="*/ 38411 h 3498356"/>
              <a:gd name="connsiteX61" fmla="*/ 766763 w 1519238"/>
              <a:gd name="connsiteY61" fmla="*/ 43173 h 3498356"/>
              <a:gd name="connsiteX62" fmla="*/ 781050 w 1519238"/>
              <a:gd name="connsiteY62" fmla="*/ 43173 h 3498356"/>
              <a:gd name="connsiteX63" fmla="*/ 766763 w 1519238"/>
              <a:gd name="connsiteY63" fmla="*/ 14598 h 3498356"/>
              <a:gd name="connsiteX64" fmla="*/ 762000 w 1519238"/>
              <a:gd name="connsiteY64" fmla="*/ 311 h 3498356"/>
              <a:gd name="connsiteX65" fmla="*/ 804863 w 1519238"/>
              <a:gd name="connsiteY65" fmla="*/ 19361 h 3498356"/>
              <a:gd name="connsiteX66" fmla="*/ 814388 w 1519238"/>
              <a:gd name="connsiteY66" fmla="*/ 33648 h 3498356"/>
              <a:gd name="connsiteX67" fmla="*/ 857250 w 1519238"/>
              <a:gd name="connsiteY67" fmla="*/ 62223 h 3498356"/>
              <a:gd name="connsiteX68" fmla="*/ 876300 w 1519238"/>
              <a:gd name="connsiteY68" fmla="*/ 71748 h 3498356"/>
              <a:gd name="connsiteX69" fmla="*/ 890588 w 1519238"/>
              <a:gd name="connsiteY69" fmla="*/ 86036 h 3498356"/>
              <a:gd name="connsiteX70" fmla="*/ 904875 w 1519238"/>
              <a:gd name="connsiteY70" fmla="*/ 90798 h 3498356"/>
              <a:gd name="connsiteX71" fmla="*/ 947738 w 1519238"/>
              <a:gd name="connsiteY71" fmla="*/ 105086 h 3498356"/>
              <a:gd name="connsiteX72" fmla="*/ 966788 w 1519238"/>
              <a:gd name="connsiteY72" fmla="*/ 114611 h 3498356"/>
              <a:gd name="connsiteX73" fmla="*/ 985838 w 1519238"/>
              <a:gd name="connsiteY73" fmla="*/ 143186 h 3498356"/>
              <a:gd name="connsiteX74" fmla="*/ 1028700 w 1519238"/>
              <a:gd name="connsiteY74" fmla="*/ 176523 h 3498356"/>
              <a:gd name="connsiteX75" fmla="*/ 1047750 w 1519238"/>
              <a:gd name="connsiteY75" fmla="*/ 205098 h 3498356"/>
              <a:gd name="connsiteX76" fmla="*/ 1090613 w 1519238"/>
              <a:gd name="connsiteY76" fmla="*/ 252723 h 3498356"/>
              <a:gd name="connsiteX77" fmla="*/ 1109663 w 1519238"/>
              <a:gd name="connsiteY77" fmla="*/ 281298 h 3498356"/>
              <a:gd name="connsiteX78" fmla="*/ 1114425 w 1519238"/>
              <a:gd name="connsiteY78" fmla="*/ 300348 h 3498356"/>
              <a:gd name="connsiteX79" fmla="*/ 1138238 w 1519238"/>
              <a:gd name="connsiteY79" fmla="*/ 343211 h 3498356"/>
              <a:gd name="connsiteX80" fmla="*/ 1166813 w 1519238"/>
              <a:gd name="connsiteY80" fmla="*/ 362261 h 3498356"/>
              <a:gd name="connsiteX81" fmla="*/ 1204913 w 1519238"/>
              <a:gd name="connsiteY81" fmla="*/ 371786 h 3498356"/>
              <a:gd name="connsiteX82" fmla="*/ 1214438 w 1519238"/>
              <a:gd name="connsiteY82" fmla="*/ 386073 h 3498356"/>
              <a:gd name="connsiteX83" fmla="*/ 1238250 w 1519238"/>
              <a:gd name="connsiteY83" fmla="*/ 414648 h 3498356"/>
              <a:gd name="connsiteX84" fmla="*/ 1247775 w 1519238"/>
              <a:gd name="connsiteY84" fmla="*/ 443223 h 3498356"/>
              <a:gd name="connsiteX85" fmla="*/ 1252538 w 1519238"/>
              <a:gd name="connsiteY85" fmla="*/ 457511 h 3498356"/>
              <a:gd name="connsiteX86" fmla="*/ 1262063 w 1519238"/>
              <a:gd name="connsiteY86" fmla="*/ 476561 h 3498356"/>
              <a:gd name="connsiteX87" fmla="*/ 1290638 w 1519238"/>
              <a:gd name="connsiteY87" fmla="*/ 519423 h 3498356"/>
              <a:gd name="connsiteX88" fmla="*/ 1300163 w 1519238"/>
              <a:gd name="connsiteY88" fmla="*/ 533711 h 3498356"/>
              <a:gd name="connsiteX89" fmla="*/ 1304925 w 1519238"/>
              <a:gd name="connsiteY89" fmla="*/ 547998 h 3498356"/>
              <a:gd name="connsiteX90" fmla="*/ 1319213 w 1519238"/>
              <a:gd name="connsiteY90" fmla="*/ 557523 h 3498356"/>
              <a:gd name="connsiteX91" fmla="*/ 1371600 w 1519238"/>
              <a:gd name="connsiteY91" fmla="*/ 581336 h 3498356"/>
              <a:gd name="connsiteX92" fmla="*/ 1390650 w 1519238"/>
              <a:gd name="connsiteY92" fmla="*/ 590861 h 3498356"/>
              <a:gd name="connsiteX93" fmla="*/ 1419225 w 1519238"/>
              <a:gd name="connsiteY93" fmla="*/ 600386 h 3498356"/>
              <a:gd name="connsiteX94" fmla="*/ 1462088 w 1519238"/>
              <a:gd name="connsiteY94" fmla="*/ 595623 h 3498356"/>
              <a:gd name="connsiteX95" fmla="*/ 1476375 w 1519238"/>
              <a:gd name="connsiteY95" fmla="*/ 590861 h 3498356"/>
              <a:gd name="connsiteX96" fmla="*/ 1485900 w 1519238"/>
              <a:gd name="connsiteY96" fmla="*/ 576573 h 3498356"/>
              <a:gd name="connsiteX97" fmla="*/ 1504950 w 1519238"/>
              <a:gd name="connsiteY97" fmla="*/ 571811 h 3498356"/>
              <a:gd name="connsiteX98" fmla="*/ 1519238 w 1519238"/>
              <a:gd name="connsiteY98" fmla="*/ 567048 h 3498356"/>
              <a:gd name="connsiteX99" fmla="*/ 1509713 w 1519238"/>
              <a:gd name="connsiteY99" fmla="*/ 705161 h 3498356"/>
              <a:gd name="connsiteX100" fmla="*/ 1504950 w 1519238"/>
              <a:gd name="connsiteY100" fmla="*/ 719448 h 3498356"/>
              <a:gd name="connsiteX101" fmla="*/ 1485900 w 1519238"/>
              <a:gd name="connsiteY101" fmla="*/ 748023 h 3498356"/>
              <a:gd name="connsiteX102" fmla="*/ 1466850 w 1519238"/>
              <a:gd name="connsiteY102" fmla="*/ 786123 h 3498356"/>
              <a:gd name="connsiteX103" fmla="*/ 1457325 w 1519238"/>
              <a:gd name="connsiteY103" fmla="*/ 824223 h 3498356"/>
              <a:gd name="connsiteX104" fmla="*/ 1447800 w 1519238"/>
              <a:gd name="connsiteY104" fmla="*/ 909948 h 3498356"/>
              <a:gd name="connsiteX105" fmla="*/ 1438275 w 1519238"/>
              <a:gd name="connsiteY105" fmla="*/ 1014723 h 3498356"/>
              <a:gd name="connsiteX106" fmla="*/ 1428750 w 1519238"/>
              <a:gd name="connsiteY106" fmla="*/ 1090923 h 3498356"/>
              <a:gd name="connsiteX107" fmla="*/ 1414463 w 1519238"/>
              <a:gd name="connsiteY107" fmla="*/ 1119498 h 3498356"/>
              <a:gd name="connsiteX108" fmla="*/ 1400175 w 1519238"/>
              <a:gd name="connsiteY108" fmla="*/ 1148073 h 3498356"/>
              <a:gd name="connsiteX109" fmla="*/ 1395413 w 1519238"/>
              <a:gd name="connsiteY109" fmla="*/ 1162361 h 3498356"/>
              <a:gd name="connsiteX110" fmla="*/ 1338263 w 1519238"/>
              <a:gd name="connsiteY110" fmla="*/ 1148073 h 3498356"/>
              <a:gd name="connsiteX111" fmla="*/ 1314450 w 1519238"/>
              <a:gd name="connsiteY111" fmla="*/ 1143311 h 3498356"/>
              <a:gd name="connsiteX112" fmla="*/ 1285875 w 1519238"/>
              <a:gd name="connsiteY112" fmla="*/ 1133786 h 3498356"/>
              <a:gd name="connsiteX113" fmla="*/ 1223963 w 1519238"/>
              <a:gd name="connsiteY113" fmla="*/ 1138548 h 3498356"/>
              <a:gd name="connsiteX114" fmla="*/ 1214438 w 1519238"/>
              <a:gd name="connsiteY114" fmla="*/ 1167123 h 3498356"/>
              <a:gd name="connsiteX115" fmla="*/ 1204913 w 1519238"/>
              <a:gd name="connsiteY115" fmla="*/ 1186173 h 3498356"/>
              <a:gd name="connsiteX116" fmla="*/ 1195388 w 1519238"/>
              <a:gd name="connsiteY116" fmla="*/ 1214748 h 3498356"/>
              <a:gd name="connsiteX117" fmla="*/ 1190625 w 1519238"/>
              <a:gd name="connsiteY117" fmla="*/ 1281423 h 3498356"/>
              <a:gd name="connsiteX118" fmla="*/ 1176338 w 1519238"/>
              <a:gd name="connsiteY118" fmla="*/ 1300473 h 3498356"/>
              <a:gd name="connsiteX119" fmla="*/ 1190625 w 1519238"/>
              <a:gd name="connsiteY119" fmla="*/ 1333811 h 3498356"/>
              <a:gd name="connsiteX120" fmla="*/ 1200150 w 1519238"/>
              <a:gd name="connsiteY120" fmla="*/ 1348098 h 3498356"/>
              <a:gd name="connsiteX121" fmla="*/ 1209675 w 1519238"/>
              <a:gd name="connsiteY121" fmla="*/ 1381436 h 3498356"/>
              <a:gd name="connsiteX122" fmla="*/ 1219200 w 1519238"/>
              <a:gd name="connsiteY122" fmla="*/ 1400486 h 3498356"/>
              <a:gd name="connsiteX123" fmla="*/ 1223963 w 1519238"/>
              <a:gd name="connsiteY123" fmla="*/ 1467161 h 3498356"/>
              <a:gd name="connsiteX124" fmla="*/ 1228725 w 1519238"/>
              <a:gd name="connsiteY124" fmla="*/ 1486211 h 3498356"/>
              <a:gd name="connsiteX125" fmla="*/ 1233488 w 1519238"/>
              <a:gd name="connsiteY125" fmla="*/ 1510023 h 3498356"/>
              <a:gd name="connsiteX126" fmla="*/ 1228725 w 1519238"/>
              <a:gd name="connsiteY126" fmla="*/ 1557648 h 3498356"/>
              <a:gd name="connsiteX127" fmla="*/ 1209675 w 1519238"/>
              <a:gd name="connsiteY127" fmla="*/ 1605273 h 3498356"/>
              <a:gd name="connsiteX128" fmla="*/ 1204913 w 1519238"/>
              <a:gd name="connsiteY128" fmla="*/ 1676711 h 3498356"/>
              <a:gd name="connsiteX129" fmla="*/ 1195388 w 1519238"/>
              <a:gd name="connsiteY129" fmla="*/ 1710048 h 3498356"/>
              <a:gd name="connsiteX130" fmla="*/ 1185863 w 1519238"/>
              <a:gd name="connsiteY130" fmla="*/ 1748148 h 3498356"/>
              <a:gd name="connsiteX131" fmla="*/ 1190625 w 1519238"/>
              <a:gd name="connsiteY131" fmla="*/ 1833873 h 3498356"/>
              <a:gd name="connsiteX132" fmla="*/ 1200150 w 1519238"/>
              <a:gd name="connsiteY132" fmla="*/ 1867211 h 3498356"/>
              <a:gd name="connsiteX133" fmla="*/ 1204913 w 1519238"/>
              <a:gd name="connsiteY133" fmla="*/ 1886261 h 3498356"/>
              <a:gd name="connsiteX134" fmla="*/ 1219200 w 1519238"/>
              <a:gd name="connsiteY134" fmla="*/ 1933886 h 3498356"/>
              <a:gd name="connsiteX135" fmla="*/ 1223963 w 1519238"/>
              <a:gd name="connsiteY135" fmla="*/ 2124386 h 3498356"/>
              <a:gd name="connsiteX136" fmla="*/ 1233488 w 1519238"/>
              <a:gd name="connsiteY136" fmla="*/ 2186298 h 3498356"/>
              <a:gd name="connsiteX137" fmla="*/ 1243013 w 1519238"/>
              <a:gd name="connsiteY137" fmla="*/ 2200586 h 3498356"/>
              <a:gd name="connsiteX138" fmla="*/ 1247775 w 1519238"/>
              <a:gd name="connsiteY138" fmla="*/ 2214873 h 3498356"/>
              <a:gd name="connsiteX139" fmla="*/ 1257300 w 1519238"/>
              <a:gd name="connsiteY139" fmla="*/ 2233923 h 3498356"/>
              <a:gd name="connsiteX140" fmla="*/ 1271588 w 1519238"/>
              <a:gd name="connsiteY140" fmla="*/ 2276786 h 3498356"/>
              <a:gd name="connsiteX141" fmla="*/ 1264444 w 1519238"/>
              <a:gd name="connsiteY141" fmla="*/ 2364892 h 3498356"/>
              <a:gd name="connsiteX142" fmla="*/ 1202532 w 1519238"/>
              <a:gd name="connsiteY142" fmla="*/ 2422042 h 3498356"/>
              <a:gd name="connsiteX143" fmla="*/ 1100138 w 1519238"/>
              <a:gd name="connsiteY143" fmla="*/ 2464906 h 3498356"/>
              <a:gd name="connsiteX144" fmla="*/ 1052512 w 1519238"/>
              <a:gd name="connsiteY144" fmla="*/ 2555392 h 3498356"/>
              <a:gd name="connsiteX145" fmla="*/ 1062037 w 1519238"/>
              <a:gd name="connsiteY145" fmla="*/ 2610161 h 3498356"/>
              <a:gd name="connsiteX146" fmla="*/ 1042987 w 1519238"/>
              <a:gd name="connsiteY146" fmla="*/ 2662548 h 3498356"/>
              <a:gd name="connsiteX147" fmla="*/ 1071563 w 1519238"/>
              <a:gd name="connsiteY147" fmla="*/ 2743510 h 3498356"/>
              <a:gd name="connsiteX148" fmla="*/ 1164431 w 1519238"/>
              <a:gd name="connsiteY148" fmla="*/ 2750652 h 3498356"/>
              <a:gd name="connsiteX149" fmla="*/ 1193006 w 1519238"/>
              <a:gd name="connsiteY149" fmla="*/ 2803040 h 3498356"/>
              <a:gd name="connsiteX150" fmla="*/ 1176337 w 1519238"/>
              <a:gd name="connsiteY150" fmla="*/ 2855426 h 3498356"/>
              <a:gd name="connsiteX151" fmla="*/ 1219200 w 1519238"/>
              <a:gd name="connsiteY151" fmla="*/ 2872095 h 3498356"/>
              <a:gd name="connsiteX152" fmla="*/ 1233488 w 1519238"/>
              <a:gd name="connsiteY152" fmla="*/ 2922101 h 3498356"/>
              <a:gd name="connsiteX153" fmla="*/ 1214438 w 1519238"/>
              <a:gd name="connsiteY153" fmla="*/ 2945912 h 3498356"/>
              <a:gd name="connsiteX154" fmla="*/ 1254919 w 1519238"/>
              <a:gd name="connsiteY154" fmla="*/ 2962581 h 3498356"/>
              <a:gd name="connsiteX155" fmla="*/ 1276350 w 1519238"/>
              <a:gd name="connsiteY155" fmla="*/ 3017349 h 3498356"/>
              <a:gd name="connsiteX156" fmla="*/ 1252537 w 1519238"/>
              <a:gd name="connsiteY156" fmla="*/ 3026874 h 3498356"/>
              <a:gd name="connsiteX157" fmla="*/ 1226344 w 1519238"/>
              <a:gd name="connsiteY157" fmla="*/ 3010204 h 3498356"/>
              <a:gd name="connsiteX158" fmla="*/ 959644 w 1519238"/>
              <a:gd name="connsiteY158" fmla="*/ 3060210 h 3498356"/>
              <a:gd name="connsiteX159" fmla="*/ 966788 w 1519238"/>
              <a:gd name="connsiteY159" fmla="*/ 3095929 h 3498356"/>
              <a:gd name="connsiteX160" fmla="*/ 904875 w 1519238"/>
              <a:gd name="connsiteY160" fmla="*/ 3103072 h 3498356"/>
              <a:gd name="connsiteX161" fmla="*/ 926306 w 1519238"/>
              <a:gd name="connsiteY161" fmla="*/ 3222133 h 3498356"/>
              <a:gd name="connsiteX162" fmla="*/ 892969 w 1519238"/>
              <a:gd name="connsiteY162" fmla="*/ 3286427 h 3498356"/>
              <a:gd name="connsiteX163" fmla="*/ 919163 w 1519238"/>
              <a:gd name="connsiteY163" fmla="*/ 3376914 h 3498356"/>
              <a:gd name="connsiteX164" fmla="*/ 902494 w 1519238"/>
              <a:gd name="connsiteY164" fmla="*/ 3412631 h 3498356"/>
              <a:gd name="connsiteX165" fmla="*/ 938213 w 1519238"/>
              <a:gd name="connsiteY165" fmla="*/ 3498356 h 3498356"/>
              <a:gd name="connsiteX0" fmla="*/ 0 w 1519238"/>
              <a:gd name="connsiteY0" fmla="*/ 1524311 h 3505433"/>
              <a:gd name="connsiteX1" fmla="*/ 23813 w 1519238"/>
              <a:gd name="connsiteY1" fmla="*/ 1486211 h 3505433"/>
              <a:gd name="connsiteX2" fmla="*/ 28575 w 1519238"/>
              <a:gd name="connsiteY2" fmla="*/ 1471923 h 3505433"/>
              <a:gd name="connsiteX3" fmla="*/ 47625 w 1519238"/>
              <a:gd name="connsiteY3" fmla="*/ 1438586 h 3505433"/>
              <a:gd name="connsiteX4" fmla="*/ 61913 w 1519238"/>
              <a:gd name="connsiteY4" fmla="*/ 1424298 h 3505433"/>
              <a:gd name="connsiteX5" fmla="*/ 80963 w 1519238"/>
              <a:gd name="connsiteY5" fmla="*/ 1395723 h 3505433"/>
              <a:gd name="connsiteX6" fmla="*/ 85725 w 1519238"/>
              <a:gd name="connsiteY6" fmla="*/ 1371911 h 3505433"/>
              <a:gd name="connsiteX7" fmla="*/ 119063 w 1519238"/>
              <a:gd name="connsiteY7" fmla="*/ 1338573 h 3505433"/>
              <a:gd name="connsiteX8" fmla="*/ 147638 w 1519238"/>
              <a:gd name="connsiteY8" fmla="*/ 1333811 h 3505433"/>
              <a:gd name="connsiteX9" fmla="*/ 157163 w 1519238"/>
              <a:gd name="connsiteY9" fmla="*/ 1305236 h 3505433"/>
              <a:gd name="connsiteX10" fmla="*/ 166688 w 1519238"/>
              <a:gd name="connsiteY10" fmla="*/ 1252848 h 3505433"/>
              <a:gd name="connsiteX11" fmla="*/ 157163 w 1519238"/>
              <a:gd name="connsiteY11" fmla="*/ 1176648 h 3505433"/>
              <a:gd name="connsiteX12" fmla="*/ 147638 w 1519238"/>
              <a:gd name="connsiteY12" fmla="*/ 1148073 h 3505433"/>
              <a:gd name="connsiteX13" fmla="*/ 142875 w 1519238"/>
              <a:gd name="connsiteY13" fmla="*/ 1114736 h 3505433"/>
              <a:gd name="connsiteX14" fmla="*/ 133350 w 1519238"/>
              <a:gd name="connsiteY14" fmla="*/ 1095686 h 3505433"/>
              <a:gd name="connsiteX15" fmla="*/ 128588 w 1519238"/>
              <a:gd name="connsiteY15" fmla="*/ 1081398 h 3505433"/>
              <a:gd name="connsiteX16" fmla="*/ 133350 w 1519238"/>
              <a:gd name="connsiteY16" fmla="*/ 986148 h 3505433"/>
              <a:gd name="connsiteX17" fmla="*/ 138113 w 1519238"/>
              <a:gd name="connsiteY17" fmla="*/ 971861 h 3505433"/>
              <a:gd name="connsiteX18" fmla="*/ 147638 w 1519238"/>
              <a:gd name="connsiteY18" fmla="*/ 957573 h 3505433"/>
              <a:gd name="connsiteX19" fmla="*/ 161925 w 1519238"/>
              <a:gd name="connsiteY19" fmla="*/ 943286 h 3505433"/>
              <a:gd name="connsiteX20" fmla="*/ 176213 w 1519238"/>
              <a:gd name="connsiteY20" fmla="*/ 900423 h 3505433"/>
              <a:gd name="connsiteX21" fmla="*/ 180975 w 1519238"/>
              <a:gd name="connsiteY21" fmla="*/ 886136 h 3505433"/>
              <a:gd name="connsiteX22" fmla="*/ 190500 w 1519238"/>
              <a:gd name="connsiteY22" fmla="*/ 867086 h 3505433"/>
              <a:gd name="connsiteX23" fmla="*/ 204788 w 1519238"/>
              <a:gd name="connsiteY23" fmla="*/ 814698 h 3505433"/>
              <a:gd name="connsiteX24" fmla="*/ 214313 w 1519238"/>
              <a:gd name="connsiteY24" fmla="*/ 781361 h 3505433"/>
              <a:gd name="connsiteX25" fmla="*/ 223838 w 1519238"/>
              <a:gd name="connsiteY25" fmla="*/ 767073 h 3505433"/>
              <a:gd name="connsiteX26" fmla="*/ 242888 w 1519238"/>
              <a:gd name="connsiteY26" fmla="*/ 733736 h 3505433"/>
              <a:gd name="connsiteX27" fmla="*/ 280988 w 1519238"/>
              <a:gd name="connsiteY27" fmla="*/ 714686 h 3505433"/>
              <a:gd name="connsiteX28" fmla="*/ 300038 w 1519238"/>
              <a:gd name="connsiteY28" fmla="*/ 705161 h 3505433"/>
              <a:gd name="connsiteX29" fmla="*/ 314325 w 1519238"/>
              <a:gd name="connsiteY29" fmla="*/ 690873 h 3505433"/>
              <a:gd name="connsiteX30" fmla="*/ 328613 w 1519238"/>
              <a:gd name="connsiteY30" fmla="*/ 681348 h 3505433"/>
              <a:gd name="connsiteX31" fmla="*/ 333375 w 1519238"/>
              <a:gd name="connsiteY31" fmla="*/ 667061 h 3505433"/>
              <a:gd name="connsiteX32" fmla="*/ 347663 w 1519238"/>
              <a:gd name="connsiteY32" fmla="*/ 652773 h 3505433"/>
              <a:gd name="connsiteX33" fmla="*/ 357188 w 1519238"/>
              <a:gd name="connsiteY33" fmla="*/ 638486 h 3505433"/>
              <a:gd name="connsiteX34" fmla="*/ 385763 w 1519238"/>
              <a:gd name="connsiteY34" fmla="*/ 614673 h 3505433"/>
              <a:gd name="connsiteX35" fmla="*/ 395288 w 1519238"/>
              <a:gd name="connsiteY35" fmla="*/ 600386 h 3505433"/>
              <a:gd name="connsiteX36" fmla="*/ 409575 w 1519238"/>
              <a:gd name="connsiteY36" fmla="*/ 581336 h 3505433"/>
              <a:gd name="connsiteX37" fmla="*/ 433388 w 1519238"/>
              <a:gd name="connsiteY37" fmla="*/ 552761 h 3505433"/>
              <a:gd name="connsiteX38" fmla="*/ 452438 w 1519238"/>
              <a:gd name="connsiteY38" fmla="*/ 543236 h 3505433"/>
              <a:gd name="connsiteX39" fmla="*/ 481013 w 1519238"/>
              <a:gd name="connsiteY39" fmla="*/ 509898 h 3505433"/>
              <a:gd name="connsiteX40" fmla="*/ 514350 w 1519238"/>
              <a:gd name="connsiteY40" fmla="*/ 471798 h 3505433"/>
              <a:gd name="connsiteX41" fmla="*/ 557213 w 1519238"/>
              <a:gd name="connsiteY41" fmla="*/ 428936 h 3505433"/>
              <a:gd name="connsiteX42" fmla="*/ 590550 w 1519238"/>
              <a:gd name="connsiteY42" fmla="*/ 395598 h 3505433"/>
              <a:gd name="connsiteX43" fmla="*/ 609600 w 1519238"/>
              <a:gd name="connsiteY43" fmla="*/ 333686 h 3505433"/>
              <a:gd name="connsiteX44" fmla="*/ 628650 w 1519238"/>
              <a:gd name="connsiteY44" fmla="*/ 305111 h 3505433"/>
              <a:gd name="connsiteX45" fmla="*/ 652463 w 1519238"/>
              <a:gd name="connsiteY45" fmla="*/ 271773 h 3505433"/>
              <a:gd name="connsiteX46" fmla="*/ 676275 w 1519238"/>
              <a:gd name="connsiteY46" fmla="*/ 243198 h 3505433"/>
              <a:gd name="connsiteX47" fmla="*/ 690563 w 1519238"/>
              <a:gd name="connsiteY47" fmla="*/ 209861 h 3505433"/>
              <a:gd name="connsiteX48" fmla="*/ 700088 w 1519238"/>
              <a:gd name="connsiteY48" fmla="*/ 181286 h 3505433"/>
              <a:gd name="connsiteX49" fmla="*/ 714375 w 1519238"/>
              <a:gd name="connsiteY49" fmla="*/ 157473 h 3505433"/>
              <a:gd name="connsiteX50" fmla="*/ 742950 w 1519238"/>
              <a:gd name="connsiteY50" fmla="*/ 133661 h 3505433"/>
              <a:gd name="connsiteX51" fmla="*/ 747713 w 1519238"/>
              <a:gd name="connsiteY51" fmla="*/ 119373 h 3505433"/>
              <a:gd name="connsiteX52" fmla="*/ 733425 w 1519238"/>
              <a:gd name="connsiteY52" fmla="*/ 90798 h 3505433"/>
              <a:gd name="connsiteX53" fmla="*/ 728663 w 1519238"/>
              <a:gd name="connsiteY53" fmla="*/ 76511 h 3505433"/>
              <a:gd name="connsiteX54" fmla="*/ 757238 w 1519238"/>
              <a:gd name="connsiteY54" fmla="*/ 90798 h 3505433"/>
              <a:gd name="connsiteX55" fmla="*/ 766763 w 1519238"/>
              <a:gd name="connsiteY55" fmla="*/ 105086 h 3505433"/>
              <a:gd name="connsiteX56" fmla="*/ 757238 w 1519238"/>
              <a:gd name="connsiteY56" fmla="*/ 71748 h 3505433"/>
              <a:gd name="connsiteX57" fmla="*/ 747713 w 1519238"/>
              <a:gd name="connsiteY57" fmla="*/ 57461 h 3505433"/>
              <a:gd name="connsiteX58" fmla="*/ 742950 w 1519238"/>
              <a:gd name="connsiteY58" fmla="*/ 43173 h 3505433"/>
              <a:gd name="connsiteX59" fmla="*/ 733425 w 1519238"/>
              <a:gd name="connsiteY59" fmla="*/ 28886 h 3505433"/>
              <a:gd name="connsiteX60" fmla="*/ 752475 w 1519238"/>
              <a:gd name="connsiteY60" fmla="*/ 38411 h 3505433"/>
              <a:gd name="connsiteX61" fmla="*/ 766763 w 1519238"/>
              <a:gd name="connsiteY61" fmla="*/ 43173 h 3505433"/>
              <a:gd name="connsiteX62" fmla="*/ 781050 w 1519238"/>
              <a:gd name="connsiteY62" fmla="*/ 43173 h 3505433"/>
              <a:gd name="connsiteX63" fmla="*/ 766763 w 1519238"/>
              <a:gd name="connsiteY63" fmla="*/ 14598 h 3505433"/>
              <a:gd name="connsiteX64" fmla="*/ 762000 w 1519238"/>
              <a:gd name="connsiteY64" fmla="*/ 311 h 3505433"/>
              <a:gd name="connsiteX65" fmla="*/ 804863 w 1519238"/>
              <a:gd name="connsiteY65" fmla="*/ 19361 h 3505433"/>
              <a:gd name="connsiteX66" fmla="*/ 814388 w 1519238"/>
              <a:gd name="connsiteY66" fmla="*/ 33648 h 3505433"/>
              <a:gd name="connsiteX67" fmla="*/ 857250 w 1519238"/>
              <a:gd name="connsiteY67" fmla="*/ 62223 h 3505433"/>
              <a:gd name="connsiteX68" fmla="*/ 876300 w 1519238"/>
              <a:gd name="connsiteY68" fmla="*/ 71748 h 3505433"/>
              <a:gd name="connsiteX69" fmla="*/ 890588 w 1519238"/>
              <a:gd name="connsiteY69" fmla="*/ 86036 h 3505433"/>
              <a:gd name="connsiteX70" fmla="*/ 904875 w 1519238"/>
              <a:gd name="connsiteY70" fmla="*/ 90798 h 3505433"/>
              <a:gd name="connsiteX71" fmla="*/ 947738 w 1519238"/>
              <a:gd name="connsiteY71" fmla="*/ 105086 h 3505433"/>
              <a:gd name="connsiteX72" fmla="*/ 966788 w 1519238"/>
              <a:gd name="connsiteY72" fmla="*/ 114611 h 3505433"/>
              <a:gd name="connsiteX73" fmla="*/ 985838 w 1519238"/>
              <a:gd name="connsiteY73" fmla="*/ 143186 h 3505433"/>
              <a:gd name="connsiteX74" fmla="*/ 1028700 w 1519238"/>
              <a:gd name="connsiteY74" fmla="*/ 176523 h 3505433"/>
              <a:gd name="connsiteX75" fmla="*/ 1047750 w 1519238"/>
              <a:gd name="connsiteY75" fmla="*/ 205098 h 3505433"/>
              <a:gd name="connsiteX76" fmla="*/ 1090613 w 1519238"/>
              <a:gd name="connsiteY76" fmla="*/ 252723 h 3505433"/>
              <a:gd name="connsiteX77" fmla="*/ 1109663 w 1519238"/>
              <a:gd name="connsiteY77" fmla="*/ 281298 h 3505433"/>
              <a:gd name="connsiteX78" fmla="*/ 1114425 w 1519238"/>
              <a:gd name="connsiteY78" fmla="*/ 300348 h 3505433"/>
              <a:gd name="connsiteX79" fmla="*/ 1138238 w 1519238"/>
              <a:gd name="connsiteY79" fmla="*/ 343211 h 3505433"/>
              <a:gd name="connsiteX80" fmla="*/ 1166813 w 1519238"/>
              <a:gd name="connsiteY80" fmla="*/ 362261 h 3505433"/>
              <a:gd name="connsiteX81" fmla="*/ 1204913 w 1519238"/>
              <a:gd name="connsiteY81" fmla="*/ 371786 h 3505433"/>
              <a:gd name="connsiteX82" fmla="*/ 1214438 w 1519238"/>
              <a:gd name="connsiteY82" fmla="*/ 386073 h 3505433"/>
              <a:gd name="connsiteX83" fmla="*/ 1238250 w 1519238"/>
              <a:gd name="connsiteY83" fmla="*/ 414648 h 3505433"/>
              <a:gd name="connsiteX84" fmla="*/ 1247775 w 1519238"/>
              <a:gd name="connsiteY84" fmla="*/ 443223 h 3505433"/>
              <a:gd name="connsiteX85" fmla="*/ 1252538 w 1519238"/>
              <a:gd name="connsiteY85" fmla="*/ 457511 h 3505433"/>
              <a:gd name="connsiteX86" fmla="*/ 1262063 w 1519238"/>
              <a:gd name="connsiteY86" fmla="*/ 476561 h 3505433"/>
              <a:gd name="connsiteX87" fmla="*/ 1290638 w 1519238"/>
              <a:gd name="connsiteY87" fmla="*/ 519423 h 3505433"/>
              <a:gd name="connsiteX88" fmla="*/ 1300163 w 1519238"/>
              <a:gd name="connsiteY88" fmla="*/ 533711 h 3505433"/>
              <a:gd name="connsiteX89" fmla="*/ 1304925 w 1519238"/>
              <a:gd name="connsiteY89" fmla="*/ 547998 h 3505433"/>
              <a:gd name="connsiteX90" fmla="*/ 1319213 w 1519238"/>
              <a:gd name="connsiteY90" fmla="*/ 557523 h 3505433"/>
              <a:gd name="connsiteX91" fmla="*/ 1371600 w 1519238"/>
              <a:gd name="connsiteY91" fmla="*/ 581336 h 3505433"/>
              <a:gd name="connsiteX92" fmla="*/ 1390650 w 1519238"/>
              <a:gd name="connsiteY92" fmla="*/ 590861 h 3505433"/>
              <a:gd name="connsiteX93" fmla="*/ 1419225 w 1519238"/>
              <a:gd name="connsiteY93" fmla="*/ 600386 h 3505433"/>
              <a:gd name="connsiteX94" fmla="*/ 1462088 w 1519238"/>
              <a:gd name="connsiteY94" fmla="*/ 595623 h 3505433"/>
              <a:gd name="connsiteX95" fmla="*/ 1476375 w 1519238"/>
              <a:gd name="connsiteY95" fmla="*/ 590861 h 3505433"/>
              <a:gd name="connsiteX96" fmla="*/ 1485900 w 1519238"/>
              <a:gd name="connsiteY96" fmla="*/ 576573 h 3505433"/>
              <a:gd name="connsiteX97" fmla="*/ 1504950 w 1519238"/>
              <a:gd name="connsiteY97" fmla="*/ 571811 h 3505433"/>
              <a:gd name="connsiteX98" fmla="*/ 1519238 w 1519238"/>
              <a:gd name="connsiteY98" fmla="*/ 567048 h 3505433"/>
              <a:gd name="connsiteX99" fmla="*/ 1509713 w 1519238"/>
              <a:gd name="connsiteY99" fmla="*/ 705161 h 3505433"/>
              <a:gd name="connsiteX100" fmla="*/ 1504950 w 1519238"/>
              <a:gd name="connsiteY100" fmla="*/ 719448 h 3505433"/>
              <a:gd name="connsiteX101" fmla="*/ 1485900 w 1519238"/>
              <a:gd name="connsiteY101" fmla="*/ 748023 h 3505433"/>
              <a:gd name="connsiteX102" fmla="*/ 1466850 w 1519238"/>
              <a:gd name="connsiteY102" fmla="*/ 786123 h 3505433"/>
              <a:gd name="connsiteX103" fmla="*/ 1457325 w 1519238"/>
              <a:gd name="connsiteY103" fmla="*/ 824223 h 3505433"/>
              <a:gd name="connsiteX104" fmla="*/ 1447800 w 1519238"/>
              <a:gd name="connsiteY104" fmla="*/ 909948 h 3505433"/>
              <a:gd name="connsiteX105" fmla="*/ 1438275 w 1519238"/>
              <a:gd name="connsiteY105" fmla="*/ 1014723 h 3505433"/>
              <a:gd name="connsiteX106" fmla="*/ 1428750 w 1519238"/>
              <a:gd name="connsiteY106" fmla="*/ 1090923 h 3505433"/>
              <a:gd name="connsiteX107" fmla="*/ 1414463 w 1519238"/>
              <a:gd name="connsiteY107" fmla="*/ 1119498 h 3505433"/>
              <a:gd name="connsiteX108" fmla="*/ 1400175 w 1519238"/>
              <a:gd name="connsiteY108" fmla="*/ 1148073 h 3505433"/>
              <a:gd name="connsiteX109" fmla="*/ 1395413 w 1519238"/>
              <a:gd name="connsiteY109" fmla="*/ 1162361 h 3505433"/>
              <a:gd name="connsiteX110" fmla="*/ 1338263 w 1519238"/>
              <a:gd name="connsiteY110" fmla="*/ 1148073 h 3505433"/>
              <a:gd name="connsiteX111" fmla="*/ 1314450 w 1519238"/>
              <a:gd name="connsiteY111" fmla="*/ 1143311 h 3505433"/>
              <a:gd name="connsiteX112" fmla="*/ 1285875 w 1519238"/>
              <a:gd name="connsiteY112" fmla="*/ 1133786 h 3505433"/>
              <a:gd name="connsiteX113" fmla="*/ 1223963 w 1519238"/>
              <a:gd name="connsiteY113" fmla="*/ 1138548 h 3505433"/>
              <a:gd name="connsiteX114" fmla="*/ 1214438 w 1519238"/>
              <a:gd name="connsiteY114" fmla="*/ 1167123 h 3505433"/>
              <a:gd name="connsiteX115" fmla="*/ 1204913 w 1519238"/>
              <a:gd name="connsiteY115" fmla="*/ 1186173 h 3505433"/>
              <a:gd name="connsiteX116" fmla="*/ 1195388 w 1519238"/>
              <a:gd name="connsiteY116" fmla="*/ 1214748 h 3505433"/>
              <a:gd name="connsiteX117" fmla="*/ 1190625 w 1519238"/>
              <a:gd name="connsiteY117" fmla="*/ 1281423 h 3505433"/>
              <a:gd name="connsiteX118" fmla="*/ 1176338 w 1519238"/>
              <a:gd name="connsiteY118" fmla="*/ 1300473 h 3505433"/>
              <a:gd name="connsiteX119" fmla="*/ 1190625 w 1519238"/>
              <a:gd name="connsiteY119" fmla="*/ 1333811 h 3505433"/>
              <a:gd name="connsiteX120" fmla="*/ 1200150 w 1519238"/>
              <a:gd name="connsiteY120" fmla="*/ 1348098 h 3505433"/>
              <a:gd name="connsiteX121" fmla="*/ 1209675 w 1519238"/>
              <a:gd name="connsiteY121" fmla="*/ 1381436 h 3505433"/>
              <a:gd name="connsiteX122" fmla="*/ 1219200 w 1519238"/>
              <a:gd name="connsiteY122" fmla="*/ 1400486 h 3505433"/>
              <a:gd name="connsiteX123" fmla="*/ 1223963 w 1519238"/>
              <a:gd name="connsiteY123" fmla="*/ 1467161 h 3505433"/>
              <a:gd name="connsiteX124" fmla="*/ 1228725 w 1519238"/>
              <a:gd name="connsiteY124" fmla="*/ 1486211 h 3505433"/>
              <a:gd name="connsiteX125" fmla="*/ 1233488 w 1519238"/>
              <a:gd name="connsiteY125" fmla="*/ 1510023 h 3505433"/>
              <a:gd name="connsiteX126" fmla="*/ 1228725 w 1519238"/>
              <a:gd name="connsiteY126" fmla="*/ 1557648 h 3505433"/>
              <a:gd name="connsiteX127" fmla="*/ 1209675 w 1519238"/>
              <a:gd name="connsiteY127" fmla="*/ 1605273 h 3505433"/>
              <a:gd name="connsiteX128" fmla="*/ 1204913 w 1519238"/>
              <a:gd name="connsiteY128" fmla="*/ 1676711 h 3505433"/>
              <a:gd name="connsiteX129" fmla="*/ 1195388 w 1519238"/>
              <a:gd name="connsiteY129" fmla="*/ 1710048 h 3505433"/>
              <a:gd name="connsiteX130" fmla="*/ 1185863 w 1519238"/>
              <a:gd name="connsiteY130" fmla="*/ 1748148 h 3505433"/>
              <a:gd name="connsiteX131" fmla="*/ 1190625 w 1519238"/>
              <a:gd name="connsiteY131" fmla="*/ 1833873 h 3505433"/>
              <a:gd name="connsiteX132" fmla="*/ 1200150 w 1519238"/>
              <a:gd name="connsiteY132" fmla="*/ 1867211 h 3505433"/>
              <a:gd name="connsiteX133" fmla="*/ 1204913 w 1519238"/>
              <a:gd name="connsiteY133" fmla="*/ 1886261 h 3505433"/>
              <a:gd name="connsiteX134" fmla="*/ 1219200 w 1519238"/>
              <a:gd name="connsiteY134" fmla="*/ 1933886 h 3505433"/>
              <a:gd name="connsiteX135" fmla="*/ 1223963 w 1519238"/>
              <a:gd name="connsiteY135" fmla="*/ 2124386 h 3505433"/>
              <a:gd name="connsiteX136" fmla="*/ 1233488 w 1519238"/>
              <a:gd name="connsiteY136" fmla="*/ 2186298 h 3505433"/>
              <a:gd name="connsiteX137" fmla="*/ 1243013 w 1519238"/>
              <a:gd name="connsiteY137" fmla="*/ 2200586 h 3505433"/>
              <a:gd name="connsiteX138" fmla="*/ 1247775 w 1519238"/>
              <a:gd name="connsiteY138" fmla="*/ 2214873 h 3505433"/>
              <a:gd name="connsiteX139" fmla="*/ 1257300 w 1519238"/>
              <a:gd name="connsiteY139" fmla="*/ 2233923 h 3505433"/>
              <a:gd name="connsiteX140" fmla="*/ 1271588 w 1519238"/>
              <a:gd name="connsiteY140" fmla="*/ 2276786 h 3505433"/>
              <a:gd name="connsiteX141" fmla="*/ 1264444 w 1519238"/>
              <a:gd name="connsiteY141" fmla="*/ 2364892 h 3505433"/>
              <a:gd name="connsiteX142" fmla="*/ 1202532 w 1519238"/>
              <a:gd name="connsiteY142" fmla="*/ 2422042 h 3505433"/>
              <a:gd name="connsiteX143" fmla="*/ 1100138 w 1519238"/>
              <a:gd name="connsiteY143" fmla="*/ 2464906 h 3505433"/>
              <a:gd name="connsiteX144" fmla="*/ 1052512 w 1519238"/>
              <a:gd name="connsiteY144" fmla="*/ 2555392 h 3505433"/>
              <a:gd name="connsiteX145" fmla="*/ 1062037 w 1519238"/>
              <a:gd name="connsiteY145" fmla="*/ 2610161 h 3505433"/>
              <a:gd name="connsiteX146" fmla="*/ 1042987 w 1519238"/>
              <a:gd name="connsiteY146" fmla="*/ 2662548 h 3505433"/>
              <a:gd name="connsiteX147" fmla="*/ 1071563 w 1519238"/>
              <a:gd name="connsiteY147" fmla="*/ 2743510 h 3505433"/>
              <a:gd name="connsiteX148" fmla="*/ 1164431 w 1519238"/>
              <a:gd name="connsiteY148" fmla="*/ 2750652 h 3505433"/>
              <a:gd name="connsiteX149" fmla="*/ 1193006 w 1519238"/>
              <a:gd name="connsiteY149" fmla="*/ 2803040 h 3505433"/>
              <a:gd name="connsiteX150" fmla="*/ 1176337 w 1519238"/>
              <a:gd name="connsiteY150" fmla="*/ 2855426 h 3505433"/>
              <a:gd name="connsiteX151" fmla="*/ 1219200 w 1519238"/>
              <a:gd name="connsiteY151" fmla="*/ 2872095 h 3505433"/>
              <a:gd name="connsiteX152" fmla="*/ 1233488 w 1519238"/>
              <a:gd name="connsiteY152" fmla="*/ 2922101 h 3505433"/>
              <a:gd name="connsiteX153" fmla="*/ 1214438 w 1519238"/>
              <a:gd name="connsiteY153" fmla="*/ 2945912 h 3505433"/>
              <a:gd name="connsiteX154" fmla="*/ 1254919 w 1519238"/>
              <a:gd name="connsiteY154" fmla="*/ 2962581 h 3505433"/>
              <a:gd name="connsiteX155" fmla="*/ 1276350 w 1519238"/>
              <a:gd name="connsiteY155" fmla="*/ 3017349 h 3505433"/>
              <a:gd name="connsiteX156" fmla="*/ 1252537 w 1519238"/>
              <a:gd name="connsiteY156" fmla="*/ 3026874 h 3505433"/>
              <a:gd name="connsiteX157" fmla="*/ 1226344 w 1519238"/>
              <a:gd name="connsiteY157" fmla="*/ 3010204 h 3505433"/>
              <a:gd name="connsiteX158" fmla="*/ 959644 w 1519238"/>
              <a:gd name="connsiteY158" fmla="*/ 3060210 h 3505433"/>
              <a:gd name="connsiteX159" fmla="*/ 966788 w 1519238"/>
              <a:gd name="connsiteY159" fmla="*/ 3095929 h 3505433"/>
              <a:gd name="connsiteX160" fmla="*/ 904875 w 1519238"/>
              <a:gd name="connsiteY160" fmla="*/ 3103072 h 3505433"/>
              <a:gd name="connsiteX161" fmla="*/ 926306 w 1519238"/>
              <a:gd name="connsiteY161" fmla="*/ 3222133 h 3505433"/>
              <a:gd name="connsiteX162" fmla="*/ 892969 w 1519238"/>
              <a:gd name="connsiteY162" fmla="*/ 3286427 h 3505433"/>
              <a:gd name="connsiteX163" fmla="*/ 919163 w 1519238"/>
              <a:gd name="connsiteY163" fmla="*/ 3376914 h 3505433"/>
              <a:gd name="connsiteX164" fmla="*/ 902494 w 1519238"/>
              <a:gd name="connsiteY164" fmla="*/ 3412631 h 3505433"/>
              <a:gd name="connsiteX165" fmla="*/ 938213 w 1519238"/>
              <a:gd name="connsiteY165" fmla="*/ 3498356 h 3505433"/>
              <a:gd name="connsiteX166" fmla="*/ 933450 w 1519238"/>
              <a:gd name="connsiteY166" fmla="*/ 3500737 h 3505433"/>
              <a:gd name="connsiteX0" fmla="*/ 0 w 1519238"/>
              <a:gd name="connsiteY0" fmla="*/ 1524311 h 3595987"/>
              <a:gd name="connsiteX1" fmla="*/ 23813 w 1519238"/>
              <a:gd name="connsiteY1" fmla="*/ 1486211 h 3595987"/>
              <a:gd name="connsiteX2" fmla="*/ 28575 w 1519238"/>
              <a:gd name="connsiteY2" fmla="*/ 1471923 h 3595987"/>
              <a:gd name="connsiteX3" fmla="*/ 47625 w 1519238"/>
              <a:gd name="connsiteY3" fmla="*/ 1438586 h 3595987"/>
              <a:gd name="connsiteX4" fmla="*/ 61913 w 1519238"/>
              <a:gd name="connsiteY4" fmla="*/ 1424298 h 3595987"/>
              <a:gd name="connsiteX5" fmla="*/ 80963 w 1519238"/>
              <a:gd name="connsiteY5" fmla="*/ 1395723 h 3595987"/>
              <a:gd name="connsiteX6" fmla="*/ 85725 w 1519238"/>
              <a:gd name="connsiteY6" fmla="*/ 1371911 h 3595987"/>
              <a:gd name="connsiteX7" fmla="*/ 119063 w 1519238"/>
              <a:gd name="connsiteY7" fmla="*/ 1338573 h 3595987"/>
              <a:gd name="connsiteX8" fmla="*/ 147638 w 1519238"/>
              <a:gd name="connsiteY8" fmla="*/ 1333811 h 3595987"/>
              <a:gd name="connsiteX9" fmla="*/ 157163 w 1519238"/>
              <a:gd name="connsiteY9" fmla="*/ 1305236 h 3595987"/>
              <a:gd name="connsiteX10" fmla="*/ 166688 w 1519238"/>
              <a:gd name="connsiteY10" fmla="*/ 1252848 h 3595987"/>
              <a:gd name="connsiteX11" fmla="*/ 157163 w 1519238"/>
              <a:gd name="connsiteY11" fmla="*/ 1176648 h 3595987"/>
              <a:gd name="connsiteX12" fmla="*/ 147638 w 1519238"/>
              <a:gd name="connsiteY12" fmla="*/ 1148073 h 3595987"/>
              <a:gd name="connsiteX13" fmla="*/ 142875 w 1519238"/>
              <a:gd name="connsiteY13" fmla="*/ 1114736 h 3595987"/>
              <a:gd name="connsiteX14" fmla="*/ 133350 w 1519238"/>
              <a:gd name="connsiteY14" fmla="*/ 1095686 h 3595987"/>
              <a:gd name="connsiteX15" fmla="*/ 128588 w 1519238"/>
              <a:gd name="connsiteY15" fmla="*/ 1081398 h 3595987"/>
              <a:gd name="connsiteX16" fmla="*/ 133350 w 1519238"/>
              <a:gd name="connsiteY16" fmla="*/ 986148 h 3595987"/>
              <a:gd name="connsiteX17" fmla="*/ 138113 w 1519238"/>
              <a:gd name="connsiteY17" fmla="*/ 971861 h 3595987"/>
              <a:gd name="connsiteX18" fmla="*/ 147638 w 1519238"/>
              <a:gd name="connsiteY18" fmla="*/ 957573 h 3595987"/>
              <a:gd name="connsiteX19" fmla="*/ 161925 w 1519238"/>
              <a:gd name="connsiteY19" fmla="*/ 943286 h 3595987"/>
              <a:gd name="connsiteX20" fmla="*/ 176213 w 1519238"/>
              <a:gd name="connsiteY20" fmla="*/ 900423 h 3595987"/>
              <a:gd name="connsiteX21" fmla="*/ 180975 w 1519238"/>
              <a:gd name="connsiteY21" fmla="*/ 886136 h 3595987"/>
              <a:gd name="connsiteX22" fmla="*/ 190500 w 1519238"/>
              <a:gd name="connsiteY22" fmla="*/ 867086 h 3595987"/>
              <a:gd name="connsiteX23" fmla="*/ 204788 w 1519238"/>
              <a:gd name="connsiteY23" fmla="*/ 814698 h 3595987"/>
              <a:gd name="connsiteX24" fmla="*/ 214313 w 1519238"/>
              <a:gd name="connsiteY24" fmla="*/ 781361 h 3595987"/>
              <a:gd name="connsiteX25" fmla="*/ 223838 w 1519238"/>
              <a:gd name="connsiteY25" fmla="*/ 767073 h 3595987"/>
              <a:gd name="connsiteX26" fmla="*/ 242888 w 1519238"/>
              <a:gd name="connsiteY26" fmla="*/ 733736 h 3595987"/>
              <a:gd name="connsiteX27" fmla="*/ 280988 w 1519238"/>
              <a:gd name="connsiteY27" fmla="*/ 714686 h 3595987"/>
              <a:gd name="connsiteX28" fmla="*/ 300038 w 1519238"/>
              <a:gd name="connsiteY28" fmla="*/ 705161 h 3595987"/>
              <a:gd name="connsiteX29" fmla="*/ 314325 w 1519238"/>
              <a:gd name="connsiteY29" fmla="*/ 690873 h 3595987"/>
              <a:gd name="connsiteX30" fmla="*/ 328613 w 1519238"/>
              <a:gd name="connsiteY30" fmla="*/ 681348 h 3595987"/>
              <a:gd name="connsiteX31" fmla="*/ 333375 w 1519238"/>
              <a:gd name="connsiteY31" fmla="*/ 667061 h 3595987"/>
              <a:gd name="connsiteX32" fmla="*/ 347663 w 1519238"/>
              <a:gd name="connsiteY32" fmla="*/ 652773 h 3595987"/>
              <a:gd name="connsiteX33" fmla="*/ 357188 w 1519238"/>
              <a:gd name="connsiteY33" fmla="*/ 638486 h 3595987"/>
              <a:gd name="connsiteX34" fmla="*/ 385763 w 1519238"/>
              <a:gd name="connsiteY34" fmla="*/ 614673 h 3595987"/>
              <a:gd name="connsiteX35" fmla="*/ 395288 w 1519238"/>
              <a:gd name="connsiteY35" fmla="*/ 600386 h 3595987"/>
              <a:gd name="connsiteX36" fmla="*/ 409575 w 1519238"/>
              <a:gd name="connsiteY36" fmla="*/ 581336 h 3595987"/>
              <a:gd name="connsiteX37" fmla="*/ 433388 w 1519238"/>
              <a:gd name="connsiteY37" fmla="*/ 552761 h 3595987"/>
              <a:gd name="connsiteX38" fmla="*/ 452438 w 1519238"/>
              <a:gd name="connsiteY38" fmla="*/ 543236 h 3595987"/>
              <a:gd name="connsiteX39" fmla="*/ 481013 w 1519238"/>
              <a:gd name="connsiteY39" fmla="*/ 509898 h 3595987"/>
              <a:gd name="connsiteX40" fmla="*/ 514350 w 1519238"/>
              <a:gd name="connsiteY40" fmla="*/ 471798 h 3595987"/>
              <a:gd name="connsiteX41" fmla="*/ 557213 w 1519238"/>
              <a:gd name="connsiteY41" fmla="*/ 428936 h 3595987"/>
              <a:gd name="connsiteX42" fmla="*/ 590550 w 1519238"/>
              <a:gd name="connsiteY42" fmla="*/ 395598 h 3595987"/>
              <a:gd name="connsiteX43" fmla="*/ 609600 w 1519238"/>
              <a:gd name="connsiteY43" fmla="*/ 333686 h 3595987"/>
              <a:gd name="connsiteX44" fmla="*/ 628650 w 1519238"/>
              <a:gd name="connsiteY44" fmla="*/ 305111 h 3595987"/>
              <a:gd name="connsiteX45" fmla="*/ 652463 w 1519238"/>
              <a:gd name="connsiteY45" fmla="*/ 271773 h 3595987"/>
              <a:gd name="connsiteX46" fmla="*/ 676275 w 1519238"/>
              <a:gd name="connsiteY46" fmla="*/ 243198 h 3595987"/>
              <a:gd name="connsiteX47" fmla="*/ 690563 w 1519238"/>
              <a:gd name="connsiteY47" fmla="*/ 209861 h 3595987"/>
              <a:gd name="connsiteX48" fmla="*/ 700088 w 1519238"/>
              <a:gd name="connsiteY48" fmla="*/ 181286 h 3595987"/>
              <a:gd name="connsiteX49" fmla="*/ 714375 w 1519238"/>
              <a:gd name="connsiteY49" fmla="*/ 157473 h 3595987"/>
              <a:gd name="connsiteX50" fmla="*/ 742950 w 1519238"/>
              <a:gd name="connsiteY50" fmla="*/ 133661 h 3595987"/>
              <a:gd name="connsiteX51" fmla="*/ 747713 w 1519238"/>
              <a:gd name="connsiteY51" fmla="*/ 119373 h 3595987"/>
              <a:gd name="connsiteX52" fmla="*/ 733425 w 1519238"/>
              <a:gd name="connsiteY52" fmla="*/ 90798 h 3595987"/>
              <a:gd name="connsiteX53" fmla="*/ 728663 w 1519238"/>
              <a:gd name="connsiteY53" fmla="*/ 76511 h 3595987"/>
              <a:gd name="connsiteX54" fmla="*/ 757238 w 1519238"/>
              <a:gd name="connsiteY54" fmla="*/ 90798 h 3595987"/>
              <a:gd name="connsiteX55" fmla="*/ 766763 w 1519238"/>
              <a:gd name="connsiteY55" fmla="*/ 105086 h 3595987"/>
              <a:gd name="connsiteX56" fmla="*/ 757238 w 1519238"/>
              <a:gd name="connsiteY56" fmla="*/ 71748 h 3595987"/>
              <a:gd name="connsiteX57" fmla="*/ 747713 w 1519238"/>
              <a:gd name="connsiteY57" fmla="*/ 57461 h 3595987"/>
              <a:gd name="connsiteX58" fmla="*/ 742950 w 1519238"/>
              <a:gd name="connsiteY58" fmla="*/ 43173 h 3595987"/>
              <a:gd name="connsiteX59" fmla="*/ 733425 w 1519238"/>
              <a:gd name="connsiteY59" fmla="*/ 28886 h 3595987"/>
              <a:gd name="connsiteX60" fmla="*/ 752475 w 1519238"/>
              <a:gd name="connsiteY60" fmla="*/ 38411 h 3595987"/>
              <a:gd name="connsiteX61" fmla="*/ 766763 w 1519238"/>
              <a:gd name="connsiteY61" fmla="*/ 43173 h 3595987"/>
              <a:gd name="connsiteX62" fmla="*/ 781050 w 1519238"/>
              <a:gd name="connsiteY62" fmla="*/ 43173 h 3595987"/>
              <a:gd name="connsiteX63" fmla="*/ 766763 w 1519238"/>
              <a:gd name="connsiteY63" fmla="*/ 14598 h 3595987"/>
              <a:gd name="connsiteX64" fmla="*/ 762000 w 1519238"/>
              <a:gd name="connsiteY64" fmla="*/ 311 h 3595987"/>
              <a:gd name="connsiteX65" fmla="*/ 804863 w 1519238"/>
              <a:gd name="connsiteY65" fmla="*/ 19361 h 3595987"/>
              <a:gd name="connsiteX66" fmla="*/ 814388 w 1519238"/>
              <a:gd name="connsiteY66" fmla="*/ 33648 h 3595987"/>
              <a:gd name="connsiteX67" fmla="*/ 857250 w 1519238"/>
              <a:gd name="connsiteY67" fmla="*/ 62223 h 3595987"/>
              <a:gd name="connsiteX68" fmla="*/ 876300 w 1519238"/>
              <a:gd name="connsiteY68" fmla="*/ 71748 h 3595987"/>
              <a:gd name="connsiteX69" fmla="*/ 890588 w 1519238"/>
              <a:gd name="connsiteY69" fmla="*/ 86036 h 3595987"/>
              <a:gd name="connsiteX70" fmla="*/ 904875 w 1519238"/>
              <a:gd name="connsiteY70" fmla="*/ 90798 h 3595987"/>
              <a:gd name="connsiteX71" fmla="*/ 947738 w 1519238"/>
              <a:gd name="connsiteY71" fmla="*/ 105086 h 3595987"/>
              <a:gd name="connsiteX72" fmla="*/ 966788 w 1519238"/>
              <a:gd name="connsiteY72" fmla="*/ 114611 h 3595987"/>
              <a:gd name="connsiteX73" fmla="*/ 985838 w 1519238"/>
              <a:gd name="connsiteY73" fmla="*/ 143186 h 3595987"/>
              <a:gd name="connsiteX74" fmla="*/ 1028700 w 1519238"/>
              <a:gd name="connsiteY74" fmla="*/ 176523 h 3595987"/>
              <a:gd name="connsiteX75" fmla="*/ 1047750 w 1519238"/>
              <a:gd name="connsiteY75" fmla="*/ 205098 h 3595987"/>
              <a:gd name="connsiteX76" fmla="*/ 1090613 w 1519238"/>
              <a:gd name="connsiteY76" fmla="*/ 252723 h 3595987"/>
              <a:gd name="connsiteX77" fmla="*/ 1109663 w 1519238"/>
              <a:gd name="connsiteY77" fmla="*/ 281298 h 3595987"/>
              <a:gd name="connsiteX78" fmla="*/ 1114425 w 1519238"/>
              <a:gd name="connsiteY78" fmla="*/ 300348 h 3595987"/>
              <a:gd name="connsiteX79" fmla="*/ 1138238 w 1519238"/>
              <a:gd name="connsiteY79" fmla="*/ 343211 h 3595987"/>
              <a:gd name="connsiteX80" fmla="*/ 1166813 w 1519238"/>
              <a:gd name="connsiteY80" fmla="*/ 362261 h 3595987"/>
              <a:gd name="connsiteX81" fmla="*/ 1204913 w 1519238"/>
              <a:gd name="connsiteY81" fmla="*/ 371786 h 3595987"/>
              <a:gd name="connsiteX82" fmla="*/ 1214438 w 1519238"/>
              <a:gd name="connsiteY82" fmla="*/ 386073 h 3595987"/>
              <a:gd name="connsiteX83" fmla="*/ 1238250 w 1519238"/>
              <a:gd name="connsiteY83" fmla="*/ 414648 h 3595987"/>
              <a:gd name="connsiteX84" fmla="*/ 1247775 w 1519238"/>
              <a:gd name="connsiteY84" fmla="*/ 443223 h 3595987"/>
              <a:gd name="connsiteX85" fmla="*/ 1252538 w 1519238"/>
              <a:gd name="connsiteY85" fmla="*/ 457511 h 3595987"/>
              <a:gd name="connsiteX86" fmla="*/ 1262063 w 1519238"/>
              <a:gd name="connsiteY86" fmla="*/ 476561 h 3595987"/>
              <a:gd name="connsiteX87" fmla="*/ 1290638 w 1519238"/>
              <a:gd name="connsiteY87" fmla="*/ 519423 h 3595987"/>
              <a:gd name="connsiteX88" fmla="*/ 1300163 w 1519238"/>
              <a:gd name="connsiteY88" fmla="*/ 533711 h 3595987"/>
              <a:gd name="connsiteX89" fmla="*/ 1304925 w 1519238"/>
              <a:gd name="connsiteY89" fmla="*/ 547998 h 3595987"/>
              <a:gd name="connsiteX90" fmla="*/ 1319213 w 1519238"/>
              <a:gd name="connsiteY90" fmla="*/ 557523 h 3595987"/>
              <a:gd name="connsiteX91" fmla="*/ 1371600 w 1519238"/>
              <a:gd name="connsiteY91" fmla="*/ 581336 h 3595987"/>
              <a:gd name="connsiteX92" fmla="*/ 1390650 w 1519238"/>
              <a:gd name="connsiteY92" fmla="*/ 590861 h 3595987"/>
              <a:gd name="connsiteX93" fmla="*/ 1419225 w 1519238"/>
              <a:gd name="connsiteY93" fmla="*/ 600386 h 3595987"/>
              <a:gd name="connsiteX94" fmla="*/ 1462088 w 1519238"/>
              <a:gd name="connsiteY94" fmla="*/ 595623 h 3595987"/>
              <a:gd name="connsiteX95" fmla="*/ 1476375 w 1519238"/>
              <a:gd name="connsiteY95" fmla="*/ 590861 h 3595987"/>
              <a:gd name="connsiteX96" fmla="*/ 1485900 w 1519238"/>
              <a:gd name="connsiteY96" fmla="*/ 576573 h 3595987"/>
              <a:gd name="connsiteX97" fmla="*/ 1504950 w 1519238"/>
              <a:gd name="connsiteY97" fmla="*/ 571811 h 3595987"/>
              <a:gd name="connsiteX98" fmla="*/ 1519238 w 1519238"/>
              <a:gd name="connsiteY98" fmla="*/ 567048 h 3595987"/>
              <a:gd name="connsiteX99" fmla="*/ 1509713 w 1519238"/>
              <a:gd name="connsiteY99" fmla="*/ 705161 h 3595987"/>
              <a:gd name="connsiteX100" fmla="*/ 1504950 w 1519238"/>
              <a:gd name="connsiteY100" fmla="*/ 719448 h 3595987"/>
              <a:gd name="connsiteX101" fmla="*/ 1485900 w 1519238"/>
              <a:gd name="connsiteY101" fmla="*/ 748023 h 3595987"/>
              <a:gd name="connsiteX102" fmla="*/ 1466850 w 1519238"/>
              <a:gd name="connsiteY102" fmla="*/ 786123 h 3595987"/>
              <a:gd name="connsiteX103" fmla="*/ 1457325 w 1519238"/>
              <a:gd name="connsiteY103" fmla="*/ 824223 h 3595987"/>
              <a:gd name="connsiteX104" fmla="*/ 1447800 w 1519238"/>
              <a:gd name="connsiteY104" fmla="*/ 909948 h 3595987"/>
              <a:gd name="connsiteX105" fmla="*/ 1438275 w 1519238"/>
              <a:gd name="connsiteY105" fmla="*/ 1014723 h 3595987"/>
              <a:gd name="connsiteX106" fmla="*/ 1428750 w 1519238"/>
              <a:gd name="connsiteY106" fmla="*/ 1090923 h 3595987"/>
              <a:gd name="connsiteX107" fmla="*/ 1414463 w 1519238"/>
              <a:gd name="connsiteY107" fmla="*/ 1119498 h 3595987"/>
              <a:gd name="connsiteX108" fmla="*/ 1400175 w 1519238"/>
              <a:gd name="connsiteY108" fmla="*/ 1148073 h 3595987"/>
              <a:gd name="connsiteX109" fmla="*/ 1395413 w 1519238"/>
              <a:gd name="connsiteY109" fmla="*/ 1162361 h 3595987"/>
              <a:gd name="connsiteX110" fmla="*/ 1338263 w 1519238"/>
              <a:gd name="connsiteY110" fmla="*/ 1148073 h 3595987"/>
              <a:gd name="connsiteX111" fmla="*/ 1314450 w 1519238"/>
              <a:gd name="connsiteY111" fmla="*/ 1143311 h 3595987"/>
              <a:gd name="connsiteX112" fmla="*/ 1285875 w 1519238"/>
              <a:gd name="connsiteY112" fmla="*/ 1133786 h 3595987"/>
              <a:gd name="connsiteX113" fmla="*/ 1223963 w 1519238"/>
              <a:gd name="connsiteY113" fmla="*/ 1138548 h 3595987"/>
              <a:gd name="connsiteX114" fmla="*/ 1214438 w 1519238"/>
              <a:gd name="connsiteY114" fmla="*/ 1167123 h 3595987"/>
              <a:gd name="connsiteX115" fmla="*/ 1204913 w 1519238"/>
              <a:gd name="connsiteY115" fmla="*/ 1186173 h 3595987"/>
              <a:gd name="connsiteX116" fmla="*/ 1195388 w 1519238"/>
              <a:gd name="connsiteY116" fmla="*/ 1214748 h 3595987"/>
              <a:gd name="connsiteX117" fmla="*/ 1190625 w 1519238"/>
              <a:gd name="connsiteY117" fmla="*/ 1281423 h 3595987"/>
              <a:gd name="connsiteX118" fmla="*/ 1176338 w 1519238"/>
              <a:gd name="connsiteY118" fmla="*/ 1300473 h 3595987"/>
              <a:gd name="connsiteX119" fmla="*/ 1190625 w 1519238"/>
              <a:gd name="connsiteY119" fmla="*/ 1333811 h 3595987"/>
              <a:gd name="connsiteX120" fmla="*/ 1200150 w 1519238"/>
              <a:gd name="connsiteY120" fmla="*/ 1348098 h 3595987"/>
              <a:gd name="connsiteX121" fmla="*/ 1209675 w 1519238"/>
              <a:gd name="connsiteY121" fmla="*/ 1381436 h 3595987"/>
              <a:gd name="connsiteX122" fmla="*/ 1219200 w 1519238"/>
              <a:gd name="connsiteY122" fmla="*/ 1400486 h 3595987"/>
              <a:gd name="connsiteX123" fmla="*/ 1223963 w 1519238"/>
              <a:gd name="connsiteY123" fmla="*/ 1467161 h 3595987"/>
              <a:gd name="connsiteX124" fmla="*/ 1228725 w 1519238"/>
              <a:gd name="connsiteY124" fmla="*/ 1486211 h 3595987"/>
              <a:gd name="connsiteX125" fmla="*/ 1233488 w 1519238"/>
              <a:gd name="connsiteY125" fmla="*/ 1510023 h 3595987"/>
              <a:gd name="connsiteX126" fmla="*/ 1228725 w 1519238"/>
              <a:gd name="connsiteY126" fmla="*/ 1557648 h 3595987"/>
              <a:gd name="connsiteX127" fmla="*/ 1209675 w 1519238"/>
              <a:gd name="connsiteY127" fmla="*/ 1605273 h 3595987"/>
              <a:gd name="connsiteX128" fmla="*/ 1204913 w 1519238"/>
              <a:gd name="connsiteY128" fmla="*/ 1676711 h 3595987"/>
              <a:gd name="connsiteX129" fmla="*/ 1195388 w 1519238"/>
              <a:gd name="connsiteY129" fmla="*/ 1710048 h 3595987"/>
              <a:gd name="connsiteX130" fmla="*/ 1185863 w 1519238"/>
              <a:gd name="connsiteY130" fmla="*/ 1748148 h 3595987"/>
              <a:gd name="connsiteX131" fmla="*/ 1190625 w 1519238"/>
              <a:gd name="connsiteY131" fmla="*/ 1833873 h 3595987"/>
              <a:gd name="connsiteX132" fmla="*/ 1200150 w 1519238"/>
              <a:gd name="connsiteY132" fmla="*/ 1867211 h 3595987"/>
              <a:gd name="connsiteX133" fmla="*/ 1204913 w 1519238"/>
              <a:gd name="connsiteY133" fmla="*/ 1886261 h 3595987"/>
              <a:gd name="connsiteX134" fmla="*/ 1219200 w 1519238"/>
              <a:gd name="connsiteY134" fmla="*/ 1933886 h 3595987"/>
              <a:gd name="connsiteX135" fmla="*/ 1223963 w 1519238"/>
              <a:gd name="connsiteY135" fmla="*/ 2124386 h 3595987"/>
              <a:gd name="connsiteX136" fmla="*/ 1233488 w 1519238"/>
              <a:gd name="connsiteY136" fmla="*/ 2186298 h 3595987"/>
              <a:gd name="connsiteX137" fmla="*/ 1243013 w 1519238"/>
              <a:gd name="connsiteY137" fmla="*/ 2200586 h 3595987"/>
              <a:gd name="connsiteX138" fmla="*/ 1247775 w 1519238"/>
              <a:gd name="connsiteY138" fmla="*/ 2214873 h 3595987"/>
              <a:gd name="connsiteX139" fmla="*/ 1257300 w 1519238"/>
              <a:gd name="connsiteY139" fmla="*/ 2233923 h 3595987"/>
              <a:gd name="connsiteX140" fmla="*/ 1271588 w 1519238"/>
              <a:gd name="connsiteY140" fmla="*/ 2276786 h 3595987"/>
              <a:gd name="connsiteX141" fmla="*/ 1264444 w 1519238"/>
              <a:gd name="connsiteY141" fmla="*/ 2364892 h 3595987"/>
              <a:gd name="connsiteX142" fmla="*/ 1202532 w 1519238"/>
              <a:gd name="connsiteY142" fmla="*/ 2422042 h 3595987"/>
              <a:gd name="connsiteX143" fmla="*/ 1100138 w 1519238"/>
              <a:gd name="connsiteY143" fmla="*/ 2464906 h 3595987"/>
              <a:gd name="connsiteX144" fmla="*/ 1052512 w 1519238"/>
              <a:gd name="connsiteY144" fmla="*/ 2555392 h 3595987"/>
              <a:gd name="connsiteX145" fmla="*/ 1062037 w 1519238"/>
              <a:gd name="connsiteY145" fmla="*/ 2610161 h 3595987"/>
              <a:gd name="connsiteX146" fmla="*/ 1042987 w 1519238"/>
              <a:gd name="connsiteY146" fmla="*/ 2662548 h 3595987"/>
              <a:gd name="connsiteX147" fmla="*/ 1071563 w 1519238"/>
              <a:gd name="connsiteY147" fmla="*/ 2743510 h 3595987"/>
              <a:gd name="connsiteX148" fmla="*/ 1164431 w 1519238"/>
              <a:gd name="connsiteY148" fmla="*/ 2750652 h 3595987"/>
              <a:gd name="connsiteX149" fmla="*/ 1193006 w 1519238"/>
              <a:gd name="connsiteY149" fmla="*/ 2803040 h 3595987"/>
              <a:gd name="connsiteX150" fmla="*/ 1176337 w 1519238"/>
              <a:gd name="connsiteY150" fmla="*/ 2855426 h 3595987"/>
              <a:gd name="connsiteX151" fmla="*/ 1219200 w 1519238"/>
              <a:gd name="connsiteY151" fmla="*/ 2872095 h 3595987"/>
              <a:gd name="connsiteX152" fmla="*/ 1233488 w 1519238"/>
              <a:gd name="connsiteY152" fmla="*/ 2922101 h 3595987"/>
              <a:gd name="connsiteX153" fmla="*/ 1214438 w 1519238"/>
              <a:gd name="connsiteY153" fmla="*/ 2945912 h 3595987"/>
              <a:gd name="connsiteX154" fmla="*/ 1254919 w 1519238"/>
              <a:gd name="connsiteY154" fmla="*/ 2962581 h 3595987"/>
              <a:gd name="connsiteX155" fmla="*/ 1276350 w 1519238"/>
              <a:gd name="connsiteY155" fmla="*/ 3017349 h 3595987"/>
              <a:gd name="connsiteX156" fmla="*/ 1252537 w 1519238"/>
              <a:gd name="connsiteY156" fmla="*/ 3026874 h 3595987"/>
              <a:gd name="connsiteX157" fmla="*/ 1226344 w 1519238"/>
              <a:gd name="connsiteY157" fmla="*/ 3010204 h 3595987"/>
              <a:gd name="connsiteX158" fmla="*/ 959644 w 1519238"/>
              <a:gd name="connsiteY158" fmla="*/ 3060210 h 3595987"/>
              <a:gd name="connsiteX159" fmla="*/ 966788 w 1519238"/>
              <a:gd name="connsiteY159" fmla="*/ 3095929 h 3595987"/>
              <a:gd name="connsiteX160" fmla="*/ 904875 w 1519238"/>
              <a:gd name="connsiteY160" fmla="*/ 3103072 h 3595987"/>
              <a:gd name="connsiteX161" fmla="*/ 926306 w 1519238"/>
              <a:gd name="connsiteY161" fmla="*/ 3222133 h 3595987"/>
              <a:gd name="connsiteX162" fmla="*/ 892969 w 1519238"/>
              <a:gd name="connsiteY162" fmla="*/ 3286427 h 3595987"/>
              <a:gd name="connsiteX163" fmla="*/ 919163 w 1519238"/>
              <a:gd name="connsiteY163" fmla="*/ 3376914 h 3595987"/>
              <a:gd name="connsiteX164" fmla="*/ 902494 w 1519238"/>
              <a:gd name="connsiteY164" fmla="*/ 3412631 h 3595987"/>
              <a:gd name="connsiteX165" fmla="*/ 938213 w 1519238"/>
              <a:gd name="connsiteY165" fmla="*/ 3498356 h 3595987"/>
              <a:gd name="connsiteX166" fmla="*/ 909637 w 1519238"/>
              <a:gd name="connsiteY166" fmla="*/ 3595987 h 3595987"/>
              <a:gd name="connsiteX0" fmla="*/ 0 w 1519238"/>
              <a:gd name="connsiteY0" fmla="*/ 1524311 h 3603219"/>
              <a:gd name="connsiteX1" fmla="*/ 23813 w 1519238"/>
              <a:gd name="connsiteY1" fmla="*/ 1486211 h 3603219"/>
              <a:gd name="connsiteX2" fmla="*/ 28575 w 1519238"/>
              <a:gd name="connsiteY2" fmla="*/ 1471923 h 3603219"/>
              <a:gd name="connsiteX3" fmla="*/ 47625 w 1519238"/>
              <a:gd name="connsiteY3" fmla="*/ 1438586 h 3603219"/>
              <a:gd name="connsiteX4" fmla="*/ 61913 w 1519238"/>
              <a:gd name="connsiteY4" fmla="*/ 1424298 h 3603219"/>
              <a:gd name="connsiteX5" fmla="*/ 80963 w 1519238"/>
              <a:gd name="connsiteY5" fmla="*/ 1395723 h 3603219"/>
              <a:gd name="connsiteX6" fmla="*/ 85725 w 1519238"/>
              <a:gd name="connsiteY6" fmla="*/ 1371911 h 3603219"/>
              <a:gd name="connsiteX7" fmla="*/ 119063 w 1519238"/>
              <a:gd name="connsiteY7" fmla="*/ 1338573 h 3603219"/>
              <a:gd name="connsiteX8" fmla="*/ 147638 w 1519238"/>
              <a:gd name="connsiteY8" fmla="*/ 1333811 h 3603219"/>
              <a:gd name="connsiteX9" fmla="*/ 157163 w 1519238"/>
              <a:gd name="connsiteY9" fmla="*/ 1305236 h 3603219"/>
              <a:gd name="connsiteX10" fmla="*/ 166688 w 1519238"/>
              <a:gd name="connsiteY10" fmla="*/ 1252848 h 3603219"/>
              <a:gd name="connsiteX11" fmla="*/ 157163 w 1519238"/>
              <a:gd name="connsiteY11" fmla="*/ 1176648 h 3603219"/>
              <a:gd name="connsiteX12" fmla="*/ 147638 w 1519238"/>
              <a:gd name="connsiteY12" fmla="*/ 1148073 h 3603219"/>
              <a:gd name="connsiteX13" fmla="*/ 142875 w 1519238"/>
              <a:gd name="connsiteY13" fmla="*/ 1114736 h 3603219"/>
              <a:gd name="connsiteX14" fmla="*/ 133350 w 1519238"/>
              <a:gd name="connsiteY14" fmla="*/ 1095686 h 3603219"/>
              <a:gd name="connsiteX15" fmla="*/ 128588 w 1519238"/>
              <a:gd name="connsiteY15" fmla="*/ 1081398 h 3603219"/>
              <a:gd name="connsiteX16" fmla="*/ 133350 w 1519238"/>
              <a:gd name="connsiteY16" fmla="*/ 986148 h 3603219"/>
              <a:gd name="connsiteX17" fmla="*/ 138113 w 1519238"/>
              <a:gd name="connsiteY17" fmla="*/ 971861 h 3603219"/>
              <a:gd name="connsiteX18" fmla="*/ 147638 w 1519238"/>
              <a:gd name="connsiteY18" fmla="*/ 957573 h 3603219"/>
              <a:gd name="connsiteX19" fmla="*/ 161925 w 1519238"/>
              <a:gd name="connsiteY19" fmla="*/ 943286 h 3603219"/>
              <a:gd name="connsiteX20" fmla="*/ 176213 w 1519238"/>
              <a:gd name="connsiteY20" fmla="*/ 900423 h 3603219"/>
              <a:gd name="connsiteX21" fmla="*/ 180975 w 1519238"/>
              <a:gd name="connsiteY21" fmla="*/ 886136 h 3603219"/>
              <a:gd name="connsiteX22" fmla="*/ 190500 w 1519238"/>
              <a:gd name="connsiteY22" fmla="*/ 867086 h 3603219"/>
              <a:gd name="connsiteX23" fmla="*/ 204788 w 1519238"/>
              <a:gd name="connsiteY23" fmla="*/ 814698 h 3603219"/>
              <a:gd name="connsiteX24" fmla="*/ 214313 w 1519238"/>
              <a:gd name="connsiteY24" fmla="*/ 781361 h 3603219"/>
              <a:gd name="connsiteX25" fmla="*/ 223838 w 1519238"/>
              <a:gd name="connsiteY25" fmla="*/ 767073 h 3603219"/>
              <a:gd name="connsiteX26" fmla="*/ 242888 w 1519238"/>
              <a:gd name="connsiteY26" fmla="*/ 733736 h 3603219"/>
              <a:gd name="connsiteX27" fmla="*/ 280988 w 1519238"/>
              <a:gd name="connsiteY27" fmla="*/ 714686 h 3603219"/>
              <a:gd name="connsiteX28" fmla="*/ 300038 w 1519238"/>
              <a:gd name="connsiteY28" fmla="*/ 705161 h 3603219"/>
              <a:gd name="connsiteX29" fmla="*/ 314325 w 1519238"/>
              <a:gd name="connsiteY29" fmla="*/ 690873 h 3603219"/>
              <a:gd name="connsiteX30" fmla="*/ 328613 w 1519238"/>
              <a:gd name="connsiteY30" fmla="*/ 681348 h 3603219"/>
              <a:gd name="connsiteX31" fmla="*/ 333375 w 1519238"/>
              <a:gd name="connsiteY31" fmla="*/ 667061 h 3603219"/>
              <a:gd name="connsiteX32" fmla="*/ 347663 w 1519238"/>
              <a:gd name="connsiteY32" fmla="*/ 652773 h 3603219"/>
              <a:gd name="connsiteX33" fmla="*/ 357188 w 1519238"/>
              <a:gd name="connsiteY33" fmla="*/ 638486 h 3603219"/>
              <a:gd name="connsiteX34" fmla="*/ 385763 w 1519238"/>
              <a:gd name="connsiteY34" fmla="*/ 614673 h 3603219"/>
              <a:gd name="connsiteX35" fmla="*/ 395288 w 1519238"/>
              <a:gd name="connsiteY35" fmla="*/ 600386 h 3603219"/>
              <a:gd name="connsiteX36" fmla="*/ 409575 w 1519238"/>
              <a:gd name="connsiteY36" fmla="*/ 581336 h 3603219"/>
              <a:gd name="connsiteX37" fmla="*/ 433388 w 1519238"/>
              <a:gd name="connsiteY37" fmla="*/ 552761 h 3603219"/>
              <a:gd name="connsiteX38" fmla="*/ 452438 w 1519238"/>
              <a:gd name="connsiteY38" fmla="*/ 543236 h 3603219"/>
              <a:gd name="connsiteX39" fmla="*/ 481013 w 1519238"/>
              <a:gd name="connsiteY39" fmla="*/ 509898 h 3603219"/>
              <a:gd name="connsiteX40" fmla="*/ 514350 w 1519238"/>
              <a:gd name="connsiteY40" fmla="*/ 471798 h 3603219"/>
              <a:gd name="connsiteX41" fmla="*/ 557213 w 1519238"/>
              <a:gd name="connsiteY41" fmla="*/ 428936 h 3603219"/>
              <a:gd name="connsiteX42" fmla="*/ 590550 w 1519238"/>
              <a:gd name="connsiteY42" fmla="*/ 395598 h 3603219"/>
              <a:gd name="connsiteX43" fmla="*/ 609600 w 1519238"/>
              <a:gd name="connsiteY43" fmla="*/ 333686 h 3603219"/>
              <a:gd name="connsiteX44" fmla="*/ 628650 w 1519238"/>
              <a:gd name="connsiteY44" fmla="*/ 305111 h 3603219"/>
              <a:gd name="connsiteX45" fmla="*/ 652463 w 1519238"/>
              <a:gd name="connsiteY45" fmla="*/ 271773 h 3603219"/>
              <a:gd name="connsiteX46" fmla="*/ 676275 w 1519238"/>
              <a:gd name="connsiteY46" fmla="*/ 243198 h 3603219"/>
              <a:gd name="connsiteX47" fmla="*/ 690563 w 1519238"/>
              <a:gd name="connsiteY47" fmla="*/ 209861 h 3603219"/>
              <a:gd name="connsiteX48" fmla="*/ 700088 w 1519238"/>
              <a:gd name="connsiteY48" fmla="*/ 181286 h 3603219"/>
              <a:gd name="connsiteX49" fmla="*/ 714375 w 1519238"/>
              <a:gd name="connsiteY49" fmla="*/ 157473 h 3603219"/>
              <a:gd name="connsiteX50" fmla="*/ 742950 w 1519238"/>
              <a:gd name="connsiteY50" fmla="*/ 133661 h 3603219"/>
              <a:gd name="connsiteX51" fmla="*/ 747713 w 1519238"/>
              <a:gd name="connsiteY51" fmla="*/ 119373 h 3603219"/>
              <a:gd name="connsiteX52" fmla="*/ 733425 w 1519238"/>
              <a:gd name="connsiteY52" fmla="*/ 90798 h 3603219"/>
              <a:gd name="connsiteX53" fmla="*/ 728663 w 1519238"/>
              <a:gd name="connsiteY53" fmla="*/ 76511 h 3603219"/>
              <a:gd name="connsiteX54" fmla="*/ 757238 w 1519238"/>
              <a:gd name="connsiteY54" fmla="*/ 90798 h 3603219"/>
              <a:gd name="connsiteX55" fmla="*/ 766763 w 1519238"/>
              <a:gd name="connsiteY55" fmla="*/ 105086 h 3603219"/>
              <a:gd name="connsiteX56" fmla="*/ 757238 w 1519238"/>
              <a:gd name="connsiteY56" fmla="*/ 71748 h 3603219"/>
              <a:gd name="connsiteX57" fmla="*/ 747713 w 1519238"/>
              <a:gd name="connsiteY57" fmla="*/ 57461 h 3603219"/>
              <a:gd name="connsiteX58" fmla="*/ 742950 w 1519238"/>
              <a:gd name="connsiteY58" fmla="*/ 43173 h 3603219"/>
              <a:gd name="connsiteX59" fmla="*/ 733425 w 1519238"/>
              <a:gd name="connsiteY59" fmla="*/ 28886 h 3603219"/>
              <a:gd name="connsiteX60" fmla="*/ 752475 w 1519238"/>
              <a:gd name="connsiteY60" fmla="*/ 38411 h 3603219"/>
              <a:gd name="connsiteX61" fmla="*/ 766763 w 1519238"/>
              <a:gd name="connsiteY61" fmla="*/ 43173 h 3603219"/>
              <a:gd name="connsiteX62" fmla="*/ 781050 w 1519238"/>
              <a:gd name="connsiteY62" fmla="*/ 43173 h 3603219"/>
              <a:gd name="connsiteX63" fmla="*/ 766763 w 1519238"/>
              <a:gd name="connsiteY63" fmla="*/ 14598 h 3603219"/>
              <a:gd name="connsiteX64" fmla="*/ 762000 w 1519238"/>
              <a:gd name="connsiteY64" fmla="*/ 311 h 3603219"/>
              <a:gd name="connsiteX65" fmla="*/ 804863 w 1519238"/>
              <a:gd name="connsiteY65" fmla="*/ 19361 h 3603219"/>
              <a:gd name="connsiteX66" fmla="*/ 814388 w 1519238"/>
              <a:gd name="connsiteY66" fmla="*/ 33648 h 3603219"/>
              <a:gd name="connsiteX67" fmla="*/ 857250 w 1519238"/>
              <a:gd name="connsiteY67" fmla="*/ 62223 h 3603219"/>
              <a:gd name="connsiteX68" fmla="*/ 876300 w 1519238"/>
              <a:gd name="connsiteY68" fmla="*/ 71748 h 3603219"/>
              <a:gd name="connsiteX69" fmla="*/ 890588 w 1519238"/>
              <a:gd name="connsiteY69" fmla="*/ 86036 h 3603219"/>
              <a:gd name="connsiteX70" fmla="*/ 904875 w 1519238"/>
              <a:gd name="connsiteY70" fmla="*/ 90798 h 3603219"/>
              <a:gd name="connsiteX71" fmla="*/ 947738 w 1519238"/>
              <a:gd name="connsiteY71" fmla="*/ 105086 h 3603219"/>
              <a:gd name="connsiteX72" fmla="*/ 966788 w 1519238"/>
              <a:gd name="connsiteY72" fmla="*/ 114611 h 3603219"/>
              <a:gd name="connsiteX73" fmla="*/ 985838 w 1519238"/>
              <a:gd name="connsiteY73" fmla="*/ 143186 h 3603219"/>
              <a:gd name="connsiteX74" fmla="*/ 1028700 w 1519238"/>
              <a:gd name="connsiteY74" fmla="*/ 176523 h 3603219"/>
              <a:gd name="connsiteX75" fmla="*/ 1047750 w 1519238"/>
              <a:gd name="connsiteY75" fmla="*/ 205098 h 3603219"/>
              <a:gd name="connsiteX76" fmla="*/ 1090613 w 1519238"/>
              <a:gd name="connsiteY76" fmla="*/ 252723 h 3603219"/>
              <a:gd name="connsiteX77" fmla="*/ 1109663 w 1519238"/>
              <a:gd name="connsiteY77" fmla="*/ 281298 h 3603219"/>
              <a:gd name="connsiteX78" fmla="*/ 1114425 w 1519238"/>
              <a:gd name="connsiteY78" fmla="*/ 300348 h 3603219"/>
              <a:gd name="connsiteX79" fmla="*/ 1138238 w 1519238"/>
              <a:gd name="connsiteY79" fmla="*/ 343211 h 3603219"/>
              <a:gd name="connsiteX80" fmla="*/ 1166813 w 1519238"/>
              <a:gd name="connsiteY80" fmla="*/ 362261 h 3603219"/>
              <a:gd name="connsiteX81" fmla="*/ 1204913 w 1519238"/>
              <a:gd name="connsiteY81" fmla="*/ 371786 h 3603219"/>
              <a:gd name="connsiteX82" fmla="*/ 1214438 w 1519238"/>
              <a:gd name="connsiteY82" fmla="*/ 386073 h 3603219"/>
              <a:gd name="connsiteX83" fmla="*/ 1238250 w 1519238"/>
              <a:gd name="connsiteY83" fmla="*/ 414648 h 3603219"/>
              <a:gd name="connsiteX84" fmla="*/ 1247775 w 1519238"/>
              <a:gd name="connsiteY84" fmla="*/ 443223 h 3603219"/>
              <a:gd name="connsiteX85" fmla="*/ 1252538 w 1519238"/>
              <a:gd name="connsiteY85" fmla="*/ 457511 h 3603219"/>
              <a:gd name="connsiteX86" fmla="*/ 1262063 w 1519238"/>
              <a:gd name="connsiteY86" fmla="*/ 476561 h 3603219"/>
              <a:gd name="connsiteX87" fmla="*/ 1290638 w 1519238"/>
              <a:gd name="connsiteY87" fmla="*/ 519423 h 3603219"/>
              <a:gd name="connsiteX88" fmla="*/ 1300163 w 1519238"/>
              <a:gd name="connsiteY88" fmla="*/ 533711 h 3603219"/>
              <a:gd name="connsiteX89" fmla="*/ 1304925 w 1519238"/>
              <a:gd name="connsiteY89" fmla="*/ 547998 h 3603219"/>
              <a:gd name="connsiteX90" fmla="*/ 1319213 w 1519238"/>
              <a:gd name="connsiteY90" fmla="*/ 557523 h 3603219"/>
              <a:gd name="connsiteX91" fmla="*/ 1371600 w 1519238"/>
              <a:gd name="connsiteY91" fmla="*/ 581336 h 3603219"/>
              <a:gd name="connsiteX92" fmla="*/ 1390650 w 1519238"/>
              <a:gd name="connsiteY92" fmla="*/ 590861 h 3603219"/>
              <a:gd name="connsiteX93" fmla="*/ 1419225 w 1519238"/>
              <a:gd name="connsiteY93" fmla="*/ 600386 h 3603219"/>
              <a:gd name="connsiteX94" fmla="*/ 1462088 w 1519238"/>
              <a:gd name="connsiteY94" fmla="*/ 595623 h 3603219"/>
              <a:gd name="connsiteX95" fmla="*/ 1476375 w 1519238"/>
              <a:gd name="connsiteY95" fmla="*/ 590861 h 3603219"/>
              <a:gd name="connsiteX96" fmla="*/ 1485900 w 1519238"/>
              <a:gd name="connsiteY96" fmla="*/ 576573 h 3603219"/>
              <a:gd name="connsiteX97" fmla="*/ 1504950 w 1519238"/>
              <a:gd name="connsiteY97" fmla="*/ 571811 h 3603219"/>
              <a:gd name="connsiteX98" fmla="*/ 1519238 w 1519238"/>
              <a:gd name="connsiteY98" fmla="*/ 567048 h 3603219"/>
              <a:gd name="connsiteX99" fmla="*/ 1509713 w 1519238"/>
              <a:gd name="connsiteY99" fmla="*/ 705161 h 3603219"/>
              <a:gd name="connsiteX100" fmla="*/ 1504950 w 1519238"/>
              <a:gd name="connsiteY100" fmla="*/ 719448 h 3603219"/>
              <a:gd name="connsiteX101" fmla="*/ 1485900 w 1519238"/>
              <a:gd name="connsiteY101" fmla="*/ 748023 h 3603219"/>
              <a:gd name="connsiteX102" fmla="*/ 1466850 w 1519238"/>
              <a:gd name="connsiteY102" fmla="*/ 786123 h 3603219"/>
              <a:gd name="connsiteX103" fmla="*/ 1457325 w 1519238"/>
              <a:gd name="connsiteY103" fmla="*/ 824223 h 3603219"/>
              <a:gd name="connsiteX104" fmla="*/ 1447800 w 1519238"/>
              <a:gd name="connsiteY104" fmla="*/ 909948 h 3603219"/>
              <a:gd name="connsiteX105" fmla="*/ 1438275 w 1519238"/>
              <a:gd name="connsiteY105" fmla="*/ 1014723 h 3603219"/>
              <a:gd name="connsiteX106" fmla="*/ 1428750 w 1519238"/>
              <a:gd name="connsiteY106" fmla="*/ 1090923 h 3603219"/>
              <a:gd name="connsiteX107" fmla="*/ 1414463 w 1519238"/>
              <a:gd name="connsiteY107" fmla="*/ 1119498 h 3603219"/>
              <a:gd name="connsiteX108" fmla="*/ 1400175 w 1519238"/>
              <a:gd name="connsiteY108" fmla="*/ 1148073 h 3603219"/>
              <a:gd name="connsiteX109" fmla="*/ 1395413 w 1519238"/>
              <a:gd name="connsiteY109" fmla="*/ 1162361 h 3603219"/>
              <a:gd name="connsiteX110" fmla="*/ 1338263 w 1519238"/>
              <a:gd name="connsiteY110" fmla="*/ 1148073 h 3603219"/>
              <a:gd name="connsiteX111" fmla="*/ 1314450 w 1519238"/>
              <a:gd name="connsiteY111" fmla="*/ 1143311 h 3603219"/>
              <a:gd name="connsiteX112" fmla="*/ 1285875 w 1519238"/>
              <a:gd name="connsiteY112" fmla="*/ 1133786 h 3603219"/>
              <a:gd name="connsiteX113" fmla="*/ 1223963 w 1519238"/>
              <a:gd name="connsiteY113" fmla="*/ 1138548 h 3603219"/>
              <a:gd name="connsiteX114" fmla="*/ 1214438 w 1519238"/>
              <a:gd name="connsiteY114" fmla="*/ 1167123 h 3603219"/>
              <a:gd name="connsiteX115" fmla="*/ 1204913 w 1519238"/>
              <a:gd name="connsiteY115" fmla="*/ 1186173 h 3603219"/>
              <a:gd name="connsiteX116" fmla="*/ 1195388 w 1519238"/>
              <a:gd name="connsiteY116" fmla="*/ 1214748 h 3603219"/>
              <a:gd name="connsiteX117" fmla="*/ 1190625 w 1519238"/>
              <a:gd name="connsiteY117" fmla="*/ 1281423 h 3603219"/>
              <a:gd name="connsiteX118" fmla="*/ 1176338 w 1519238"/>
              <a:gd name="connsiteY118" fmla="*/ 1300473 h 3603219"/>
              <a:gd name="connsiteX119" fmla="*/ 1190625 w 1519238"/>
              <a:gd name="connsiteY119" fmla="*/ 1333811 h 3603219"/>
              <a:gd name="connsiteX120" fmla="*/ 1200150 w 1519238"/>
              <a:gd name="connsiteY120" fmla="*/ 1348098 h 3603219"/>
              <a:gd name="connsiteX121" fmla="*/ 1209675 w 1519238"/>
              <a:gd name="connsiteY121" fmla="*/ 1381436 h 3603219"/>
              <a:gd name="connsiteX122" fmla="*/ 1219200 w 1519238"/>
              <a:gd name="connsiteY122" fmla="*/ 1400486 h 3603219"/>
              <a:gd name="connsiteX123" fmla="*/ 1223963 w 1519238"/>
              <a:gd name="connsiteY123" fmla="*/ 1467161 h 3603219"/>
              <a:gd name="connsiteX124" fmla="*/ 1228725 w 1519238"/>
              <a:gd name="connsiteY124" fmla="*/ 1486211 h 3603219"/>
              <a:gd name="connsiteX125" fmla="*/ 1233488 w 1519238"/>
              <a:gd name="connsiteY125" fmla="*/ 1510023 h 3603219"/>
              <a:gd name="connsiteX126" fmla="*/ 1228725 w 1519238"/>
              <a:gd name="connsiteY126" fmla="*/ 1557648 h 3603219"/>
              <a:gd name="connsiteX127" fmla="*/ 1209675 w 1519238"/>
              <a:gd name="connsiteY127" fmla="*/ 1605273 h 3603219"/>
              <a:gd name="connsiteX128" fmla="*/ 1204913 w 1519238"/>
              <a:gd name="connsiteY128" fmla="*/ 1676711 h 3603219"/>
              <a:gd name="connsiteX129" fmla="*/ 1195388 w 1519238"/>
              <a:gd name="connsiteY129" fmla="*/ 1710048 h 3603219"/>
              <a:gd name="connsiteX130" fmla="*/ 1185863 w 1519238"/>
              <a:gd name="connsiteY130" fmla="*/ 1748148 h 3603219"/>
              <a:gd name="connsiteX131" fmla="*/ 1190625 w 1519238"/>
              <a:gd name="connsiteY131" fmla="*/ 1833873 h 3603219"/>
              <a:gd name="connsiteX132" fmla="*/ 1200150 w 1519238"/>
              <a:gd name="connsiteY132" fmla="*/ 1867211 h 3603219"/>
              <a:gd name="connsiteX133" fmla="*/ 1204913 w 1519238"/>
              <a:gd name="connsiteY133" fmla="*/ 1886261 h 3603219"/>
              <a:gd name="connsiteX134" fmla="*/ 1219200 w 1519238"/>
              <a:gd name="connsiteY134" fmla="*/ 1933886 h 3603219"/>
              <a:gd name="connsiteX135" fmla="*/ 1223963 w 1519238"/>
              <a:gd name="connsiteY135" fmla="*/ 2124386 h 3603219"/>
              <a:gd name="connsiteX136" fmla="*/ 1233488 w 1519238"/>
              <a:gd name="connsiteY136" fmla="*/ 2186298 h 3603219"/>
              <a:gd name="connsiteX137" fmla="*/ 1243013 w 1519238"/>
              <a:gd name="connsiteY137" fmla="*/ 2200586 h 3603219"/>
              <a:gd name="connsiteX138" fmla="*/ 1247775 w 1519238"/>
              <a:gd name="connsiteY138" fmla="*/ 2214873 h 3603219"/>
              <a:gd name="connsiteX139" fmla="*/ 1257300 w 1519238"/>
              <a:gd name="connsiteY139" fmla="*/ 2233923 h 3603219"/>
              <a:gd name="connsiteX140" fmla="*/ 1271588 w 1519238"/>
              <a:gd name="connsiteY140" fmla="*/ 2276786 h 3603219"/>
              <a:gd name="connsiteX141" fmla="*/ 1264444 w 1519238"/>
              <a:gd name="connsiteY141" fmla="*/ 2364892 h 3603219"/>
              <a:gd name="connsiteX142" fmla="*/ 1202532 w 1519238"/>
              <a:gd name="connsiteY142" fmla="*/ 2422042 h 3603219"/>
              <a:gd name="connsiteX143" fmla="*/ 1100138 w 1519238"/>
              <a:gd name="connsiteY143" fmla="*/ 2464906 h 3603219"/>
              <a:gd name="connsiteX144" fmla="*/ 1052512 w 1519238"/>
              <a:gd name="connsiteY144" fmla="*/ 2555392 h 3603219"/>
              <a:gd name="connsiteX145" fmla="*/ 1062037 w 1519238"/>
              <a:gd name="connsiteY145" fmla="*/ 2610161 h 3603219"/>
              <a:gd name="connsiteX146" fmla="*/ 1042987 w 1519238"/>
              <a:gd name="connsiteY146" fmla="*/ 2662548 h 3603219"/>
              <a:gd name="connsiteX147" fmla="*/ 1071563 w 1519238"/>
              <a:gd name="connsiteY147" fmla="*/ 2743510 h 3603219"/>
              <a:gd name="connsiteX148" fmla="*/ 1164431 w 1519238"/>
              <a:gd name="connsiteY148" fmla="*/ 2750652 h 3603219"/>
              <a:gd name="connsiteX149" fmla="*/ 1193006 w 1519238"/>
              <a:gd name="connsiteY149" fmla="*/ 2803040 h 3603219"/>
              <a:gd name="connsiteX150" fmla="*/ 1176337 w 1519238"/>
              <a:gd name="connsiteY150" fmla="*/ 2855426 h 3603219"/>
              <a:gd name="connsiteX151" fmla="*/ 1219200 w 1519238"/>
              <a:gd name="connsiteY151" fmla="*/ 2872095 h 3603219"/>
              <a:gd name="connsiteX152" fmla="*/ 1233488 w 1519238"/>
              <a:gd name="connsiteY152" fmla="*/ 2922101 h 3603219"/>
              <a:gd name="connsiteX153" fmla="*/ 1214438 w 1519238"/>
              <a:gd name="connsiteY153" fmla="*/ 2945912 h 3603219"/>
              <a:gd name="connsiteX154" fmla="*/ 1254919 w 1519238"/>
              <a:gd name="connsiteY154" fmla="*/ 2962581 h 3603219"/>
              <a:gd name="connsiteX155" fmla="*/ 1276350 w 1519238"/>
              <a:gd name="connsiteY155" fmla="*/ 3017349 h 3603219"/>
              <a:gd name="connsiteX156" fmla="*/ 1252537 w 1519238"/>
              <a:gd name="connsiteY156" fmla="*/ 3026874 h 3603219"/>
              <a:gd name="connsiteX157" fmla="*/ 1226344 w 1519238"/>
              <a:gd name="connsiteY157" fmla="*/ 3010204 h 3603219"/>
              <a:gd name="connsiteX158" fmla="*/ 959644 w 1519238"/>
              <a:gd name="connsiteY158" fmla="*/ 3060210 h 3603219"/>
              <a:gd name="connsiteX159" fmla="*/ 966788 w 1519238"/>
              <a:gd name="connsiteY159" fmla="*/ 3095929 h 3603219"/>
              <a:gd name="connsiteX160" fmla="*/ 904875 w 1519238"/>
              <a:gd name="connsiteY160" fmla="*/ 3103072 h 3603219"/>
              <a:gd name="connsiteX161" fmla="*/ 926306 w 1519238"/>
              <a:gd name="connsiteY161" fmla="*/ 3222133 h 3603219"/>
              <a:gd name="connsiteX162" fmla="*/ 892969 w 1519238"/>
              <a:gd name="connsiteY162" fmla="*/ 3286427 h 3603219"/>
              <a:gd name="connsiteX163" fmla="*/ 919163 w 1519238"/>
              <a:gd name="connsiteY163" fmla="*/ 3376914 h 3603219"/>
              <a:gd name="connsiteX164" fmla="*/ 902494 w 1519238"/>
              <a:gd name="connsiteY164" fmla="*/ 3412631 h 3603219"/>
              <a:gd name="connsiteX165" fmla="*/ 938213 w 1519238"/>
              <a:gd name="connsiteY165" fmla="*/ 3498356 h 3603219"/>
              <a:gd name="connsiteX166" fmla="*/ 909637 w 1519238"/>
              <a:gd name="connsiteY166" fmla="*/ 3595987 h 3603219"/>
              <a:gd name="connsiteX167" fmla="*/ 904875 w 1519238"/>
              <a:gd name="connsiteY167" fmla="*/ 3595987 h 3603219"/>
              <a:gd name="connsiteX0" fmla="*/ 0 w 1519238"/>
              <a:gd name="connsiteY0" fmla="*/ 1524311 h 3650868"/>
              <a:gd name="connsiteX1" fmla="*/ 23813 w 1519238"/>
              <a:gd name="connsiteY1" fmla="*/ 1486211 h 3650868"/>
              <a:gd name="connsiteX2" fmla="*/ 28575 w 1519238"/>
              <a:gd name="connsiteY2" fmla="*/ 1471923 h 3650868"/>
              <a:gd name="connsiteX3" fmla="*/ 47625 w 1519238"/>
              <a:gd name="connsiteY3" fmla="*/ 1438586 h 3650868"/>
              <a:gd name="connsiteX4" fmla="*/ 61913 w 1519238"/>
              <a:gd name="connsiteY4" fmla="*/ 1424298 h 3650868"/>
              <a:gd name="connsiteX5" fmla="*/ 80963 w 1519238"/>
              <a:gd name="connsiteY5" fmla="*/ 1395723 h 3650868"/>
              <a:gd name="connsiteX6" fmla="*/ 85725 w 1519238"/>
              <a:gd name="connsiteY6" fmla="*/ 1371911 h 3650868"/>
              <a:gd name="connsiteX7" fmla="*/ 119063 w 1519238"/>
              <a:gd name="connsiteY7" fmla="*/ 1338573 h 3650868"/>
              <a:gd name="connsiteX8" fmla="*/ 147638 w 1519238"/>
              <a:gd name="connsiteY8" fmla="*/ 1333811 h 3650868"/>
              <a:gd name="connsiteX9" fmla="*/ 157163 w 1519238"/>
              <a:gd name="connsiteY9" fmla="*/ 1305236 h 3650868"/>
              <a:gd name="connsiteX10" fmla="*/ 166688 w 1519238"/>
              <a:gd name="connsiteY10" fmla="*/ 1252848 h 3650868"/>
              <a:gd name="connsiteX11" fmla="*/ 157163 w 1519238"/>
              <a:gd name="connsiteY11" fmla="*/ 1176648 h 3650868"/>
              <a:gd name="connsiteX12" fmla="*/ 147638 w 1519238"/>
              <a:gd name="connsiteY12" fmla="*/ 1148073 h 3650868"/>
              <a:gd name="connsiteX13" fmla="*/ 142875 w 1519238"/>
              <a:gd name="connsiteY13" fmla="*/ 1114736 h 3650868"/>
              <a:gd name="connsiteX14" fmla="*/ 133350 w 1519238"/>
              <a:gd name="connsiteY14" fmla="*/ 1095686 h 3650868"/>
              <a:gd name="connsiteX15" fmla="*/ 128588 w 1519238"/>
              <a:gd name="connsiteY15" fmla="*/ 1081398 h 3650868"/>
              <a:gd name="connsiteX16" fmla="*/ 133350 w 1519238"/>
              <a:gd name="connsiteY16" fmla="*/ 986148 h 3650868"/>
              <a:gd name="connsiteX17" fmla="*/ 138113 w 1519238"/>
              <a:gd name="connsiteY17" fmla="*/ 971861 h 3650868"/>
              <a:gd name="connsiteX18" fmla="*/ 147638 w 1519238"/>
              <a:gd name="connsiteY18" fmla="*/ 957573 h 3650868"/>
              <a:gd name="connsiteX19" fmla="*/ 161925 w 1519238"/>
              <a:gd name="connsiteY19" fmla="*/ 943286 h 3650868"/>
              <a:gd name="connsiteX20" fmla="*/ 176213 w 1519238"/>
              <a:gd name="connsiteY20" fmla="*/ 900423 h 3650868"/>
              <a:gd name="connsiteX21" fmla="*/ 180975 w 1519238"/>
              <a:gd name="connsiteY21" fmla="*/ 886136 h 3650868"/>
              <a:gd name="connsiteX22" fmla="*/ 190500 w 1519238"/>
              <a:gd name="connsiteY22" fmla="*/ 867086 h 3650868"/>
              <a:gd name="connsiteX23" fmla="*/ 204788 w 1519238"/>
              <a:gd name="connsiteY23" fmla="*/ 814698 h 3650868"/>
              <a:gd name="connsiteX24" fmla="*/ 214313 w 1519238"/>
              <a:gd name="connsiteY24" fmla="*/ 781361 h 3650868"/>
              <a:gd name="connsiteX25" fmla="*/ 223838 w 1519238"/>
              <a:gd name="connsiteY25" fmla="*/ 767073 h 3650868"/>
              <a:gd name="connsiteX26" fmla="*/ 242888 w 1519238"/>
              <a:gd name="connsiteY26" fmla="*/ 733736 h 3650868"/>
              <a:gd name="connsiteX27" fmla="*/ 280988 w 1519238"/>
              <a:gd name="connsiteY27" fmla="*/ 714686 h 3650868"/>
              <a:gd name="connsiteX28" fmla="*/ 300038 w 1519238"/>
              <a:gd name="connsiteY28" fmla="*/ 705161 h 3650868"/>
              <a:gd name="connsiteX29" fmla="*/ 314325 w 1519238"/>
              <a:gd name="connsiteY29" fmla="*/ 690873 h 3650868"/>
              <a:gd name="connsiteX30" fmla="*/ 328613 w 1519238"/>
              <a:gd name="connsiteY30" fmla="*/ 681348 h 3650868"/>
              <a:gd name="connsiteX31" fmla="*/ 333375 w 1519238"/>
              <a:gd name="connsiteY31" fmla="*/ 667061 h 3650868"/>
              <a:gd name="connsiteX32" fmla="*/ 347663 w 1519238"/>
              <a:gd name="connsiteY32" fmla="*/ 652773 h 3650868"/>
              <a:gd name="connsiteX33" fmla="*/ 357188 w 1519238"/>
              <a:gd name="connsiteY33" fmla="*/ 638486 h 3650868"/>
              <a:gd name="connsiteX34" fmla="*/ 385763 w 1519238"/>
              <a:gd name="connsiteY34" fmla="*/ 614673 h 3650868"/>
              <a:gd name="connsiteX35" fmla="*/ 395288 w 1519238"/>
              <a:gd name="connsiteY35" fmla="*/ 600386 h 3650868"/>
              <a:gd name="connsiteX36" fmla="*/ 409575 w 1519238"/>
              <a:gd name="connsiteY36" fmla="*/ 581336 h 3650868"/>
              <a:gd name="connsiteX37" fmla="*/ 433388 w 1519238"/>
              <a:gd name="connsiteY37" fmla="*/ 552761 h 3650868"/>
              <a:gd name="connsiteX38" fmla="*/ 452438 w 1519238"/>
              <a:gd name="connsiteY38" fmla="*/ 543236 h 3650868"/>
              <a:gd name="connsiteX39" fmla="*/ 481013 w 1519238"/>
              <a:gd name="connsiteY39" fmla="*/ 509898 h 3650868"/>
              <a:gd name="connsiteX40" fmla="*/ 514350 w 1519238"/>
              <a:gd name="connsiteY40" fmla="*/ 471798 h 3650868"/>
              <a:gd name="connsiteX41" fmla="*/ 557213 w 1519238"/>
              <a:gd name="connsiteY41" fmla="*/ 428936 h 3650868"/>
              <a:gd name="connsiteX42" fmla="*/ 590550 w 1519238"/>
              <a:gd name="connsiteY42" fmla="*/ 395598 h 3650868"/>
              <a:gd name="connsiteX43" fmla="*/ 609600 w 1519238"/>
              <a:gd name="connsiteY43" fmla="*/ 333686 h 3650868"/>
              <a:gd name="connsiteX44" fmla="*/ 628650 w 1519238"/>
              <a:gd name="connsiteY44" fmla="*/ 305111 h 3650868"/>
              <a:gd name="connsiteX45" fmla="*/ 652463 w 1519238"/>
              <a:gd name="connsiteY45" fmla="*/ 271773 h 3650868"/>
              <a:gd name="connsiteX46" fmla="*/ 676275 w 1519238"/>
              <a:gd name="connsiteY46" fmla="*/ 243198 h 3650868"/>
              <a:gd name="connsiteX47" fmla="*/ 690563 w 1519238"/>
              <a:gd name="connsiteY47" fmla="*/ 209861 h 3650868"/>
              <a:gd name="connsiteX48" fmla="*/ 700088 w 1519238"/>
              <a:gd name="connsiteY48" fmla="*/ 181286 h 3650868"/>
              <a:gd name="connsiteX49" fmla="*/ 714375 w 1519238"/>
              <a:gd name="connsiteY49" fmla="*/ 157473 h 3650868"/>
              <a:gd name="connsiteX50" fmla="*/ 742950 w 1519238"/>
              <a:gd name="connsiteY50" fmla="*/ 133661 h 3650868"/>
              <a:gd name="connsiteX51" fmla="*/ 747713 w 1519238"/>
              <a:gd name="connsiteY51" fmla="*/ 119373 h 3650868"/>
              <a:gd name="connsiteX52" fmla="*/ 733425 w 1519238"/>
              <a:gd name="connsiteY52" fmla="*/ 90798 h 3650868"/>
              <a:gd name="connsiteX53" fmla="*/ 728663 w 1519238"/>
              <a:gd name="connsiteY53" fmla="*/ 76511 h 3650868"/>
              <a:gd name="connsiteX54" fmla="*/ 757238 w 1519238"/>
              <a:gd name="connsiteY54" fmla="*/ 90798 h 3650868"/>
              <a:gd name="connsiteX55" fmla="*/ 766763 w 1519238"/>
              <a:gd name="connsiteY55" fmla="*/ 105086 h 3650868"/>
              <a:gd name="connsiteX56" fmla="*/ 757238 w 1519238"/>
              <a:gd name="connsiteY56" fmla="*/ 71748 h 3650868"/>
              <a:gd name="connsiteX57" fmla="*/ 747713 w 1519238"/>
              <a:gd name="connsiteY57" fmla="*/ 57461 h 3650868"/>
              <a:gd name="connsiteX58" fmla="*/ 742950 w 1519238"/>
              <a:gd name="connsiteY58" fmla="*/ 43173 h 3650868"/>
              <a:gd name="connsiteX59" fmla="*/ 733425 w 1519238"/>
              <a:gd name="connsiteY59" fmla="*/ 28886 h 3650868"/>
              <a:gd name="connsiteX60" fmla="*/ 752475 w 1519238"/>
              <a:gd name="connsiteY60" fmla="*/ 38411 h 3650868"/>
              <a:gd name="connsiteX61" fmla="*/ 766763 w 1519238"/>
              <a:gd name="connsiteY61" fmla="*/ 43173 h 3650868"/>
              <a:gd name="connsiteX62" fmla="*/ 781050 w 1519238"/>
              <a:gd name="connsiteY62" fmla="*/ 43173 h 3650868"/>
              <a:gd name="connsiteX63" fmla="*/ 766763 w 1519238"/>
              <a:gd name="connsiteY63" fmla="*/ 14598 h 3650868"/>
              <a:gd name="connsiteX64" fmla="*/ 762000 w 1519238"/>
              <a:gd name="connsiteY64" fmla="*/ 311 h 3650868"/>
              <a:gd name="connsiteX65" fmla="*/ 804863 w 1519238"/>
              <a:gd name="connsiteY65" fmla="*/ 19361 h 3650868"/>
              <a:gd name="connsiteX66" fmla="*/ 814388 w 1519238"/>
              <a:gd name="connsiteY66" fmla="*/ 33648 h 3650868"/>
              <a:gd name="connsiteX67" fmla="*/ 857250 w 1519238"/>
              <a:gd name="connsiteY67" fmla="*/ 62223 h 3650868"/>
              <a:gd name="connsiteX68" fmla="*/ 876300 w 1519238"/>
              <a:gd name="connsiteY68" fmla="*/ 71748 h 3650868"/>
              <a:gd name="connsiteX69" fmla="*/ 890588 w 1519238"/>
              <a:gd name="connsiteY69" fmla="*/ 86036 h 3650868"/>
              <a:gd name="connsiteX70" fmla="*/ 904875 w 1519238"/>
              <a:gd name="connsiteY70" fmla="*/ 90798 h 3650868"/>
              <a:gd name="connsiteX71" fmla="*/ 947738 w 1519238"/>
              <a:gd name="connsiteY71" fmla="*/ 105086 h 3650868"/>
              <a:gd name="connsiteX72" fmla="*/ 966788 w 1519238"/>
              <a:gd name="connsiteY72" fmla="*/ 114611 h 3650868"/>
              <a:gd name="connsiteX73" fmla="*/ 985838 w 1519238"/>
              <a:gd name="connsiteY73" fmla="*/ 143186 h 3650868"/>
              <a:gd name="connsiteX74" fmla="*/ 1028700 w 1519238"/>
              <a:gd name="connsiteY74" fmla="*/ 176523 h 3650868"/>
              <a:gd name="connsiteX75" fmla="*/ 1047750 w 1519238"/>
              <a:gd name="connsiteY75" fmla="*/ 205098 h 3650868"/>
              <a:gd name="connsiteX76" fmla="*/ 1090613 w 1519238"/>
              <a:gd name="connsiteY76" fmla="*/ 252723 h 3650868"/>
              <a:gd name="connsiteX77" fmla="*/ 1109663 w 1519238"/>
              <a:gd name="connsiteY77" fmla="*/ 281298 h 3650868"/>
              <a:gd name="connsiteX78" fmla="*/ 1114425 w 1519238"/>
              <a:gd name="connsiteY78" fmla="*/ 300348 h 3650868"/>
              <a:gd name="connsiteX79" fmla="*/ 1138238 w 1519238"/>
              <a:gd name="connsiteY79" fmla="*/ 343211 h 3650868"/>
              <a:gd name="connsiteX80" fmla="*/ 1166813 w 1519238"/>
              <a:gd name="connsiteY80" fmla="*/ 362261 h 3650868"/>
              <a:gd name="connsiteX81" fmla="*/ 1204913 w 1519238"/>
              <a:gd name="connsiteY81" fmla="*/ 371786 h 3650868"/>
              <a:gd name="connsiteX82" fmla="*/ 1214438 w 1519238"/>
              <a:gd name="connsiteY82" fmla="*/ 386073 h 3650868"/>
              <a:gd name="connsiteX83" fmla="*/ 1238250 w 1519238"/>
              <a:gd name="connsiteY83" fmla="*/ 414648 h 3650868"/>
              <a:gd name="connsiteX84" fmla="*/ 1247775 w 1519238"/>
              <a:gd name="connsiteY84" fmla="*/ 443223 h 3650868"/>
              <a:gd name="connsiteX85" fmla="*/ 1252538 w 1519238"/>
              <a:gd name="connsiteY85" fmla="*/ 457511 h 3650868"/>
              <a:gd name="connsiteX86" fmla="*/ 1262063 w 1519238"/>
              <a:gd name="connsiteY86" fmla="*/ 476561 h 3650868"/>
              <a:gd name="connsiteX87" fmla="*/ 1290638 w 1519238"/>
              <a:gd name="connsiteY87" fmla="*/ 519423 h 3650868"/>
              <a:gd name="connsiteX88" fmla="*/ 1300163 w 1519238"/>
              <a:gd name="connsiteY88" fmla="*/ 533711 h 3650868"/>
              <a:gd name="connsiteX89" fmla="*/ 1304925 w 1519238"/>
              <a:gd name="connsiteY89" fmla="*/ 547998 h 3650868"/>
              <a:gd name="connsiteX90" fmla="*/ 1319213 w 1519238"/>
              <a:gd name="connsiteY90" fmla="*/ 557523 h 3650868"/>
              <a:gd name="connsiteX91" fmla="*/ 1371600 w 1519238"/>
              <a:gd name="connsiteY91" fmla="*/ 581336 h 3650868"/>
              <a:gd name="connsiteX92" fmla="*/ 1390650 w 1519238"/>
              <a:gd name="connsiteY92" fmla="*/ 590861 h 3650868"/>
              <a:gd name="connsiteX93" fmla="*/ 1419225 w 1519238"/>
              <a:gd name="connsiteY93" fmla="*/ 600386 h 3650868"/>
              <a:gd name="connsiteX94" fmla="*/ 1462088 w 1519238"/>
              <a:gd name="connsiteY94" fmla="*/ 595623 h 3650868"/>
              <a:gd name="connsiteX95" fmla="*/ 1476375 w 1519238"/>
              <a:gd name="connsiteY95" fmla="*/ 590861 h 3650868"/>
              <a:gd name="connsiteX96" fmla="*/ 1485900 w 1519238"/>
              <a:gd name="connsiteY96" fmla="*/ 576573 h 3650868"/>
              <a:gd name="connsiteX97" fmla="*/ 1504950 w 1519238"/>
              <a:gd name="connsiteY97" fmla="*/ 571811 h 3650868"/>
              <a:gd name="connsiteX98" fmla="*/ 1519238 w 1519238"/>
              <a:gd name="connsiteY98" fmla="*/ 567048 h 3650868"/>
              <a:gd name="connsiteX99" fmla="*/ 1509713 w 1519238"/>
              <a:gd name="connsiteY99" fmla="*/ 705161 h 3650868"/>
              <a:gd name="connsiteX100" fmla="*/ 1504950 w 1519238"/>
              <a:gd name="connsiteY100" fmla="*/ 719448 h 3650868"/>
              <a:gd name="connsiteX101" fmla="*/ 1485900 w 1519238"/>
              <a:gd name="connsiteY101" fmla="*/ 748023 h 3650868"/>
              <a:gd name="connsiteX102" fmla="*/ 1466850 w 1519238"/>
              <a:gd name="connsiteY102" fmla="*/ 786123 h 3650868"/>
              <a:gd name="connsiteX103" fmla="*/ 1457325 w 1519238"/>
              <a:gd name="connsiteY103" fmla="*/ 824223 h 3650868"/>
              <a:gd name="connsiteX104" fmla="*/ 1447800 w 1519238"/>
              <a:gd name="connsiteY104" fmla="*/ 909948 h 3650868"/>
              <a:gd name="connsiteX105" fmla="*/ 1438275 w 1519238"/>
              <a:gd name="connsiteY105" fmla="*/ 1014723 h 3650868"/>
              <a:gd name="connsiteX106" fmla="*/ 1428750 w 1519238"/>
              <a:gd name="connsiteY106" fmla="*/ 1090923 h 3650868"/>
              <a:gd name="connsiteX107" fmla="*/ 1414463 w 1519238"/>
              <a:gd name="connsiteY107" fmla="*/ 1119498 h 3650868"/>
              <a:gd name="connsiteX108" fmla="*/ 1400175 w 1519238"/>
              <a:gd name="connsiteY108" fmla="*/ 1148073 h 3650868"/>
              <a:gd name="connsiteX109" fmla="*/ 1395413 w 1519238"/>
              <a:gd name="connsiteY109" fmla="*/ 1162361 h 3650868"/>
              <a:gd name="connsiteX110" fmla="*/ 1338263 w 1519238"/>
              <a:gd name="connsiteY110" fmla="*/ 1148073 h 3650868"/>
              <a:gd name="connsiteX111" fmla="*/ 1314450 w 1519238"/>
              <a:gd name="connsiteY111" fmla="*/ 1143311 h 3650868"/>
              <a:gd name="connsiteX112" fmla="*/ 1285875 w 1519238"/>
              <a:gd name="connsiteY112" fmla="*/ 1133786 h 3650868"/>
              <a:gd name="connsiteX113" fmla="*/ 1223963 w 1519238"/>
              <a:gd name="connsiteY113" fmla="*/ 1138548 h 3650868"/>
              <a:gd name="connsiteX114" fmla="*/ 1214438 w 1519238"/>
              <a:gd name="connsiteY114" fmla="*/ 1167123 h 3650868"/>
              <a:gd name="connsiteX115" fmla="*/ 1204913 w 1519238"/>
              <a:gd name="connsiteY115" fmla="*/ 1186173 h 3650868"/>
              <a:gd name="connsiteX116" fmla="*/ 1195388 w 1519238"/>
              <a:gd name="connsiteY116" fmla="*/ 1214748 h 3650868"/>
              <a:gd name="connsiteX117" fmla="*/ 1190625 w 1519238"/>
              <a:gd name="connsiteY117" fmla="*/ 1281423 h 3650868"/>
              <a:gd name="connsiteX118" fmla="*/ 1176338 w 1519238"/>
              <a:gd name="connsiteY118" fmla="*/ 1300473 h 3650868"/>
              <a:gd name="connsiteX119" fmla="*/ 1190625 w 1519238"/>
              <a:gd name="connsiteY119" fmla="*/ 1333811 h 3650868"/>
              <a:gd name="connsiteX120" fmla="*/ 1200150 w 1519238"/>
              <a:gd name="connsiteY120" fmla="*/ 1348098 h 3650868"/>
              <a:gd name="connsiteX121" fmla="*/ 1209675 w 1519238"/>
              <a:gd name="connsiteY121" fmla="*/ 1381436 h 3650868"/>
              <a:gd name="connsiteX122" fmla="*/ 1219200 w 1519238"/>
              <a:gd name="connsiteY122" fmla="*/ 1400486 h 3650868"/>
              <a:gd name="connsiteX123" fmla="*/ 1223963 w 1519238"/>
              <a:gd name="connsiteY123" fmla="*/ 1467161 h 3650868"/>
              <a:gd name="connsiteX124" fmla="*/ 1228725 w 1519238"/>
              <a:gd name="connsiteY124" fmla="*/ 1486211 h 3650868"/>
              <a:gd name="connsiteX125" fmla="*/ 1233488 w 1519238"/>
              <a:gd name="connsiteY125" fmla="*/ 1510023 h 3650868"/>
              <a:gd name="connsiteX126" fmla="*/ 1228725 w 1519238"/>
              <a:gd name="connsiteY126" fmla="*/ 1557648 h 3650868"/>
              <a:gd name="connsiteX127" fmla="*/ 1209675 w 1519238"/>
              <a:gd name="connsiteY127" fmla="*/ 1605273 h 3650868"/>
              <a:gd name="connsiteX128" fmla="*/ 1204913 w 1519238"/>
              <a:gd name="connsiteY128" fmla="*/ 1676711 h 3650868"/>
              <a:gd name="connsiteX129" fmla="*/ 1195388 w 1519238"/>
              <a:gd name="connsiteY129" fmla="*/ 1710048 h 3650868"/>
              <a:gd name="connsiteX130" fmla="*/ 1185863 w 1519238"/>
              <a:gd name="connsiteY130" fmla="*/ 1748148 h 3650868"/>
              <a:gd name="connsiteX131" fmla="*/ 1190625 w 1519238"/>
              <a:gd name="connsiteY131" fmla="*/ 1833873 h 3650868"/>
              <a:gd name="connsiteX132" fmla="*/ 1200150 w 1519238"/>
              <a:gd name="connsiteY132" fmla="*/ 1867211 h 3650868"/>
              <a:gd name="connsiteX133" fmla="*/ 1204913 w 1519238"/>
              <a:gd name="connsiteY133" fmla="*/ 1886261 h 3650868"/>
              <a:gd name="connsiteX134" fmla="*/ 1219200 w 1519238"/>
              <a:gd name="connsiteY134" fmla="*/ 1933886 h 3650868"/>
              <a:gd name="connsiteX135" fmla="*/ 1223963 w 1519238"/>
              <a:gd name="connsiteY135" fmla="*/ 2124386 h 3650868"/>
              <a:gd name="connsiteX136" fmla="*/ 1233488 w 1519238"/>
              <a:gd name="connsiteY136" fmla="*/ 2186298 h 3650868"/>
              <a:gd name="connsiteX137" fmla="*/ 1243013 w 1519238"/>
              <a:gd name="connsiteY137" fmla="*/ 2200586 h 3650868"/>
              <a:gd name="connsiteX138" fmla="*/ 1247775 w 1519238"/>
              <a:gd name="connsiteY138" fmla="*/ 2214873 h 3650868"/>
              <a:gd name="connsiteX139" fmla="*/ 1257300 w 1519238"/>
              <a:gd name="connsiteY139" fmla="*/ 2233923 h 3650868"/>
              <a:gd name="connsiteX140" fmla="*/ 1271588 w 1519238"/>
              <a:gd name="connsiteY140" fmla="*/ 2276786 h 3650868"/>
              <a:gd name="connsiteX141" fmla="*/ 1264444 w 1519238"/>
              <a:gd name="connsiteY141" fmla="*/ 2364892 h 3650868"/>
              <a:gd name="connsiteX142" fmla="*/ 1202532 w 1519238"/>
              <a:gd name="connsiteY142" fmla="*/ 2422042 h 3650868"/>
              <a:gd name="connsiteX143" fmla="*/ 1100138 w 1519238"/>
              <a:gd name="connsiteY143" fmla="*/ 2464906 h 3650868"/>
              <a:gd name="connsiteX144" fmla="*/ 1052512 w 1519238"/>
              <a:gd name="connsiteY144" fmla="*/ 2555392 h 3650868"/>
              <a:gd name="connsiteX145" fmla="*/ 1062037 w 1519238"/>
              <a:gd name="connsiteY145" fmla="*/ 2610161 h 3650868"/>
              <a:gd name="connsiteX146" fmla="*/ 1042987 w 1519238"/>
              <a:gd name="connsiteY146" fmla="*/ 2662548 h 3650868"/>
              <a:gd name="connsiteX147" fmla="*/ 1071563 w 1519238"/>
              <a:gd name="connsiteY147" fmla="*/ 2743510 h 3650868"/>
              <a:gd name="connsiteX148" fmla="*/ 1164431 w 1519238"/>
              <a:gd name="connsiteY148" fmla="*/ 2750652 h 3650868"/>
              <a:gd name="connsiteX149" fmla="*/ 1193006 w 1519238"/>
              <a:gd name="connsiteY149" fmla="*/ 2803040 h 3650868"/>
              <a:gd name="connsiteX150" fmla="*/ 1176337 w 1519238"/>
              <a:gd name="connsiteY150" fmla="*/ 2855426 h 3650868"/>
              <a:gd name="connsiteX151" fmla="*/ 1219200 w 1519238"/>
              <a:gd name="connsiteY151" fmla="*/ 2872095 h 3650868"/>
              <a:gd name="connsiteX152" fmla="*/ 1233488 w 1519238"/>
              <a:gd name="connsiteY152" fmla="*/ 2922101 h 3650868"/>
              <a:gd name="connsiteX153" fmla="*/ 1214438 w 1519238"/>
              <a:gd name="connsiteY153" fmla="*/ 2945912 h 3650868"/>
              <a:gd name="connsiteX154" fmla="*/ 1254919 w 1519238"/>
              <a:gd name="connsiteY154" fmla="*/ 2962581 h 3650868"/>
              <a:gd name="connsiteX155" fmla="*/ 1276350 w 1519238"/>
              <a:gd name="connsiteY155" fmla="*/ 3017349 h 3650868"/>
              <a:gd name="connsiteX156" fmla="*/ 1252537 w 1519238"/>
              <a:gd name="connsiteY156" fmla="*/ 3026874 h 3650868"/>
              <a:gd name="connsiteX157" fmla="*/ 1226344 w 1519238"/>
              <a:gd name="connsiteY157" fmla="*/ 3010204 h 3650868"/>
              <a:gd name="connsiteX158" fmla="*/ 959644 w 1519238"/>
              <a:gd name="connsiteY158" fmla="*/ 3060210 h 3650868"/>
              <a:gd name="connsiteX159" fmla="*/ 966788 w 1519238"/>
              <a:gd name="connsiteY159" fmla="*/ 3095929 h 3650868"/>
              <a:gd name="connsiteX160" fmla="*/ 904875 w 1519238"/>
              <a:gd name="connsiteY160" fmla="*/ 3103072 h 3650868"/>
              <a:gd name="connsiteX161" fmla="*/ 926306 w 1519238"/>
              <a:gd name="connsiteY161" fmla="*/ 3222133 h 3650868"/>
              <a:gd name="connsiteX162" fmla="*/ 892969 w 1519238"/>
              <a:gd name="connsiteY162" fmla="*/ 3286427 h 3650868"/>
              <a:gd name="connsiteX163" fmla="*/ 919163 w 1519238"/>
              <a:gd name="connsiteY163" fmla="*/ 3376914 h 3650868"/>
              <a:gd name="connsiteX164" fmla="*/ 902494 w 1519238"/>
              <a:gd name="connsiteY164" fmla="*/ 3412631 h 3650868"/>
              <a:gd name="connsiteX165" fmla="*/ 938213 w 1519238"/>
              <a:gd name="connsiteY165" fmla="*/ 3498356 h 3650868"/>
              <a:gd name="connsiteX166" fmla="*/ 840581 w 1519238"/>
              <a:gd name="connsiteY166" fmla="*/ 3648374 h 3650868"/>
              <a:gd name="connsiteX167" fmla="*/ 904875 w 1519238"/>
              <a:gd name="connsiteY167" fmla="*/ 3595987 h 3650868"/>
              <a:gd name="connsiteX0" fmla="*/ 0 w 1519238"/>
              <a:gd name="connsiteY0" fmla="*/ 1524311 h 3595987"/>
              <a:gd name="connsiteX1" fmla="*/ 23813 w 1519238"/>
              <a:gd name="connsiteY1" fmla="*/ 1486211 h 3595987"/>
              <a:gd name="connsiteX2" fmla="*/ 28575 w 1519238"/>
              <a:gd name="connsiteY2" fmla="*/ 1471923 h 3595987"/>
              <a:gd name="connsiteX3" fmla="*/ 47625 w 1519238"/>
              <a:gd name="connsiteY3" fmla="*/ 1438586 h 3595987"/>
              <a:gd name="connsiteX4" fmla="*/ 61913 w 1519238"/>
              <a:gd name="connsiteY4" fmla="*/ 1424298 h 3595987"/>
              <a:gd name="connsiteX5" fmla="*/ 80963 w 1519238"/>
              <a:gd name="connsiteY5" fmla="*/ 1395723 h 3595987"/>
              <a:gd name="connsiteX6" fmla="*/ 85725 w 1519238"/>
              <a:gd name="connsiteY6" fmla="*/ 1371911 h 3595987"/>
              <a:gd name="connsiteX7" fmla="*/ 119063 w 1519238"/>
              <a:gd name="connsiteY7" fmla="*/ 1338573 h 3595987"/>
              <a:gd name="connsiteX8" fmla="*/ 147638 w 1519238"/>
              <a:gd name="connsiteY8" fmla="*/ 1333811 h 3595987"/>
              <a:gd name="connsiteX9" fmla="*/ 157163 w 1519238"/>
              <a:gd name="connsiteY9" fmla="*/ 1305236 h 3595987"/>
              <a:gd name="connsiteX10" fmla="*/ 166688 w 1519238"/>
              <a:gd name="connsiteY10" fmla="*/ 1252848 h 3595987"/>
              <a:gd name="connsiteX11" fmla="*/ 157163 w 1519238"/>
              <a:gd name="connsiteY11" fmla="*/ 1176648 h 3595987"/>
              <a:gd name="connsiteX12" fmla="*/ 147638 w 1519238"/>
              <a:gd name="connsiteY12" fmla="*/ 1148073 h 3595987"/>
              <a:gd name="connsiteX13" fmla="*/ 142875 w 1519238"/>
              <a:gd name="connsiteY13" fmla="*/ 1114736 h 3595987"/>
              <a:gd name="connsiteX14" fmla="*/ 133350 w 1519238"/>
              <a:gd name="connsiteY14" fmla="*/ 1095686 h 3595987"/>
              <a:gd name="connsiteX15" fmla="*/ 128588 w 1519238"/>
              <a:gd name="connsiteY15" fmla="*/ 1081398 h 3595987"/>
              <a:gd name="connsiteX16" fmla="*/ 133350 w 1519238"/>
              <a:gd name="connsiteY16" fmla="*/ 986148 h 3595987"/>
              <a:gd name="connsiteX17" fmla="*/ 138113 w 1519238"/>
              <a:gd name="connsiteY17" fmla="*/ 971861 h 3595987"/>
              <a:gd name="connsiteX18" fmla="*/ 147638 w 1519238"/>
              <a:gd name="connsiteY18" fmla="*/ 957573 h 3595987"/>
              <a:gd name="connsiteX19" fmla="*/ 161925 w 1519238"/>
              <a:gd name="connsiteY19" fmla="*/ 943286 h 3595987"/>
              <a:gd name="connsiteX20" fmla="*/ 176213 w 1519238"/>
              <a:gd name="connsiteY20" fmla="*/ 900423 h 3595987"/>
              <a:gd name="connsiteX21" fmla="*/ 180975 w 1519238"/>
              <a:gd name="connsiteY21" fmla="*/ 886136 h 3595987"/>
              <a:gd name="connsiteX22" fmla="*/ 190500 w 1519238"/>
              <a:gd name="connsiteY22" fmla="*/ 867086 h 3595987"/>
              <a:gd name="connsiteX23" fmla="*/ 204788 w 1519238"/>
              <a:gd name="connsiteY23" fmla="*/ 814698 h 3595987"/>
              <a:gd name="connsiteX24" fmla="*/ 214313 w 1519238"/>
              <a:gd name="connsiteY24" fmla="*/ 781361 h 3595987"/>
              <a:gd name="connsiteX25" fmla="*/ 223838 w 1519238"/>
              <a:gd name="connsiteY25" fmla="*/ 767073 h 3595987"/>
              <a:gd name="connsiteX26" fmla="*/ 242888 w 1519238"/>
              <a:gd name="connsiteY26" fmla="*/ 733736 h 3595987"/>
              <a:gd name="connsiteX27" fmla="*/ 280988 w 1519238"/>
              <a:gd name="connsiteY27" fmla="*/ 714686 h 3595987"/>
              <a:gd name="connsiteX28" fmla="*/ 300038 w 1519238"/>
              <a:gd name="connsiteY28" fmla="*/ 705161 h 3595987"/>
              <a:gd name="connsiteX29" fmla="*/ 314325 w 1519238"/>
              <a:gd name="connsiteY29" fmla="*/ 690873 h 3595987"/>
              <a:gd name="connsiteX30" fmla="*/ 328613 w 1519238"/>
              <a:gd name="connsiteY30" fmla="*/ 681348 h 3595987"/>
              <a:gd name="connsiteX31" fmla="*/ 333375 w 1519238"/>
              <a:gd name="connsiteY31" fmla="*/ 667061 h 3595987"/>
              <a:gd name="connsiteX32" fmla="*/ 347663 w 1519238"/>
              <a:gd name="connsiteY32" fmla="*/ 652773 h 3595987"/>
              <a:gd name="connsiteX33" fmla="*/ 357188 w 1519238"/>
              <a:gd name="connsiteY33" fmla="*/ 638486 h 3595987"/>
              <a:gd name="connsiteX34" fmla="*/ 385763 w 1519238"/>
              <a:gd name="connsiteY34" fmla="*/ 614673 h 3595987"/>
              <a:gd name="connsiteX35" fmla="*/ 395288 w 1519238"/>
              <a:gd name="connsiteY35" fmla="*/ 600386 h 3595987"/>
              <a:gd name="connsiteX36" fmla="*/ 409575 w 1519238"/>
              <a:gd name="connsiteY36" fmla="*/ 581336 h 3595987"/>
              <a:gd name="connsiteX37" fmla="*/ 433388 w 1519238"/>
              <a:gd name="connsiteY37" fmla="*/ 552761 h 3595987"/>
              <a:gd name="connsiteX38" fmla="*/ 452438 w 1519238"/>
              <a:gd name="connsiteY38" fmla="*/ 543236 h 3595987"/>
              <a:gd name="connsiteX39" fmla="*/ 481013 w 1519238"/>
              <a:gd name="connsiteY39" fmla="*/ 509898 h 3595987"/>
              <a:gd name="connsiteX40" fmla="*/ 514350 w 1519238"/>
              <a:gd name="connsiteY40" fmla="*/ 471798 h 3595987"/>
              <a:gd name="connsiteX41" fmla="*/ 557213 w 1519238"/>
              <a:gd name="connsiteY41" fmla="*/ 428936 h 3595987"/>
              <a:gd name="connsiteX42" fmla="*/ 590550 w 1519238"/>
              <a:gd name="connsiteY42" fmla="*/ 395598 h 3595987"/>
              <a:gd name="connsiteX43" fmla="*/ 609600 w 1519238"/>
              <a:gd name="connsiteY43" fmla="*/ 333686 h 3595987"/>
              <a:gd name="connsiteX44" fmla="*/ 628650 w 1519238"/>
              <a:gd name="connsiteY44" fmla="*/ 305111 h 3595987"/>
              <a:gd name="connsiteX45" fmla="*/ 652463 w 1519238"/>
              <a:gd name="connsiteY45" fmla="*/ 271773 h 3595987"/>
              <a:gd name="connsiteX46" fmla="*/ 676275 w 1519238"/>
              <a:gd name="connsiteY46" fmla="*/ 243198 h 3595987"/>
              <a:gd name="connsiteX47" fmla="*/ 690563 w 1519238"/>
              <a:gd name="connsiteY47" fmla="*/ 209861 h 3595987"/>
              <a:gd name="connsiteX48" fmla="*/ 700088 w 1519238"/>
              <a:gd name="connsiteY48" fmla="*/ 181286 h 3595987"/>
              <a:gd name="connsiteX49" fmla="*/ 714375 w 1519238"/>
              <a:gd name="connsiteY49" fmla="*/ 157473 h 3595987"/>
              <a:gd name="connsiteX50" fmla="*/ 742950 w 1519238"/>
              <a:gd name="connsiteY50" fmla="*/ 133661 h 3595987"/>
              <a:gd name="connsiteX51" fmla="*/ 747713 w 1519238"/>
              <a:gd name="connsiteY51" fmla="*/ 119373 h 3595987"/>
              <a:gd name="connsiteX52" fmla="*/ 733425 w 1519238"/>
              <a:gd name="connsiteY52" fmla="*/ 90798 h 3595987"/>
              <a:gd name="connsiteX53" fmla="*/ 728663 w 1519238"/>
              <a:gd name="connsiteY53" fmla="*/ 76511 h 3595987"/>
              <a:gd name="connsiteX54" fmla="*/ 757238 w 1519238"/>
              <a:gd name="connsiteY54" fmla="*/ 90798 h 3595987"/>
              <a:gd name="connsiteX55" fmla="*/ 766763 w 1519238"/>
              <a:gd name="connsiteY55" fmla="*/ 105086 h 3595987"/>
              <a:gd name="connsiteX56" fmla="*/ 757238 w 1519238"/>
              <a:gd name="connsiteY56" fmla="*/ 71748 h 3595987"/>
              <a:gd name="connsiteX57" fmla="*/ 747713 w 1519238"/>
              <a:gd name="connsiteY57" fmla="*/ 57461 h 3595987"/>
              <a:gd name="connsiteX58" fmla="*/ 742950 w 1519238"/>
              <a:gd name="connsiteY58" fmla="*/ 43173 h 3595987"/>
              <a:gd name="connsiteX59" fmla="*/ 733425 w 1519238"/>
              <a:gd name="connsiteY59" fmla="*/ 28886 h 3595987"/>
              <a:gd name="connsiteX60" fmla="*/ 752475 w 1519238"/>
              <a:gd name="connsiteY60" fmla="*/ 38411 h 3595987"/>
              <a:gd name="connsiteX61" fmla="*/ 766763 w 1519238"/>
              <a:gd name="connsiteY61" fmla="*/ 43173 h 3595987"/>
              <a:gd name="connsiteX62" fmla="*/ 781050 w 1519238"/>
              <a:gd name="connsiteY62" fmla="*/ 43173 h 3595987"/>
              <a:gd name="connsiteX63" fmla="*/ 766763 w 1519238"/>
              <a:gd name="connsiteY63" fmla="*/ 14598 h 3595987"/>
              <a:gd name="connsiteX64" fmla="*/ 762000 w 1519238"/>
              <a:gd name="connsiteY64" fmla="*/ 311 h 3595987"/>
              <a:gd name="connsiteX65" fmla="*/ 804863 w 1519238"/>
              <a:gd name="connsiteY65" fmla="*/ 19361 h 3595987"/>
              <a:gd name="connsiteX66" fmla="*/ 814388 w 1519238"/>
              <a:gd name="connsiteY66" fmla="*/ 33648 h 3595987"/>
              <a:gd name="connsiteX67" fmla="*/ 857250 w 1519238"/>
              <a:gd name="connsiteY67" fmla="*/ 62223 h 3595987"/>
              <a:gd name="connsiteX68" fmla="*/ 876300 w 1519238"/>
              <a:gd name="connsiteY68" fmla="*/ 71748 h 3595987"/>
              <a:gd name="connsiteX69" fmla="*/ 890588 w 1519238"/>
              <a:gd name="connsiteY69" fmla="*/ 86036 h 3595987"/>
              <a:gd name="connsiteX70" fmla="*/ 904875 w 1519238"/>
              <a:gd name="connsiteY70" fmla="*/ 90798 h 3595987"/>
              <a:gd name="connsiteX71" fmla="*/ 947738 w 1519238"/>
              <a:gd name="connsiteY71" fmla="*/ 105086 h 3595987"/>
              <a:gd name="connsiteX72" fmla="*/ 966788 w 1519238"/>
              <a:gd name="connsiteY72" fmla="*/ 114611 h 3595987"/>
              <a:gd name="connsiteX73" fmla="*/ 985838 w 1519238"/>
              <a:gd name="connsiteY73" fmla="*/ 143186 h 3595987"/>
              <a:gd name="connsiteX74" fmla="*/ 1028700 w 1519238"/>
              <a:gd name="connsiteY74" fmla="*/ 176523 h 3595987"/>
              <a:gd name="connsiteX75" fmla="*/ 1047750 w 1519238"/>
              <a:gd name="connsiteY75" fmla="*/ 205098 h 3595987"/>
              <a:gd name="connsiteX76" fmla="*/ 1090613 w 1519238"/>
              <a:gd name="connsiteY76" fmla="*/ 252723 h 3595987"/>
              <a:gd name="connsiteX77" fmla="*/ 1109663 w 1519238"/>
              <a:gd name="connsiteY77" fmla="*/ 281298 h 3595987"/>
              <a:gd name="connsiteX78" fmla="*/ 1114425 w 1519238"/>
              <a:gd name="connsiteY78" fmla="*/ 300348 h 3595987"/>
              <a:gd name="connsiteX79" fmla="*/ 1138238 w 1519238"/>
              <a:gd name="connsiteY79" fmla="*/ 343211 h 3595987"/>
              <a:gd name="connsiteX80" fmla="*/ 1166813 w 1519238"/>
              <a:gd name="connsiteY80" fmla="*/ 362261 h 3595987"/>
              <a:gd name="connsiteX81" fmla="*/ 1204913 w 1519238"/>
              <a:gd name="connsiteY81" fmla="*/ 371786 h 3595987"/>
              <a:gd name="connsiteX82" fmla="*/ 1214438 w 1519238"/>
              <a:gd name="connsiteY82" fmla="*/ 386073 h 3595987"/>
              <a:gd name="connsiteX83" fmla="*/ 1238250 w 1519238"/>
              <a:gd name="connsiteY83" fmla="*/ 414648 h 3595987"/>
              <a:gd name="connsiteX84" fmla="*/ 1247775 w 1519238"/>
              <a:gd name="connsiteY84" fmla="*/ 443223 h 3595987"/>
              <a:gd name="connsiteX85" fmla="*/ 1252538 w 1519238"/>
              <a:gd name="connsiteY85" fmla="*/ 457511 h 3595987"/>
              <a:gd name="connsiteX86" fmla="*/ 1262063 w 1519238"/>
              <a:gd name="connsiteY86" fmla="*/ 476561 h 3595987"/>
              <a:gd name="connsiteX87" fmla="*/ 1290638 w 1519238"/>
              <a:gd name="connsiteY87" fmla="*/ 519423 h 3595987"/>
              <a:gd name="connsiteX88" fmla="*/ 1300163 w 1519238"/>
              <a:gd name="connsiteY88" fmla="*/ 533711 h 3595987"/>
              <a:gd name="connsiteX89" fmla="*/ 1304925 w 1519238"/>
              <a:gd name="connsiteY89" fmla="*/ 547998 h 3595987"/>
              <a:gd name="connsiteX90" fmla="*/ 1319213 w 1519238"/>
              <a:gd name="connsiteY90" fmla="*/ 557523 h 3595987"/>
              <a:gd name="connsiteX91" fmla="*/ 1371600 w 1519238"/>
              <a:gd name="connsiteY91" fmla="*/ 581336 h 3595987"/>
              <a:gd name="connsiteX92" fmla="*/ 1390650 w 1519238"/>
              <a:gd name="connsiteY92" fmla="*/ 590861 h 3595987"/>
              <a:gd name="connsiteX93" fmla="*/ 1419225 w 1519238"/>
              <a:gd name="connsiteY93" fmla="*/ 600386 h 3595987"/>
              <a:gd name="connsiteX94" fmla="*/ 1462088 w 1519238"/>
              <a:gd name="connsiteY94" fmla="*/ 595623 h 3595987"/>
              <a:gd name="connsiteX95" fmla="*/ 1476375 w 1519238"/>
              <a:gd name="connsiteY95" fmla="*/ 590861 h 3595987"/>
              <a:gd name="connsiteX96" fmla="*/ 1485900 w 1519238"/>
              <a:gd name="connsiteY96" fmla="*/ 576573 h 3595987"/>
              <a:gd name="connsiteX97" fmla="*/ 1504950 w 1519238"/>
              <a:gd name="connsiteY97" fmla="*/ 571811 h 3595987"/>
              <a:gd name="connsiteX98" fmla="*/ 1519238 w 1519238"/>
              <a:gd name="connsiteY98" fmla="*/ 567048 h 3595987"/>
              <a:gd name="connsiteX99" fmla="*/ 1509713 w 1519238"/>
              <a:gd name="connsiteY99" fmla="*/ 705161 h 3595987"/>
              <a:gd name="connsiteX100" fmla="*/ 1504950 w 1519238"/>
              <a:gd name="connsiteY100" fmla="*/ 719448 h 3595987"/>
              <a:gd name="connsiteX101" fmla="*/ 1485900 w 1519238"/>
              <a:gd name="connsiteY101" fmla="*/ 748023 h 3595987"/>
              <a:gd name="connsiteX102" fmla="*/ 1466850 w 1519238"/>
              <a:gd name="connsiteY102" fmla="*/ 786123 h 3595987"/>
              <a:gd name="connsiteX103" fmla="*/ 1457325 w 1519238"/>
              <a:gd name="connsiteY103" fmla="*/ 824223 h 3595987"/>
              <a:gd name="connsiteX104" fmla="*/ 1447800 w 1519238"/>
              <a:gd name="connsiteY104" fmla="*/ 909948 h 3595987"/>
              <a:gd name="connsiteX105" fmla="*/ 1438275 w 1519238"/>
              <a:gd name="connsiteY105" fmla="*/ 1014723 h 3595987"/>
              <a:gd name="connsiteX106" fmla="*/ 1428750 w 1519238"/>
              <a:gd name="connsiteY106" fmla="*/ 1090923 h 3595987"/>
              <a:gd name="connsiteX107" fmla="*/ 1414463 w 1519238"/>
              <a:gd name="connsiteY107" fmla="*/ 1119498 h 3595987"/>
              <a:gd name="connsiteX108" fmla="*/ 1400175 w 1519238"/>
              <a:gd name="connsiteY108" fmla="*/ 1148073 h 3595987"/>
              <a:gd name="connsiteX109" fmla="*/ 1395413 w 1519238"/>
              <a:gd name="connsiteY109" fmla="*/ 1162361 h 3595987"/>
              <a:gd name="connsiteX110" fmla="*/ 1338263 w 1519238"/>
              <a:gd name="connsiteY110" fmla="*/ 1148073 h 3595987"/>
              <a:gd name="connsiteX111" fmla="*/ 1314450 w 1519238"/>
              <a:gd name="connsiteY111" fmla="*/ 1143311 h 3595987"/>
              <a:gd name="connsiteX112" fmla="*/ 1285875 w 1519238"/>
              <a:gd name="connsiteY112" fmla="*/ 1133786 h 3595987"/>
              <a:gd name="connsiteX113" fmla="*/ 1223963 w 1519238"/>
              <a:gd name="connsiteY113" fmla="*/ 1138548 h 3595987"/>
              <a:gd name="connsiteX114" fmla="*/ 1214438 w 1519238"/>
              <a:gd name="connsiteY114" fmla="*/ 1167123 h 3595987"/>
              <a:gd name="connsiteX115" fmla="*/ 1204913 w 1519238"/>
              <a:gd name="connsiteY115" fmla="*/ 1186173 h 3595987"/>
              <a:gd name="connsiteX116" fmla="*/ 1195388 w 1519238"/>
              <a:gd name="connsiteY116" fmla="*/ 1214748 h 3595987"/>
              <a:gd name="connsiteX117" fmla="*/ 1190625 w 1519238"/>
              <a:gd name="connsiteY117" fmla="*/ 1281423 h 3595987"/>
              <a:gd name="connsiteX118" fmla="*/ 1176338 w 1519238"/>
              <a:gd name="connsiteY118" fmla="*/ 1300473 h 3595987"/>
              <a:gd name="connsiteX119" fmla="*/ 1190625 w 1519238"/>
              <a:gd name="connsiteY119" fmla="*/ 1333811 h 3595987"/>
              <a:gd name="connsiteX120" fmla="*/ 1200150 w 1519238"/>
              <a:gd name="connsiteY120" fmla="*/ 1348098 h 3595987"/>
              <a:gd name="connsiteX121" fmla="*/ 1209675 w 1519238"/>
              <a:gd name="connsiteY121" fmla="*/ 1381436 h 3595987"/>
              <a:gd name="connsiteX122" fmla="*/ 1219200 w 1519238"/>
              <a:gd name="connsiteY122" fmla="*/ 1400486 h 3595987"/>
              <a:gd name="connsiteX123" fmla="*/ 1223963 w 1519238"/>
              <a:gd name="connsiteY123" fmla="*/ 1467161 h 3595987"/>
              <a:gd name="connsiteX124" fmla="*/ 1228725 w 1519238"/>
              <a:gd name="connsiteY124" fmla="*/ 1486211 h 3595987"/>
              <a:gd name="connsiteX125" fmla="*/ 1233488 w 1519238"/>
              <a:gd name="connsiteY125" fmla="*/ 1510023 h 3595987"/>
              <a:gd name="connsiteX126" fmla="*/ 1228725 w 1519238"/>
              <a:gd name="connsiteY126" fmla="*/ 1557648 h 3595987"/>
              <a:gd name="connsiteX127" fmla="*/ 1209675 w 1519238"/>
              <a:gd name="connsiteY127" fmla="*/ 1605273 h 3595987"/>
              <a:gd name="connsiteX128" fmla="*/ 1204913 w 1519238"/>
              <a:gd name="connsiteY128" fmla="*/ 1676711 h 3595987"/>
              <a:gd name="connsiteX129" fmla="*/ 1195388 w 1519238"/>
              <a:gd name="connsiteY129" fmla="*/ 1710048 h 3595987"/>
              <a:gd name="connsiteX130" fmla="*/ 1185863 w 1519238"/>
              <a:gd name="connsiteY130" fmla="*/ 1748148 h 3595987"/>
              <a:gd name="connsiteX131" fmla="*/ 1190625 w 1519238"/>
              <a:gd name="connsiteY131" fmla="*/ 1833873 h 3595987"/>
              <a:gd name="connsiteX132" fmla="*/ 1200150 w 1519238"/>
              <a:gd name="connsiteY132" fmla="*/ 1867211 h 3595987"/>
              <a:gd name="connsiteX133" fmla="*/ 1204913 w 1519238"/>
              <a:gd name="connsiteY133" fmla="*/ 1886261 h 3595987"/>
              <a:gd name="connsiteX134" fmla="*/ 1219200 w 1519238"/>
              <a:gd name="connsiteY134" fmla="*/ 1933886 h 3595987"/>
              <a:gd name="connsiteX135" fmla="*/ 1223963 w 1519238"/>
              <a:gd name="connsiteY135" fmla="*/ 2124386 h 3595987"/>
              <a:gd name="connsiteX136" fmla="*/ 1233488 w 1519238"/>
              <a:gd name="connsiteY136" fmla="*/ 2186298 h 3595987"/>
              <a:gd name="connsiteX137" fmla="*/ 1243013 w 1519238"/>
              <a:gd name="connsiteY137" fmla="*/ 2200586 h 3595987"/>
              <a:gd name="connsiteX138" fmla="*/ 1247775 w 1519238"/>
              <a:gd name="connsiteY138" fmla="*/ 2214873 h 3595987"/>
              <a:gd name="connsiteX139" fmla="*/ 1257300 w 1519238"/>
              <a:gd name="connsiteY139" fmla="*/ 2233923 h 3595987"/>
              <a:gd name="connsiteX140" fmla="*/ 1271588 w 1519238"/>
              <a:gd name="connsiteY140" fmla="*/ 2276786 h 3595987"/>
              <a:gd name="connsiteX141" fmla="*/ 1264444 w 1519238"/>
              <a:gd name="connsiteY141" fmla="*/ 2364892 h 3595987"/>
              <a:gd name="connsiteX142" fmla="*/ 1202532 w 1519238"/>
              <a:gd name="connsiteY142" fmla="*/ 2422042 h 3595987"/>
              <a:gd name="connsiteX143" fmla="*/ 1100138 w 1519238"/>
              <a:gd name="connsiteY143" fmla="*/ 2464906 h 3595987"/>
              <a:gd name="connsiteX144" fmla="*/ 1052512 w 1519238"/>
              <a:gd name="connsiteY144" fmla="*/ 2555392 h 3595987"/>
              <a:gd name="connsiteX145" fmla="*/ 1062037 w 1519238"/>
              <a:gd name="connsiteY145" fmla="*/ 2610161 h 3595987"/>
              <a:gd name="connsiteX146" fmla="*/ 1042987 w 1519238"/>
              <a:gd name="connsiteY146" fmla="*/ 2662548 h 3595987"/>
              <a:gd name="connsiteX147" fmla="*/ 1071563 w 1519238"/>
              <a:gd name="connsiteY147" fmla="*/ 2743510 h 3595987"/>
              <a:gd name="connsiteX148" fmla="*/ 1164431 w 1519238"/>
              <a:gd name="connsiteY148" fmla="*/ 2750652 h 3595987"/>
              <a:gd name="connsiteX149" fmla="*/ 1193006 w 1519238"/>
              <a:gd name="connsiteY149" fmla="*/ 2803040 h 3595987"/>
              <a:gd name="connsiteX150" fmla="*/ 1176337 w 1519238"/>
              <a:gd name="connsiteY150" fmla="*/ 2855426 h 3595987"/>
              <a:gd name="connsiteX151" fmla="*/ 1219200 w 1519238"/>
              <a:gd name="connsiteY151" fmla="*/ 2872095 h 3595987"/>
              <a:gd name="connsiteX152" fmla="*/ 1233488 w 1519238"/>
              <a:gd name="connsiteY152" fmla="*/ 2922101 h 3595987"/>
              <a:gd name="connsiteX153" fmla="*/ 1214438 w 1519238"/>
              <a:gd name="connsiteY153" fmla="*/ 2945912 h 3595987"/>
              <a:gd name="connsiteX154" fmla="*/ 1254919 w 1519238"/>
              <a:gd name="connsiteY154" fmla="*/ 2962581 h 3595987"/>
              <a:gd name="connsiteX155" fmla="*/ 1276350 w 1519238"/>
              <a:gd name="connsiteY155" fmla="*/ 3017349 h 3595987"/>
              <a:gd name="connsiteX156" fmla="*/ 1252537 w 1519238"/>
              <a:gd name="connsiteY156" fmla="*/ 3026874 h 3595987"/>
              <a:gd name="connsiteX157" fmla="*/ 1226344 w 1519238"/>
              <a:gd name="connsiteY157" fmla="*/ 3010204 h 3595987"/>
              <a:gd name="connsiteX158" fmla="*/ 959644 w 1519238"/>
              <a:gd name="connsiteY158" fmla="*/ 3060210 h 3595987"/>
              <a:gd name="connsiteX159" fmla="*/ 966788 w 1519238"/>
              <a:gd name="connsiteY159" fmla="*/ 3095929 h 3595987"/>
              <a:gd name="connsiteX160" fmla="*/ 904875 w 1519238"/>
              <a:gd name="connsiteY160" fmla="*/ 3103072 h 3595987"/>
              <a:gd name="connsiteX161" fmla="*/ 926306 w 1519238"/>
              <a:gd name="connsiteY161" fmla="*/ 3222133 h 3595987"/>
              <a:gd name="connsiteX162" fmla="*/ 892969 w 1519238"/>
              <a:gd name="connsiteY162" fmla="*/ 3286427 h 3595987"/>
              <a:gd name="connsiteX163" fmla="*/ 919163 w 1519238"/>
              <a:gd name="connsiteY163" fmla="*/ 3376914 h 3595987"/>
              <a:gd name="connsiteX164" fmla="*/ 902494 w 1519238"/>
              <a:gd name="connsiteY164" fmla="*/ 3412631 h 3595987"/>
              <a:gd name="connsiteX165" fmla="*/ 938213 w 1519238"/>
              <a:gd name="connsiteY165" fmla="*/ 3498356 h 3595987"/>
              <a:gd name="connsiteX166" fmla="*/ 919162 w 1519238"/>
              <a:gd name="connsiteY166" fmla="*/ 3536455 h 3595987"/>
              <a:gd name="connsiteX167" fmla="*/ 904875 w 1519238"/>
              <a:gd name="connsiteY167" fmla="*/ 3595987 h 3595987"/>
              <a:gd name="connsiteX0" fmla="*/ 0 w 1519238"/>
              <a:gd name="connsiteY0" fmla="*/ 1524311 h 3643612"/>
              <a:gd name="connsiteX1" fmla="*/ 23813 w 1519238"/>
              <a:gd name="connsiteY1" fmla="*/ 1486211 h 3643612"/>
              <a:gd name="connsiteX2" fmla="*/ 28575 w 1519238"/>
              <a:gd name="connsiteY2" fmla="*/ 1471923 h 3643612"/>
              <a:gd name="connsiteX3" fmla="*/ 47625 w 1519238"/>
              <a:gd name="connsiteY3" fmla="*/ 1438586 h 3643612"/>
              <a:gd name="connsiteX4" fmla="*/ 61913 w 1519238"/>
              <a:gd name="connsiteY4" fmla="*/ 1424298 h 3643612"/>
              <a:gd name="connsiteX5" fmla="*/ 80963 w 1519238"/>
              <a:gd name="connsiteY5" fmla="*/ 1395723 h 3643612"/>
              <a:gd name="connsiteX6" fmla="*/ 85725 w 1519238"/>
              <a:gd name="connsiteY6" fmla="*/ 1371911 h 3643612"/>
              <a:gd name="connsiteX7" fmla="*/ 119063 w 1519238"/>
              <a:gd name="connsiteY7" fmla="*/ 1338573 h 3643612"/>
              <a:gd name="connsiteX8" fmla="*/ 147638 w 1519238"/>
              <a:gd name="connsiteY8" fmla="*/ 1333811 h 3643612"/>
              <a:gd name="connsiteX9" fmla="*/ 157163 w 1519238"/>
              <a:gd name="connsiteY9" fmla="*/ 1305236 h 3643612"/>
              <a:gd name="connsiteX10" fmla="*/ 166688 w 1519238"/>
              <a:gd name="connsiteY10" fmla="*/ 1252848 h 3643612"/>
              <a:gd name="connsiteX11" fmla="*/ 157163 w 1519238"/>
              <a:gd name="connsiteY11" fmla="*/ 1176648 h 3643612"/>
              <a:gd name="connsiteX12" fmla="*/ 147638 w 1519238"/>
              <a:gd name="connsiteY12" fmla="*/ 1148073 h 3643612"/>
              <a:gd name="connsiteX13" fmla="*/ 142875 w 1519238"/>
              <a:gd name="connsiteY13" fmla="*/ 1114736 h 3643612"/>
              <a:gd name="connsiteX14" fmla="*/ 133350 w 1519238"/>
              <a:gd name="connsiteY14" fmla="*/ 1095686 h 3643612"/>
              <a:gd name="connsiteX15" fmla="*/ 128588 w 1519238"/>
              <a:gd name="connsiteY15" fmla="*/ 1081398 h 3643612"/>
              <a:gd name="connsiteX16" fmla="*/ 133350 w 1519238"/>
              <a:gd name="connsiteY16" fmla="*/ 986148 h 3643612"/>
              <a:gd name="connsiteX17" fmla="*/ 138113 w 1519238"/>
              <a:gd name="connsiteY17" fmla="*/ 971861 h 3643612"/>
              <a:gd name="connsiteX18" fmla="*/ 147638 w 1519238"/>
              <a:gd name="connsiteY18" fmla="*/ 957573 h 3643612"/>
              <a:gd name="connsiteX19" fmla="*/ 161925 w 1519238"/>
              <a:gd name="connsiteY19" fmla="*/ 943286 h 3643612"/>
              <a:gd name="connsiteX20" fmla="*/ 176213 w 1519238"/>
              <a:gd name="connsiteY20" fmla="*/ 900423 h 3643612"/>
              <a:gd name="connsiteX21" fmla="*/ 180975 w 1519238"/>
              <a:gd name="connsiteY21" fmla="*/ 886136 h 3643612"/>
              <a:gd name="connsiteX22" fmla="*/ 190500 w 1519238"/>
              <a:gd name="connsiteY22" fmla="*/ 867086 h 3643612"/>
              <a:gd name="connsiteX23" fmla="*/ 204788 w 1519238"/>
              <a:gd name="connsiteY23" fmla="*/ 814698 h 3643612"/>
              <a:gd name="connsiteX24" fmla="*/ 214313 w 1519238"/>
              <a:gd name="connsiteY24" fmla="*/ 781361 h 3643612"/>
              <a:gd name="connsiteX25" fmla="*/ 223838 w 1519238"/>
              <a:gd name="connsiteY25" fmla="*/ 767073 h 3643612"/>
              <a:gd name="connsiteX26" fmla="*/ 242888 w 1519238"/>
              <a:gd name="connsiteY26" fmla="*/ 733736 h 3643612"/>
              <a:gd name="connsiteX27" fmla="*/ 280988 w 1519238"/>
              <a:gd name="connsiteY27" fmla="*/ 714686 h 3643612"/>
              <a:gd name="connsiteX28" fmla="*/ 300038 w 1519238"/>
              <a:gd name="connsiteY28" fmla="*/ 705161 h 3643612"/>
              <a:gd name="connsiteX29" fmla="*/ 314325 w 1519238"/>
              <a:gd name="connsiteY29" fmla="*/ 690873 h 3643612"/>
              <a:gd name="connsiteX30" fmla="*/ 328613 w 1519238"/>
              <a:gd name="connsiteY30" fmla="*/ 681348 h 3643612"/>
              <a:gd name="connsiteX31" fmla="*/ 333375 w 1519238"/>
              <a:gd name="connsiteY31" fmla="*/ 667061 h 3643612"/>
              <a:gd name="connsiteX32" fmla="*/ 347663 w 1519238"/>
              <a:gd name="connsiteY32" fmla="*/ 652773 h 3643612"/>
              <a:gd name="connsiteX33" fmla="*/ 357188 w 1519238"/>
              <a:gd name="connsiteY33" fmla="*/ 638486 h 3643612"/>
              <a:gd name="connsiteX34" fmla="*/ 385763 w 1519238"/>
              <a:gd name="connsiteY34" fmla="*/ 614673 h 3643612"/>
              <a:gd name="connsiteX35" fmla="*/ 395288 w 1519238"/>
              <a:gd name="connsiteY35" fmla="*/ 600386 h 3643612"/>
              <a:gd name="connsiteX36" fmla="*/ 409575 w 1519238"/>
              <a:gd name="connsiteY36" fmla="*/ 581336 h 3643612"/>
              <a:gd name="connsiteX37" fmla="*/ 433388 w 1519238"/>
              <a:gd name="connsiteY37" fmla="*/ 552761 h 3643612"/>
              <a:gd name="connsiteX38" fmla="*/ 452438 w 1519238"/>
              <a:gd name="connsiteY38" fmla="*/ 543236 h 3643612"/>
              <a:gd name="connsiteX39" fmla="*/ 481013 w 1519238"/>
              <a:gd name="connsiteY39" fmla="*/ 509898 h 3643612"/>
              <a:gd name="connsiteX40" fmla="*/ 514350 w 1519238"/>
              <a:gd name="connsiteY40" fmla="*/ 471798 h 3643612"/>
              <a:gd name="connsiteX41" fmla="*/ 557213 w 1519238"/>
              <a:gd name="connsiteY41" fmla="*/ 428936 h 3643612"/>
              <a:gd name="connsiteX42" fmla="*/ 590550 w 1519238"/>
              <a:gd name="connsiteY42" fmla="*/ 395598 h 3643612"/>
              <a:gd name="connsiteX43" fmla="*/ 609600 w 1519238"/>
              <a:gd name="connsiteY43" fmla="*/ 333686 h 3643612"/>
              <a:gd name="connsiteX44" fmla="*/ 628650 w 1519238"/>
              <a:gd name="connsiteY44" fmla="*/ 305111 h 3643612"/>
              <a:gd name="connsiteX45" fmla="*/ 652463 w 1519238"/>
              <a:gd name="connsiteY45" fmla="*/ 271773 h 3643612"/>
              <a:gd name="connsiteX46" fmla="*/ 676275 w 1519238"/>
              <a:gd name="connsiteY46" fmla="*/ 243198 h 3643612"/>
              <a:gd name="connsiteX47" fmla="*/ 690563 w 1519238"/>
              <a:gd name="connsiteY47" fmla="*/ 209861 h 3643612"/>
              <a:gd name="connsiteX48" fmla="*/ 700088 w 1519238"/>
              <a:gd name="connsiteY48" fmla="*/ 181286 h 3643612"/>
              <a:gd name="connsiteX49" fmla="*/ 714375 w 1519238"/>
              <a:gd name="connsiteY49" fmla="*/ 157473 h 3643612"/>
              <a:gd name="connsiteX50" fmla="*/ 742950 w 1519238"/>
              <a:gd name="connsiteY50" fmla="*/ 133661 h 3643612"/>
              <a:gd name="connsiteX51" fmla="*/ 747713 w 1519238"/>
              <a:gd name="connsiteY51" fmla="*/ 119373 h 3643612"/>
              <a:gd name="connsiteX52" fmla="*/ 733425 w 1519238"/>
              <a:gd name="connsiteY52" fmla="*/ 90798 h 3643612"/>
              <a:gd name="connsiteX53" fmla="*/ 728663 w 1519238"/>
              <a:gd name="connsiteY53" fmla="*/ 76511 h 3643612"/>
              <a:gd name="connsiteX54" fmla="*/ 757238 w 1519238"/>
              <a:gd name="connsiteY54" fmla="*/ 90798 h 3643612"/>
              <a:gd name="connsiteX55" fmla="*/ 766763 w 1519238"/>
              <a:gd name="connsiteY55" fmla="*/ 105086 h 3643612"/>
              <a:gd name="connsiteX56" fmla="*/ 757238 w 1519238"/>
              <a:gd name="connsiteY56" fmla="*/ 71748 h 3643612"/>
              <a:gd name="connsiteX57" fmla="*/ 747713 w 1519238"/>
              <a:gd name="connsiteY57" fmla="*/ 57461 h 3643612"/>
              <a:gd name="connsiteX58" fmla="*/ 742950 w 1519238"/>
              <a:gd name="connsiteY58" fmla="*/ 43173 h 3643612"/>
              <a:gd name="connsiteX59" fmla="*/ 733425 w 1519238"/>
              <a:gd name="connsiteY59" fmla="*/ 28886 h 3643612"/>
              <a:gd name="connsiteX60" fmla="*/ 752475 w 1519238"/>
              <a:gd name="connsiteY60" fmla="*/ 38411 h 3643612"/>
              <a:gd name="connsiteX61" fmla="*/ 766763 w 1519238"/>
              <a:gd name="connsiteY61" fmla="*/ 43173 h 3643612"/>
              <a:gd name="connsiteX62" fmla="*/ 781050 w 1519238"/>
              <a:gd name="connsiteY62" fmla="*/ 43173 h 3643612"/>
              <a:gd name="connsiteX63" fmla="*/ 766763 w 1519238"/>
              <a:gd name="connsiteY63" fmla="*/ 14598 h 3643612"/>
              <a:gd name="connsiteX64" fmla="*/ 762000 w 1519238"/>
              <a:gd name="connsiteY64" fmla="*/ 311 h 3643612"/>
              <a:gd name="connsiteX65" fmla="*/ 804863 w 1519238"/>
              <a:gd name="connsiteY65" fmla="*/ 19361 h 3643612"/>
              <a:gd name="connsiteX66" fmla="*/ 814388 w 1519238"/>
              <a:gd name="connsiteY66" fmla="*/ 33648 h 3643612"/>
              <a:gd name="connsiteX67" fmla="*/ 857250 w 1519238"/>
              <a:gd name="connsiteY67" fmla="*/ 62223 h 3643612"/>
              <a:gd name="connsiteX68" fmla="*/ 876300 w 1519238"/>
              <a:gd name="connsiteY68" fmla="*/ 71748 h 3643612"/>
              <a:gd name="connsiteX69" fmla="*/ 890588 w 1519238"/>
              <a:gd name="connsiteY69" fmla="*/ 86036 h 3643612"/>
              <a:gd name="connsiteX70" fmla="*/ 904875 w 1519238"/>
              <a:gd name="connsiteY70" fmla="*/ 90798 h 3643612"/>
              <a:gd name="connsiteX71" fmla="*/ 947738 w 1519238"/>
              <a:gd name="connsiteY71" fmla="*/ 105086 h 3643612"/>
              <a:gd name="connsiteX72" fmla="*/ 966788 w 1519238"/>
              <a:gd name="connsiteY72" fmla="*/ 114611 h 3643612"/>
              <a:gd name="connsiteX73" fmla="*/ 985838 w 1519238"/>
              <a:gd name="connsiteY73" fmla="*/ 143186 h 3643612"/>
              <a:gd name="connsiteX74" fmla="*/ 1028700 w 1519238"/>
              <a:gd name="connsiteY74" fmla="*/ 176523 h 3643612"/>
              <a:gd name="connsiteX75" fmla="*/ 1047750 w 1519238"/>
              <a:gd name="connsiteY75" fmla="*/ 205098 h 3643612"/>
              <a:gd name="connsiteX76" fmla="*/ 1090613 w 1519238"/>
              <a:gd name="connsiteY76" fmla="*/ 252723 h 3643612"/>
              <a:gd name="connsiteX77" fmla="*/ 1109663 w 1519238"/>
              <a:gd name="connsiteY77" fmla="*/ 281298 h 3643612"/>
              <a:gd name="connsiteX78" fmla="*/ 1114425 w 1519238"/>
              <a:gd name="connsiteY78" fmla="*/ 300348 h 3643612"/>
              <a:gd name="connsiteX79" fmla="*/ 1138238 w 1519238"/>
              <a:gd name="connsiteY79" fmla="*/ 343211 h 3643612"/>
              <a:gd name="connsiteX80" fmla="*/ 1166813 w 1519238"/>
              <a:gd name="connsiteY80" fmla="*/ 362261 h 3643612"/>
              <a:gd name="connsiteX81" fmla="*/ 1204913 w 1519238"/>
              <a:gd name="connsiteY81" fmla="*/ 371786 h 3643612"/>
              <a:gd name="connsiteX82" fmla="*/ 1214438 w 1519238"/>
              <a:gd name="connsiteY82" fmla="*/ 386073 h 3643612"/>
              <a:gd name="connsiteX83" fmla="*/ 1238250 w 1519238"/>
              <a:gd name="connsiteY83" fmla="*/ 414648 h 3643612"/>
              <a:gd name="connsiteX84" fmla="*/ 1247775 w 1519238"/>
              <a:gd name="connsiteY84" fmla="*/ 443223 h 3643612"/>
              <a:gd name="connsiteX85" fmla="*/ 1252538 w 1519238"/>
              <a:gd name="connsiteY85" fmla="*/ 457511 h 3643612"/>
              <a:gd name="connsiteX86" fmla="*/ 1262063 w 1519238"/>
              <a:gd name="connsiteY86" fmla="*/ 476561 h 3643612"/>
              <a:gd name="connsiteX87" fmla="*/ 1290638 w 1519238"/>
              <a:gd name="connsiteY87" fmla="*/ 519423 h 3643612"/>
              <a:gd name="connsiteX88" fmla="*/ 1300163 w 1519238"/>
              <a:gd name="connsiteY88" fmla="*/ 533711 h 3643612"/>
              <a:gd name="connsiteX89" fmla="*/ 1304925 w 1519238"/>
              <a:gd name="connsiteY89" fmla="*/ 547998 h 3643612"/>
              <a:gd name="connsiteX90" fmla="*/ 1319213 w 1519238"/>
              <a:gd name="connsiteY90" fmla="*/ 557523 h 3643612"/>
              <a:gd name="connsiteX91" fmla="*/ 1371600 w 1519238"/>
              <a:gd name="connsiteY91" fmla="*/ 581336 h 3643612"/>
              <a:gd name="connsiteX92" fmla="*/ 1390650 w 1519238"/>
              <a:gd name="connsiteY92" fmla="*/ 590861 h 3643612"/>
              <a:gd name="connsiteX93" fmla="*/ 1419225 w 1519238"/>
              <a:gd name="connsiteY93" fmla="*/ 600386 h 3643612"/>
              <a:gd name="connsiteX94" fmla="*/ 1462088 w 1519238"/>
              <a:gd name="connsiteY94" fmla="*/ 595623 h 3643612"/>
              <a:gd name="connsiteX95" fmla="*/ 1476375 w 1519238"/>
              <a:gd name="connsiteY95" fmla="*/ 590861 h 3643612"/>
              <a:gd name="connsiteX96" fmla="*/ 1485900 w 1519238"/>
              <a:gd name="connsiteY96" fmla="*/ 576573 h 3643612"/>
              <a:gd name="connsiteX97" fmla="*/ 1504950 w 1519238"/>
              <a:gd name="connsiteY97" fmla="*/ 571811 h 3643612"/>
              <a:gd name="connsiteX98" fmla="*/ 1519238 w 1519238"/>
              <a:gd name="connsiteY98" fmla="*/ 567048 h 3643612"/>
              <a:gd name="connsiteX99" fmla="*/ 1509713 w 1519238"/>
              <a:gd name="connsiteY99" fmla="*/ 705161 h 3643612"/>
              <a:gd name="connsiteX100" fmla="*/ 1504950 w 1519238"/>
              <a:gd name="connsiteY100" fmla="*/ 719448 h 3643612"/>
              <a:gd name="connsiteX101" fmla="*/ 1485900 w 1519238"/>
              <a:gd name="connsiteY101" fmla="*/ 748023 h 3643612"/>
              <a:gd name="connsiteX102" fmla="*/ 1466850 w 1519238"/>
              <a:gd name="connsiteY102" fmla="*/ 786123 h 3643612"/>
              <a:gd name="connsiteX103" fmla="*/ 1457325 w 1519238"/>
              <a:gd name="connsiteY103" fmla="*/ 824223 h 3643612"/>
              <a:gd name="connsiteX104" fmla="*/ 1447800 w 1519238"/>
              <a:gd name="connsiteY104" fmla="*/ 909948 h 3643612"/>
              <a:gd name="connsiteX105" fmla="*/ 1438275 w 1519238"/>
              <a:gd name="connsiteY105" fmla="*/ 1014723 h 3643612"/>
              <a:gd name="connsiteX106" fmla="*/ 1428750 w 1519238"/>
              <a:gd name="connsiteY106" fmla="*/ 1090923 h 3643612"/>
              <a:gd name="connsiteX107" fmla="*/ 1414463 w 1519238"/>
              <a:gd name="connsiteY107" fmla="*/ 1119498 h 3643612"/>
              <a:gd name="connsiteX108" fmla="*/ 1400175 w 1519238"/>
              <a:gd name="connsiteY108" fmla="*/ 1148073 h 3643612"/>
              <a:gd name="connsiteX109" fmla="*/ 1395413 w 1519238"/>
              <a:gd name="connsiteY109" fmla="*/ 1162361 h 3643612"/>
              <a:gd name="connsiteX110" fmla="*/ 1338263 w 1519238"/>
              <a:gd name="connsiteY110" fmla="*/ 1148073 h 3643612"/>
              <a:gd name="connsiteX111" fmla="*/ 1314450 w 1519238"/>
              <a:gd name="connsiteY111" fmla="*/ 1143311 h 3643612"/>
              <a:gd name="connsiteX112" fmla="*/ 1285875 w 1519238"/>
              <a:gd name="connsiteY112" fmla="*/ 1133786 h 3643612"/>
              <a:gd name="connsiteX113" fmla="*/ 1223963 w 1519238"/>
              <a:gd name="connsiteY113" fmla="*/ 1138548 h 3643612"/>
              <a:gd name="connsiteX114" fmla="*/ 1214438 w 1519238"/>
              <a:gd name="connsiteY114" fmla="*/ 1167123 h 3643612"/>
              <a:gd name="connsiteX115" fmla="*/ 1204913 w 1519238"/>
              <a:gd name="connsiteY115" fmla="*/ 1186173 h 3643612"/>
              <a:gd name="connsiteX116" fmla="*/ 1195388 w 1519238"/>
              <a:gd name="connsiteY116" fmla="*/ 1214748 h 3643612"/>
              <a:gd name="connsiteX117" fmla="*/ 1190625 w 1519238"/>
              <a:gd name="connsiteY117" fmla="*/ 1281423 h 3643612"/>
              <a:gd name="connsiteX118" fmla="*/ 1176338 w 1519238"/>
              <a:gd name="connsiteY118" fmla="*/ 1300473 h 3643612"/>
              <a:gd name="connsiteX119" fmla="*/ 1190625 w 1519238"/>
              <a:gd name="connsiteY119" fmla="*/ 1333811 h 3643612"/>
              <a:gd name="connsiteX120" fmla="*/ 1200150 w 1519238"/>
              <a:gd name="connsiteY120" fmla="*/ 1348098 h 3643612"/>
              <a:gd name="connsiteX121" fmla="*/ 1209675 w 1519238"/>
              <a:gd name="connsiteY121" fmla="*/ 1381436 h 3643612"/>
              <a:gd name="connsiteX122" fmla="*/ 1219200 w 1519238"/>
              <a:gd name="connsiteY122" fmla="*/ 1400486 h 3643612"/>
              <a:gd name="connsiteX123" fmla="*/ 1223963 w 1519238"/>
              <a:gd name="connsiteY123" fmla="*/ 1467161 h 3643612"/>
              <a:gd name="connsiteX124" fmla="*/ 1228725 w 1519238"/>
              <a:gd name="connsiteY124" fmla="*/ 1486211 h 3643612"/>
              <a:gd name="connsiteX125" fmla="*/ 1233488 w 1519238"/>
              <a:gd name="connsiteY125" fmla="*/ 1510023 h 3643612"/>
              <a:gd name="connsiteX126" fmla="*/ 1228725 w 1519238"/>
              <a:gd name="connsiteY126" fmla="*/ 1557648 h 3643612"/>
              <a:gd name="connsiteX127" fmla="*/ 1209675 w 1519238"/>
              <a:gd name="connsiteY127" fmla="*/ 1605273 h 3643612"/>
              <a:gd name="connsiteX128" fmla="*/ 1204913 w 1519238"/>
              <a:gd name="connsiteY128" fmla="*/ 1676711 h 3643612"/>
              <a:gd name="connsiteX129" fmla="*/ 1195388 w 1519238"/>
              <a:gd name="connsiteY129" fmla="*/ 1710048 h 3643612"/>
              <a:gd name="connsiteX130" fmla="*/ 1185863 w 1519238"/>
              <a:gd name="connsiteY130" fmla="*/ 1748148 h 3643612"/>
              <a:gd name="connsiteX131" fmla="*/ 1190625 w 1519238"/>
              <a:gd name="connsiteY131" fmla="*/ 1833873 h 3643612"/>
              <a:gd name="connsiteX132" fmla="*/ 1200150 w 1519238"/>
              <a:gd name="connsiteY132" fmla="*/ 1867211 h 3643612"/>
              <a:gd name="connsiteX133" fmla="*/ 1204913 w 1519238"/>
              <a:gd name="connsiteY133" fmla="*/ 1886261 h 3643612"/>
              <a:gd name="connsiteX134" fmla="*/ 1219200 w 1519238"/>
              <a:gd name="connsiteY134" fmla="*/ 1933886 h 3643612"/>
              <a:gd name="connsiteX135" fmla="*/ 1223963 w 1519238"/>
              <a:gd name="connsiteY135" fmla="*/ 2124386 h 3643612"/>
              <a:gd name="connsiteX136" fmla="*/ 1233488 w 1519238"/>
              <a:gd name="connsiteY136" fmla="*/ 2186298 h 3643612"/>
              <a:gd name="connsiteX137" fmla="*/ 1243013 w 1519238"/>
              <a:gd name="connsiteY137" fmla="*/ 2200586 h 3643612"/>
              <a:gd name="connsiteX138" fmla="*/ 1247775 w 1519238"/>
              <a:gd name="connsiteY138" fmla="*/ 2214873 h 3643612"/>
              <a:gd name="connsiteX139" fmla="*/ 1257300 w 1519238"/>
              <a:gd name="connsiteY139" fmla="*/ 2233923 h 3643612"/>
              <a:gd name="connsiteX140" fmla="*/ 1271588 w 1519238"/>
              <a:gd name="connsiteY140" fmla="*/ 2276786 h 3643612"/>
              <a:gd name="connsiteX141" fmla="*/ 1264444 w 1519238"/>
              <a:gd name="connsiteY141" fmla="*/ 2364892 h 3643612"/>
              <a:gd name="connsiteX142" fmla="*/ 1202532 w 1519238"/>
              <a:gd name="connsiteY142" fmla="*/ 2422042 h 3643612"/>
              <a:gd name="connsiteX143" fmla="*/ 1100138 w 1519238"/>
              <a:gd name="connsiteY143" fmla="*/ 2464906 h 3643612"/>
              <a:gd name="connsiteX144" fmla="*/ 1052512 w 1519238"/>
              <a:gd name="connsiteY144" fmla="*/ 2555392 h 3643612"/>
              <a:gd name="connsiteX145" fmla="*/ 1062037 w 1519238"/>
              <a:gd name="connsiteY145" fmla="*/ 2610161 h 3643612"/>
              <a:gd name="connsiteX146" fmla="*/ 1042987 w 1519238"/>
              <a:gd name="connsiteY146" fmla="*/ 2662548 h 3643612"/>
              <a:gd name="connsiteX147" fmla="*/ 1071563 w 1519238"/>
              <a:gd name="connsiteY147" fmla="*/ 2743510 h 3643612"/>
              <a:gd name="connsiteX148" fmla="*/ 1164431 w 1519238"/>
              <a:gd name="connsiteY148" fmla="*/ 2750652 h 3643612"/>
              <a:gd name="connsiteX149" fmla="*/ 1193006 w 1519238"/>
              <a:gd name="connsiteY149" fmla="*/ 2803040 h 3643612"/>
              <a:gd name="connsiteX150" fmla="*/ 1176337 w 1519238"/>
              <a:gd name="connsiteY150" fmla="*/ 2855426 h 3643612"/>
              <a:gd name="connsiteX151" fmla="*/ 1219200 w 1519238"/>
              <a:gd name="connsiteY151" fmla="*/ 2872095 h 3643612"/>
              <a:gd name="connsiteX152" fmla="*/ 1233488 w 1519238"/>
              <a:gd name="connsiteY152" fmla="*/ 2922101 h 3643612"/>
              <a:gd name="connsiteX153" fmla="*/ 1214438 w 1519238"/>
              <a:gd name="connsiteY153" fmla="*/ 2945912 h 3643612"/>
              <a:gd name="connsiteX154" fmla="*/ 1254919 w 1519238"/>
              <a:gd name="connsiteY154" fmla="*/ 2962581 h 3643612"/>
              <a:gd name="connsiteX155" fmla="*/ 1276350 w 1519238"/>
              <a:gd name="connsiteY155" fmla="*/ 3017349 h 3643612"/>
              <a:gd name="connsiteX156" fmla="*/ 1252537 w 1519238"/>
              <a:gd name="connsiteY156" fmla="*/ 3026874 h 3643612"/>
              <a:gd name="connsiteX157" fmla="*/ 1226344 w 1519238"/>
              <a:gd name="connsiteY157" fmla="*/ 3010204 h 3643612"/>
              <a:gd name="connsiteX158" fmla="*/ 959644 w 1519238"/>
              <a:gd name="connsiteY158" fmla="*/ 3060210 h 3643612"/>
              <a:gd name="connsiteX159" fmla="*/ 966788 w 1519238"/>
              <a:gd name="connsiteY159" fmla="*/ 3095929 h 3643612"/>
              <a:gd name="connsiteX160" fmla="*/ 904875 w 1519238"/>
              <a:gd name="connsiteY160" fmla="*/ 3103072 h 3643612"/>
              <a:gd name="connsiteX161" fmla="*/ 926306 w 1519238"/>
              <a:gd name="connsiteY161" fmla="*/ 3222133 h 3643612"/>
              <a:gd name="connsiteX162" fmla="*/ 892969 w 1519238"/>
              <a:gd name="connsiteY162" fmla="*/ 3286427 h 3643612"/>
              <a:gd name="connsiteX163" fmla="*/ 919163 w 1519238"/>
              <a:gd name="connsiteY163" fmla="*/ 3376914 h 3643612"/>
              <a:gd name="connsiteX164" fmla="*/ 902494 w 1519238"/>
              <a:gd name="connsiteY164" fmla="*/ 3412631 h 3643612"/>
              <a:gd name="connsiteX165" fmla="*/ 938213 w 1519238"/>
              <a:gd name="connsiteY165" fmla="*/ 3498356 h 3643612"/>
              <a:gd name="connsiteX166" fmla="*/ 919162 w 1519238"/>
              <a:gd name="connsiteY166" fmla="*/ 3536455 h 3643612"/>
              <a:gd name="connsiteX167" fmla="*/ 854868 w 1519238"/>
              <a:gd name="connsiteY167" fmla="*/ 3643612 h 3643612"/>
              <a:gd name="connsiteX0" fmla="*/ 0 w 1519238"/>
              <a:gd name="connsiteY0" fmla="*/ 1524311 h 3643612"/>
              <a:gd name="connsiteX1" fmla="*/ 23813 w 1519238"/>
              <a:gd name="connsiteY1" fmla="*/ 1486211 h 3643612"/>
              <a:gd name="connsiteX2" fmla="*/ 28575 w 1519238"/>
              <a:gd name="connsiteY2" fmla="*/ 1471923 h 3643612"/>
              <a:gd name="connsiteX3" fmla="*/ 47625 w 1519238"/>
              <a:gd name="connsiteY3" fmla="*/ 1438586 h 3643612"/>
              <a:gd name="connsiteX4" fmla="*/ 61913 w 1519238"/>
              <a:gd name="connsiteY4" fmla="*/ 1424298 h 3643612"/>
              <a:gd name="connsiteX5" fmla="*/ 80963 w 1519238"/>
              <a:gd name="connsiteY5" fmla="*/ 1395723 h 3643612"/>
              <a:gd name="connsiteX6" fmla="*/ 85725 w 1519238"/>
              <a:gd name="connsiteY6" fmla="*/ 1371911 h 3643612"/>
              <a:gd name="connsiteX7" fmla="*/ 119063 w 1519238"/>
              <a:gd name="connsiteY7" fmla="*/ 1338573 h 3643612"/>
              <a:gd name="connsiteX8" fmla="*/ 147638 w 1519238"/>
              <a:gd name="connsiteY8" fmla="*/ 1333811 h 3643612"/>
              <a:gd name="connsiteX9" fmla="*/ 157163 w 1519238"/>
              <a:gd name="connsiteY9" fmla="*/ 1305236 h 3643612"/>
              <a:gd name="connsiteX10" fmla="*/ 166688 w 1519238"/>
              <a:gd name="connsiteY10" fmla="*/ 1252848 h 3643612"/>
              <a:gd name="connsiteX11" fmla="*/ 157163 w 1519238"/>
              <a:gd name="connsiteY11" fmla="*/ 1176648 h 3643612"/>
              <a:gd name="connsiteX12" fmla="*/ 147638 w 1519238"/>
              <a:gd name="connsiteY12" fmla="*/ 1148073 h 3643612"/>
              <a:gd name="connsiteX13" fmla="*/ 142875 w 1519238"/>
              <a:gd name="connsiteY13" fmla="*/ 1114736 h 3643612"/>
              <a:gd name="connsiteX14" fmla="*/ 133350 w 1519238"/>
              <a:gd name="connsiteY14" fmla="*/ 1095686 h 3643612"/>
              <a:gd name="connsiteX15" fmla="*/ 128588 w 1519238"/>
              <a:gd name="connsiteY15" fmla="*/ 1081398 h 3643612"/>
              <a:gd name="connsiteX16" fmla="*/ 133350 w 1519238"/>
              <a:gd name="connsiteY16" fmla="*/ 986148 h 3643612"/>
              <a:gd name="connsiteX17" fmla="*/ 138113 w 1519238"/>
              <a:gd name="connsiteY17" fmla="*/ 971861 h 3643612"/>
              <a:gd name="connsiteX18" fmla="*/ 147638 w 1519238"/>
              <a:gd name="connsiteY18" fmla="*/ 957573 h 3643612"/>
              <a:gd name="connsiteX19" fmla="*/ 161925 w 1519238"/>
              <a:gd name="connsiteY19" fmla="*/ 943286 h 3643612"/>
              <a:gd name="connsiteX20" fmla="*/ 176213 w 1519238"/>
              <a:gd name="connsiteY20" fmla="*/ 900423 h 3643612"/>
              <a:gd name="connsiteX21" fmla="*/ 180975 w 1519238"/>
              <a:gd name="connsiteY21" fmla="*/ 886136 h 3643612"/>
              <a:gd name="connsiteX22" fmla="*/ 190500 w 1519238"/>
              <a:gd name="connsiteY22" fmla="*/ 867086 h 3643612"/>
              <a:gd name="connsiteX23" fmla="*/ 204788 w 1519238"/>
              <a:gd name="connsiteY23" fmla="*/ 814698 h 3643612"/>
              <a:gd name="connsiteX24" fmla="*/ 214313 w 1519238"/>
              <a:gd name="connsiteY24" fmla="*/ 781361 h 3643612"/>
              <a:gd name="connsiteX25" fmla="*/ 223838 w 1519238"/>
              <a:gd name="connsiteY25" fmla="*/ 767073 h 3643612"/>
              <a:gd name="connsiteX26" fmla="*/ 242888 w 1519238"/>
              <a:gd name="connsiteY26" fmla="*/ 733736 h 3643612"/>
              <a:gd name="connsiteX27" fmla="*/ 280988 w 1519238"/>
              <a:gd name="connsiteY27" fmla="*/ 714686 h 3643612"/>
              <a:gd name="connsiteX28" fmla="*/ 300038 w 1519238"/>
              <a:gd name="connsiteY28" fmla="*/ 705161 h 3643612"/>
              <a:gd name="connsiteX29" fmla="*/ 314325 w 1519238"/>
              <a:gd name="connsiteY29" fmla="*/ 690873 h 3643612"/>
              <a:gd name="connsiteX30" fmla="*/ 328613 w 1519238"/>
              <a:gd name="connsiteY30" fmla="*/ 681348 h 3643612"/>
              <a:gd name="connsiteX31" fmla="*/ 333375 w 1519238"/>
              <a:gd name="connsiteY31" fmla="*/ 667061 h 3643612"/>
              <a:gd name="connsiteX32" fmla="*/ 347663 w 1519238"/>
              <a:gd name="connsiteY32" fmla="*/ 652773 h 3643612"/>
              <a:gd name="connsiteX33" fmla="*/ 357188 w 1519238"/>
              <a:gd name="connsiteY33" fmla="*/ 638486 h 3643612"/>
              <a:gd name="connsiteX34" fmla="*/ 385763 w 1519238"/>
              <a:gd name="connsiteY34" fmla="*/ 614673 h 3643612"/>
              <a:gd name="connsiteX35" fmla="*/ 395288 w 1519238"/>
              <a:gd name="connsiteY35" fmla="*/ 600386 h 3643612"/>
              <a:gd name="connsiteX36" fmla="*/ 409575 w 1519238"/>
              <a:gd name="connsiteY36" fmla="*/ 581336 h 3643612"/>
              <a:gd name="connsiteX37" fmla="*/ 433388 w 1519238"/>
              <a:gd name="connsiteY37" fmla="*/ 552761 h 3643612"/>
              <a:gd name="connsiteX38" fmla="*/ 452438 w 1519238"/>
              <a:gd name="connsiteY38" fmla="*/ 543236 h 3643612"/>
              <a:gd name="connsiteX39" fmla="*/ 481013 w 1519238"/>
              <a:gd name="connsiteY39" fmla="*/ 509898 h 3643612"/>
              <a:gd name="connsiteX40" fmla="*/ 514350 w 1519238"/>
              <a:gd name="connsiteY40" fmla="*/ 471798 h 3643612"/>
              <a:gd name="connsiteX41" fmla="*/ 557213 w 1519238"/>
              <a:gd name="connsiteY41" fmla="*/ 428936 h 3643612"/>
              <a:gd name="connsiteX42" fmla="*/ 590550 w 1519238"/>
              <a:gd name="connsiteY42" fmla="*/ 395598 h 3643612"/>
              <a:gd name="connsiteX43" fmla="*/ 609600 w 1519238"/>
              <a:gd name="connsiteY43" fmla="*/ 333686 h 3643612"/>
              <a:gd name="connsiteX44" fmla="*/ 628650 w 1519238"/>
              <a:gd name="connsiteY44" fmla="*/ 305111 h 3643612"/>
              <a:gd name="connsiteX45" fmla="*/ 652463 w 1519238"/>
              <a:gd name="connsiteY45" fmla="*/ 271773 h 3643612"/>
              <a:gd name="connsiteX46" fmla="*/ 676275 w 1519238"/>
              <a:gd name="connsiteY46" fmla="*/ 243198 h 3643612"/>
              <a:gd name="connsiteX47" fmla="*/ 690563 w 1519238"/>
              <a:gd name="connsiteY47" fmla="*/ 209861 h 3643612"/>
              <a:gd name="connsiteX48" fmla="*/ 700088 w 1519238"/>
              <a:gd name="connsiteY48" fmla="*/ 181286 h 3643612"/>
              <a:gd name="connsiteX49" fmla="*/ 714375 w 1519238"/>
              <a:gd name="connsiteY49" fmla="*/ 157473 h 3643612"/>
              <a:gd name="connsiteX50" fmla="*/ 742950 w 1519238"/>
              <a:gd name="connsiteY50" fmla="*/ 133661 h 3643612"/>
              <a:gd name="connsiteX51" fmla="*/ 747713 w 1519238"/>
              <a:gd name="connsiteY51" fmla="*/ 119373 h 3643612"/>
              <a:gd name="connsiteX52" fmla="*/ 733425 w 1519238"/>
              <a:gd name="connsiteY52" fmla="*/ 90798 h 3643612"/>
              <a:gd name="connsiteX53" fmla="*/ 728663 w 1519238"/>
              <a:gd name="connsiteY53" fmla="*/ 76511 h 3643612"/>
              <a:gd name="connsiteX54" fmla="*/ 757238 w 1519238"/>
              <a:gd name="connsiteY54" fmla="*/ 90798 h 3643612"/>
              <a:gd name="connsiteX55" fmla="*/ 766763 w 1519238"/>
              <a:gd name="connsiteY55" fmla="*/ 105086 h 3643612"/>
              <a:gd name="connsiteX56" fmla="*/ 757238 w 1519238"/>
              <a:gd name="connsiteY56" fmla="*/ 71748 h 3643612"/>
              <a:gd name="connsiteX57" fmla="*/ 747713 w 1519238"/>
              <a:gd name="connsiteY57" fmla="*/ 57461 h 3643612"/>
              <a:gd name="connsiteX58" fmla="*/ 742950 w 1519238"/>
              <a:gd name="connsiteY58" fmla="*/ 43173 h 3643612"/>
              <a:gd name="connsiteX59" fmla="*/ 733425 w 1519238"/>
              <a:gd name="connsiteY59" fmla="*/ 28886 h 3643612"/>
              <a:gd name="connsiteX60" fmla="*/ 752475 w 1519238"/>
              <a:gd name="connsiteY60" fmla="*/ 38411 h 3643612"/>
              <a:gd name="connsiteX61" fmla="*/ 766763 w 1519238"/>
              <a:gd name="connsiteY61" fmla="*/ 43173 h 3643612"/>
              <a:gd name="connsiteX62" fmla="*/ 781050 w 1519238"/>
              <a:gd name="connsiteY62" fmla="*/ 43173 h 3643612"/>
              <a:gd name="connsiteX63" fmla="*/ 766763 w 1519238"/>
              <a:gd name="connsiteY63" fmla="*/ 14598 h 3643612"/>
              <a:gd name="connsiteX64" fmla="*/ 762000 w 1519238"/>
              <a:gd name="connsiteY64" fmla="*/ 311 h 3643612"/>
              <a:gd name="connsiteX65" fmla="*/ 804863 w 1519238"/>
              <a:gd name="connsiteY65" fmla="*/ 19361 h 3643612"/>
              <a:gd name="connsiteX66" fmla="*/ 814388 w 1519238"/>
              <a:gd name="connsiteY66" fmla="*/ 33648 h 3643612"/>
              <a:gd name="connsiteX67" fmla="*/ 857250 w 1519238"/>
              <a:gd name="connsiteY67" fmla="*/ 62223 h 3643612"/>
              <a:gd name="connsiteX68" fmla="*/ 876300 w 1519238"/>
              <a:gd name="connsiteY68" fmla="*/ 71748 h 3643612"/>
              <a:gd name="connsiteX69" fmla="*/ 890588 w 1519238"/>
              <a:gd name="connsiteY69" fmla="*/ 86036 h 3643612"/>
              <a:gd name="connsiteX70" fmla="*/ 904875 w 1519238"/>
              <a:gd name="connsiteY70" fmla="*/ 90798 h 3643612"/>
              <a:gd name="connsiteX71" fmla="*/ 947738 w 1519238"/>
              <a:gd name="connsiteY71" fmla="*/ 105086 h 3643612"/>
              <a:gd name="connsiteX72" fmla="*/ 966788 w 1519238"/>
              <a:gd name="connsiteY72" fmla="*/ 114611 h 3643612"/>
              <a:gd name="connsiteX73" fmla="*/ 985838 w 1519238"/>
              <a:gd name="connsiteY73" fmla="*/ 143186 h 3643612"/>
              <a:gd name="connsiteX74" fmla="*/ 1028700 w 1519238"/>
              <a:gd name="connsiteY74" fmla="*/ 176523 h 3643612"/>
              <a:gd name="connsiteX75" fmla="*/ 1047750 w 1519238"/>
              <a:gd name="connsiteY75" fmla="*/ 205098 h 3643612"/>
              <a:gd name="connsiteX76" fmla="*/ 1090613 w 1519238"/>
              <a:gd name="connsiteY76" fmla="*/ 252723 h 3643612"/>
              <a:gd name="connsiteX77" fmla="*/ 1109663 w 1519238"/>
              <a:gd name="connsiteY77" fmla="*/ 281298 h 3643612"/>
              <a:gd name="connsiteX78" fmla="*/ 1114425 w 1519238"/>
              <a:gd name="connsiteY78" fmla="*/ 300348 h 3643612"/>
              <a:gd name="connsiteX79" fmla="*/ 1138238 w 1519238"/>
              <a:gd name="connsiteY79" fmla="*/ 343211 h 3643612"/>
              <a:gd name="connsiteX80" fmla="*/ 1166813 w 1519238"/>
              <a:gd name="connsiteY80" fmla="*/ 362261 h 3643612"/>
              <a:gd name="connsiteX81" fmla="*/ 1204913 w 1519238"/>
              <a:gd name="connsiteY81" fmla="*/ 371786 h 3643612"/>
              <a:gd name="connsiteX82" fmla="*/ 1214438 w 1519238"/>
              <a:gd name="connsiteY82" fmla="*/ 386073 h 3643612"/>
              <a:gd name="connsiteX83" fmla="*/ 1238250 w 1519238"/>
              <a:gd name="connsiteY83" fmla="*/ 414648 h 3643612"/>
              <a:gd name="connsiteX84" fmla="*/ 1247775 w 1519238"/>
              <a:gd name="connsiteY84" fmla="*/ 443223 h 3643612"/>
              <a:gd name="connsiteX85" fmla="*/ 1252538 w 1519238"/>
              <a:gd name="connsiteY85" fmla="*/ 457511 h 3643612"/>
              <a:gd name="connsiteX86" fmla="*/ 1262063 w 1519238"/>
              <a:gd name="connsiteY86" fmla="*/ 476561 h 3643612"/>
              <a:gd name="connsiteX87" fmla="*/ 1290638 w 1519238"/>
              <a:gd name="connsiteY87" fmla="*/ 519423 h 3643612"/>
              <a:gd name="connsiteX88" fmla="*/ 1300163 w 1519238"/>
              <a:gd name="connsiteY88" fmla="*/ 533711 h 3643612"/>
              <a:gd name="connsiteX89" fmla="*/ 1304925 w 1519238"/>
              <a:gd name="connsiteY89" fmla="*/ 547998 h 3643612"/>
              <a:gd name="connsiteX90" fmla="*/ 1319213 w 1519238"/>
              <a:gd name="connsiteY90" fmla="*/ 557523 h 3643612"/>
              <a:gd name="connsiteX91" fmla="*/ 1371600 w 1519238"/>
              <a:gd name="connsiteY91" fmla="*/ 581336 h 3643612"/>
              <a:gd name="connsiteX92" fmla="*/ 1390650 w 1519238"/>
              <a:gd name="connsiteY92" fmla="*/ 590861 h 3643612"/>
              <a:gd name="connsiteX93" fmla="*/ 1419225 w 1519238"/>
              <a:gd name="connsiteY93" fmla="*/ 600386 h 3643612"/>
              <a:gd name="connsiteX94" fmla="*/ 1462088 w 1519238"/>
              <a:gd name="connsiteY94" fmla="*/ 595623 h 3643612"/>
              <a:gd name="connsiteX95" fmla="*/ 1476375 w 1519238"/>
              <a:gd name="connsiteY95" fmla="*/ 590861 h 3643612"/>
              <a:gd name="connsiteX96" fmla="*/ 1485900 w 1519238"/>
              <a:gd name="connsiteY96" fmla="*/ 576573 h 3643612"/>
              <a:gd name="connsiteX97" fmla="*/ 1504950 w 1519238"/>
              <a:gd name="connsiteY97" fmla="*/ 571811 h 3643612"/>
              <a:gd name="connsiteX98" fmla="*/ 1519238 w 1519238"/>
              <a:gd name="connsiteY98" fmla="*/ 567048 h 3643612"/>
              <a:gd name="connsiteX99" fmla="*/ 1509713 w 1519238"/>
              <a:gd name="connsiteY99" fmla="*/ 705161 h 3643612"/>
              <a:gd name="connsiteX100" fmla="*/ 1504950 w 1519238"/>
              <a:gd name="connsiteY100" fmla="*/ 719448 h 3643612"/>
              <a:gd name="connsiteX101" fmla="*/ 1485900 w 1519238"/>
              <a:gd name="connsiteY101" fmla="*/ 748023 h 3643612"/>
              <a:gd name="connsiteX102" fmla="*/ 1466850 w 1519238"/>
              <a:gd name="connsiteY102" fmla="*/ 786123 h 3643612"/>
              <a:gd name="connsiteX103" fmla="*/ 1457325 w 1519238"/>
              <a:gd name="connsiteY103" fmla="*/ 824223 h 3643612"/>
              <a:gd name="connsiteX104" fmla="*/ 1447800 w 1519238"/>
              <a:gd name="connsiteY104" fmla="*/ 909948 h 3643612"/>
              <a:gd name="connsiteX105" fmla="*/ 1438275 w 1519238"/>
              <a:gd name="connsiteY105" fmla="*/ 1014723 h 3643612"/>
              <a:gd name="connsiteX106" fmla="*/ 1428750 w 1519238"/>
              <a:gd name="connsiteY106" fmla="*/ 1090923 h 3643612"/>
              <a:gd name="connsiteX107" fmla="*/ 1414463 w 1519238"/>
              <a:gd name="connsiteY107" fmla="*/ 1119498 h 3643612"/>
              <a:gd name="connsiteX108" fmla="*/ 1400175 w 1519238"/>
              <a:gd name="connsiteY108" fmla="*/ 1148073 h 3643612"/>
              <a:gd name="connsiteX109" fmla="*/ 1395413 w 1519238"/>
              <a:gd name="connsiteY109" fmla="*/ 1162361 h 3643612"/>
              <a:gd name="connsiteX110" fmla="*/ 1338263 w 1519238"/>
              <a:gd name="connsiteY110" fmla="*/ 1148073 h 3643612"/>
              <a:gd name="connsiteX111" fmla="*/ 1314450 w 1519238"/>
              <a:gd name="connsiteY111" fmla="*/ 1143311 h 3643612"/>
              <a:gd name="connsiteX112" fmla="*/ 1285875 w 1519238"/>
              <a:gd name="connsiteY112" fmla="*/ 1133786 h 3643612"/>
              <a:gd name="connsiteX113" fmla="*/ 1223963 w 1519238"/>
              <a:gd name="connsiteY113" fmla="*/ 1138548 h 3643612"/>
              <a:gd name="connsiteX114" fmla="*/ 1214438 w 1519238"/>
              <a:gd name="connsiteY114" fmla="*/ 1167123 h 3643612"/>
              <a:gd name="connsiteX115" fmla="*/ 1204913 w 1519238"/>
              <a:gd name="connsiteY115" fmla="*/ 1186173 h 3643612"/>
              <a:gd name="connsiteX116" fmla="*/ 1195388 w 1519238"/>
              <a:gd name="connsiteY116" fmla="*/ 1214748 h 3643612"/>
              <a:gd name="connsiteX117" fmla="*/ 1190625 w 1519238"/>
              <a:gd name="connsiteY117" fmla="*/ 1281423 h 3643612"/>
              <a:gd name="connsiteX118" fmla="*/ 1176338 w 1519238"/>
              <a:gd name="connsiteY118" fmla="*/ 1300473 h 3643612"/>
              <a:gd name="connsiteX119" fmla="*/ 1190625 w 1519238"/>
              <a:gd name="connsiteY119" fmla="*/ 1333811 h 3643612"/>
              <a:gd name="connsiteX120" fmla="*/ 1200150 w 1519238"/>
              <a:gd name="connsiteY120" fmla="*/ 1348098 h 3643612"/>
              <a:gd name="connsiteX121" fmla="*/ 1209675 w 1519238"/>
              <a:gd name="connsiteY121" fmla="*/ 1381436 h 3643612"/>
              <a:gd name="connsiteX122" fmla="*/ 1219200 w 1519238"/>
              <a:gd name="connsiteY122" fmla="*/ 1400486 h 3643612"/>
              <a:gd name="connsiteX123" fmla="*/ 1223963 w 1519238"/>
              <a:gd name="connsiteY123" fmla="*/ 1467161 h 3643612"/>
              <a:gd name="connsiteX124" fmla="*/ 1228725 w 1519238"/>
              <a:gd name="connsiteY124" fmla="*/ 1486211 h 3643612"/>
              <a:gd name="connsiteX125" fmla="*/ 1233488 w 1519238"/>
              <a:gd name="connsiteY125" fmla="*/ 1510023 h 3643612"/>
              <a:gd name="connsiteX126" fmla="*/ 1228725 w 1519238"/>
              <a:gd name="connsiteY126" fmla="*/ 1557648 h 3643612"/>
              <a:gd name="connsiteX127" fmla="*/ 1209675 w 1519238"/>
              <a:gd name="connsiteY127" fmla="*/ 1605273 h 3643612"/>
              <a:gd name="connsiteX128" fmla="*/ 1204913 w 1519238"/>
              <a:gd name="connsiteY128" fmla="*/ 1676711 h 3643612"/>
              <a:gd name="connsiteX129" fmla="*/ 1195388 w 1519238"/>
              <a:gd name="connsiteY129" fmla="*/ 1710048 h 3643612"/>
              <a:gd name="connsiteX130" fmla="*/ 1185863 w 1519238"/>
              <a:gd name="connsiteY130" fmla="*/ 1748148 h 3643612"/>
              <a:gd name="connsiteX131" fmla="*/ 1190625 w 1519238"/>
              <a:gd name="connsiteY131" fmla="*/ 1833873 h 3643612"/>
              <a:gd name="connsiteX132" fmla="*/ 1200150 w 1519238"/>
              <a:gd name="connsiteY132" fmla="*/ 1867211 h 3643612"/>
              <a:gd name="connsiteX133" fmla="*/ 1204913 w 1519238"/>
              <a:gd name="connsiteY133" fmla="*/ 1886261 h 3643612"/>
              <a:gd name="connsiteX134" fmla="*/ 1219200 w 1519238"/>
              <a:gd name="connsiteY134" fmla="*/ 1933886 h 3643612"/>
              <a:gd name="connsiteX135" fmla="*/ 1223963 w 1519238"/>
              <a:gd name="connsiteY135" fmla="*/ 2124386 h 3643612"/>
              <a:gd name="connsiteX136" fmla="*/ 1233488 w 1519238"/>
              <a:gd name="connsiteY136" fmla="*/ 2186298 h 3643612"/>
              <a:gd name="connsiteX137" fmla="*/ 1243013 w 1519238"/>
              <a:gd name="connsiteY137" fmla="*/ 2200586 h 3643612"/>
              <a:gd name="connsiteX138" fmla="*/ 1247775 w 1519238"/>
              <a:gd name="connsiteY138" fmla="*/ 2214873 h 3643612"/>
              <a:gd name="connsiteX139" fmla="*/ 1257300 w 1519238"/>
              <a:gd name="connsiteY139" fmla="*/ 2233923 h 3643612"/>
              <a:gd name="connsiteX140" fmla="*/ 1271588 w 1519238"/>
              <a:gd name="connsiteY140" fmla="*/ 2276786 h 3643612"/>
              <a:gd name="connsiteX141" fmla="*/ 1264444 w 1519238"/>
              <a:gd name="connsiteY141" fmla="*/ 2364892 h 3643612"/>
              <a:gd name="connsiteX142" fmla="*/ 1202532 w 1519238"/>
              <a:gd name="connsiteY142" fmla="*/ 2422042 h 3643612"/>
              <a:gd name="connsiteX143" fmla="*/ 1100138 w 1519238"/>
              <a:gd name="connsiteY143" fmla="*/ 2464906 h 3643612"/>
              <a:gd name="connsiteX144" fmla="*/ 1052512 w 1519238"/>
              <a:gd name="connsiteY144" fmla="*/ 2555392 h 3643612"/>
              <a:gd name="connsiteX145" fmla="*/ 1062037 w 1519238"/>
              <a:gd name="connsiteY145" fmla="*/ 2610161 h 3643612"/>
              <a:gd name="connsiteX146" fmla="*/ 1042987 w 1519238"/>
              <a:gd name="connsiteY146" fmla="*/ 2662548 h 3643612"/>
              <a:gd name="connsiteX147" fmla="*/ 1071563 w 1519238"/>
              <a:gd name="connsiteY147" fmla="*/ 2743510 h 3643612"/>
              <a:gd name="connsiteX148" fmla="*/ 1164431 w 1519238"/>
              <a:gd name="connsiteY148" fmla="*/ 2750652 h 3643612"/>
              <a:gd name="connsiteX149" fmla="*/ 1193006 w 1519238"/>
              <a:gd name="connsiteY149" fmla="*/ 2803040 h 3643612"/>
              <a:gd name="connsiteX150" fmla="*/ 1176337 w 1519238"/>
              <a:gd name="connsiteY150" fmla="*/ 2855426 h 3643612"/>
              <a:gd name="connsiteX151" fmla="*/ 1219200 w 1519238"/>
              <a:gd name="connsiteY151" fmla="*/ 2872095 h 3643612"/>
              <a:gd name="connsiteX152" fmla="*/ 1233488 w 1519238"/>
              <a:gd name="connsiteY152" fmla="*/ 2922101 h 3643612"/>
              <a:gd name="connsiteX153" fmla="*/ 1214438 w 1519238"/>
              <a:gd name="connsiteY153" fmla="*/ 2945912 h 3643612"/>
              <a:gd name="connsiteX154" fmla="*/ 1254919 w 1519238"/>
              <a:gd name="connsiteY154" fmla="*/ 2962581 h 3643612"/>
              <a:gd name="connsiteX155" fmla="*/ 1276350 w 1519238"/>
              <a:gd name="connsiteY155" fmla="*/ 3017349 h 3643612"/>
              <a:gd name="connsiteX156" fmla="*/ 1252537 w 1519238"/>
              <a:gd name="connsiteY156" fmla="*/ 3026874 h 3643612"/>
              <a:gd name="connsiteX157" fmla="*/ 1226344 w 1519238"/>
              <a:gd name="connsiteY157" fmla="*/ 3010204 h 3643612"/>
              <a:gd name="connsiteX158" fmla="*/ 959644 w 1519238"/>
              <a:gd name="connsiteY158" fmla="*/ 3060210 h 3643612"/>
              <a:gd name="connsiteX159" fmla="*/ 966788 w 1519238"/>
              <a:gd name="connsiteY159" fmla="*/ 3095929 h 3643612"/>
              <a:gd name="connsiteX160" fmla="*/ 904875 w 1519238"/>
              <a:gd name="connsiteY160" fmla="*/ 3103072 h 3643612"/>
              <a:gd name="connsiteX161" fmla="*/ 926306 w 1519238"/>
              <a:gd name="connsiteY161" fmla="*/ 3222133 h 3643612"/>
              <a:gd name="connsiteX162" fmla="*/ 892969 w 1519238"/>
              <a:gd name="connsiteY162" fmla="*/ 3286427 h 3643612"/>
              <a:gd name="connsiteX163" fmla="*/ 919163 w 1519238"/>
              <a:gd name="connsiteY163" fmla="*/ 3376914 h 3643612"/>
              <a:gd name="connsiteX164" fmla="*/ 902494 w 1519238"/>
              <a:gd name="connsiteY164" fmla="*/ 3412631 h 3643612"/>
              <a:gd name="connsiteX165" fmla="*/ 938213 w 1519238"/>
              <a:gd name="connsiteY165" fmla="*/ 3498356 h 3643612"/>
              <a:gd name="connsiteX166" fmla="*/ 912018 w 1519238"/>
              <a:gd name="connsiteY166" fmla="*/ 3574555 h 3643612"/>
              <a:gd name="connsiteX167" fmla="*/ 854868 w 1519238"/>
              <a:gd name="connsiteY167" fmla="*/ 3643612 h 3643612"/>
              <a:gd name="connsiteX0" fmla="*/ 0 w 1519238"/>
              <a:gd name="connsiteY0" fmla="*/ 1524311 h 3648375"/>
              <a:gd name="connsiteX1" fmla="*/ 23813 w 1519238"/>
              <a:gd name="connsiteY1" fmla="*/ 1486211 h 3648375"/>
              <a:gd name="connsiteX2" fmla="*/ 28575 w 1519238"/>
              <a:gd name="connsiteY2" fmla="*/ 1471923 h 3648375"/>
              <a:gd name="connsiteX3" fmla="*/ 47625 w 1519238"/>
              <a:gd name="connsiteY3" fmla="*/ 1438586 h 3648375"/>
              <a:gd name="connsiteX4" fmla="*/ 61913 w 1519238"/>
              <a:gd name="connsiteY4" fmla="*/ 1424298 h 3648375"/>
              <a:gd name="connsiteX5" fmla="*/ 80963 w 1519238"/>
              <a:gd name="connsiteY5" fmla="*/ 1395723 h 3648375"/>
              <a:gd name="connsiteX6" fmla="*/ 85725 w 1519238"/>
              <a:gd name="connsiteY6" fmla="*/ 1371911 h 3648375"/>
              <a:gd name="connsiteX7" fmla="*/ 119063 w 1519238"/>
              <a:gd name="connsiteY7" fmla="*/ 1338573 h 3648375"/>
              <a:gd name="connsiteX8" fmla="*/ 147638 w 1519238"/>
              <a:gd name="connsiteY8" fmla="*/ 1333811 h 3648375"/>
              <a:gd name="connsiteX9" fmla="*/ 157163 w 1519238"/>
              <a:gd name="connsiteY9" fmla="*/ 1305236 h 3648375"/>
              <a:gd name="connsiteX10" fmla="*/ 166688 w 1519238"/>
              <a:gd name="connsiteY10" fmla="*/ 1252848 h 3648375"/>
              <a:gd name="connsiteX11" fmla="*/ 157163 w 1519238"/>
              <a:gd name="connsiteY11" fmla="*/ 1176648 h 3648375"/>
              <a:gd name="connsiteX12" fmla="*/ 147638 w 1519238"/>
              <a:gd name="connsiteY12" fmla="*/ 1148073 h 3648375"/>
              <a:gd name="connsiteX13" fmla="*/ 142875 w 1519238"/>
              <a:gd name="connsiteY13" fmla="*/ 1114736 h 3648375"/>
              <a:gd name="connsiteX14" fmla="*/ 133350 w 1519238"/>
              <a:gd name="connsiteY14" fmla="*/ 1095686 h 3648375"/>
              <a:gd name="connsiteX15" fmla="*/ 128588 w 1519238"/>
              <a:gd name="connsiteY15" fmla="*/ 1081398 h 3648375"/>
              <a:gd name="connsiteX16" fmla="*/ 133350 w 1519238"/>
              <a:gd name="connsiteY16" fmla="*/ 986148 h 3648375"/>
              <a:gd name="connsiteX17" fmla="*/ 138113 w 1519238"/>
              <a:gd name="connsiteY17" fmla="*/ 971861 h 3648375"/>
              <a:gd name="connsiteX18" fmla="*/ 147638 w 1519238"/>
              <a:gd name="connsiteY18" fmla="*/ 957573 h 3648375"/>
              <a:gd name="connsiteX19" fmla="*/ 161925 w 1519238"/>
              <a:gd name="connsiteY19" fmla="*/ 943286 h 3648375"/>
              <a:gd name="connsiteX20" fmla="*/ 176213 w 1519238"/>
              <a:gd name="connsiteY20" fmla="*/ 900423 h 3648375"/>
              <a:gd name="connsiteX21" fmla="*/ 180975 w 1519238"/>
              <a:gd name="connsiteY21" fmla="*/ 886136 h 3648375"/>
              <a:gd name="connsiteX22" fmla="*/ 190500 w 1519238"/>
              <a:gd name="connsiteY22" fmla="*/ 867086 h 3648375"/>
              <a:gd name="connsiteX23" fmla="*/ 204788 w 1519238"/>
              <a:gd name="connsiteY23" fmla="*/ 814698 h 3648375"/>
              <a:gd name="connsiteX24" fmla="*/ 214313 w 1519238"/>
              <a:gd name="connsiteY24" fmla="*/ 781361 h 3648375"/>
              <a:gd name="connsiteX25" fmla="*/ 223838 w 1519238"/>
              <a:gd name="connsiteY25" fmla="*/ 767073 h 3648375"/>
              <a:gd name="connsiteX26" fmla="*/ 242888 w 1519238"/>
              <a:gd name="connsiteY26" fmla="*/ 733736 h 3648375"/>
              <a:gd name="connsiteX27" fmla="*/ 280988 w 1519238"/>
              <a:gd name="connsiteY27" fmla="*/ 714686 h 3648375"/>
              <a:gd name="connsiteX28" fmla="*/ 300038 w 1519238"/>
              <a:gd name="connsiteY28" fmla="*/ 705161 h 3648375"/>
              <a:gd name="connsiteX29" fmla="*/ 314325 w 1519238"/>
              <a:gd name="connsiteY29" fmla="*/ 690873 h 3648375"/>
              <a:gd name="connsiteX30" fmla="*/ 328613 w 1519238"/>
              <a:gd name="connsiteY30" fmla="*/ 681348 h 3648375"/>
              <a:gd name="connsiteX31" fmla="*/ 333375 w 1519238"/>
              <a:gd name="connsiteY31" fmla="*/ 667061 h 3648375"/>
              <a:gd name="connsiteX32" fmla="*/ 347663 w 1519238"/>
              <a:gd name="connsiteY32" fmla="*/ 652773 h 3648375"/>
              <a:gd name="connsiteX33" fmla="*/ 357188 w 1519238"/>
              <a:gd name="connsiteY33" fmla="*/ 638486 h 3648375"/>
              <a:gd name="connsiteX34" fmla="*/ 385763 w 1519238"/>
              <a:gd name="connsiteY34" fmla="*/ 614673 h 3648375"/>
              <a:gd name="connsiteX35" fmla="*/ 395288 w 1519238"/>
              <a:gd name="connsiteY35" fmla="*/ 600386 h 3648375"/>
              <a:gd name="connsiteX36" fmla="*/ 409575 w 1519238"/>
              <a:gd name="connsiteY36" fmla="*/ 581336 h 3648375"/>
              <a:gd name="connsiteX37" fmla="*/ 433388 w 1519238"/>
              <a:gd name="connsiteY37" fmla="*/ 552761 h 3648375"/>
              <a:gd name="connsiteX38" fmla="*/ 452438 w 1519238"/>
              <a:gd name="connsiteY38" fmla="*/ 543236 h 3648375"/>
              <a:gd name="connsiteX39" fmla="*/ 481013 w 1519238"/>
              <a:gd name="connsiteY39" fmla="*/ 509898 h 3648375"/>
              <a:gd name="connsiteX40" fmla="*/ 514350 w 1519238"/>
              <a:gd name="connsiteY40" fmla="*/ 471798 h 3648375"/>
              <a:gd name="connsiteX41" fmla="*/ 557213 w 1519238"/>
              <a:gd name="connsiteY41" fmla="*/ 428936 h 3648375"/>
              <a:gd name="connsiteX42" fmla="*/ 590550 w 1519238"/>
              <a:gd name="connsiteY42" fmla="*/ 395598 h 3648375"/>
              <a:gd name="connsiteX43" fmla="*/ 609600 w 1519238"/>
              <a:gd name="connsiteY43" fmla="*/ 333686 h 3648375"/>
              <a:gd name="connsiteX44" fmla="*/ 628650 w 1519238"/>
              <a:gd name="connsiteY44" fmla="*/ 305111 h 3648375"/>
              <a:gd name="connsiteX45" fmla="*/ 652463 w 1519238"/>
              <a:gd name="connsiteY45" fmla="*/ 271773 h 3648375"/>
              <a:gd name="connsiteX46" fmla="*/ 676275 w 1519238"/>
              <a:gd name="connsiteY46" fmla="*/ 243198 h 3648375"/>
              <a:gd name="connsiteX47" fmla="*/ 690563 w 1519238"/>
              <a:gd name="connsiteY47" fmla="*/ 209861 h 3648375"/>
              <a:gd name="connsiteX48" fmla="*/ 700088 w 1519238"/>
              <a:gd name="connsiteY48" fmla="*/ 181286 h 3648375"/>
              <a:gd name="connsiteX49" fmla="*/ 714375 w 1519238"/>
              <a:gd name="connsiteY49" fmla="*/ 157473 h 3648375"/>
              <a:gd name="connsiteX50" fmla="*/ 742950 w 1519238"/>
              <a:gd name="connsiteY50" fmla="*/ 133661 h 3648375"/>
              <a:gd name="connsiteX51" fmla="*/ 747713 w 1519238"/>
              <a:gd name="connsiteY51" fmla="*/ 119373 h 3648375"/>
              <a:gd name="connsiteX52" fmla="*/ 733425 w 1519238"/>
              <a:gd name="connsiteY52" fmla="*/ 90798 h 3648375"/>
              <a:gd name="connsiteX53" fmla="*/ 728663 w 1519238"/>
              <a:gd name="connsiteY53" fmla="*/ 76511 h 3648375"/>
              <a:gd name="connsiteX54" fmla="*/ 757238 w 1519238"/>
              <a:gd name="connsiteY54" fmla="*/ 90798 h 3648375"/>
              <a:gd name="connsiteX55" fmla="*/ 766763 w 1519238"/>
              <a:gd name="connsiteY55" fmla="*/ 105086 h 3648375"/>
              <a:gd name="connsiteX56" fmla="*/ 757238 w 1519238"/>
              <a:gd name="connsiteY56" fmla="*/ 71748 h 3648375"/>
              <a:gd name="connsiteX57" fmla="*/ 747713 w 1519238"/>
              <a:gd name="connsiteY57" fmla="*/ 57461 h 3648375"/>
              <a:gd name="connsiteX58" fmla="*/ 742950 w 1519238"/>
              <a:gd name="connsiteY58" fmla="*/ 43173 h 3648375"/>
              <a:gd name="connsiteX59" fmla="*/ 733425 w 1519238"/>
              <a:gd name="connsiteY59" fmla="*/ 28886 h 3648375"/>
              <a:gd name="connsiteX60" fmla="*/ 752475 w 1519238"/>
              <a:gd name="connsiteY60" fmla="*/ 38411 h 3648375"/>
              <a:gd name="connsiteX61" fmla="*/ 766763 w 1519238"/>
              <a:gd name="connsiteY61" fmla="*/ 43173 h 3648375"/>
              <a:gd name="connsiteX62" fmla="*/ 781050 w 1519238"/>
              <a:gd name="connsiteY62" fmla="*/ 43173 h 3648375"/>
              <a:gd name="connsiteX63" fmla="*/ 766763 w 1519238"/>
              <a:gd name="connsiteY63" fmla="*/ 14598 h 3648375"/>
              <a:gd name="connsiteX64" fmla="*/ 762000 w 1519238"/>
              <a:gd name="connsiteY64" fmla="*/ 311 h 3648375"/>
              <a:gd name="connsiteX65" fmla="*/ 804863 w 1519238"/>
              <a:gd name="connsiteY65" fmla="*/ 19361 h 3648375"/>
              <a:gd name="connsiteX66" fmla="*/ 814388 w 1519238"/>
              <a:gd name="connsiteY66" fmla="*/ 33648 h 3648375"/>
              <a:gd name="connsiteX67" fmla="*/ 857250 w 1519238"/>
              <a:gd name="connsiteY67" fmla="*/ 62223 h 3648375"/>
              <a:gd name="connsiteX68" fmla="*/ 876300 w 1519238"/>
              <a:gd name="connsiteY68" fmla="*/ 71748 h 3648375"/>
              <a:gd name="connsiteX69" fmla="*/ 890588 w 1519238"/>
              <a:gd name="connsiteY69" fmla="*/ 86036 h 3648375"/>
              <a:gd name="connsiteX70" fmla="*/ 904875 w 1519238"/>
              <a:gd name="connsiteY70" fmla="*/ 90798 h 3648375"/>
              <a:gd name="connsiteX71" fmla="*/ 947738 w 1519238"/>
              <a:gd name="connsiteY71" fmla="*/ 105086 h 3648375"/>
              <a:gd name="connsiteX72" fmla="*/ 966788 w 1519238"/>
              <a:gd name="connsiteY72" fmla="*/ 114611 h 3648375"/>
              <a:gd name="connsiteX73" fmla="*/ 985838 w 1519238"/>
              <a:gd name="connsiteY73" fmla="*/ 143186 h 3648375"/>
              <a:gd name="connsiteX74" fmla="*/ 1028700 w 1519238"/>
              <a:gd name="connsiteY74" fmla="*/ 176523 h 3648375"/>
              <a:gd name="connsiteX75" fmla="*/ 1047750 w 1519238"/>
              <a:gd name="connsiteY75" fmla="*/ 205098 h 3648375"/>
              <a:gd name="connsiteX76" fmla="*/ 1090613 w 1519238"/>
              <a:gd name="connsiteY76" fmla="*/ 252723 h 3648375"/>
              <a:gd name="connsiteX77" fmla="*/ 1109663 w 1519238"/>
              <a:gd name="connsiteY77" fmla="*/ 281298 h 3648375"/>
              <a:gd name="connsiteX78" fmla="*/ 1114425 w 1519238"/>
              <a:gd name="connsiteY78" fmla="*/ 300348 h 3648375"/>
              <a:gd name="connsiteX79" fmla="*/ 1138238 w 1519238"/>
              <a:gd name="connsiteY79" fmla="*/ 343211 h 3648375"/>
              <a:gd name="connsiteX80" fmla="*/ 1166813 w 1519238"/>
              <a:gd name="connsiteY80" fmla="*/ 362261 h 3648375"/>
              <a:gd name="connsiteX81" fmla="*/ 1204913 w 1519238"/>
              <a:gd name="connsiteY81" fmla="*/ 371786 h 3648375"/>
              <a:gd name="connsiteX82" fmla="*/ 1214438 w 1519238"/>
              <a:gd name="connsiteY82" fmla="*/ 386073 h 3648375"/>
              <a:gd name="connsiteX83" fmla="*/ 1238250 w 1519238"/>
              <a:gd name="connsiteY83" fmla="*/ 414648 h 3648375"/>
              <a:gd name="connsiteX84" fmla="*/ 1247775 w 1519238"/>
              <a:gd name="connsiteY84" fmla="*/ 443223 h 3648375"/>
              <a:gd name="connsiteX85" fmla="*/ 1252538 w 1519238"/>
              <a:gd name="connsiteY85" fmla="*/ 457511 h 3648375"/>
              <a:gd name="connsiteX86" fmla="*/ 1262063 w 1519238"/>
              <a:gd name="connsiteY86" fmla="*/ 476561 h 3648375"/>
              <a:gd name="connsiteX87" fmla="*/ 1290638 w 1519238"/>
              <a:gd name="connsiteY87" fmla="*/ 519423 h 3648375"/>
              <a:gd name="connsiteX88" fmla="*/ 1300163 w 1519238"/>
              <a:gd name="connsiteY88" fmla="*/ 533711 h 3648375"/>
              <a:gd name="connsiteX89" fmla="*/ 1304925 w 1519238"/>
              <a:gd name="connsiteY89" fmla="*/ 547998 h 3648375"/>
              <a:gd name="connsiteX90" fmla="*/ 1319213 w 1519238"/>
              <a:gd name="connsiteY90" fmla="*/ 557523 h 3648375"/>
              <a:gd name="connsiteX91" fmla="*/ 1371600 w 1519238"/>
              <a:gd name="connsiteY91" fmla="*/ 581336 h 3648375"/>
              <a:gd name="connsiteX92" fmla="*/ 1390650 w 1519238"/>
              <a:gd name="connsiteY92" fmla="*/ 590861 h 3648375"/>
              <a:gd name="connsiteX93" fmla="*/ 1419225 w 1519238"/>
              <a:gd name="connsiteY93" fmla="*/ 600386 h 3648375"/>
              <a:gd name="connsiteX94" fmla="*/ 1462088 w 1519238"/>
              <a:gd name="connsiteY94" fmla="*/ 595623 h 3648375"/>
              <a:gd name="connsiteX95" fmla="*/ 1476375 w 1519238"/>
              <a:gd name="connsiteY95" fmla="*/ 590861 h 3648375"/>
              <a:gd name="connsiteX96" fmla="*/ 1485900 w 1519238"/>
              <a:gd name="connsiteY96" fmla="*/ 576573 h 3648375"/>
              <a:gd name="connsiteX97" fmla="*/ 1504950 w 1519238"/>
              <a:gd name="connsiteY97" fmla="*/ 571811 h 3648375"/>
              <a:gd name="connsiteX98" fmla="*/ 1519238 w 1519238"/>
              <a:gd name="connsiteY98" fmla="*/ 567048 h 3648375"/>
              <a:gd name="connsiteX99" fmla="*/ 1509713 w 1519238"/>
              <a:gd name="connsiteY99" fmla="*/ 705161 h 3648375"/>
              <a:gd name="connsiteX100" fmla="*/ 1504950 w 1519238"/>
              <a:gd name="connsiteY100" fmla="*/ 719448 h 3648375"/>
              <a:gd name="connsiteX101" fmla="*/ 1485900 w 1519238"/>
              <a:gd name="connsiteY101" fmla="*/ 748023 h 3648375"/>
              <a:gd name="connsiteX102" fmla="*/ 1466850 w 1519238"/>
              <a:gd name="connsiteY102" fmla="*/ 786123 h 3648375"/>
              <a:gd name="connsiteX103" fmla="*/ 1457325 w 1519238"/>
              <a:gd name="connsiteY103" fmla="*/ 824223 h 3648375"/>
              <a:gd name="connsiteX104" fmla="*/ 1447800 w 1519238"/>
              <a:gd name="connsiteY104" fmla="*/ 909948 h 3648375"/>
              <a:gd name="connsiteX105" fmla="*/ 1438275 w 1519238"/>
              <a:gd name="connsiteY105" fmla="*/ 1014723 h 3648375"/>
              <a:gd name="connsiteX106" fmla="*/ 1428750 w 1519238"/>
              <a:gd name="connsiteY106" fmla="*/ 1090923 h 3648375"/>
              <a:gd name="connsiteX107" fmla="*/ 1414463 w 1519238"/>
              <a:gd name="connsiteY107" fmla="*/ 1119498 h 3648375"/>
              <a:gd name="connsiteX108" fmla="*/ 1400175 w 1519238"/>
              <a:gd name="connsiteY108" fmla="*/ 1148073 h 3648375"/>
              <a:gd name="connsiteX109" fmla="*/ 1395413 w 1519238"/>
              <a:gd name="connsiteY109" fmla="*/ 1162361 h 3648375"/>
              <a:gd name="connsiteX110" fmla="*/ 1338263 w 1519238"/>
              <a:gd name="connsiteY110" fmla="*/ 1148073 h 3648375"/>
              <a:gd name="connsiteX111" fmla="*/ 1314450 w 1519238"/>
              <a:gd name="connsiteY111" fmla="*/ 1143311 h 3648375"/>
              <a:gd name="connsiteX112" fmla="*/ 1285875 w 1519238"/>
              <a:gd name="connsiteY112" fmla="*/ 1133786 h 3648375"/>
              <a:gd name="connsiteX113" fmla="*/ 1223963 w 1519238"/>
              <a:gd name="connsiteY113" fmla="*/ 1138548 h 3648375"/>
              <a:gd name="connsiteX114" fmla="*/ 1214438 w 1519238"/>
              <a:gd name="connsiteY114" fmla="*/ 1167123 h 3648375"/>
              <a:gd name="connsiteX115" fmla="*/ 1204913 w 1519238"/>
              <a:gd name="connsiteY115" fmla="*/ 1186173 h 3648375"/>
              <a:gd name="connsiteX116" fmla="*/ 1195388 w 1519238"/>
              <a:gd name="connsiteY116" fmla="*/ 1214748 h 3648375"/>
              <a:gd name="connsiteX117" fmla="*/ 1190625 w 1519238"/>
              <a:gd name="connsiteY117" fmla="*/ 1281423 h 3648375"/>
              <a:gd name="connsiteX118" fmla="*/ 1176338 w 1519238"/>
              <a:gd name="connsiteY118" fmla="*/ 1300473 h 3648375"/>
              <a:gd name="connsiteX119" fmla="*/ 1190625 w 1519238"/>
              <a:gd name="connsiteY119" fmla="*/ 1333811 h 3648375"/>
              <a:gd name="connsiteX120" fmla="*/ 1200150 w 1519238"/>
              <a:gd name="connsiteY120" fmla="*/ 1348098 h 3648375"/>
              <a:gd name="connsiteX121" fmla="*/ 1209675 w 1519238"/>
              <a:gd name="connsiteY121" fmla="*/ 1381436 h 3648375"/>
              <a:gd name="connsiteX122" fmla="*/ 1219200 w 1519238"/>
              <a:gd name="connsiteY122" fmla="*/ 1400486 h 3648375"/>
              <a:gd name="connsiteX123" fmla="*/ 1223963 w 1519238"/>
              <a:gd name="connsiteY123" fmla="*/ 1467161 h 3648375"/>
              <a:gd name="connsiteX124" fmla="*/ 1228725 w 1519238"/>
              <a:gd name="connsiteY124" fmla="*/ 1486211 h 3648375"/>
              <a:gd name="connsiteX125" fmla="*/ 1233488 w 1519238"/>
              <a:gd name="connsiteY125" fmla="*/ 1510023 h 3648375"/>
              <a:gd name="connsiteX126" fmla="*/ 1228725 w 1519238"/>
              <a:gd name="connsiteY126" fmla="*/ 1557648 h 3648375"/>
              <a:gd name="connsiteX127" fmla="*/ 1209675 w 1519238"/>
              <a:gd name="connsiteY127" fmla="*/ 1605273 h 3648375"/>
              <a:gd name="connsiteX128" fmla="*/ 1204913 w 1519238"/>
              <a:gd name="connsiteY128" fmla="*/ 1676711 h 3648375"/>
              <a:gd name="connsiteX129" fmla="*/ 1195388 w 1519238"/>
              <a:gd name="connsiteY129" fmla="*/ 1710048 h 3648375"/>
              <a:gd name="connsiteX130" fmla="*/ 1185863 w 1519238"/>
              <a:gd name="connsiteY130" fmla="*/ 1748148 h 3648375"/>
              <a:gd name="connsiteX131" fmla="*/ 1190625 w 1519238"/>
              <a:gd name="connsiteY131" fmla="*/ 1833873 h 3648375"/>
              <a:gd name="connsiteX132" fmla="*/ 1200150 w 1519238"/>
              <a:gd name="connsiteY132" fmla="*/ 1867211 h 3648375"/>
              <a:gd name="connsiteX133" fmla="*/ 1204913 w 1519238"/>
              <a:gd name="connsiteY133" fmla="*/ 1886261 h 3648375"/>
              <a:gd name="connsiteX134" fmla="*/ 1219200 w 1519238"/>
              <a:gd name="connsiteY134" fmla="*/ 1933886 h 3648375"/>
              <a:gd name="connsiteX135" fmla="*/ 1223963 w 1519238"/>
              <a:gd name="connsiteY135" fmla="*/ 2124386 h 3648375"/>
              <a:gd name="connsiteX136" fmla="*/ 1233488 w 1519238"/>
              <a:gd name="connsiteY136" fmla="*/ 2186298 h 3648375"/>
              <a:gd name="connsiteX137" fmla="*/ 1243013 w 1519238"/>
              <a:gd name="connsiteY137" fmla="*/ 2200586 h 3648375"/>
              <a:gd name="connsiteX138" fmla="*/ 1247775 w 1519238"/>
              <a:gd name="connsiteY138" fmla="*/ 2214873 h 3648375"/>
              <a:gd name="connsiteX139" fmla="*/ 1257300 w 1519238"/>
              <a:gd name="connsiteY139" fmla="*/ 2233923 h 3648375"/>
              <a:gd name="connsiteX140" fmla="*/ 1271588 w 1519238"/>
              <a:gd name="connsiteY140" fmla="*/ 2276786 h 3648375"/>
              <a:gd name="connsiteX141" fmla="*/ 1264444 w 1519238"/>
              <a:gd name="connsiteY141" fmla="*/ 2364892 h 3648375"/>
              <a:gd name="connsiteX142" fmla="*/ 1202532 w 1519238"/>
              <a:gd name="connsiteY142" fmla="*/ 2422042 h 3648375"/>
              <a:gd name="connsiteX143" fmla="*/ 1100138 w 1519238"/>
              <a:gd name="connsiteY143" fmla="*/ 2464906 h 3648375"/>
              <a:gd name="connsiteX144" fmla="*/ 1052512 w 1519238"/>
              <a:gd name="connsiteY144" fmla="*/ 2555392 h 3648375"/>
              <a:gd name="connsiteX145" fmla="*/ 1062037 w 1519238"/>
              <a:gd name="connsiteY145" fmla="*/ 2610161 h 3648375"/>
              <a:gd name="connsiteX146" fmla="*/ 1042987 w 1519238"/>
              <a:gd name="connsiteY146" fmla="*/ 2662548 h 3648375"/>
              <a:gd name="connsiteX147" fmla="*/ 1071563 w 1519238"/>
              <a:gd name="connsiteY147" fmla="*/ 2743510 h 3648375"/>
              <a:gd name="connsiteX148" fmla="*/ 1164431 w 1519238"/>
              <a:gd name="connsiteY148" fmla="*/ 2750652 h 3648375"/>
              <a:gd name="connsiteX149" fmla="*/ 1193006 w 1519238"/>
              <a:gd name="connsiteY149" fmla="*/ 2803040 h 3648375"/>
              <a:gd name="connsiteX150" fmla="*/ 1176337 w 1519238"/>
              <a:gd name="connsiteY150" fmla="*/ 2855426 h 3648375"/>
              <a:gd name="connsiteX151" fmla="*/ 1219200 w 1519238"/>
              <a:gd name="connsiteY151" fmla="*/ 2872095 h 3648375"/>
              <a:gd name="connsiteX152" fmla="*/ 1233488 w 1519238"/>
              <a:gd name="connsiteY152" fmla="*/ 2922101 h 3648375"/>
              <a:gd name="connsiteX153" fmla="*/ 1214438 w 1519238"/>
              <a:gd name="connsiteY153" fmla="*/ 2945912 h 3648375"/>
              <a:gd name="connsiteX154" fmla="*/ 1254919 w 1519238"/>
              <a:gd name="connsiteY154" fmla="*/ 2962581 h 3648375"/>
              <a:gd name="connsiteX155" fmla="*/ 1276350 w 1519238"/>
              <a:gd name="connsiteY155" fmla="*/ 3017349 h 3648375"/>
              <a:gd name="connsiteX156" fmla="*/ 1252537 w 1519238"/>
              <a:gd name="connsiteY156" fmla="*/ 3026874 h 3648375"/>
              <a:gd name="connsiteX157" fmla="*/ 1226344 w 1519238"/>
              <a:gd name="connsiteY157" fmla="*/ 3010204 h 3648375"/>
              <a:gd name="connsiteX158" fmla="*/ 959644 w 1519238"/>
              <a:gd name="connsiteY158" fmla="*/ 3060210 h 3648375"/>
              <a:gd name="connsiteX159" fmla="*/ 966788 w 1519238"/>
              <a:gd name="connsiteY159" fmla="*/ 3095929 h 3648375"/>
              <a:gd name="connsiteX160" fmla="*/ 904875 w 1519238"/>
              <a:gd name="connsiteY160" fmla="*/ 3103072 h 3648375"/>
              <a:gd name="connsiteX161" fmla="*/ 926306 w 1519238"/>
              <a:gd name="connsiteY161" fmla="*/ 3222133 h 3648375"/>
              <a:gd name="connsiteX162" fmla="*/ 892969 w 1519238"/>
              <a:gd name="connsiteY162" fmla="*/ 3286427 h 3648375"/>
              <a:gd name="connsiteX163" fmla="*/ 919163 w 1519238"/>
              <a:gd name="connsiteY163" fmla="*/ 3376914 h 3648375"/>
              <a:gd name="connsiteX164" fmla="*/ 902494 w 1519238"/>
              <a:gd name="connsiteY164" fmla="*/ 3412631 h 3648375"/>
              <a:gd name="connsiteX165" fmla="*/ 938213 w 1519238"/>
              <a:gd name="connsiteY165" fmla="*/ 3498356 h 3648375"/>
              <a:gd name="connsiteX166" fmla="*/ 912018 w 1519238"/>
              <a:gd name="connsiteY166" fmla="*/ 3574555 h 3648375"/>
              <a:gd name="connsiteX167" fmla="*/ 842961 w 1519238"/>
              <a:gd name="connsiteY167" fmla="*/ 3648375 h 3648375"/>
              <a:gd name="connsiteX0" fmla="*/ 0 w 1519238"/>
              <a:gd name="connsiteY0" fmla="*/ 1524311 h 3655436"/>
              <a:gd name="connsiteX1" fmla="*/ 23813 w 1519238"/>
              <a:gd name="connsiteY1" fmla="*/ 1486211 h 3655436"/>
              <a:gd name="connsiteX2" fmla="*/ 28575 w 1519238"/>
              <a:gd name="connsiteY2" fmla="*/ 1471923 h 3655436"/>
              <a:gd name="connsiteX3" fmla="*/ 47625 w 1519238"/>
              <a:gd name="connsiteY3" fmla="*/ 1438586 h 3655436"/>
              <a:gd name="connsiteX4" fmla="*/ 61913 w 1519238"/>
              <a:gd name="connsiteY4" fmla="*/ 1424298 h 3655436"/>
              <a:gd name="connsiteX5" fmla="*/ 80963 w 1519238"/>
              <a:gd name="connsiteY5" fmla="*/ 1395723 h 3655436"/>
              <a:gd name="connsiteX6" fmla="*/ 85725 w 1519238"/>
              <a:gd name="connsiteY6" fmla="*/ 1371911 h 3655436"/>
              <a:gd name="connsiteX7" fmla="*/ 119063 w 1519238"/>
              <a:gd name="connsiteY7" fmla="*/ 1338573 h 3655436"/>
              <a:gd name="connsiteX8" fmla="*/ 147638 w 1519238"/>
              <a:gd name="connsiteY8" fmla="*/ 1333811 h 3655436"/>
              <a:gd name="connsiteX9" fmla="*/ 157163 w 1519238"/>
              <a:gd name="connsiteY9" fmla="*/ 1305236 h 3655436"/>
              <a:gd name="connsiteX10" fmla="*/ 166688 w 1519238"/>
              <a:gd name="connsiteY10" fmla="*/ 1252848 h 3655436"/>
              <a:gd name="connsiteX11" fmla="*/ 157163 w 1519238"/>
              <a:gd name="connsiteY11" fmla="*/ 1176648 h 3655436"/>
              <a:gd name="connsiteX12" fmla="*/ 147638 w 1519238"/>
              <a:gd name="connsiteY12" fmla="*/ 1148073 h 3655436"/>
              <a:gd name="connsiteX13" fmla="*/ 142875 w 1519238"/>
              <a:gd name="connsiteY13" fmla="*/ 1114736 h 3655436"/>
              <a:gd name="connsiteX14" fmla="*/ 133350 w 1519238"/>
              <a:gd name="connsiteY14" fmla="*/ 1095686 h 3655436"/>
              <a:gd name="connsiteX15" fmla="*/ 128588 w 1519238"/>
              <a:gd name="connsiteY15" fmla="*/ 1081398 h 3655436"/>
              <a:gd name="connsiteX16" fmla="*/ 133350 w 1519238"/>
              <a:gd name="connsiteY16" fmla="*/ 986148 h 3655436"/>
              <a:gd name="connsiteX17" fmla="*/ 138113 w 1519238"/>
              <a:gd name="connsiteY17" fmla="*/ 971861 h 3655436"/>
              <a:gd name="connsiteX18" fmla="*/ 147638 w 1519238"/>
              <a:gd name="connsiteY18" fmla="*/ 957573 h 3655436"/>
              <a:gd name="connsiteX19" fmla="*/ 161925 w 1519238"/>
              <a:gd name="connsiteY19" fmla="*/ 943286 h 3655436"/>
              <a:gd name="connsiteX20" fmla="*/ 176213 w 1519238"/>
              <a:gd name="connsiteY20" fmla="*/ 900423 h 3655436"/>
              <a:gd name="connsiteX21" fmla="*/ 180975 w 1519238"/>
              <a:gd name="connsiteY21" fmla="*/ 886136 h 3655436"/>
              <a:gd name="connsiteX22" fmla="*/ 190500 w 1519238"/>
              <a:gd name="connsiteY22" fmla="*/ 867086 h 3655436"/>
              <a:gd name="connsiteX23" fmla="*/ 204788 w 1519238"/>
              <a:gd name="connsiteY23" fmla="*/ 814698 h 3655436"/>
              <a:gd name="connsiteX24" fmla="*/ 214313 w 1519238"/>
              <a:gd name="connsiteY24" fmla="*/ 781361 h 3655436"/>
              <a:gd name="connsiteX25" fmla="*/ 223838 w 1519238"/>
              <a:gd name="connsiteY25" fmla="*/ 767073 h 3655436"/>
              <a:gd name="connsiteX26" fmla="*/ 242888 w 1519238"/>
              <a:gd name="connsiteY26" fmla="*/ 733736 h 3655436"/>
              <a:gd name="connsiteX27" fmla="*/ 280988 w 1519238"/>
              <a:gd name="connsiteY27" fmla="*/ 714686 h 3655436"/>
              <a:gd name="connsiteX28" fmla="*/ 300038 w 1519238"/>
              <a:gd name="connsiteY28" fmla="*/ 705161 h 3655436"/>
              <a:gd name="connsiteX29" fmla="*/ 314325 w 1519238"/>
              <a:gd name="connsiteY29" fmla="*/ 690873 h 3655436"/>
              <a:gd name="connsiteX30" fmla="*/ 328613 w 1519238"/>
              <a:gd name="connsiteY30" fmla="*/ 681348 h 3655436"/>
              <a:gd name="connsiteX31" fmla="*/ 333375 w 1519238"/>
              <a:gd name="connsiteY31" fmla="*/ 667061 h 3655436"/>
              <a:gd name="connsiteX32" fmla="*/ 347663 w 1519238"/>
              <a:gd name="connsiteY32" fmla="*/ 652773 h 3655436"/>
              <a:gd name="connsiteX33" fmla="*/ 357188 w 1519238"/>
              <a:gd name="connsiteY33" fmla="*/ 638486 h 3655436"/>
              <a:gd name="connsiteX34" fmla="*/ 385763 w 1519238"/>
              <a:gd name="connsiteY34" fmla="*/ 614673 h 3655436"/>
              <a:gd name="connsiteX35" fmla="*/ 395288 w 1519238"/>
              <a:gd name="connsiteY35" fmla="*/ 600386 h 3655436"/>
              <a:gd name="connsiteX36" fmla="*/ 409575 w 1519238"/>
              <a:gd name="connsiteY36" fmla="*/ 581336 h 3655436"/>
              <a:gd name="connsiteX37" fmla="*/ 433388 w 1519238"/>
              <a:gd name="connsiteY37" fmla="*/ 552761 h 3655436"/>
              <a:gd name="connsiteX38" fmla="*/ 452438 w 1519238"/>
              <a:gd name="connsiteY38" fmla="*/ 543236 h 3655436"/>
              <a:gd name="connsiteX39" fmla="*/ 481013 w 1519238"/>
              <a:gd name="connsiteY39" fmla="*/ 509898 h 3655436"/>
              <a:gd name="connsiteX40" fmla="*/ 514350 w 1519238"/>
              <a:gd name="connsiteY40" fmla="*/ 471798 h 3655436"/>
              <a:gd name="connsiteX41" fmla="*/ 557213 w 1519238"/>
              <a:gd name="connsiteY41" fmla="*/ 428936 h 3655436"/>
              <a:gd name="connsiteX42" fmla="*/ 590550 w 1519238"/>
              <a:gd name="connsiteY42" fmla="*/ 395598 h 3655436"/>
              <a:gd name="connsiteX43" fmla="*/ 609600 w 1519238"/>
              <a:gd name="connsiteY43" fmla="*/ 333686 h 3655436"/>
              <a:gd name="connsiteX44" fmla="*/ 628650 w 1519238"/>
              <a:gd name="connsiteY44" fmla="*/ 305111 h 3655436"/>
              <a:gd name="connsiteX45" fmla="*/ 652463 w 1519238"/>
              <a:gd name="connsiteY45" fmla="*/ 271773 h 3655436"/>
              <a:gd name="connsiteX46" fmla="*/ 676275 w 1519238"/>
              <a:gd name="connsiteY46" fmla="*/ 243198 h 3655436"/>
              <a:gd name="connsiteX47" fmla="*/ 690563 w 1519238"/>
              <a:gd name="connsiteY47" fmla="*/ 209861 h 3655436"/>
              <a:gd name="connsiteX48" fmla="*/ 700088 w 1519238"/>
              <a:gd name="connsiteY48" fmla="*/ 181286 h 3655436"/>
              <a:gd name="connsiteX49" fmla="*/ 714375 w 1519238"/>
              <a:gd name="connsiteY49" fmla="*/ 157473 h 3655436"/>
              <a:gd name="connsiteX50" fmla="*/ 742950 w 1519238"/>
              <a:gd name="connsiteY50" fmla="*/ 133661 h 3655436"/>
              <a:gd name="connsiteX51" fmla="*/ 747713 w 1519238"/>
              <a:gd name="connsiteY51" fmla="*/ 119373 h 3655436"/>
              <a:gd name="connsiteX52" fmla="*/ 733425 w 1519238"/>
              <a:gd name="connsiteY52" fmla="*/ 90798 h 3655436"/>
              <a:gd name="connsiteX53" fmla="*/ 728663 w 1519238"/>
              <a:gd name="connsiteY53" fmla="*/ 76511 h 3655436"/>
              <a:gd name="connsiteX54" fmla="*/ 757238 w 1519238"/>
              <a:gd name="connsiteY54" fmla="*/ 90798 h 3655436"/>
              <a:gd name="connsiteX55" fmla="*/ 766763 w 1519238"/>
              <a:gd name="connsiteY55" fmla="*/ 105086 h 3655436"/>
              <a:gd name="connsiteX56" fmla="*/ 757238 w 1519238"/>
              <a:gd name="connsiteY56" fmla="*/ 71748 h 3655436"/>
              <a:gd name="connsiteX57" fmla="*/ 747713 w 1519238"/>
              <a:gd name="connsiteY57" fmla="*/ 57461 h 3655436"/>
              <a:gd name="connsiteX58" fmla="*/ 742950 w 1519238"/>
              <a:gd name="connsiteY58" fmla="*/ 43173 h 3655436"/>
              <a:gd name="connsiteX59" fmla="*/ 733425 w 1519238"/>
              <a:gd name="connsiteY59" fmla="*/ 28886 h 3655436"/>
              <a:gd name="connsiteX60" fmla="*/ 752475 w 1519238"/>
              <a:gd name="connsiteY60" fmla="*/ 38411 h 3655436"/>
              <a:gd name="connsiteX61" fmla="*/ 766763 w 1519238"/>
              <a:gd name="connsiteY61" fmla="*/ 43173 h 3655436"/>
              <a:gd name="connsiteX62" fmla="*/ 781050 w 1519238"/>
              <a:gd name="connsiteY62" fmla="*/ 43173 h 3655436"/>
              <a:gd name="connsiteX63" fmla="*/ 766763 w 1519238"/>
              <a:gd name="connsiteY63" fmla="*/ 14598 h 3655436"/>
              <a:gd name="connsiteX64" fmla="*/ 762000 w 1519238"/>
              <a:gd name="connsiteY64" fmla="*/ 311 h 3655436"/>
              <a:gd name="connsiteX65" fmla="*/ 804863 w 1519238"/>
              <a:gd name="connsiteY65" fmla="*/ 19361 h 3655436"/>
              <a:gd name="connsiteX66" fmla="*/ 814388 w 1519238"/>
              <a:gd name="connsiteY66" fmla="*/ 33648 h 3655436"/>
              <a:gd name="connsiteX67" fmla="*/ 857250 w 1519238"/>
              <a:gd name="connsiteY67" fmla="*/ 62223 h 3655436"/>
              <a:gd name="connsiteX68" fmla="*/ 876300 w 1519238"/>
              <a:gd name="connsiteY68" fmla="*/ 71748 h 3655436"/>
              <a:gd name="connsiteX69" fmla="*/ 890588 w 1519238"/>
              <a:gd name="connsiteY69" fmla="*/ 86036 h 3655436"/>
              <a:gd name="connsiteX70" fmla="*/ 904875 w 1519238"/>
              <a:gd name="connsiteY70" fmla="*/ 90798 h 3655436"/>
              <a:gd name="connsiteX71" fmla="*/ 947738 w 1519238"/>
              <a:gd name="connsiteY71" fmla="*/ 105086 h 3655436"/>
              <a:gd name="connsiteX72" fmla="*/ 966788 w 1519238"/>
              <a:gd name="connsiteY72" fmla="*/ 114611 h 3655436"/>
              <a:gd name="connsiteX73" fmla="*/ 985838 w 1519238"/>
              <a:gd name="connsiteY73" fmla="*/ 143186 h 3655436"/>
              <a:gd name="connsiteX74" fmla="*/ 1028700 w 1519238"/>
              <a:gd name="connsiteY74" fmla="*/ 176523 h 3655436"/>
              <a:gd name="connsiteX75" fmla="*/ 1047750 w 1519238"/>
              <a:gd name="connsiteY75" fmla="*/ 205098 h 3655436"/>
              <a:gd name="connsiteX76" fmla="*/ 1090613 w 1519238"/>
              <a:gd name="connsiteY76" fmla="*/ 252723 h 3655436"/>
              <a:gd name="connsiteX77" fmla="*/ 1109663 w 1519238"/>
              <a:gd name="connsiteY77" fmla="*/ 281298 h 3655436"/>
              <a:gd name="connsiteX78" fmla="*/ 1114425 w 1519238"/>
              <a:gd name="connsiteY78" fmla="*/ 300348 h 3655436"/>
              <a:gd name="connsiteX79" fmla="*/ 1138238 w 1519238"/>
              <a:gd name="connsiteY79" fmla="*/ 343211 h 3655436"/>
              <a:gd name="connsiteX80" fmla="*/ 1166813 w 1519238"/>
              <a:gd name="connsiteY80" fmla="*/ 362261 h 3655436"/>
              <a:gd name="connsiteX81" fmla="*/ 1204913 w 1519238"/>
              <a:gd name="connsiteY81" fmla="*/ 371786 h 3655436"/>
              <a:gd name="connsiteX82" fmla="*/ 1214438 w 1519238"/>
              <a:gd name="connsiteY82" fmla="*/ 386073 h 3655436"/>
              <a:gd name="connsiteX83" fmla="*/ 1238250 w 1519238"/>
              <a:gd name="connsiteY83" fmla="*/ 414648 h 3655436"/>
              <a:gd name="connsiteX84" fmla="*/ 1247775 w 1519238"/>
              <a:gd name="connsiteY84" fmla="*/ 443223 h 3655436"/>
              <a:gd name="connsiteX85" fmla="*/ 1252538 w 1519238"/>
              <a:gd name="connsiteY85" fmla="*/ 457511 h 3655436"/>
              <a:gd name="connsiteX86" fmla="*/ 1262063 w 1519238"/>
              <a:gd name="connsiteY86" fmla="*/ 476561 h 3655436"/>
              <a:gd name="connsiteX87" fmla="*/ 1290638 w 1519238"/>
              <a:gd name="connsiteY87" fmla="*/ 519423 h 3655436"/>
              <a:gd name="connsiteX88" fmla="*/ 1300163 w 1519238"/>
              <a:gd name="connsiteY88" fmla="*/ 533711 h 3655436"/>
              <a:gd name="connsiteX89" fmla="*/ 1304925 w 1519238"/>
              <a:gd name="connsiteY89" fmla="*/ 547998 h 3655436"/>
              <a:gd name="connsiteX90" fmla="*/ 1319213 w 1519238"/>
              <a:gd name="connsiteY90" fmla="*/ 557523 h 3655436"/>
              <a:gd name="connsiteX91" fmla="*/ 1371600 w 1519238"/>
              <a:gd name="connsiteY91" fmla="*/ 581336 h 3655436"/>
              <a:gd name="connsiteX92" fmla="*/ 1390650 w 1519238"/>
              <a:gd name="connsiteY92" fmla="*/ 590861 h 3655436"/>
              <a:gd name="connsiteX93" fmla="*/ 1419225 w 1519238"/>
              <a:gd name="connsiteY93" fmla="*/ 600386 h 3655436"/>
              <a:gd name="connsiteX94" fmla="*/ 1462088 w 1519238"/>
              <a:gd name="connsiteY94" fmla="*/ 595623 h 3655436"/>
              <a:gd name="connsiteX95" fmla="*/ 1476375 w 1519238"/>
              <a:gd name="connsiteY95" fmla="*/ 590861 h 3655436"/>
              <a:gd name="connsiteX96" fmla="*/ 1485900 w 1519238"/>
              <a:gd name="connsiteY96" fmla="*/ 576573 h 3655436"/>
              <a:gd name="connsiteX97" fmla="*/ 1504950 w 1519238"/>
              <a:gd name="connsiteY97" fmla="*/ 571811 h 3655436"/>
              <a:gd name="connsiteX98" fmla="*/ 1519238 w 1519238"/>
              <a:gd name="connsiteY98" fmla="*/ 567048 h 3655436"/>
              <a:gd name="connsiteX99" fmla="*/ 1509713 w 1519238"/>
              <a:gd name="connsiteY99" fmla="*/ 705161 h 3655436"/>
              <a:gd name="connsiteX100" fmla="*/ 1504950 w 1519238"/>
              <a:gd name="connsiteY100" fmla="*/ 719448 h 3655436"/>
              <a:gd name="connsiteX101" fmla="*/ 1485900 w 1519238"/>
              <a:gd name="connsiteY101" fmla="*/ 748023 h 3655436"/>
              <a:gd name="connsiteX102" fmla="*/ 1466850 w 1519238"/>
              <a:gd name="connsiteY102" fmla="*/ 786123 h 3655436"/>
              <a:gd name="connsiteX103" fmla="*/ 1457325 w 1519238"/>
              <a:gd name="connsiteY103" fmla="*/ 824223 h 3655436"/>
              <a:gd name="connsiteX104" fmla="*/ 1447800 w 1519238"/>
              <a:gd name="connsiteY104" fmla="*/ 909948 h 3655436"/>
              <a:gd name="connsiteX105" fmla="*/ 1438275 w 1519238"/>
              <a:gd name="connsiteY105" fmla="*/ 1014723 h 3655436"/>
              <a:gd name="connsiteX106" fmla="*/ 1428750 w 1519238"/>
              <a:gd name="connsiteY106" fmla="*/ 1090923 h 3655436"/>
              <a:gd name="connsiteX107" fmla="*/ 1414463 w 1519238"/>
              <a:gd name="connsiteY107" fmla="*/ 1119498 h 3655436"/>
              <a:gd name="connsiteX108" fmla="*/ 1400175 w 1519238"/>
              <a:gd name="connsiteY108" fmla="*/ 1148073 h 3655436"/>
              <a:gd name="connsiteX109" fmla="*/ 1395413 w 1519238"/>
              <a:gd name="connsiteY109" fmla="*/ 1162361 h 3655436"/>
              <a:gd name="connsiteX110" fmla="*/ 1338263 w 1519238"/>
              <a:gd name="connsiteY110" fmla="*/ 1148073 h 3655436"/>
              <a:gd name="connsiteX111" fmla="*/ 1314450 w 1519238"/>
              <a:gd name="connsiteY111" fmla="*/ 1143311 h 3655436"/>
              <a:gd name="connsiteX112" fmla="*/ 1285875 w 1519238"/>
              <a:gd name="connsiteY112" fmla="*/ 1133786 h 3655436"/>
              <a:gd name="connsiteX113" fmla="*/ 1223963 w 1519238"/>
              <a:gd name="connsiteY113" fmla="*/ 1138548 h 3655436"/>
              <a:gd name="connsiteX114" fmla="*/ 1214438 w 1519238"/>
              <a:gd name="connsiteY114" fmla="*/ 1167123 h 3655436"/>
              <a:gd name="connsiteX115" fmla="*/ 1204913 w 1519238"/>
              <a:gd name="connsiteY115" fmla="*/ 1186173 h 3655436"/>
              <a:gd name="connsiteX116" fmla="*/ 1195388 w 1519238"/>
              <a:gd name="connsiteY116" fmla="*/ 1214748 h 3655436"/>
              <a:gd name="connsiteX117" fmla="*/ 1190625 w 1519238"/>
              <a:gd name="connsiteY117" fmla="*/ 1281423 h 3655436"/>
              <a:gd name="connsiteX118" fmla="*/ 1176338 w 1519238"/>
              <a:gd name="connsiteY118" fmla="*/ 1300473 h 3655436"/>
              <a:gd name="connsiteX119" fmla="*/ 1190625 w 1519238"/>
              <a:gd name="connsiteY119" fmla="*/ 1333811 h 3655436"/>
              <a:gd name="connsiteX120" fmla="*/ 1200150 w 1519238"/>
              <a:gd name="connsiteY120" fmla="*/ 1348098 h 3655436"/>
              <a:gd name="connsiteX121" fmla="*/ 1209675 w 1519238"/>
              <a:gd name="connsiteY121" fmla="*/ 1381436 h 3655436"/>
              <a:gd name="connsiteX122" fmla="*/ 1219200 w 1519238"/>
              <a:gd name="connsiteY122" fmla="*/ 1400486 h 3655436"/>
              <a:gd name="connsiteX123" fmla="*/ 1223963 w 1519238"/>
              <a:gd name="connsiteY123" fmla="*/ 1467161 h 3655436"/>
              <a:gd name="connsiteX124" fmla="*/ 1228725 w 1519238"/>
              <a:gd name="connsiteY124" fmla="*/ 1486211 h 3655436"/>
              <a:gd name="connsiteX125" fmla="*/ 1233488 w 1519238"/>
              <a:gd name="connsiteY125" fmla="*/ 1510023 h 3655436"/>
              <a:gd name="connsiteX126" fmla="*/ 1228725 w 1519238"/>
              <a:gd name="connsiteY126" fmla="*/ 1557648 h 3655436"/>
              <a:gd name="connsiteX127" fmla="*/ 1209675 w 1519238"/>
              <a:gd name="connsiteY127" fmla="*/ 1605273 h 3655436"/>
              <a:gd name="connsiteX128" fmla="*/ 1204913 w 1519238"/>
              <a:gd name="connsiteY128" fmla="*/ 1676711 h 3655436"/>
              <a:gd name="connsiteX129" fmla="*/ 1195388 w 1519238"/>
              <a:gd name="connsiteY129" fmla="*/ 1710048 h 3655436"/>
              <a:gd name="connsiteX130" fmla="*/ 1185863 w 1519238"/>
              <a:gd name="connsiteY130" fmla="*/ 1748148 h 3655436"/>
              <a:gd name="connsiteX131" fmla="*/ 1190625 w 1519238"/>
              <a:gd name="connsiteY131" fmla="*/ 1833873 h 3655436"/>
              <a:gd name="connsiteX132" fmla="*/ 1200150 w 1519238"/>
              <a:gd name="connsiteY132" fmla="*/ 1867211 h 3655436"/>
              <a:gd name="connsiteX133" fmla="*/ 1204913 w 1519238"/>
              <a:gd name="connsiteY133" fmla="*/ 1886261 h 3655436"/>
              <a:gd name="connsiteX134" fmla="*/ 1219200 w 1519238"/>
              <a:gd name="connsiteY134" fmla="*/ 1933886 h 3655436"/>
              <a:gd name="connsiteX135" fmla="*/ 1223963 w 1519238"/>
              <a:gd name="connsiteY135" fmla="*/ 2124386 h 3655436"/>
              <a:gd name="connsiteX136" fmla="*/ 1233488 w 1519238"/>
              <a:gd name="connsiteY136" fmla="*/ 2186298 h 3655436"/>
              <a:gd name="connsiteX137" fmla="*/ 1243013 w 1519238"/>
              <a:gd name="connsiteY137" fmla="*/ 2200586 h 3655436"/>
              <a:gd name="connsiteX138" fmla="*/ 1247775 w 1519238"/>
              <a:gd name="connsiteY138" fmla="*/ 2214873 h 3655436"/>
              <a:gd name="connsiteX139" fmla="*/ 1257300 w 1519238"/>
              <a:gd name="connsiteY139" fmla="*/ 2233923 h 3655436"/>
              <a:gd name="connsiteX140" fmla="*/ 1271588 w 1519238"/>
              <a:gd name="connsiteY140" fmla="*/ 2276786 h 3655436"/>
              <a:gd name="connsiteX141" fmla="*/ 1264444 w 1519238"/>
              <a:gd name="connsiteY141" fmla="*/ 2364892 h 3655436"/>
              <a:gd name="connsiteX142" fmla="*/ 1202532 w 1519238"/>
              <a:gd name="connsiteY142" fmla="*/ 2422042 h 3655436"/>
              <a:gd name="connsiteX143" fmla="*/ 1100138 w 1519238"/>
              <a:gd name="connsiteY143" fmla="*/ 2464906 h 3655436"/>
              <a:gd name="connsiteX144" fmla="*/ 1052512 w 1519238"/>
              <a:gd name="connsiteY144" fmla="*/ 2555392 h 3655436"/>
              <a:gd name="connsiteX145" fmla="*/ 1062037 w 1519238"/>
              <a:gd name="connsiteY145" fmla="*/ 2610161 h 3655436"/>
              <a:gd name="connsiteX146" fmla="*/ 1042987 w 1519238"/>
              <a:gd name="connsiteY146" fmla="*/ 2662548 h 3655436"/>
              <a:gd name="connsiteX147" fmla="*/ 1071563 w 1519238"/>
              <a:gd name="connsiteY147" fmla="*/ 2743510 h 3655436"/>
              <a:gd name="connsiteX148" fmla="*/ 1164431 w 1519238"/>
              <a:gd name="connsiteY148" fmla="*/ 2750652 h 3655436"/>
              <a:gd name="connsiteX149" fmla="*/ 1193006 w 1519238"/>
              <a:gd name="connsiteY149" fmla="*/ 2803040 h 3655436"/>
              <a:gd name="connsiteX150" fmla="*/ 1176337 w 1519238"/>
              <a:gd name="connsiteY150" fmla="*/ 2855426 h 3655436"/>
              <a:gd name="connsiteX151" fmla="*/ 1219200 w 1519238"/>
              <a:gd name="connsiteY151" fmla="*/ 2872095 h 3655436"/>
              <a:gd name="connsiteX152" fmla="*/ 1233488 w 1519238"/>
              <a:gd name="connsiteY152" fmla="*/ 2922101 h 3655436"/>
              <a:gd name="connsiteX153" fmla="*/ 1214438 w 1519238"/>
              <a:gd name="connsiteY153" fmla="*/ 2945912 h 3655436"/>
              <a:gd name="connsiteX154" fmla="*/ 1254919 w 1519238"/>
              <a:gd name="connsiteY154" fmla="*/ 2962581 h 3655436"/>
              <a:gd name="connsiteX155" fmla="*/ 1276350 w 1519238"/>
              <a:gd name="connsiteY155" fmla="*/ 3017349 h 3655436"/>
              <a:gd name="connsiteX156" fmla="*/ 1252537 w 1519238"/>
              <a:gd name="connsiteY156" fmla="*/ 3026874 h 3655436"/>
              <a:gd name="connsiteX157" fmla="*/ 1226344 w 1519238"/>
              <a:gd name="connsiteY157" fmla="*/ 3010204 h 3655436"/>
              <a:gd name="connsiteX158" fmla="*/ 959644 w 1519238"/>
              <a:gd name="connsiteY158" fmla="*/ 3060210 h 3655436"/>
              <a:gd name="connsiteX159" fmla="*/ 966788 w 1519238"/>
              <a:gd name="connsiteY159" fmla="*/ 3095929 h 3655436"/>
              <a:gd name="connsiteX160" fmla="*/ 904875 w 1519238"/>
              <a:gd name="connsiteY160" fmla="*/ 3103072 h 3655436"/>
              <a:gd name="connsiteX161" fmla="*/ 926306 w 1519238"/>
              <a:gd name="connsiteY161" fmla="*/ 3222133 h 3655436"/>
              <a:gd name="connsiteX162" fmla="*/ 892969 w 1519238"/>
              <a:gd name="connsiteY162" fmla="*/ 3286427 h 3655436"/>
              <a:gd name="connsiteX163" fmla="*/ 919163 w 1519238"/>
              <a:gd name="connsiteY163" fmla="*/ 3376914 h 3655436"/>
              <a:gd name="connsiteX164" fmla="*/ 902494 w 1519238"/>
              <a:gd name="connsiteY164" fmla="*/ 3412631 h 3655436"/>
              <a:gd name="connsiteX165" fmla="*/ 938213 w 1519238"/>
              <a:gd name="connsiteY165" fmla="*/ 3498356 h 3655436"/>
              <a:gd name="connsiteX166" fmla="*/ 912018 w 1519238"/>
              <a:gd name="connsiteY166" fmla="*/ 3574555 h 3655436"/>
              <a:gd name="connsiteX167" fmla="*/ 842961 w 1519238"/>
              <a:gd name="connsiteY167" fmla="*/ 3648375 h 3655436"/>
              <a:gd name="connsiteX168" fmla="*/ 840581 w 1519238"/>
              <a:gd name="connsiteY168" fmla="*/ 3653136 h 3655436"/>
              <a:gd name="connsiteX0" fmla="*/ 0 w 1519238"/>
              <a:gd name="connsiteY0" fmla="*/ 1524311 h 3652341"/>
              <a:gd name="connsiteX1" fmla="*/ 23813 w 1519238"/>
              <a:gd name="connsiteY1" fmla="*/ 1486211 h 3652341"/>
              <a:gd name="connsiteX2" fmla="*/ 28575 w 1519238"/>
              <a:gd name="connsiteY2" fmla="*/ 1471923 h 3652341"/>
              <a:gd name="connsiteX3" fmla="*/ 47625 w 1519238"/>
              <a:gd name="connsiteY3" fmla="*/ 1438586 h 3652341"/>
              <a:gd name="connsiteX4" fmla="*/ 61913 w 1519238"/>
              <a:gd name="connsiteY4" fmla="*/ 1424298 h 3652341"/>
              <a:gd name="connsiteX5" fmla="*/ 80963 w 1519238"/>
              <a:gd name="connsiteY5" fmla="*/ 1395723 h 3652341"/>
              <a:gd name="connsiteX6" fmla="*/ 85725 w 1519238"/>
              <a:gd name="connsiteY6" fmla="*/ 1371911 h 3652341"/>
              <a:gd name="connsiteX7" fmla="*/ 119063 w 1519238"/>
              <a:gd name="connsiteY7" fmla="*/ 1338573 h 3652341"/>
              <a:gd name="connsiteX8" fmla="*/ 147638 w 1519238"/>
              <a:gd name="connsiteY8" fmla="*/ 1333811 h 3652341"/>
              <a:gd name="connsiteX9" fmla="*/ 157163 w 1519238"/>
              <a:gd name="connsiteY9" fmla="*/ 1305236 h 3652341"/>
              <a:gd name="connsiteX10" fmla="*/ 166688 w 1519238"/>
              <a:gd name="connsiteY10" fmla="*/ 1252848 h 3652341"/>
              <a:gd name="connsiteX11" fmla="*/ 157163 w 1519238"/>
              <a:gd name="connsiteY11" fmla="*/ 1176648 h 3652341"/>
              <a:gd name="connsiteX12" fmla="*/ 147638 w 1519238"/>
              <a:gd name="connsiteY12" fmla="*/ 1148073 h 3652341"/>
              <a:gd name="connsiteX13" fmla="*/ 142875 w 1519238"/>
              <a:gd name="connsiteY13" fmla="*/ 1114736 h 3652341"/>
              <a:gd name="connsiteX14" fmla="*/ 133350 w 1519238"/>
              <a:gd name="connsiteY14" fmla="*/ 1095686 h 3652341"/>
              <a:gd name="connsiteX15" fmla="*/ 128588 w 1519238"/>
              <a:gd name="connsiteY15" fmla="*/ 1081398 h 3652341"/>
              <a:gd name="connsiteX16" fmla="*/ 133350 w 1519238"/>
              <a:gd name="connsiteY16" fmla="*/ 986148 h 3652341"/>
              <a:gd name="connsiteX17" fmla="*/ 138113 w 1519238"/>
              <a:gd name="connsiteY17" fmla="*/ 971861 h 3652341"/>
              <a:gd name="connsiteX18" fmla="*/ 147638 w 1519238"/>
              <a:gd name="connsiteY18" fmla="*/ 957573 h 3652341"/>
              <a:gd name="connsiteX19" fmla="*/ 161925 w 1519238"/>
              <a:gd name="connsiteY19" fmla="*/ 943286 h 3652341"/>
              <a:gd name="connsiteX20" fmla="*/ 176213 w 1519238"/>
              <a:gd name="connsiteY20" fmla="*/ 900423 h 3652341"/>
              <a:gd name="connsiteX21" fmla="*/ 180975 w 1519238"/>
              <a:gd name="connsiteY21" fmla="*/ 886136 h 3652341"/>
              <a:gd name="connsiteX22" fmla="*/ 190500 w 1519238"/>
              <a:gd name="connsiteY22" fmla="*/ 867086 h 3652341"/>
              <a:gd name="connsiteX23" fmla="*/ 204788 w 1519238"/>
              <a:gd name="connsiteY23" fmla="*/ 814698 h 3652341"/>
              <a:gd name="connsiteX24" fmla="*/ 214313 w 1519238"/>
              <a:gd name="connsiteY24" fmla="*/ 781361 h 3652341"/>
              <a:gd name="connsiteX25" fmla="*/ 223838 w 1519238"/>
              <a:gd name="connsiteY25" fmla="*/ 767073 h 3652341"/>
              <a:gd name="connsiteX26" fmla="*/ 242888 w 1519238"/>
              <a:gd name="connsiteY26" fmla="*/ 733736 h 3652341"/>
              <a:gd name="connsiteX27" fmla="*/ 280988 w 1519238"/>
              <a:gd name="connsiteY27" fmla="*/ 714686 h 3652341"/>
              <a:gd name="connsiteX28" fmla="*/ 300038 w 1519238"/>
              <a:gd name="connsiteY28" fmla="*/ 705161 h 3652341"/>
              <a:gd name="connsiteX29" fmla="*/ 314325 w 1519238"/>
              <a:gd name="connsiteY29" fmla="*/ 690873 h 3652341"/>
              <a:gd name="connsiteX30" fmla="*/ 328613 w 1519238"/>
              <a:gd name="connsiteY30" fmla="*/ 681348 h 3652341"/>
              <a:gd name="connsiteX31" fmla="*/ 333375 w 1519238"/>
              <a:gd name="connsiteY31" fmla="*/ 667061 h 3652341"/>
              <a:gd name="connsiteX32" fmla="*/ 347663 w 1519238"/>
              <a:gd name="connsiteY32" fmla="*/ 652773 h 3652341"/>
              <a:gd name="connsiteX33" fmla="*/ 357188 w 1519238"/>
              <a:gd name="connsiteY33" fmla="*/ 638486 h 3652341"/>
              <a:gd name="connsiteX34" fmla="*/ 385763 w 1519238"/>
              <a:gd name="connsiteY34" fmla="*/ 614673 h 3652341"/>
              <a:gd name="connsiteX35" fmla="*/ 395288 w 1519238"/>
              <a:gd name="connsiteY35" fmla="*/ 600386 h 3652341"/>
              <a:gd name="connsiteX36" fmla="*/ 409575 w 1519238"/>
              <a:gd name="connsiteY36" fmla="*/ 581336 h 3652341"/>
              <a:gd name="connsiteX37" fmla="*/ 433388 w 1519238"/>
              <a:gd name="connsiteY37" fmla="*/ 552761 h 3652341"/>
              <a:gd name="connsiteX38" fmla="*/ 452438 w 1519238"/>
              <a:gd name="connsiteY38" fmla="*/ 543236 h 3652341"/>
              <a:gd name="connsiteX39" fmla="*/ 481013 w 1519238"/>
              <a:gd name="connsiteY39" fmla="*/ 509898 h 3652341"/>
              <a:gd name="connsiteX40" fmla="*/ 514350 w 1519238"/>
              <a:gd name="connsiteY40" fmla="*/ 471798 h 3652341"/>
              <a:gd name="connsiteX41" fmla="*/ 557213 w 1519238"/>
              <a:gd name="connsiteY41" fmla="*/ 428936 h 3652341"/>
              <a:gd name="connsiteX42" fmla="*/ 590550 w 1519238"/>
              <a:gd name="connsiteY42" fmla="*/ 395598 h 3652341"/>
              <a:gd name="connsiteX43" fmla="*/ 609600 w 1519238"/>
              <a:gd name="connsiteY43" fmla="*/ 333686 h 3652341"/>
              <a:gd name="connsiteX44" fmla="*/ 628650 w 1519238"/>
              <a:gd name="connsiteY44" fmla="*/ 305111 h 3652341"/>
              <a:gd name="connsiteX45" fmla="*/ 652463 w 1519238"/>
              <a:gd name="connsiteY45" fmla="*/ 271773 h 3652341"/>
              <a:gd name="connsiteX46" fmla="*/ 676275 w 1519238"/>
              <a:gd name="connsiteY46" fmla="*/ 243198 h 3652341"/>
              <a:gd name="connsiteX47" fmla="*/ 690563 w 1519238"/>
              <a:gd name="connsiteY47" fmla="*/ 209861 h 3652341"/>
              <a:gd name="connsiteX48" fmla="*/ 700088 w 1519238"/>
              <a:gd name="connsiteY48" fmla="*/ 181286 h 3652341"/>
              <a:gd name="connsiteX49" fmla="*/ 714375 w 1519238"/>
              <a:gd name="connsiteY49" fmla="*/ 157473 h 3652341"/>
              <a:gd name="connsiteX50" fmla="*/ 742950 w 1519238"/>
              <a:gd name="connsiteY50" fmla="*/ 133661 h 3652341"/>
              <a:gd name="connsiteX51" fmla="*/ 747713 w 1519238"/>
              <a:gd name="connsiteY51" fmla="*/ 119373 h 3652341"/>
              <a:gd name="connsiteX52" fmla="*/ 733425 w 1519238"/>
              <a:gd name="connsiteY52" fmla="*/ 90798 h 3652341"/>
              <a:gd name="connsiteX53" fmla="*/ 728663 w 1519238"/>
              <a:gd name="connsiteY53" fmla="*/ 76511 h 3652341"/>
              <a:gd name="connsiteX54" fmla="*/ 757238 w 1519238"/>
              <a:gd name="connsiteY54" fmla="*/ 90798 h 3652341"/>
              <a:gd name="connsiteX55" fmla="*/ 766763 w 1519238"/>
              <a:gd name="connsiteY55" fmla="*/ 105086 h 3652341"/>
              <a:gd name="connsiteX56" fmla="*/ 757238 w 1519238"/>
              <a:gd name="connsiteY56" fmla="*/ 71748 h 3652341"/>
              <a:gd name="connsiteX57" fmla="*/ 747713 w 1519238"/>
              <a:gd name="connsiteY57" fmla="*/ 57461 h 3652341"/>
              <a:gd name="connsiteX58" fmla="*/ 742950 w 1519238"/>
              <a:gd name="connsiteY58" fmla="*/ 43173 h 3652341"/>
              <a:gd name="connsiteX59" fmla="*/ 733425 w 1519238"/>
              <a:gd name="connsiteY59" fmla="*/ 28886 h 3652341"/>
              <a:gd name="connsiteX60" fmla="*/ 752475 w 1519238"/>
              <a:gd name="connsiteY60" fmla="*/ 38411 h 3652341"/>
              <a:gd name="connsiteX61" fmla="*/ 766763 w 1519238"/>
              <a:gd name="connsiteY61" fmla="*/ 43173 h 3652341"/>
              <a:gd name="connsiteX62" fmla="*/ 781050 w 1519238"/>
              <a:gd name="connsiteY62" fmla="*/ 43173 h 3652341"/>
              <a:gd name="connsiteX63" fmla="*/ 766763 w 1519238"/>
              <a:gd name="connsiteY63" fmla="*/ 14598 h 3652341"/>
              <a:gd name="connsiteX64" fmla="*/ 762000 w 1519238"/>
              <a:gd name="connsiteY64" fmla="*/ 311 h 3652341"/>
              <a:gd name="connsiteX65" fmla="*/ 804863 w 1519238"/>
              <a:gd name="connsiteY65" fmla="*/ 19361 h 3652341"/>
              <a:gd name="connsiteX66" fmla="*/ 814388 w 1519238"/>
              <a:gd name="connsiteY66" fmla="*/ 33648 h 3652341"/>
              <a:gd name="connsiteX67" fmla="*/ 857250 w 1519238"/>
              <a:gd name="connsiteY67" fmla="*/ 62223 h 3652341"/>
              <a:gd name="connsiteX68" fmla="*/ 876300 w 1519238"/>
              <a:gd name="connsiteY68" fmla="*/ 71748 h 3652341"/>
              <a:gd name="connsiteX69" fmla="*/ 890588 w 1519238"/>
              <a:gd name="connsiteY69" fmla="*/ 86036 h 3652341"/>
              <a:gd name="connsiteX70" fmla="*/ 904875 w 1519238"/>
              <a:gd name="connsiteY70" fmla="*/ 90798 h 3652341"/>
              <a:gd name="connsiteX71" fmla="*/ 947738 w 1519238"/>
              <a:gd name="connsiteY71" fmla="*/ 105086 h 3652341"/>
              <a:gd name="connsiteX72" fmla="*/ 966788 w 1519238"/>
              <a:gd name="connsiteY72" fmla="*/ 114611 h 3652341"/>
              <a:gd name="connsiteX73" fmla="*/ 985838 w 1519238"/>
              <a:gd name="connsiteY73" fmla="*/ 143186 h 3652341"/>
              <a:gd name="connsiteX74" fmla="*/ 1028700 w 1519238"/>
              <a:gd name="connsiteY74" fmla="*/ 176523 h 3652341"/>
              <a:gd name="connsiteX75" fmla="*/ 1047750 w 1519238"/>
              <a:gd name="connsiteY75" fmla="*/ 205098 h 3652341"/>
              <a:gd name="connsiteX76" fmla="*/ 1090613 w 1519238"/>
              <a:gd name="connsiteY76" fmla="*/ 252723 h 3652341"/>
              <a:gd name="connsiteX77" fmla="*/ 1109663 w 1519238"/>
              <a:gd name="connsiteY77" fmla="*/ 281298 h 3652341"/>
              <a:gd name="connsiteX78" fmla="*/ 1114425 w 1519238"/>
              <a:gd name="connsiteY78" fmla="*/ 300348 h 3652341"/>
              <a:gd name="connsiteX79" fmla="*/ 1138238 w 1519238"/>
              <a:gd name="connsiteY79" fmla="*/ 343211 h 3652341"/>
              <a:gd name="connsiteX80" fmla="*/ 1166813 w 1519238"/>
              <a:gd name="connsiteY80" fmla="*/ 362261 h 3652341"/>
              <a:gd name="connsiteX81" fmla="*/ 1204913 w 1519238"/>
              <a:gd name="connsiteY81" fmla="*/ 371786 h 3652341"/>
              <a:gd name="connsiteX82" fmla="*/ 1214438 w 1519238"/>
              <a:gd name="connsiteY82" fmla="*/ 386073 h 3652341"/>
              <a:gd name="connsiteX83" fmla="*/ 1238250 w 1519238"/>
              <a:gd name="connsiteY83" fmla="*/ 414648 h 3652341"/>
              <a:gd name="connsiteX84" fmla="*/ 1247775 w 1519238"/>
              <a:gd name="connsiteY84" fmla="*/ 443223 h 3652341"/>
              <a:gd name="connsiteX85" fmla="*/ 1252538 w 1519238"/>
              <a:gd name="connsiteY85" fmla="*/ 457511 h 3652341"/>
              <a:gd name="connsiteX86" fmla="*/ 1262063 w 1519238"/>
              <a:gd name="connsiteY86" fmla="*/ 476561 h 3652341"/>
              <a:gd name="connsiteX87" fmla="*/ 1290638 w 1519238"/>
              <a:gd name="connsiteY87" fmla="*/ 519423 h 3652341"/>
              <a:gd name="connsiteX88" fmla="*/ 1300163 w 1519238"/>
              <a:gd name="connsiteY88" fmla="*/ 533711 h 3652341"/>
              <a:gd name="connsiteX89" fmla="*/ 1304925 w 1519238"/>
              <a:gd name="connsiteY89" fmla="*/ 547998 h 3652341"/>
              <a:gd name="connsiteX90" fmla="*/ 1319213 w 1519238"/>
              <a:gd name="connsiteY90" fmla="*/ 557523 h 3652341"/>
              <a:gd name="connsiteX91" fmla="*/ 1371600 w 1519238"/>
              <a:gd name="connsiteY91" fmla="*/ 581336 h 3652341"/>
              <a:gd name="connsiteX92" fmla="*/ 1390650 w 1519238"/>
              <a:gd name="connsiteY92" fmla="*/ 590861 h 3652341"/>
              <a:gd name="connsiteX93" fmla="*/ 1419225 w 1519238"/>
              <a:gd name="connsiteY93" fmla="*/ 600386 h 3652341"/>
              <a:gd name="connsiteX94" fmla="*/ 1462088 w 1519238"/>
              <a:gd name="connsiteY94" fmla="*/ 595623 h 3652341"/>
              <a:gd name="connsiteX95" fmla="*/ 1476375 w 1519238"/>
              <a:gd name="connsiteY95" fmla="*/ 590861 h 3652341"/>
              <a:gd name="connsiteX96" fmla="*/ 1485900 w 1519238"/>
              <a:gd name="connsiteY96" fmla="*/ 576573 h 3652341"/>
              <a:gd name="connsiteX97" fmla="*/ 1504950 w 1519238"/>
              <a:gd name="connsiteY97" fmla="*/ 571811 h 3652341"/>
              <a:gd name="connsiteX98" fmla="*/ 1519238 w 1519238"/>
              <a:gd name="connsiteY98" fmla="*/ 567048 h 3652341"/>
              <a:gd name="connsiteX99" fmla="*/ 1509713 w 1519238"/>
              <a:gd name="connsiteY99" fmla="*/ 705161 h 3652341"/>
              <a:gd name="connsiteX100" fmla="*/ 1504950 w 1519238"/>
              <a:gd name="connsiteY100" fmla="*/ 719448 h 3652341"/>
              <a:gd name="connsiteX101" fmla="*/ 1485900 w 1519238"/>
              <a:gd name="connsiteY101" fmla="*/ 748023 h 3652341"/>
              <a:gd name="connsiteX102" fmla="*/ 1466850 w 1519238"/>
              <a:gd name="connsiteY102" fmla="*/ 786123 h 3652341"/>
              <a:gd name="connsiteX103" fmla="*/ 1457325 w 1519238"/>
              <a:gd name="connsiteY103" fmla="*/ 824223 h 3652341"/>
              <a:gd name="connsiteX104" fmla="*/ 1447800 w 1519238"/>
              <a:gd name="connsiteY104" fmla="*/ 909948 h 3652341"/>
              <a:gd name="connsiteX105" fmla="*/ 1438275 w 1519238"/>
              <a:gd name="connsiteY105" fmla="*/ 1014723 h 3652341"/>
              <a:gd name="connsiteX106" fmla="*/ 1428750 w 1519238"/>
              <a:gd name="connsiteY106" fmla="*/ 1090923 h 3652341"/>
              <a:gd name="connsiteX107" fmla="*/ 1414463 w 1519238"/>
              <a:gd name="connsiteY107" fmla="*/ 1119498 h 3652341"/>
              <a:gd name="connsiteX108" fmla="*/ 1400175 w 1519238"/>
              <a:gd name="connsiteY108" fmla="*/ 1148073 h 3652341"/>
              <a:gd name="connsiteX109" fmla="*/ 1395413 w 1519238"/>
              <a:gd name="connsiteY109" fmla="*/ 1162361 h 3652341"/>
              <a:gd name="connsiteX110" fmla="*/ 1338263 w 1519238"/>
              <a:gd name="connsiteY110" fmla="*/ 1148073 h 3652341"/>
              <a:gd name="connsiteX111" fmla="*/ 1314450 w 1519238"/>
              <a:gd name="connsiteY111" fmla="*/ 1143311 h 3652341"/>
              <a:gd name="connsiteX112" fmla="*/ 1285875 w 1519238"/>
              <a:gd name="connsiteY112" fmla="*/ 1133786 h 3652341"/>
              <a:gd name="connsiteX113" fmla="*/ 1223963 w 1519238"/>
              <a:gd name="connsiteY113" fmla="*/ 1138548 h 3652341"/>
              <a:gd name="connsiteX114" fmla="*/ 1214438 w 1519238"/>
              <a:gd name="connsiteY114" fmla="*/ 1167123 h 3652341"/>
              <a:gd name="connsiteX115" fmla="*/ 1204913 w 1519238"/>
              <a:gd name="connsiteY115" fmla="*/ 1186173 h 3652341"/>
              <a:gd name="connsiteX116" fmla="*/ 1195388 w 1519238"/>
              <a:gd name="connsiteY116" fmla="*/ 1214748 h 3652341"/>
              <a:gd name="connsiteX117" fmla="*/ 1190625 w 1519238"/>
              <a:gd name="connsiteY117" fmla="*/ 1281423 h 3652341"/>
              <a:gd name="connsiteX118" fmla="*/ 1176338 w 1519238"/>
              <a:gd name="connsiteY118" fmla="*/ 1300473 h 3652341"/>
              <a:gd name="connsiteX119" fmla="*/ 1190625 w 1519238"/>
              <a:gd name="connsiteY119" fmla="*/ 1333811 h 3652341"/>
              <a:gd name="connsiteX120" fmla="*/ 1200150 w 1519238"/>
              <a:gd name="connsiteY120" fmla="*/ 1348098 h 3652341"/>
              <a:gd name="connsiteX121" fmla="*/ 1209675 w 1519238"/>
              <a:gd name="connsiteY121" fmla="*/ 1381436 h 3652341"/>
              <a:gd name="connsiteX122" fmla="*/ 1219200 w 1519238"/>
              <a:gd name="connsiteY122" fmla="*/ 1400486 h 3652341"/>
              <a:gd name="connsiteX123" fmla="*/ 1223963 w 1519238"/>
              <a:gd name="connsiteY123" fmla="*/ 1467161 h 3652341"/>
              <a:gd name="connsiteX124" fmla="*/ 1228725 w 1519238"/>
              <a:gd name="connsiteY124" fmla="*/ 1486211 h 3652341"/>
              <a:gd name="connsiteX125" fmla="*/ 1233488 w 1519238"/>
              <a:gd name="connsiteY125" fmla="*/ 1510023 h 3652341"/>
              <a:gd name="connsiteX126" fmla="*/ 1228725 w 1519238"/>
              <a:gd name="connsiteY126" fmla="*/ 1557648 h 3652341"/>
              <a:gd name="connsiteX127" fmla="*/ 1209675 w 1519238"/>
              <a:gd name="connsiteY127" fmla="*/ 1605273 h 3652341"/>
              <a:gd name="connsiteX128" fmla="*/ 1204913 w 1519238"/>
              <a:gd name="connsiteY128" fmla="*/ 1676711 h 3652341"/>
              <a:gd name="connsiteX129" fmla="*/ 1195388 w 1519238"/>
              <a:gd name="connsiteY129" fmla="*/ 1710048 h 3652341"/>
              <a:gd name="connsiteX130" fmla="*/ 1185863 w 1519238"/>
              <a:gd name="connsiteY130" fmla="*/ 1748148 h 3652341"/>
              <a:gd name="connsiteX131" fmla="*/ 1190625 w 1519238"/>
              <a:gd name="connsiteY131" fmla="*/ 1833873 h 3652341"/>
              <a:gd name="connsiteX132" fmla="*/ 1200150 w 1519238"/>
              <a:gd name="connsiteY132" fmla="*/ 1867211 h 3652341"/>
              <a:gd name="connsiteX133" fmla="*/ 1204913 w 1519238"/>
              <a:gd name="connsiteY133" fmla="*/ 1886261 h 3652341"/>
              <a:gd name="connsiteX134" fmla="*/ 1219200 w 1519238"/>
              <a:gd name="connsiteY134" fmla="*/ 1933886 h 3652341"/>
              <a:gd name="connsiteX135" fmla="*/ 1223963 w 1519238"/>
              <a:gd name="connsiteY135" fmla="*/ 2124386 h 3652341"/>
              <a:gd name="connsiteX136" fmla="*/ 1233488 w 1519238"/>
              <a:gd name="connsiteY136" fmla="*/ 2186298 h 3652341"/>
              <a:gd name="connsiteX137" fmla="*/ 1243013 w 1519238"/>
              <a:gd name="connsiteY137" fmla="*/ 2200586 h 3652341"/>
              <a:gd name="connsiteX138" fmla="*/ 1247775 w 1519238"/>
              <a:gd name="connsiteY138" fmla="*/ 2214873 h 3652341"/>
              <a:gd name="connsiteX139" fmla="*/ 1257300 w 1519238"/>
              <a:gd name="connsiteY139" fmla="*/ 2233923 h 3652341"/>
              <a:gd name="connsiteX140" fmla="*/ 1271588 w 1519238"/>
              <a:gd name="connsiteY140" fmla="*/ 2276786 h 3652341"/>
              <a:gd name="connsiteX141" fmla="*/ 1264444 w 1519238"/>
              <a:gd name="connsiteY141" fmla="*/ 2364892 h 3652341"/>
              <a:gd name="connsiteX142" fmla="*/ 1202532 w 1519238"/>
              <a:gd name="connsiteY142" fmla="*/ 2422042 h 3652341"/>
              <a:gd name="connsiteX143" fmla="*/ 1100138 w 1519238"/>
              <a:gd name="connsiteY143" fmla="*/ 2464906 h 3652341"/>
              <a:gd name="connsiteX144" fmla="*/ 1052512 w 1519238"/>
              <a:gd name="connsiteY144" fmla="*/ 2555392 h 3652341"/>
              <a:gd name="connsiteX145" fmla="*/ 1062037 w 1519238"/>
              <a:gd name="connsiteY145" fmla="*/ 2610161 h 3652341"/>
              <a:gd name="connsiteX146" fmla="*/ 1042987 w 1519238"/>
              <a:gd name="connsiteY146" fmla="*/ 2662548 h 3652341"/>
              <a:gd name="connsiteX147" fmla="*/ 1071563 w 1519238"/>
              <a:gd name="connsiteY147" fmla="*/ 2743510 h 3652341"/>
              <a:gd name="connsiteX148" fmla="*/ 1164431 w 1519238"/>
              <a:gd name="connsiteY148" fmla="*/ 2750652 h 3652341"/>
              <a:gd name="connsiteX149" fmla="*/ 1193006 w 1519238"/>
              <a:gd name="connsiteY149" fmla="*/ 2803040 h 3652341"/>
              <a:gd name="connsiteX150" fmla="*/ 1176337 w 1519238"/>
              <a:gd name="connsiteY150" fmla="*/ 2855426 h 3652341"/>
              <a:gd name="connsiteX151" fmla="*/ 1219200 w 1519238"/>
              <a:gd name="connsiteY151" fmla="*/ 2872095 h 3652341"/>
              <a:gd name="connsiteX152" fmla="*/ 1233488 w 1519238"/>
              <a:gd name="connsiteY152" fmla="*/ 2922101 h 3652341"/>
              <a:gd name="connsiteX153" fmla="*/ 1214438 w 1519238"/>
              <a:gd name="connsiteY153" fmla="*/ 2945912 h 3652341"/>
              <a:gd name="connsiteX154" fmla="*/ 1254919 w 1519238"/>
              <a:gd name="connsiteY154" fmla="*/ 2962581 h 3652341"/>
              <a:gd name="connsiteX155" fmla="*/ 1276350 w 1519238"/>
              <a:gd name="connsiteY155" fmla="*/ 3017349 h 3652341"/>
              <a:gd name="connsiteX156" fmla="*/ 1252537 w 1519238"/>
              <a:gd name="connsiteY156" fmla="*/ 3026874 h 3652341"/>
              <a:gd name="connsiteX157" fmla="*/ 1226344 w 1519238"/>
              <a:gd name="connsiteY157" fmla="*/ 3010204 h 3652341"/>
              <a:gd name="connsiteX158" fmla="*/ 959644 w 1519238"/>
              <a:gd name="connsiteY158" fmla="*/ 3060210 h 3652341"/>
              <a:gd name="connsiteX159" fmla="*/ 966788 w 1519238"/>
              <a:gd name="connsiteY159" fmla="*/ 3095929 h 3652341"/>
              <a:gd name="connsiteX160" fmla="*/ 904875 w 1519238"/>
              <a:gd name="connsiteY160" fmla="*/ 3103072 h 3652341"/>
              <a:gd name="connsiteX161" fmla="*/ 926306 w 1519238"/>
              <a:gd name="connsiteY161" fmla="*/ 3222133 h 3652341"/>
              <a:gd name="connsiteX162" fmla="*/ 892969 w 1519238"/>
              <a:gd name="connsiteY162" fmla="*/ 3286427 h 3652341"/>
              <a:gd name="connsiteX163" fmla="*/ 919163 w 1519238"/>
              <a:gd name="connsiteY163" fmla="*/ 3376914 h 3652341"/>
              <a:gd name="connsiteX164" fmla="*/ 902494 w 1519238"/>
              <a:gd name="connsiteY164" fmla="*/ 3412631 h 3652341"/>
              <a:gd name="connsiteX165" fmla="*/ 938213 w 1519238"/>
              <a:gd name="connsiteY165" fmla="*/ 3498356 h 3652341"/>
              <a:gd name="connsiteX166" fmla="*/ 912018 w 1519238"/>
              <a:gd name="connsiteY166" fmla="*/ 3574555 h 3652341"/>
              <a:gd name="connsiteX167" fmla="*/ 842961 w 1519238"/>
              <a:gd name="connsiteY167" fmla="*/ 3648375 h 3652341"/>
              <a:gd name="connsiteX168" fmla="*/ 750093 w 1519238"/>
              <a:gd name="connsiteY168" fmla="*/ 3638849 h 3652341"/>
              <a:gd name="connsiteX0" fmla="*/ 0 w 1519238"/>
              <a:gd name="connsiteY0" fmla="*/ 1524311 h 3652341"/>
              <a:gd name="connsiteX1" fmla="*/ 23813 w 1519238"/>
              <a:gd name="connsiteY1" fmla="*/ 1486211 h 3652341"/>
              <a:gd name="connsiteX2" fmla="*/ 28575 w 1519238"/>
              <a:gd name="connsiteY2" fmla="*/ 1471923 h 3652341"/>
              <a:gd name="connsiteX3" fmla="*/ 47625 w 1519238"/>
              <a:gd name="connsiteY3" fmla="*/ 1438586 h 3652341"/>
              <a:gd name="connsiteX4" fmla="*/ 61913 w 1519238"/>
              <a:gd name="connsiteY4" fmla="*/ 1424298 h 3652341"/>
              <a:gd name="connsiteX5" fmla="*/ 80963 w 1519238"/>
              <a:gd name="connsiteY5" fmla="*/ 1395723 h 3652341"/>
              <a:gd name="connsiteX6" fmla="*/ 85725 w 1519238"/>
              <a:gd name="connsiteY6" fmla="*/ 1371911 h 3652341"/>
              <a:gd name="connsiteX7" fmla="*/ 119063 w 1519238"/>
              <a:gd name="connsiteY7" fmla="*/ 1338573 h 3652341"/>
              <a:gd name="connsiteX8" fmla="*/ 147638 w 1519238"/>
              <a:gd name="connsiteY8" fmla="*/ 1333811 h 3652341"/>
              <a:gd name="connsiteX9" fmla="*/ 157163 w 1519238"/>
              <a:gd name="connsiteY9" fmla="*/ 1305236 h 3652341"/>
              <a:gd name="connsiteX10" fmla="*/ 166688 w 1519238"/>
              <a:gd name="connsiteY10" fmla="*/ 1252848 h 3652341"/>
              <a:gd name="connsiteX11" fmla="*/ 157163 w 1519238"/>
              <a:gd name="connsiteY11" fmla="*/ 1176648 h 3652341"/>
              <a:gd name="connsiteX12" fmla="*/ 147638 w 1519238"/>
              <a:gd name="connsiteY12" fmla="*/ 1148073 h 3652341"/>
              <a:gd name="connsiteX13" fmla="*/ 142875 w 1519238"/>
              <a:gd name="connsiteY13" fmla="*/ 1114736 h 3652341"/>
              <a:gd name="connsiteX14" fmla="*/ 133350 w 1519238"/>
              <a:gd name="connsiteY14" fmla="*/ 1095686 h 3652341"/>
              <a:gd name="connsiteX15" fmla="*/ 128588 w 1519238"/>
              <a:gd name="connsiteY15" fmla="*/ 1081398 h 3652341"/>
              <a:gd name="connsiteX16" fmla="*/ 133350 w 1519238"/>
              <a:gd name="connsiteY16" fmla="*/ 986148 h 3652341"/>
              <a:gd name="connsiteX17" fmla="*/ 138113 w 1519238"/>
              <a:gd name="connsiteY17" fmla="*/ 971861 h 3652341"/>
              <a:gd name="connsiteX18" fmla="*/ 147638 w 1519238"/>
              <a:gd name="connsiteY18" fmla="*/ 957573 h 3652341"/>
              <a:gd name="connsiteX19" fmla="*/ 161925 w 1519238"/>
              <a:gd name="connsiteY19" fmla="*/ 943286 h 3652341"/>
              <a:gd name="connsiteX20" fmla="*/ 176213 w 1519238"/>
              <a:gd name="connsiteY20" fmla="*/ 900423 h 3652341"/>
              <a:gd name="connsiteX21" fmla="*/ 180975 w 1519238"/>
              <a:gd name="connsiteY21" fmla="*/ 886136 h 3652341"/>
              <a:gd name="connsiteX22" fmla="*/ 190500 w 1519238"/>
              <a:gd name="connsiteY22" fmla="*/ 867086 h 3652341"/>
              <a:gd name="connsiteX23" fmla="*/ 204788 w 1519238"/>
              <a:gd name="connsiteY23" fmla="*/ 814698 h 3652341"/>
              <a:gd name="connsiteX24" fmla="*/ 214313 w 1519238"/>
              <a:gd name="connsiteY24" fmla="*/ 781361 h 3652341"/>
              <a:gd name="connsiteX25" fmla="*/ 223838 w 1519238"/>
              <a:gd name="connsiteY25" fmla="*/ 767073 h 3652341"/>
              <a:gd name="connsiteX26" fmla="*/ 242888 w 1519238"/>
              <a:gd name="connsiteY26" fmla="*/ 733736 h 3652341"/>
              <a:gd name="connsiteX27" fmla="*/ 280988 w 1519238"/>
              <a:gd name="connsiteY27" fmla="*/ 714686 h 3652341"/>
              <a:gd name="connsiteX28" fmla="*/ 300038 w 1519238"/>
              <a:gd name="connsiteY28" fmla="*/ 705161 h 3652341"/>
              <a:gd name="connsiteX29" fmla="*/ 314325 w 1519238"/>
              <a:gd name="connsiteY29" fmla="*/ 690873 h 3652341"/>
              <a:gd name="connsiteX30" fmla="*/ 328613 w 1519238"/>
              <a:gd name="connsiteY30" fmla="*/ 681348 h 3652341"/>
              <a:gd name="connsiteX31" fmla="*/ 333375 w 1519238"/>
              <a:gd name="connsiteY31" fmla="*/ 667061 h 3652341"/>
              <a:gd name="connsiteX32" fmla="*/ 347663 w 1519238"/>
              <a:gd name="connsiteY32" fmla="*/ 652773 h 3652341"/>
              <a:gd name="connsiteX33" fmla="*/ 357188 w 1519238"/>
              <a:gd name="connsiteY33" fmla="*/ 638486 h 3652341"/>
              <a:gd name="connsiteX34" fmla="*/ 385763 w 1519238"/>
              <a:gd name="connsiteY34" fmla="*/ 614673 h 3652341"/>
              <a:gd name="connsiteX35" fmla="*/ 395288 w 1519238"/>
              <a:gd name="connsiteY35" fmla="*/ 600386 h 3652341"/>
              <a:gd name="connsiteX36" fmla="*/ 409575 w 1519238"/>
              <a:gd name="connsiteY36" fmla="*/ 581336 h 3652341"/>
              <a:gd name="connsiteX37" fmla="*/ 433388 w 1519238"/>
              <a:gd name="connsiteY37" fmla="*/ 552761 h 3652341"/>
              <a:gd name="connsiteX38" fmla="*/ 452438 w 1519238"/>
              <a:gd name="connsiteY38" fmla="*/ 543236 h 3652341"/>
              <a:gd name="connsiteX39" fmla="*/ 481013 w 1519238"/>
              <a:gd name="connsiteY39" fmla="*/ 509898 h 3652341"/>
              <a:gd name="connsiteX40" fmla="*/ 514350 w 1519238"/>
              <a:gd name="connsiteY40" fmla="*/ 471798 h 3652341"/>
              <a:gd name="connsiteX41" fmla="*/ 557213 w 1519238"/>
              <a:gd name="connsiteY41" fmla="*/ 428936 h 3652341"/>
              <a:gd name="connsiteX42" fmla="*/ 590550 w 1519238"/>
              <a:gd name="connsiteY42" fmla="*/ 395598 h 3652341"/>
              <a:gd name="connsiteX43" fmla="*/ 609600 w 1519238"/>
              <a:gd name="connsiteY43" fmla="*/ 333686 h 3652341"/>
              <a:gd name="connsiteX44" fmla="*/ 628650 w 1519238"/>
              <a:gd name="connsiteY44" fmla="*/ 305111 h 3652341"/>
              <a:gd name="connsiteX45" fmla="*/ 652463 w 1519238"/>
              <a:gd name="connsiteY45" fmla="*/ 271773 h 3652341"/>
              <a:gd name="connsiteX46" fmla="*/ 676275 w 1519238"/>
              <a:gd name="connsiteY46" fmla="*/ 243198 h 3652341"/>
              <a:gd name="connsiteX47" fmla="*/ 690563 w 1519238"/>
              <a:gd name="connsiteY47" fmla="*/ 209861 h 3652341"/>
              <a:gd name="connsiteX48" fmla="*/ 700088 w 1519238"/>
              <a:gd name="connsiteY48" fmla="*/ 181286 h 3652341"/>
              <a:gd name="connsiteX49" fmla="*/ 714375 w 1519238"/>
              <a:gd name="connsiteY49" fmla="*/ 157473 h 3652341"/>
              <a:gd name="connsiteX50" fmla="*/ 742950 w 1519238"/>
              <a:gd name="connsiteY50" fmla="*/ 133661 h 3652341"/>
              <a:gd name="connsiteX51" fmla="*/ 747713 w 1519238"/>
              <a:gd name="connsiteY51" fmla="*/ 119373 h 3652341"/>
              <a:gd name="connsiteX52" fmla="*/ 733425 w 1519238"/>
              <a:gd name="connsiteY52" fmla="*/ 90798 h 3652341"/>
              <a:gd name="connsiteX53" fmla="*/ 728663 w 1519238"/>
              <a:gd name="connsiteY53" fmla="*/ 76511 h 3652341"/>
              <a:gd name="connsiteX54" fmla="*/ 757238 w 1519238"/>
              <a:gd name="connsiteY54" fmla="*/ 90798 h 3652341"/>
              <a:gd name="connsiteX55" fmla="*/ 766763 w 1519238"/>
              <a:gd name="connsiteY55" fmla="*/ 105086 h 3652341"/>
              <a:gd name="connsiteX56" fmla="*/ 757238 w 1519238"/>
              <a:gd name="connsiteY56" fmla="*/ 71748 h 3652341"/>
              <a:gd name="connsiteX57" fmla="*/ 747713 w 1519238"/>
              <a:gd name="connsiteY57" fmla="*/ 57461 h 3652341"/>
              <a:gd name="connsiteX58" fmla="*/ 742950 w 1519238"/>
              <a:gd name="connsiteY58" fmla="*/ 43173 h 3652341"/>
              <a:gd name="connsiteX59" fmla="*/ 733425 w 1519238"/>
              <a:gd name="connsiteY59" fmla="*/ 28886 h 3652341"/>
              <a:gd name="connsiteX60" fmla="*/ 752475 w 1519238"/>
              <a:gd name="connsiteY60" fmla="*/ 38411 h 3652341"/>
              <a:gd name="connsiteX61" fmla="*/ 766763 w 1519238"/>
              <a:gd name="connsiteY61" fmla="*/ 43173 h 3652341"/>
              <a:gd name="connsiteX62" fmla="*/ 781050 w 1519238"/>
              <a:gd name="connsiteY62" fmla="*/ 43173 h 3652341"/>
              <a:gd name="connsiteX63" fmla="*/ 766763 w 1519238"/>
              <a:gd name="connsiteY63" fmla="*/ 14598 h 3652341"/>
              <a:gd name="connsiteX64" fmla="*/ 762000 w 1519238"/>
              <a:gd name="connsiteY64" fmla="*/ 311 h 3652341"/>
              <a:gd name="connsiteX65" fmla="*/ 804863 w 1519238"/>
              <a:gd name="connsiteY65" fmla="*/ 19361 h 3652341"/>
              <a:gd name="connsiteX66" fmla="*/ 814388 w 1519238"/>
              <a:gd name="connsiteY66" fmla="*/ 33648 h 3652341"/>
              <a:gd name="connsiteX67" fmla="*/ 857250 w 1519238"/>
              <a:gd name="connsiteY67" fmla="*/ 62223 h 3652341"/>
              <a:gd name="connsiteX68" fmla="*/ 876300 w 1519238"/>
              <a:gd name="connsiteY68" fmla="*/ 71748 h 3652341"/>
              <a:gd name="connsiteX69" fmla="*/ 890588 w 1519238"/>
              <a:gd name="connsiteY69" fmla="*/ 86036 h 3652341"/>
              <a:gd name="connsiteX70" fmla="*/ 904875 w 1519238"/>
              <a:gd name="connsiteY70" fmla="*/ 90798 h 3652341"/>
              <a:gd name="connsiteX71" fmla="*/ 947738 w 1519238"/>
              <a:gd name="connsiteY71" fmla="*/ 105086 h 3652341"/>
              <a:gd name="connsiteX72" fmla="*/ 966788 w 1519238"/>
              <a:gd name="connsiteY72" fmla="*/ 114611 h 3652341"/>
              <a:gd name="connsiteX73" fmla="*/ 985838 w 1519238"/>
              <a:gd name="connsiteY73" fmla="*/ 143186 h 3652341"/>
              <a:gd name="connsiteX74" fmla="*/ 1028700 w 1519238"/>
              <a:gd name="connsiteY74" fmla="*/ 176523 h 3652341"/>
              <a:gd name="connsiteX75" fmla="*/ 1047750 w 1519238"/>
              <a:gd name="connsiteY75" fmla="*/ 205098 h 3652341"/>
              <a:gd name="connsiteX76" fmla="*/ 1090613 w 1519238"/>
              <a:gd name="connsiteY76" fmla="*/ 252723 h 3652341"/>
              <a:gd name="connsiteX77" fmla="*/ 1109663 w 1519238"/>
              <a:gd name="connsiteY77" fmla="*/ 281298 h 3652341"/>
              <a:gd name="connsiteX78" fmla="*/ 1114425 w 1519238"/>
              <a:gd name="connsiteY78" fmla="*/ 300348 h 3652341"/>
              <a:gd name="connsiteX79" fmla="*/ 1138238 w 1519238"/>
              <a:gd name="connsiteY79" fmla="*/ 343211 h 3652341"/>
              <a:gd name="connsiteX80" fmla="*/ 1166813 w 1519238"/>
              <a:gd name="connsiteY80" fmla="*/ 362261 h 3652341"/>
              <a:gd name="connsiteX81" fmla="*/ 1204913 w 1519238"/>
              <a:gd name="connsiteY81" fmla="*/ 371786 h 3652341"/>
              <a:gd name="connsiteX82" fmla="*/ 1214438 w 1519238"/>
              <a:gd name="connsiteY82" fmla="*/ 386073 h 3652341"/>
              <a:gd name="connsiteX83" fmla="*/ 1238250 w 1519238"/>
              <a:gd name="connsiteY83" fmla="*/ 414648 h 3652341"/>
              <a:gd name="connsiteX84" fmla="*/ 1247775 w 1519238"/>
              <a:gd name="connsiteY84" fmla="*/ 443223 h 3652341"/>
              <a:gd name="connsiteX85" fmla="*/ 1252538 w 1519238"/>
              <a:gd name="connsiteY85" fmla="*/ 457511 h 3652341"/>
              <a:gd name="connsiteX86" fmla="*/ 1262063 w 1519238"/>
              <a:gd name="connsiteY86" fmla="*/ 476561 h 3652341"/>
              <a:gd name="connsiteX87" fmla="*/ 1290638 w 1519238"/>
              <a:gd name="connsiteY87" fmla="*/ 519423 h 3652341"/>
              <a:gd name="connsiteX88" fmla="*/ 1300163 w 1519238"/>
              <a:gd name="connsiteY88" fmla="*/ 533711 h 3652341"/>
              <a:gd name="connsiteX89" fmla="*/ 1304925 w 1519238"/>
              <a:gd name="connsiteY89" fmla="*/ 547998 h 3652341"/>
              <a:gd name="connsiteX90" fmla="*/ 1319213 w 1519238"/>
              <a:gd name="connsiteY90" fmla="*/ 557523 h 3652341"/>
              <a:gd name="connsiteX91" fmla="*/ 1371600 w 1519238"/>
              <a:gd name="connsiteY91" fmla="*/ 581336 h 3652341"/>
              <a:gd name="connsiteX92" fmla="*/ 1390650 w 1519238"/>
              <a:gd name="connsiteY92" fmla="*/ 590861 h 3652341"/>
              <a:gd name="connsiteX93" fmla="*/ 1419225 w 1519238"/>
              <a:gd name="connsiteY93" fmla="*/ 600386 h 3652341"/>
              <a:gd name="connsiteX94" fmla="*/ 1462088 w 1519238"/>
              <a:gd name="connsiteY94" fmla="*/ 595623 h 3652341"/>
              <a:gd name="connsiteX95" fmla="*/ 1476375 w 1519238"/>
              <a:gd name="connsiteY95" fmla="*/ 590861 h 3652341"/>
              <a:gd name="connsiteX96" fmla="*/ 1485900 w 1519238"/>
              <a:gd name="connsiteY96" fmla="*/ 576573 h 3652341"/>
              <a:gd name="connsiteX97" fmla="*/ 1504950 w 1519238"/>
              <a:gd name="connsiteY97" fmla="*/ 571811 h 3652341"/>
              <a:gd name="connsiteX98" fmla="*/ 1519238 w 1519238"/>
              <a:gd name="connsiteY98" fmla="*/ 567048 h 3652341"/>
              <a:gd name="connsiteX99" fmla="*/ 1509713 w 1519238"/>
              <a:gd name="connsiteY99" fmla="*/ 705161 h 3652341"/>
              <a:gd name="connsiteX100" fmla="*/ 1504950 w 1519238"/>
              <a:gd name="connsiteY100" fmla="*/ 719448 h 3652341"/>
              <a:gd name="connsiteX101" fmla="*/ 1485900 w 1519238"/>
              <a:gd name="connsiteY101" fmla="*/ 748023 h 3652341"/>
              <a:gd name="connsiteX102" fmla="*/ 1466850 w 1519238"/>
              <a:gd name="connsiteY102" fmla="*/ 786123 h 3652341"/>
              <a:gd name="connsiteX103" fmla="*/ 1457325 w 1519238"/>
              <a:gd name="connsiteY103" fmla="*/ 824223 h 3652341"/>
              <a:gd name="connsiteX104" fmla="*/ 1447800 w 1519238"/>
              <a:gd name="connsiteY104" fmla="*/ 909948 h 3652341"/>
              <a:gd name="connsiteX105" fmla="*/ 1438275 w 1519238"/>
              <a:gd name="connsiteY105" fmla="*/ 1014723 h 3652341"/>
              <a:gd name="connsiteX106" fmla="*/ 1428750 w 1519238"/>
              <a:gd name="connsiteY106" fmla="*/ 1090923 h 3652341"/>
              <a:gd name="connsiteX107" fmla="*/ 1414463 w 1519238"/>
              <a:gd name="connsiteY107" fmla="*/ 1119498 h 3652341"/>
              <a:gd name="connsiteX108" fmla="*/ 1400175 w 1519238"/>
              <a:gd name="connsiteY108" fmla="*/ 1148073 h 3652341"/>
              <a:gd name="connsiteX109" fmla="*/ 1395413 w 1519238"/>
              <a:gd name="connsiteY109" fmla="*/ 1162361 h 3652341"/>
              <a:gd name="connsiteX110" fmla="*/ 1338263 w 1519238"/>
              <a:gd name="connsiteY110" fmla="*/ 1148073 h 3652341"/>
              <a:gd name="connsiteX111" fmla="*/ 1314450 w 1519238"/>
              <a:gd name="connsiteY111" fmla="*/ 1143311 h 3652341"/>
              <a:gd name="connsiteX112" fmla="*/ 1285875 w 1519238"/>
              <a:gd name="connsiteY112" fmla="*/ 1133786 h 3652341"/>
              <a:gd name="connsiteX113" fmla="*/ 1223963 w 1519238"/>
              <a:gd name="connsiteY113" fmla="*/ 1138548 h 3652341"/>
              <a:gd name="connsiteX114" fmla="*/ 1214438 w 1519238"/>
              <a:gd name="connsiteY114" fmla="*/ 1167123 h 3652341"/>
              <a:gd name="connsiteX115" fmla="*/ 1204913 w 1519238"/>
              <a:gd name="connsiteY115" fmla="*/ 1186173 h 3652341"/>
              <a:gd name="connsiteX116" fmla="*/ 1195388 w 1519238"/>
              <a:gd name="connsiteY116" fmla="*/ 1214748 h 3652341"/>
              <a:gd name="connsiteX117" fmla="*/ 1190625 w 1519238"/>
              <a:gd name="connsiteY117" fmla="*/ 1281423 h 3652341"/>
              <a:gd name="connsiteX118" fmla="*/ 1176338 w 1519238"/>
              <a:gd name="connsiteY118" fmla="*/ 1300473 h 3652341"/>
              <a:gd name="connsiteX119" fmla="*/ 1190625 w 1519238"/>
              <a:gd name="connsiteY119" fmla="*/ 1333811 h 3652341"/>
              <a:gd name="connsiteX120" fmla="*/ 1200150 w 1519238"/>
              <a:gd name="connsiteY120" fmla="*/ 1348098 h 3652341"/>
              <a:gd name="connsiteX121" fmla="*/ 1209675 w 1519238"/>
              <a:gd name="connsiteY121" fmla="*/ 1381436 h 3652341"/>
              <a:gd name="connsiteX122" fmla="*/ 1219200 w 1519238"/>
              <a:gd name="connsiteY122" fmla="*/ 1400486 h 3652341"/>
              <a:gd name="connsiteX123" fmla="*/ 1223963 w 1519238"/>
              <a:gd name="connsiteY123" fmla="*/ 1467161 h 3652341"/>
              <a:gd name="connsiteX124" fmla="*/ 1228725 w 1519238"/>
              <a:gd name="connsiteY124" fmla="*/ 1486211 h 3652341"/>
              <a:gd name="connsiteX125" fmla="*/ 1233488 w 1519238"/>
              <a:gd name="connsiteY125" fmla="*/ 1510023 h 3652341"/>
              <a:gd name="connsiteX126" fmla="*/ 1228725 w 1519238"/>
              <a:gd name="connsiteY126" fmla="*/ 1557648 h 3652341"/>
              <a:gd name="connsiteX127" fmla="*/ 1209675 w 1519238"/>
              <a:gd name="connsiteY127" fmla="*/ 1605273 h 3652341"/>
              <a:gd name="connsiteX128" fmla="*/ 1204913 w 1519238"/>
              <a:gd name="connsiteY128" fmla="*/ 1676711 h 3652341"/>
              <a:gd name="connsiteX129" fmla="*/ 1195388 w 1519238"/>
              <a:gd name="connsiteY129" fmla="*/ 1710048 h 3652341"/>
              <a:gd name="connsiteX130" fmla="*/ 1185863 w 1519238"/>
              <a:gd name="connsiteY130" fmla="*/ 1748148 h 3652341"/>
              <a:gd name="connsiteX131" fmla="*/ 1190625 w 1519238"/>
              <a:gd name="connsiteY131" fmla="*/ 1833873 h 3652341"/>
              <a:gd name="connsiteX132" fmla="*/ 1200150 w 1519238"/>
              <a:gd name="connsiteY132" fmla="*/ 1867211 h 3652341"/>
              <a:gd name="connsiteX133" fmla="*/ 1204913 w 1519238"/>
              <a:gd name="connsiteY133" fmla="*/ 1886261 h 3652341"/>
              <a:gd name="connsiteX134" fmla="*/ 1219200 w 1519238"/>
              <a:gd name="connsiteY134" fmla="*/ 1933886 h 3652341"/>
              <a:gd name="connsiteX135" fmla="*/ 1223963 w 1519238"/>
              <a:gd name="connsiteY135" fmla="*/ 2124386 h 3652341"/>
              <a:gd name="connsiteX136" fmla="*/ 1233488 w 1519238"/>
              <a:gd name="connsiteY136" fmla="*/ 2186298 h 3652341"/>
              <a:gd name="connsiteX137" fmla="*/ 1243013 w 1519238"/>
              <a:gd name="connsiteY137" fmla="*/ 2200586 h 3652341"/>
              <a:gd name="connsiteX138" fmla="*/ 1247775 w 1519238"/>
              <a:gd name="connsiteY138" fmla="*/ 2214873 h 3652341"/>
              <a:gd name="connsiteX139" fmla="*/ 1257300 w 1519238"/>
              <a:gd name="connsiteY139" fmla="*/ 2233923 h 3652341"/>
              <a:gd name="connsiteX140" fmla="*/ 1271588 w 1519238"/>
              <a:gd name="connsiteY140" fmla="*/ 2276786 h 3652341"/>
              <a:gd name="connsiteX141" fmla="*/ 1264444 w 1519238"/>
              <a:gd name="connsiteY141" fmla="*/ 2364892 h 3652341"/>
              <a:gd name="connsiteX142" fmla="*/ 1202532 w 1519238"/>
              <a:gd name="connsiteY142" fmla="*/ 2422042 h 3652341"/>
              <a:gd name="connsiteX143" fmla="*/ 1100138 w 1519238"/>
              <a:gd name="connsiteY143" fmla="*/ 2464906 h 3652341"/>
              <a:gd name="connsiteX144" fmla="*/ 1052512 w 1519238"/>
              <a:gd name="connsiteY144" fmla="*/ 2555392 h 3652341"/>
              <a:gd name="connsiteX145" fmla="*/ 1062037 w 1519238"/>
              <a:gd name="connsiteY145" fmla="*/ 2610161 h 3652341"/>
              <a:gd name="connsiteX146" fmla="*/ 1042987 w 1519238"/>
              <a:gd name="connsiteY146" fmla="*/ 2662548 h 3652341"/>
              <a:gd name="connsiteX147" fmla="*/ 1071563 w 1519238"/>
              <a:gd name="connsiteY147" fmla="*/ 2743510 h 3652341"/>
              <a:gd name="connsiteX148" fmla="*/ 1164431 w 1519238"/>
              <a:gd name="connsiteY148" fmla="*/ 2750652 h 3652341"/>
              <a:gd name="connsiteX149" fmla="*/ 1193006 w 1519238"/>
              <a:gd name="connsiteY149" fmla="*/ 2803040 h 3652341"/>
              <a:gd name="connsiteX150" fmla="*/ 1176337 w 1519238"/>
              <a:gd name="connsiteY150" fmla="*/ 2855426 h 3652341"/>
              <a:gd name="connsiteX151" fmla="*/ 1219200 w 1519238"/>
              <a:gd name="connsiteY151" fmla="*/ 2872095 h 3652341"/>
              <a:gd name="connsiteX152" fmla="*/ 1233488 w 1519238"/>
              <a:gd name="connsiteY152" fmla="*/ 2922101 h 3652341"/>
              <a:gd name="connsiteX153" fmla="*/ 1214438 w 1519238"/>
              <a:gd name="connsiteY153" fmla="*/ 2945912 h 3652341"/>
              <a:gd name="connsiteX154" fmla="*/ 1254919 w 1519238"/>
              <a:gd name="connsiteY154" fmla="*/ 2962581 h 3652341"/>
              <a:gd name="connsiteX155" fmla="*/ 1276350 w 1519238"/>
              <a:gd name="connsiteY155" fmla="*/ 3017349 h 3652341"/>
              <a:gd name="connsiteX156" fmla="*/ 1252537 w 1519238"/>
              <a:gd name="connsiteY156" fmla="*/ 3026874 h 3652341"/>
              <a:gd name="connsiteX157" fmla="*/ 1226344 w 1519238"/>
              <a:gd name="connsiteY157" fmla="*/ 3010204 h 3652341"/>
              <a:gd name="connsiteX158" fmla="*/ 959644 w 1519238"/>
              <a:gd name="connsiteY158" fmla="*/ 3060210 h 3652341"/>
              <a:gd name="connsiteX159" fmla="*/ 966788 w 1519238"/>
              <a:gd name="connsiteY159" fmla="*/ 3095929 h 3652341"/>
              <a:gd name="connsiteX160" fmla="*/ 904875 w 1519238"/>
              <a:gd name="connsiteY160" fmla="*/ 3103072 h 3652341"/>
              <a:gd name="connsiteX161" fmla="*/ 926306 w 1519238"/>
              <a:gd name="connsiteY161" fmla="*/ 3222133 h 3652341"/>
              <a:gd name="connsiteX162" fmla="*/ 892969 w 1519238"/>
              <a:gd name="connsiteY162" fmla="*/ 3286427 h 3652341"/>
              <a:gd name="connsiteX163" fmla="*/ 919163 w 1519238"/>
              <a:gd name="connsiteY163" fmla="*/ 3376914 h 3652341"/>
              <a:gd name="connsiteX164" fmla="*/ 902494 w 1519238"/>
              <a:gd name="connsiteY164" fmla="*/ 3412631 h 3652341"/>
              <a:gd name="connsiteX165" fmla="*/ 938213 w 1519238"/>
              <a:gd name="connsiteY165" fmla="*/ 3498356 h 3652341"/>
              <a:gd name="connsiteX166" fmla="*/ 912018 w 1519238"/>
              <a:gd name="connsiteY166" fmla="*/ 3574555 h 3652341"/>
              <a:gd name="connsiteX167" fmla="*/ 842961 w 1519238"/>
              <a:gd name="connsiteY167" fmla="*/ 3648375 h 3652341"/>
              <a:gd name="connsiteX168" fmla="*/ 750093 w 1519238"/>
              <a:gd name="connsiteY168" fmla="*/ 3638849 h 3652341"/>
              <a:gd name="connsiteX169" fmla="*/ 747713 w 1519238"/>
              <a:gd name="connsiteY169" fmla="*/ 3641230 h 3652341"/>
              <a:gd name="connsiteX0" fmla="*/ 0 w 1519238"/>
              <a:gd name="connsiteY0" fmla="*/ 1524311 h 3753148"/>
              <a:gd name="connsiteX1" fmla="*/ 23813 w 1519238"/>
              <a:gd name="connsiteY1" fmla="*/ 1486211 h 3753148"/>
              <a:gd name="connsiteX2" fmla="*/ 28575 w 1519238"/>
              <a:gd name="connsiteY2" fmla="*/ 1471923 h 3753148"/>
              <a:gd name="connsiteX3" fmla="*/ 47625 w 1519238"/>
              <a:gd name="connsiteY3" fmla="*/ 1438586 h 3753148"/>
              <a:gd name="connsiteX4" fmla="*/ 61913 w 1519238"/>
              <a:gd name="connsiteY4" fmla="*/ 1424298 h 3753148"/>
              <a:gd name="connsiteX5" fmla="*/ 80963 w 1519238"/>
              <a:gd name="connsiteY5" fmla="*/ 1395723 h 3753148"/>
              <a:gd name="connsiteX6" fmla="*/ 85725 w 1519238"/>
              <a:gd name="connsiteY6" fmla="*/ 1371911 h 3753148"/>
              <a:gd name="connsiteX7" fmla="*/ 119063 w 1519238"/>
              <a:gd name="connsiteY7" fmla="*/ 1338573 h 3753148"/>
              <a:gd name="connsiteX8" fmla="*/ 147638 w 1519238"/>
              <a:gd name="connsiteY8" fmla="*/ 1333811 h 3753148"/>
              <a:gd name="connsiteX9" fmla="*/ 157163 w 1519238"/>
              <a:gd name="connsiteY9" fmla="*/ 1305236 h 3753148"/>
              <a:gd name="connsiteX10" fmla="*/ 166688 w 1519238"/>
              <a:gd name="connsiteY10" fmla="*/ 1252848 h 3753148"/>
              <a:gd name="connsiteX11" fmla="*/ 157163 w 1519238"/>
              <a:gd name="connsiteY11" fmla="*/ 1176648 h 3753148"/>
              <a:gd name="connsiteX12" fmla="*/ 147638 w 1519238"/>
              <a:gd name="connsiteY12" fmla="*/ 1148073 h 3753148"/>
              <a:gd name="connsiteX13" fmla="*/ 142875 w 1519238"/>
              <a:gd name="connsiteY13" fmla="*/ 1114736 h 3753148"/>
              <a:gd name="connsiteX14" fmla="*/ 133350 w 1519238"/>
              <a:gd name="connsiteY14" fmla="*/ 1095686 h 3753148"/>
              <a:gd name="connsiteX15" fmla="*/ 128588 w 1519238"/>
              <a:gd name="connsiteY15" fmla="*/ 1081398 h 3753148"/>
              <a:gd name="connsiteX16" fmla="*/ 133350 w 1519238"/>
              <a:gd name="connsiteY16" fmla="*/ 986148 h 3753148"/>
              <a:gd name="connsiteX17" fmla="*/ 138113 w 1519238"/>
              <a:gd name="connsiteY17" fmla="*/ 971861 h 3753148"/>
              <a:gd name="connsiteX18" fmla="*/ 147638 w 1519238"/>
              <a:gd name="connsiteY18" fmla="*/ 957573 h 3753148"/>
              <a:gd name="connsiteX19" fmla="*/ 161925 w 1519238"/>
              <a:gd name="connsiteY19" fmla="*/ 943286 h 3753148"/>
              <a:gd name="connsiteX20" fmla="*/ 176213 w 1519238"/>
              <a:gd name="connsiteY20" fmla="*/ 900423 h 3753148"/>
              <a:gd name="connsiteX21" fmla="*/ 180975 w 1519238"/>
              <a:gd name="connsiteY21" fmla="*/ 886136 h 3753148"/>
              <a:gd name="connsiteX22" fmla="*/ 190500 w 1519238"/>
              <a:gd name="connsiteY22" fmla="*/ 867086 h 3753148"/>
              <a:gd name="connsiteX23" fmla="*/ 204788 w 1519238"/>
              <a:gd name="connsiteY23" fmla="*/ 814698 h 3753148"/>
              <a:gd name="connsiteX24" fmla="*/ 214313 w 1519238"/>
              <a:gd name="connsiteY24" fmla="*/ 781361 h 3753148"/>
              <a:gd name="connsiteX25" fmla="*/ 223838 w 1519238"/>
              <a:gd name="connsiteY25" fmla="*/ 767073 h 3753148"/>
              <a:gd name="connsiteX26" fmla="*/ 242888 w 1519238"/>
              <a:gd name="connsiteY26" fmla="*/ 733736 h 3753148"/>
              <a:gd name="connsiteX27" fmla="*/ 280988 w 1519238"/>
              <a:gd name="connsiteY27" fmla="*/ 714686 h 3753148"/>
              <a:gd name="connsiteX28" fmla="*/ 300038 w 1519238"/>
              <a:gd name="connsiteY28" fmla="*/ 705161 h 3753148"/>
              <a:gd name="connsiteX29" fmla="*/ 314325 w 1519238"/>
              <a:gd name="connsiteY29" fmla="*/ 690873 h 3753148"/>
              <a:gd name="connsiteX30" fmla="*/ 328613 w 1519238"/>
              <a:gd name="connsiteY30" fmla="*/ 681348 h 3753148"/>
              <a:gd name="connsiteX31" fmla="*/ 333375 w 1519238"/>
              <a:gd name="connsiteY31" fmla="*/ 667061 h 3753148"/>
              <a:gd name="connsiteX32" fmla="*/ 347663 w 1519238"/>
              <a:gd name="connsiteY32" fmla="*/ 652773 h 3753148"/>
              <a:gd name="connsiteX33" fmla="*/ 357188 w 1519238"/>
              <a:gd name="connsiteY33" fmla="*/ 638486 h 3753148"/>
              <a:gd name="connsiteX34" fmla="*/ 385763 w 1519238"/>
              <a:gd name="connsiteY34" fmla="*/ 614673 h 3753148"/>
              <a:gd name="connsiteX35" fmla="*/ 395288 w 1519238"/>
              <a:gd name="connsiteY35" fmla="*/ 600386 h 3753148"/>
              <a:gd name="connsiteX36" fmla="*/ 409575 w 1519238"/>
              <a:gd name="connsiteY36" fmla="*/ 581336 h 3753148"/>
              <a:gd name="connsiteX37" fmla="*/ 433388 w 1519238"/>
              <a:gd name="connsiteY37" fmla="*/ 552761 h 3753148"/>
              <a:gd name="connsiteX38" fmla="*/ 452438 w 1519238"/>
              <a:gd name="connsiteY38" fmla="*/ 543236 h 3753148"/>
              <a:gd name="connsiteX39" fmla="*/ 481013 w 1519238"/>
              <a:gd name="connsiteY39" fmla="*/ 509898 h 3753148"/>
              <a:gd name="connsiteX40" fmla="*/ 514350 w 1519238"/>
              <a:gd name="connsiteY40" fmla="*/ 471798 h 3753148"/>
              <a:gd name="connsiteX41" fmla="*/ 557213 w 1519238"/>
              <a:gd name="connsiteY41" fmla="*/ 428936 h 3753148"/>
              <a:gd name="connsiteX42" fmla="*/ 590550 w 1519238"/>
              <a:gd name="connsiteY42" fmla="*/ 395598 h 3753148"/>
              <a:gd name="connsiteX43" fmla="*/ 609600 w 1519238"/>
              <a:gd name="connsiteY43" fmla="*/ 333686 h 3753148"/>
              <a:gd name="connsiteX44" fmla="*/ 628650 w 1519238"/>
              <a:gd name="connsiteY44" fmla="*/ 305111 h 3753148"/>
              <a:gd name="connsiteX45" fmla="*/ 652463 w 1519238"/>
              <a:gd name="connsiteY45" fmla="*/ 271773 h 3753148"/>
              <a:gd name="connsiteX46" fmla="*/ 676275 w 1519238"/>
              <a:gd name="connsiteY46" fmla="*/ 243198 h 3753148"/>
              <a:gd name="connsiteX47" fmla="*/ 690563 w 1519238"/>
              <a:gd name="connsiteY47" fmla="*/ 209861 h 3753148"/>
              <a:gd name="connsiteX48" fmla="*/ 700088 w 1519238"/>
              <a:gd name="connsiteY48" fmla="*/ 181286 h 3753148"/>
              <a:gd name="connsiteX49" fmla="*/ 714375 w 1519238"/>
              <a:gd name="connsiteY49" fmla="*/ 157473 h 3753148"/>
              <a:gd name="connsiteX50" fmla="*/ 742950 w 1519238"/>
              <a:gd name="connsiteY50" fmla="*/ 133661 h 3753148"/>
              <a:gd name="connsiteX51" fmla="*/ 747713 w 1519238"/>
              <a:gd name="connsiteY51" fmla="*/ 119373 h 3753148"/>
              <a:gd name="connsiteX52" fmla="*/ 733425 w 1519238"/>
              <a:gd name="connsiteY52" fmla="*/ 90798 h 3753148"/>
              <a:gd name="connsiteX53" fmla="*/ 728663 w 1519238"/>
              <a:gd name="connsiteY53" fmla="*/ 76511 h 3753148"/>
              <a:gd name="connsiteX54" fmla="*/ 757238 w 1519238"/>
              <a:gd name="connsiteY54" fmla="*/ 90798 h 3753148"/>
              <a:gd name="connsiteX55" fmla="*/ 766763 w 1519238"/>
              <a:gd name="connsiteY55" fmla="*/ 105086 h 3753148"/>
              <a:gd name="connsiteX56" fmla="*/ 757238 w 1519238"/>
              <a:gd name="connsiteY56" fmla="*/ 71748 h 3753148"/>
              <a:gd name="connsiteX57" fmla="*/ 747713 w 1519238"/>
              <a:gd name="connsiteY57" fmla="*/ 57461 h 3753148"/>
              <a:gd name="connsiteX58" fmla="*/ 742950 w 1519238"/>
              <a:gd name="connsiteY58" fmla="*/ 43173 h 3753148"/>
              <a:gd name="connsiteX59" fmla="*/ 733425 w 1519238"/>
              <a:gd name="connsiteY59" fmla="*/ 28886 h 3753148"/>
              <a:gd name="connsiteX60" fmla="*/ 752475 w 1519238"/>
              <a:gd name="connsiteY60" fmla="*/ 38411 h 3753148"/>
              <a:gd name="connsiteX61" fmla="*/ 766763 w 1519238"/>
              <a:gd name="connsiteY61" fmla="*/ 43173 h 3753148"/>
              <a:gd name="connsiteX62" fmla="*/ 781050 w 1519238"/>
              <a:gd name="connsiteY62" fmla="*/ 43173 h 3753148"/>
              <a:gd name="connsiteX63" fmla="*/ 766763 w 1519238"/>
              <a:gd name="connsiteY63" fmla="*/ 14598 h 3753148"/>
              <a:gd name="connsiteX64" fmla="*/ 762000 w 1519238"/>
              <a:gd name="connsiteY64" fmla="*/ 311 h 3753148"/>
              <a:gd name="connsiteX65" fmla="*/ 804863 w 1519238"/>
              <a:gd name="connsiteY65" fmla="*/ 19361 h 3753148"/>
              <a:gd name="connsiteX66" fmla="*/ 814388 w 1519238"/>
              <a:gd name="connsiteY66" fmla="*/ 33648 h 3753148"/>
              <a:gd name="connsiteX67" fmla="*/ 857250 w 1519238"/>
              <a:gd name="connsiteY67" fmla="*/ 62223 h 3753148"/>
              <a:gd name="connsiteX68" fmla="*/ 876300 w 1519238"/>
              <a:gd name="connsiteY68" fmla="*/ 71748 h 3753148"/>
              <a:gd name="connsiteX69" fmla="*/ 890588 w 1519238"/>
              <a:gd name="connsiteY69" fmla="*/ 86036 h 3753148"/>
              <a:gd name="connsiteX70" fmla="*/ 904875 w 1519238"/>
              <a:gd name="connsiteY70" fmla="*/ 90798 h 3753148"/>
              <a:gd name="connsiteX71" fmla="*/ 947738 w 1519238"/>
              <a:gd name="connsiteY71" fmla="*/ 105086 h 3753148"/>
              <a:gd name="connsiteX72" fmla="*/ 966788 w 1519238"/>
              <a:gd name="connsiteY72" fmla="*/ 114611 h 3753148"/>
              <a:gd name="connsiteX73" fmla="*/ 985838 w 1519238"/>
              <a:gd name="connsiteY73" fmla="*/ 143186 h 3753148"/>
              <a:gd name="connsiteX74" fmla="*/ 1028700 w 1519238"/>
              <a:gd name="connsiteY74" fmla="*/ 176523 h 3753148"/>
              <a:gd name="connsiteX75" fmla="*/ 1047750 w 1519238"/>
              <a:gd name="connsiteY75" fmla="*/ 205098 h 3753148"/>
              <a:gd name="connsiteX76" fmla="*/ 1090613 w 1519238"/>
              <a:gd name="connsiteY76" fmla="*/ 252723 h 3753148"/>
              <a:gd name="connsiteX77" fmla="*/ 1109663 w 1519238"/>
              <a:gd name="connsiteY77" fmla="*/ 281298 h 3753148"/>
              <a:gd name="connsiteX78" fmla="*/ 1114425 w 1519238"/>
              <a:gd name="connsiteY78" fmla="*/ 300348 h 3753148"/>
              <a:gd name="connsiteX79" fmla="*/ 1138238 w 1519238"/>
              <a:gd name="connsiteY79" fmla="*/ 343211 h 3753148"/>
              <a:gd name="connsiteX80" fmla="*/ 1166813 w 1519238"/>
              <a:gd name="connsiteY80" fmla="*/ 362261 h 3753148"/>
              <a:gd name="connsiteX81" fmla="*/ 1204913 w 1519238"/>
              <a:gd name="connsiteY81" fmla="*/ 371786 h 3753148"/>
              <a:gd name="connsiteX82" fmla="*/ 1214438 w 1519238"/>
              <a:gd name="connsiteY82" fmla="*/ 386073 h 3753148"/>
              <a:gd name="connsiteX83" fmla="*/ 1238250 w 1519238"/>
              <a:gd name="connsiteY83" fmla="*/ 414648 h 3753148"/>
              <a:gd name="connsiteX84" fmla="*/ 1247775 w 1519238"/>
              <a:gd name="connsiteY84" fmla="*/ 443223 h 3753148"/>
              <a:gd name="connsiteX85" fmla="*/ 1252538 w 1519238"/>
              <a:gd name="connsiteY85" fmla="*/ 457511 h 3753148"/>
              <a:gd name="connsiteX86" fmla="*/ 1262063 w 1519238"/>
              <a:gd name="connsiteY86" fmla="*/ 476561 h 3753148"/>
              <a:gd name="connsiteX87" fmla="*/ 1290638 w 1519238"/>
              <a:gd name="connsiteY87" fmla="*/ 519423 h 3753148"/>
              <a:gd name="connsiteX88" fmla="*/ 1300163 w 1519238"/>
              <a:gd name="connsiteY88" fmla="*/ 533711 h 3753148"/>
              <a:gd name="connsiteX89" fmla="*/ 1304925 w 1519238"/>
              <a:gd name="connsiteY89" fmla="*/ 547998 h 3753148"/>
              <a:gd name="connsiteX90" fmla="*/ 1319213 w 1519238"/>
              <a:gd name="connsiteY90" fmla="*/ 557523 h 3753148"/>
              <a:gd name="connsiteX91" fmla="*/ 1371600 w 1519238"/>
              <a:gd name="connsiteY91" fmla="*/ 581336 h 3753148"/>
              <a:gd name="connsiteX92" fmla="*/ 1390650 w 1519238"/>
              <a:gd name="connsiteY92" fmla="*/ 590861 h 3753148"/>
              <a:gd name="connsiteX93" fmla="*/ 1419225 w 1519238"/>
              <a:gd name="connsiteY93" fmla="*/ 600386 h 3753148"/>
              <a:gd name="connsiteX94" fmla="*/ 1462088 w 1519238"/>
              <a:gd name="connsiteY94" fmla="*/ 595623 h 3753148"/>
              <a:gd name="connsiteX95" fmla="*/ 1476375 w 1519238"/>
              <a:gd name="connsiteY95" fmla="*/ 590861 h 3753148"/>
              <a:gd name="connsiteX96" fmla="*/ 1485900 w 1519238"/>
              <a:gd name="connsiteY96" fmla="*/ 576573 h 3753148"/>
              <a:gd name="connsiteX97" fmla="*/ 1504950 w 1519238"/>
              <a:gd name="connsiteY97" fmla="*/ 571811 h 3753148"/>
              <a:gd name="connsiteX98" fmla="*/ 1519238 w 1519238"/>
              <a:gd name="connsiteY98" fmla="*/ 567048 h 3753148"/>
              <a:gd name="connsiteX99" fmla="*/ 1509713 w 1519238"/>
              <a:gd name="connsiteY99" fmla="*/ 705161 h 3753148"/>
              <a:gd name="connsiteX100" fmla="*/ 1504950 w 1519238"/>
              <a:gd name="connsiteY100" fmla="*/ 719448 h 3753148"/>
              <a:gd name="connsiteX101" fmla="*/ 1485900 w 1519238"/>
              <a:gd name="connsiteY101" fmla="*/ 748023 h 3753148"/>
              <a:gd name="connsiteX102" fmla="*/ 1466850 w 1519238"/>
              <a:gd name="connsiteY102" fmla="*/ 786123 h 3753148"/>
              <a:gd name="connsiteX103" fmla="*/ 1457325 w 1519238"/>
              <a:gd name="connsiteY103" fmla="*/ 824223 h 3753148"/>
              <a:gd name="connsiteX104" fmla="*/ 1447800 w 1519238"/>
              <a:gd name="connsiteY104" fmla="*/ 909948 h 3753148"/>
              <a:gd name="connsiteX105" fmla="*/ 1438275 w 1519238"/>
              <a:gd name="connsiteY105" fmla="*/ 1014723 h 3753148"/>
              <a:gd name="connsiteX106" fmla="*/ 1428750 w 1519238"/>
              <a:gd name="connsiteY106" fmla="*/ 1090923 h 3753148"/>
              <a:gd name="connsiteX107" fmla="*/ 1414463 w 1519238"/>
              <a:gd name="connsiteY107" fmla="*/ 1119498 h 3753148"/>
              <a:gd name="connsiteX108" fmla="*/ 1400175 w 1519238"/>
              <a:gd name="connsiteY108" fmla="*/ 1148073 h 3753148"/>
              <a:gd name="connsiteX109" fmla="*/ 1395413 w 1519238"/>
              <a:gd name="connsiteY109" fmla="*/ 1162361 h 3753148"/>
              <a:gd name="connsiteX110" fmla="*/ 1338263 w 1519238"/>
              <a:gd name="connsiteY110" fmla="*/ 1148073 h 3753148"/>
              <a:gd name="connsiteX111" fmla="*/ 1314450 w 1519238"/>
              <a:gd name="connsiteY111" fmla="*/ 1143311 h 3753148"/>
              <a:gd name="connsiteX112" fmla="*/ 1285875 w 1519238"/>
              <a:gd name="connsiteY112" fmla="*/ 1133786 h 3753148"/>
              <a:gd name="connsiteX113" fmla="*/ 1223963 w 1519238"/>
              <a:gd name="connsiteY113" fmla="*/ 1138548 h 3753148"/>
              <a:gd name="connsiteX114" fmla="*/ 1214438 w 1519238"/>
              <a:gd name="connsiteY114" fmla="*/ 1167123 h 3753148"/>
              <a:gd name="connsiteX115" fmla="*/ 1204913 w 1519238"/>
              <a:gd name="connsiteY115" fmla="*/ 1186173 h 3753148"/>
              <a:gd name="connsiteX116" fmla="*/ 1195388 w 1519238"/>
              <a:gd name="connsiteY116" fmla="*/ 1214748 h 3753148"/>
              <a:gd name="connsiteX117" fmla="*/ 1190625 w 1519238"/>
              <a:gd name="connsiteY117" fmla="*/ 1281423 h 3753148"/>
              <a:gd name="connsiteX118" fmla="*/ 1176338 w 1519238"/>
              <a:gd name="connsiteY118" fmla="*/ 1300473 h 3753148"/>
              <a:gd name="connsiteX119" fmla="*/ 1190625 w 1519238"/>
              <a:gd name="connsiteY119" fmla="*/ 1333811 h 3753148"/>
              <a:gd name="connsiteX120" fmla="*/ 1200150 w 1519238"/>
              <a:gd name="connsiteY120" fmla="*/ 1348098 h 3753148"/>
              <a:gd name="connsiteX121" fmla="*/ 1209675 w 1519238"/>
              <a:gd name="connsiteY121" fmla="*/ 1381436 h 3753148"/>
              <a:gd name="connsiteX122" fmla="*/ 1219200 w 1519238"/>
              <a:gd name="connsiteY122" fmla="*/ 1400486 h 3753148"/>
              <a:gd name="connsiteX123" fmla="*/ 1223963 w 1519238"/>
              <a:gd name="connsiteY123" fmla="*/ 1467161 h 3753148"/>
              <a:gd name="connsiteX124" fmla="*/ 1228725 w 1519238"/>
              <a:gd name="connsiteY124" fmla="*/ 1486211 h 3753148"/>
              <a:gd name="connsiteX125" fmla="*/ 1233488 w 1519238"/>
              <a:gd name="connsiteY125" fmla="*/ 1510023 h 3753148"/>
              <a:gd name="connsiteX126" fmla="*/ 1228725 w 1519238"/>
              <a:gd name="connsiteY126" fmla="*/ 1557648 h 3753148"/>
              <a:gd name="connsiteX127" fmla="*/ 1209675 w 1519238"/>
              <a:gd name="connsiteY127" fmla="*/ 1605273 h 3753148"/>
              <a:gd name="connsiteX128" fmla="*/ 1204913 w 1519238"/>
              <a:gd name="connsiteY128" fmla="*/ 1676711 h 3753148"/>
              <a:gd name="connsiteX129" fmla="*/ 1195388 w 1519238"/>
              <a:gd name="connsiteY129" fmla="*/ 1710048 h 3753148"/>
              <a:gd name="connsiteX130" fmla="*/ 1185863 w 1519238"/>
              <a:gd name="connsiteY130" fmla="*/ 1748148 h 3753148"/>
              <a:gd name="connsiteX131" fmla="*/ 1190625 w 1519238"/>
              <a:gd name="connsiteY131" fmla="*/ 1833873 h 3753148"/>
              <a:gd name="connsiteX132" fmla="*/ 1200150 w 1519238"/>
              <a:gd name="connsiteY132" fmla="*/ 1867211 h 3753148"/>
              <a:gd name="connsiteX133" fmla="*/ 1204913 w 1519238"/>
              <a:gd name="connsiteY133" fmla="*/ 1886261 h 3753148"/>
              <a:gd name="connsiteX134" fmla="*/ 1219200 w 1519238"/>
              <a:gd name="connsiteY134" fmla="*/ 1933886 h 3753148"/>
              <a:gd name="connsiteX135" fmla="*/ 1223963 w 1519238"/>
              <a:gd name="connsiteY135" fmla="*/ 2124386 h 3753148"/>
              <a:gd name="connsiteX136" fmla="*/ 1233488 w 1519238"/>
              <a:gd name="connsiteY136" fmla="*/ 2186298 h 3753148"/>
              <a:gd name="connsiteX137" fmla="*/ 1243013 w 1519238"/>
              <a:gd name="connsiteY137" fmla="*/ 2200586 h 3753148"/>
              <a:gd name="connsiteX138" fmla="*/ 1247775 w 1519238"/>
              <a:gd name="connsiteY138" fmla="*/ 2214873 h 3753148"/>
              <a:gd name="connsiteX139" fmla="*/ 1257300 w 1519238"/>
              <a:gd name="connsiteY139" fmla="*/ 2233923 h 3753148"/>
              <a:gd name="connsiteX140" fmla="*/ 1271588 w 1519238"/>
              <a:gd name="connsiteY140" fmla="*/ 2276786 h 3753148"/>
              <a:gd name="connsiteX141" fmla="*/ 1264444 w 1519238"/>
              <a:gd name="connsiteY141" fmla="*/ 2364892 h 3753148"/>
              <a:gd name="connsiteX142" fmla="*/ 1202532 w 1519238"/>
              <a:gd name="connsiteY142" fmla="*/ 2422042 h 3753148"/>
              <a:gd name="connsiteX143" fmla="*/ 1100138 w 1519238"/>
              <a:gd name="connsiteY143" fmla="*/ 2464906 h 3753148"/>
              <a:gd name="connsiteX144" fmla="*/ 1052512 w 1519238"/>
              <a:gd name="connsiteY144" fmla="*/ 2555392 h 3753148"/>
              <a:gd name="connsiteX145" fmla="*/ 1062037 w 1519238"/>
              <a:gd name="connsiteY145" fmla="*/ 2610161 h 3753148"/>
              <a:gd name="connsiteX146" fmla="*/ 1042987 w 1519238"/>
              <a:gd name="connsiteY146" fmla="*/ 2662548 h 3753148"/>
              <a:gd name="connsiteX147" fmla="*/ 1071563 w 1519238"/>
              <a:gd name="connsiteY147" fmla="*/ 2743510 h 3753148"/>
              <a:gd name="connsiteX148" fmla="*/ 1164431 w 1519238"/>
              <a:gd name="connsiteY148" fmla="*/ 2750652 h 3753148"/>
              <a:gd name="connsiteX149" fmla="*/ 1193006 w 1519238"/>
              <a:gd name="connsiteY149" fmla="*/ 2803040 h 3753148"/>
              <a:gd name="connsiteX150" fmla="*/ 1176337 w 1519238"/>
              <a:gd name="connsiteY150" fmla="*/ 2855426 h 3753148"/>
              <a:gd name="connsiteX151" fmla="*/ 1219200 w 1519238"/>
              <a:gd name="connsiteY151" fmla="*/ 2872095 h 3753148"/>
              <a:gd name="connsiteX152" fmla="*/ 1233488 w 1519238"/>
              <a:gd name="connsiteY152" fmla="*/ 2922101 h 3753148"/>
              <a:gd name="connsiteX153" fmla="*/ 1214438 w 1519238"/>
              <a:gd name="connsiteY153" fmla="*/ 2945912 h 3753148"/>
              <a:gd name="connsiteX154" fmla="*/ 1254919 w 1519238"/>
              <a:gd name="connsiteY154" fmla="*/ 2962581 h 3753148"/>
              <a:gd name="connsiteX155" fmla="*/ 1276350 w 1519238"/>
              <a:gd name="connsiteY155" fmla="*/ 3017349 h 3753148"/>
              <a:gd name="connsiteX156" fmla="*/ 1252537 w 1519238"/>
              <a:gd name="connsiteY156" fmla="*/ 3026874 h 3753148"/>
              <a:gd name="connsiteX157" fmla="*/ 1226344 w 1519238"/>
              <a:gd name="connsiteY157" fmla="*/ 3010204 h 3753148"/>
              <a:gd name="connsiteX158" fmla="*/ 959644 w 1519238"/>
              <a:gd name="connsiteY158" fmla="*/ 3060210 h 3753148"/>
              <a:gd name="connsiteX159" fmla="*/ 966788 w 1519238"/>
              <a:gd name="connsiteY159" fmla="*/ 3095929 h 3753148"/>
              <a:gd name="connsiteX160" fmla="*/ 904875 w 1519238"/>
              <a:gd name="connsiteY160" fmla="*/ 3103072 h 3753148"/>
              <a:gd name="connsiteX161" fmla="*/ 926306 w 1519238"/>
              <a:gd name="connsiteY161" fmla="*/ 3222133 h 3753148"/>
              <a:gd name="connsiteX162" fmla="*/ 892969 w 1519238"/>
              <a:gd name="connsiteY162" fmla="*/ 3286427 h 3753148"/>
              <a:gd name="connsiteX163" fmla="*/ 919163 w 1519238"/>
              <a:gd name="connsiteY163" fmla="*/ 3376914 h 3753148"/>
              <a:gd name="connsiteX164" fmla="*/ 902494 w 1519238"/>
              <a:gd name="connsiteY164" fmla="*/ 3412631 h 3753148"/>
              <a:gd name="connsiteX165" fmla="*/ 938213 w 1519238"/>
              <a:gd name="connsiteY165" fmla="*/ 3498356 h 3753148"/>
              <a:gd name="connsiteX166" fmla="*/ 912018 w 1519238"/>
              <a:gd name="connsiteY166" fmla="*/ 3574555 h 3753148"/>
              <a:gd name="connsiteX167" fmla="*/ 842961 w 1519238"/>
              <a:gd name="connsiteY167" fmla="*/ 3648375 h 3753148"/>
              <a:gd name="connsiteX168" fmla="*/ 750093 w 1519238"/>
              <a:gd name="connsiteY168" fmla="*/ 3638849 h 3753148"/>
              <a:gd name="connsiteX169" fmla="*/ 478631 w 1519238"/>
              <a:gd name="connsiteY169" fmla="*/ 3753148 h 3753148"/>
              <a:gd name="connsiteX0" fmla="*/ 0 w 1519238"/>
              <a:gd name="connsiteY0" fmla="*/ 1524311 h 3760960"/>
              <a:gd name="connsiteX1" fmla="*/ 23813 w 1519238"/>
              <a:gd name="connsiteY1" fmla="*/ 1486211 h 3760960"/>
              <a:gd name="connsiteX2" fmla="*/ 28575 w 1519238"/>
              <a:gd name="connsiteY2" fmla="*/ 1471923 h 3760960"/>
              <a:gd name="connsiteX3" fmla="*/ 47625 w 1519238"/>
              <a:gd name="connsiteY3" fmla="*/ 1438586 h 3760960"/>
              <a:gd name="connsiteX4" fmla="*/ 61913 w 1519238"/>
              <a:gd name="connsiteY4" fmla="*/ 1424298 h 3760960"/>
              <a:gd name="connsiteX5" fmla="*/ 80963 w 1519238"/>
              <a:gd name="connsiteY5" fmla="*/ 1395723 h 3760960"/>
              <a:gd name="connsiteX6" fmla="*/ 85725 w 1519238"/>
              <a:gd name="connsiteY6" fmla="*/ 1371911 h 3760960"/>
              <a:gd name="connsiteX7" fmla="*/ 119063 w 1519238"/>
              <a:gd name="connsiteY7" fmla="*/ 1338573 h 3760960"/>
              <a:gd name="connsiteX8" fmla="*/ 147638 w 1519238"/>
              <a:gd name="connsiteY8" fmla="*/ 1333811 h 3760960"/>
              <a:gd name="connsiteX9" fmla="*/ 157163 w 1519238"/>
              <a:gd name="connsiteY9" fmla="*/ 1305236 h 3760960"/>
              <a:gd name="connsiteX10" fmla="*/ 166688 w 1519238"/>
              <a:gd name="connsiteY10" fmla="*/ 1252848 h 3760960"/>
              <a:gd name="connsiteX11" fmla="*/ 157163 w 1519238"/>
              <a:gd name="connsiteY11" fmla="*/ 1176648 h 3760960"/>
              <a:gd name="connsiteX12" fmla="*/ 147638 w 1519238"/>
              <a:gd name="connsiteY12" fmla="*/ 1148073 h 3760960"/>
              <a:gd name="connsiteX13" fmla="*/ 142875 w 1519238"/>
              <a:gd name="connsiteY13" fmla="*/ 1114736 h 3760960"/>
              <a:gd name="connsiteX14" fmla="*/ 133350 w 1519238"/>
              <a:gd name="connsiteY14" fmla="*/ 1095686 h 3760960"/>
              <a:gd name="connsiteX15" fmla="*/ 128588 w 1519238"/>
              <a:gd name="connsiteY15" fmla="*/ 1081398 h 3760960"/>
              <a:gd name="connsiteX16" fmla="*/ 133350 w 1519238"/>
              <a:gd name="connsiteY16" fmla="*/ 986148 h 3760960"/>
              <a:gd name="connsiteX17" fmla="*/ 138113 w 1519238"/>
              <a:gd name="connsiteY17" fmla="*/ 971861 h 3760960"/>
              <a:gd name="connsiteX18" fmla="*/ 147638 w 1519238"/>
              <a:gd name="connsiteY18" fmla="*/ 957573 h 3760960"/>
              <a:gd name="connsiteX19" fmla="*/ 161925 w 1519238"/>
              <a:gd name="connsiteY19" fmla="*/ 943286 h 3760960"/>
              <a:gd name="connsiteX20" fmla="*/ 176213 w 1519238"/>
              <a:gd name="connsiteY20" fmla="*/ 900423 h 3760960"/>
              <a:gd name="connsiteX21" fmla="*/ 180975 w 1519238"/>
              <a:gd name="connsiteY21" fmla="*/ 886136 h 3760960"/>
              <a:gd name="connsiteX22" fmla="*/ 190500 w 1519238"/>
              <a:gd name="connsiteY22" fmla="*/ 867086 h 3760960"/>
              <a:gd name="connsiteX23" fmla="*/ 204788 w 1519238"/>
              <a:gd name="connsiteY23" fmla="*/ 814698 h 3760960"/>
              <a:gd name="connsiteX24" fmla="*/ 214313 w 1519238"/>
              <a:gd name="connsiteY24" fmla="*/ 781361 h 3760960"/>
              <a:gd name="connsiteX25" fmla="*/ 223838 w 1519238"/>
              <a:gd name="connsiteY25" fmla="*/ 767073 h 3760960"/>
              <a:gd name="connsiteX26" fmla="*/ 242888 w 1519238"/>
              <a:gd name="connsiteY26" fmla="*/ 733736 h 3760960"/>
              <a:gd name="connsiteX27" fmla="*/ 280988 w 1519238"/>
              <a:gd name="connsiteY27" fmla="*/ 714686 h 3760960"/>
              <a:gd name="connsiteX28" fmla="*/ 300038 w 1519238"/>
              <a:gd name="connsiteY28" fmla="*/ 705161 h 3760960"/>
              <a:gd name="connsiteX29" fmla="*/ 314325 w 1519238"/>
              <a:gd name="connsiteY29" fmla="*/ 690873 h 3760960"/>
              <a:gd name="connsiteX30" fmla="*/ 328613 w 1519238"/>
              <a:gd name="connsiteY30" fmla="*/ 681348 h 3760960"/>
              <a:gd name="connsiteX31" fmla="*/ 333375 w 1519238"/>
              <a:gd name="connsiteY31" fmla="*/ 667061 h 3760960"/>
              <a:gd name="connsiteX32" fmla="*/ 347663 w 1519238"/>
              <a:gd name="connsiteY32" fmla="*/ 652773 h 3760960"/>
              <a:gd name="connsiteX33" fmla="*/ 357188 w 1519238"/>
              <a:gd name="connsiteY33" fmla="*/ 638486 h 3760960"/>
              <a:gd name="connsiteX34" fmla="*/ 385763 w 1519238"/>
              <a:gd name="connsiteY34" fmla="*/ 614673 h 3760960"/>
              <a:gd name="connsiteX35" fmla="*/ 395288 w 1519238"/>
              <a:gd name="connsiteY35" fmla="*/ 600386 h 3760960"/>
              <a:gd name="connsiteX36" fmla="*/ 409575 w 1519238"/>
              <a:gd name="connsiteY36" fmla="*/ 581336 h 3760960"/>
              <a:gd name="connsiteX37" fmla="*/ 433388 w 1519238"/>
              <a:gd name="connsiteY37" fmla="*/ 552761 h 3760960"/>
              <a:gd name="connsiteX38" fmla="*/ 452438 w 1519238"/>
              <a:gd name="connsiteY38" fmla="*/ 543236 h 3760960"/>
              <a:gd name="connsiteX39" fmla="*/ 481013 w 1519238"/>
              <a:gd name="connsiteY39" fmla="*/ 509898 h 3760960"/>
              <a:gd name="connsiteX40" fmla="*/ 514350 w 1519238"/>
              <a:gd name="connsiteY40" fmla="*/ 471798 h 3760960"/>
              <a:gd name="connsiteX41" fmla="*/ 557213 w 1519238"/>
              <a:gd name="connsiteY41" fmla="*/ 428936 h 3760960"/>
              <a:gd name="connsiteX42" fmla="*/ 590550 w 1519238"/>
              <a:gd name="connsiteY42" fmla="*/ 395598 h 3760960"/>
              <a:gd name="connsiteX43" fmla="*/ 609600 w 1519238"/>
              <a:gd name="connsiteY43" fmla="*/ 333686 h 3760960"/>
              <a:gd name="connsiteX44" fmla="*/ 628650 w 1519238"/>
              <a:gd name="connsiteY44" fmla="*/ 305111 h 3760960"/>
              <a:gd name="connsiteX45" fmla="*/ 652463 w 1519238"/>
              <a:gd name="connsiteY45" fmla="*/ 271773 h 3760960"/>
              <a:gd name="connsiteX46" fmla="*/ 676275 w 1519238"/>
              <a:gd name="connsiteY46" fmla="*/ 243198 h 3760960"/>
              <a:gd name="connsiteX47" fmla="*/ 690563 w 1519238"/>
              <a:gd name="connsiteY47" fmla="*/ 209861 h 3760960"/>
              <a:gd name="connsiteX48" fmla="*/ 700088 w 1519238"/>
              <a:gd name="connsiteY48" fmla="*/ 181286 h 3760960"/>
              <a:gd name="connsiteX49" fmla="*/ 714375 w 1519238"/>
              <a:gd name="connsiteY49" fmla="*/ 157473 h 3760960"/>
              <a:gd name="connsiteX50" fmla="*/ 742950 w 1519238"/>
              <a:gd name="connsiteY50" fmla="*/ 133661 h 3760960"/>
              <a:gd name="connsiteX51" fmla="*/ 747713 w 1519238"/>
              <a:gd name="connsiteY51" fmla="*/ 119373 h 3760960"/>
              <a:gd name="connsiteX52" fmla="*/ 733425 w 1519238"/>
              <a:gd name="connsiteY52" fmla="*/ 90798 h 3760960"/>
              <a:gd name="connsiteX53" fmla="*/ 728663 w 1519238"/>
              <a:gd name="connsiteY53" fmla="*/ 76511 h 3760960"/>
              <a:gd name="connsiteX54" fmla="*/ 757238 w 1519238"/>
              <a:gd name="connsiteY54" fmla="*/ 90798 h 3760960"/>
              <a:gd name="connsiteX55" fmla="*/ 766763 w 1519238"/>
              <a:gd name="connsiteY55" fmla="*/ 105086 h 3760960"/>
              <a:gd name="connsiteX56" fmla="*/ 757238 w 1519238"/>
              <a:gd name="connsiteY56" fmla="*/ 71748 h 3760960"/>
              <a:gd name="connsiteX57" fmla="*/ 747713 w 1519238"/>
              <a:gd name="connsiteY57" fmla="*/ 57461 h 3760960"/>
              <a:gd name="connsiteX58" fmla="*/ 742950 w 1519238"/>
              <a:gd name="connsiteY58" fmla="*/ 43173 h 3760960"/>
              <a:gd name="connsiteX59" fmla="*/ 733425 w 1519238"/>
              <a:gd name="connsiteY59" fmla="*/ 28886 h 3760960"/>
              <a:gd name="connsiteX60" fmla="*/ 752475 w 1519238"/>
              <a:gd name="connsiteY60" fmla="*/ 38411 h 3760960"/>
              <a:gd name="connsiteX61" fmla="*/ 766763 w 1519238"/>
              <a:gd name="connsiteY61" fmla="*/ 43173 h 3760960"/>
              <a:gd name="connsiteX62" fmla="*/ 781050 w 1519238"/>
              <a:gd name="connsiteY62" fmla="*/ 43173 h 3760960"/>
              <a:gd name="connsiteX63" fmla="*/ 766763 w 1519238"/>
              <a:gd name="connsiteY63" fmla="*/ 14598 h 3760960"/>
              <a:gd name="connsiteX64" fmla="*/ 762000 w 1519238"/>
              <a:gd name="connsiteY64" fmla="*/ 311 h 3760960"/>
              <a:gd name="connsiteX65" fmla="*/ 804863 w 1519238"/>
              <a:gd name="connsiteY65" fmla="*/ 19361 h 3760960"/>
              <a:gd name="connsiteX66" fmla="*/ 814388 w 1519238"/>
              <a:gd name="connsiteY66" fmla="*/ 33648 h 3760960"/>
              <a:gd name="connsiteX67" fmla="*/ 857250 w 1519238"/>
              <a:gd name="connsiteY67" fmla="*/ 62223 h 3760960"/>
              <a:gd name="connsiteX68" fmla="*/ 876300 w 1519238"/>
              <a:gd name="connsiteY68" fmla="*/ 71748 h 3760960"/>
              <a:gd name="connsiteX69" fmla="*/ 890588 w 1519238"/>
              <a:gd name="connsiteY69" fmla="*/ 86036 h 3760960"/>
              <a:gd name="connsiteX70" fmla="*/ 904875 w 1519238"/>
              <a:gd name="connsiteY70" fmla="*/ 90798 h 3760960"/>
              <a:gd name="connsiteX71" fmla="*/ 947738 w 1519238"/>
              <a:gd name="connsiteY71" fmla="*/ 105086 h 3760960"/>
              <a:gd name="connsiteX72" fmla="*/ 966788 w 1519238"/>
              <a:gd name="connsiteY72" fmla="*/ 114611 h 3760960"/>
              <a:gd name="connsiteX73" fmla="*/ 985838 w 1519238"/>
              <a:gd name="connsiteY73" fmla="*/ 143186 h 3760960"/>
              <a:gd name="connsiteX74" fmla="*/ 1028700 w 1519238"/>
              <a:gd name="connsiteY74" fmla="*/ 176523 h 3760960"/>
              <a:gd name="connsiteX75" fmla="*/ 1047750 w 1519238"/>
              <a:gd name="connsiteY75" fmla="*/ 205098 h 3760960"/>
              <a:gd name="connsiteX76" fmla="*/ 1090613 w 1519238"/>
              <a:gd name="connsiteY76" fmla="*/ 252723 h 3760960"/>
              <a:gd name="connsiteX77" fmla="*/ 1109663 w 1519238"/>
              <a:gd name="connsiteY77" fmla="*/ 281298 h 3760960"/>
              <a:gd name="connsiteX78" fmla="*/ 1114425 w 1519238"/>
              <a:gd name="connsiteY78" fmla="*/ 300348 h 3760960"/>
              <a:gd name="connsiteX79" fmla="*/ 1138238 w 1519238"/>
              <a:gd name="connsiteY79" fmla="*/ 343211 h 3760960"/>
              <a:gd name="connsiteX80" fmla="*/ 1166813 w 1519238"/>
              <a:gd name="connsiteY80" fmla="*/ 362261 h 3760960"/>
              <a:gd name="connsiteX81" fmla="*/ 1204913 w 1519238"/>
              <a:gd name="connsiteY81" fmla="*/ 371786 h 3760960"/>
              <a:gd name="connsiteX82" fmla="*/ 1214438 w 1519238"/>
              <a:gd name="connsiteY82" fmla="*/ 386073 h 3760960"/>
              <a:gd name="connsiteX83" fmla="*/ 1238250 w 1519238"/>
              <a:gd name="connsiteY83" fmla="*/ 414648 h 3760960"/>
              <a:gd name="connsiteX84" fmla="*/ 1247775 w 1519238"/>
              <a:gd name="connsiteY84" fmla="*/ 443223 h 3760960"/>
              <a:gd name="connsiteX85" fmla="*/ 1252538 w 1519238"/>
              <a:gd name="connsiteY85" fmla="*/ 457511 h 3760960"/>
              <a:gd name="connsiteX86" fmla="*/ 1262063 w 1519238"/>
              <a:gd name="connsiteY86" fmla="*/ 476561 h 3760960"/>
              <a:gd name="connsiteX87" fmla="*/ 1290638 w 1519238"/>
              <a:gd name="connsiteY87" fmla="*/ 519423 h 3760960"/>
              <a:gd name="connsiteX88" fmla="*/ 1300163 w 1519238"/>
              <a:gd name="connsiteY88" fmla="*/ 533711 h 3760960"/>
              <a:gd name="connsiteX89" fmla="*/ 1304925 w 1519238"/>
              <a:gd name="connsiteY89" fmla="*/ 547998 h 3760960"/>
              <a:gd name="connsiteX90" fmla="*/ 1319213 w 1519238"/>
              <a:gd name="connsiteY90" fmla="*/ 557523 h 3760960"/>
              <a:gd name="connsiteX91" fmla="*/ 1371600 w 1519238"/>
              <a:gd name="connsiteY91" fmla="*/ 581336 h 3760960"/>
              <a:gd name="connsiteX92" fmla="*/ 1390650 w 1519238"/>
              <a:gd name="connsiteY92" fmla="*/ 590861 h 3760960"/>
              <a:gd name="connsiteX93" fmla="*/ 1419225 w 1519238"/>
              <a:gd name="connsiteY93" fmla="*/ 600386 h 3760960"/>
              <a:gd name="connsiteX94" fmla="*/ 1462088 w 1519238"/>
              <a:gd name="connsiteY94" fmla="*/ 595623 h 3760960"/>
              <a:gd name="connsiteX95" fmla="*/ 1476375 w 1519238"/>
              <a:gd name="connsiteY95" fmla="*/ 590861 h 3760960"/>
              <a:gd name="connsiteX96" fmla="*/ 1485900 w 1519238"/>
              <a:gd name="connsiteY96" fmla="*/ 576573 h 3760960"/>
              <a:gd name="connsiteX97" fmla="*/ 1504950 w 1519238"/>
              <a:gd name="connsiteY97" fmla="*/ 571811 h 3760960"/>
              <a:gd name="connsiteX98" fmla="*/ 1519238 w 1519238"/>
              <a:gd name="connsiteY98" fmla="*/ 567048 h 3760960"/>
              <a:gd name="connsiteX99" fmla="*/ 1509713 w 1519238"/>
              <a:gd name="connsiteY99" fmla="*/ 705161 h 3760960"/>
              <a:gd name="connsiteX100" fmla="*/ 1504950 w 1519238"/>
              <a:gd name="connsiteY100" fmla="*/ 719448 h 3760960"/>
              <a:gd name="connsiteX101" fmla="*/ 1485900 w 1519238"/>
              <a:gd name="connsiteY101" fmla="*/ 748023 h 3760960"/>
              <a:gd name="connsiteX102" fmla="*/ 1466850 w 1519238"/>
              <a:gd name="connsiteY102" fmla="*/ 786123 h 3760960"/>
              <a:gd name="connsiteX103" fmla="*/ 1457325 w 1519238"/>
              <a:gd name="connsiteY103" fmla="*/ 824223 h 3760960"/>
              <a:gd name="connsiteX104" fmla="*/ 1447800 w 1519238"/>
              <a:gd name="connsiteY104" fmla="*/ 909948 h 3760960"/>
              <a:gd name="connsiteX105" fmla="*/ 1438275 w 1519238"/>
              <a:gd name="connsiteY105" fmla="*/ 1014723 h 3760960"/>
              <a:gd name="connsiteX106" fmla="*/ 1428750 w 1519238"/>
              <a:gd name="connsiteY106" fmla="*/ 1090923 h 3760960"/>
              <a:gd name="connsiteX107" fmla="*/ 1414463 w 1519238"/>
              <a:gd name="connsiteY107" fmla="*/ 1119498 h 3760960"/>
              <a:gd name="connsiteX108" fmla="*/ 1400175 w 1519238"/>
              <a:gd name="connsiteY108" fmla="*/ 1148073 h 3760960"/>
              <a:gd name="connsiteX109" fmla="*/ 1395413 w 1519238"/>
              <a:gd name="connsiteY109" fmla="*/ 1162361 h 3760960"/>
              <a:gd name="connsiteX110" fmla="*/ 1338263 w 1519238"/>
              <a:gd name="connsiteY110" fmla="*/ 1148073 h 3760960"/>
              <a:gd name="connsiteX111" fmla="*/ 1314450 w 1519238"/>
              <a:gd name="connsiteY111" fmla="*/ 1143311 h 3760960"/>
              <a:gd name="connsiteX112" fmla="*/ 1285875 w 1519238"/>
              <a:gd name="connsiteY112" fmla="*/ 1133786 h 3760960"/>
              <a:gd name="connsiteX113" fmla="*/ 1223963 w 1519238"/>
              <a:gd name="connsiteY113" fmla="*/ 1138548 h 3760960"/>
              <a:gd name="connsiteX114" fmla="*/ 1214438 w 1519238"/>
              <a:gd name="connsiteY114" fmla="*/ 1167123 h 3760960"/>
              <a:gd name="connsiteX115" fmla="*/ 1204913 w 1519238"/>
              <a:gd name="connsiteY115" fmla="*/ 1186173 h 3760960"/>
              <a:gd name="connsiteX116" fmla="*/ 1195388 w 1519238"/>
              <a:gd name="connsiteY116" fmla="*/ 1214748 h 3760960"/>
              <a:gd name="connsiteX117" fmla="*/ 1190625 w 1519238"/>
              <a:gd name="connsiteY117" fmla="*/ 1281423 h 3760960"/>
              <a:gd name="connsiteX118" fmla="*/ 1176338 w 1519238"/>
              <a:gd name="connsiteY118" fmla="*/ 1300473 h 3760960"/>
              <a:gd name="connsiteX119" fmla="*/ 1190625 w 1519238"/>
              <a:gd name="connsiteY119" fmla="*/ 1333811 h 3760960"/>
              <a:gd name="connsiteX120" fmla="*/ 1200150 w 1519238"/>
              <a:gd name="connsiteY120" fmla="*/ 1348098 h 3760960"/>
              <a:gd name="connsiteX121" fmla="*/ 1209675 w 1519238"/>
              <a:gd name="connsiteY121" fmla="*/ 1381436 h 3760960"/>
              <a:gd name="connsiteX122" fmla="*/ 1219200 w 1519238"/>
              <a:gd name="connsiteY122" fmla="*/ 1400486 h 3760960"/>
              <a:gd name="connsiteX123" fmla="*/ 1223963 w 1519238"/>
              <a:gd name="connsiteY123" fmla="*/ 1467161 h 3760960"/>
              <a:gd name="connsiteX124" fmla="*/ 1228725 w 1519238"/>
              <a:gd name="connsiteY124" fmla="*/ 1486211 h 3760960"/>
              <a:gd name="connsiteX125" fmla="*/ 1233488 w 1519238"/>
              <a:gd name="connsiteY125" fmla="*/ 1510023 h 3760960"/>
              <a:gd name="connsiteX126" fmla="*/ 1228725 w 1519238"/>
              <a:gd name="connsiteY126" fmla="*/ 1557648 h 3760960"/>
              <a:gd name="connsiteX127" fmla="*/ 1209675 w 1519238"/>
              <a:gd name="connsiteY127" fmla="*/ 1605273 h 3760960"/>
              <a:gd name="connsiteX128" fmla="*/ 1204913 w 1519238"/>
              <a:gd name="connsiteY128" fmla="*/ 1676711 h 3760960"/>
              <a:gd name="connsiteX129" fmla="*/ 1195388 w 1519238"/>
              <a:gd name="connsiteY129" fmla="*/ 1710048 h 3760960"/>
              <a:gd name="connsiteX130" fmla="*/ 1185863 w 1519238"/>
              <a:gd name="connsiteY130" fmla="*/ 1748148 h 3760960"/>
              <a:gd name="connsiteX131" fmla="*/ 1190625 w 1519238"/>
              <a:gd name="connsiteY131" fmla="*/ 1833873 h 3760960"/>
              <a:gd name="connsiteX132" fmla="*/ 1200150 w 1519238"/>
              <a:gd name="connsiteY132" fmla="*/ 1867211 h 3760960"/>
              <a:gd name="connsiteX133" fmla="*/ 1204913 w 1519238"/>
              <a:gd name="connsiteY133" fmla="*/ 1886261 h 3760960"/>
              <a:gd name="connsiteX134" fmla="*/ 1219200 w 1519238"/>
              <a:gd name="connsiteY134" fmla="*/ 1933886 h 3760960"/>
              <a:gd name="connsiteX135" fmla="*/ 1223963 w 1519238"/>
              <a:gd name="connsiteY135" fmla="*/ 2124386 h 3760960"/>
              <a:gd name="connsiteX136" fmla="*/ 1233488 w 1519238"/>
              <a:gd name="connsiteY136" fmla="*/ 2186298 h 3760960"/>
              <a:gd name="connsiteX137" fmla="*/ 1243013 w 1519238"/>
              <a:gd name="connsiteY137" fmla="*/ 2200586 h 3760960"/>
              <a:gd name="connsiteX138" fmla="*/ 1247775 w 1519238"/>
              <a:gd name="connsiteY138" fmla="*/ 2214873 h 3760960"/>
              <a:gd name="connsiteX139" fmla="*/ 1257300 w 1519238"/>
              <a:gd name="connsiteY139" fmla="*/ 2233923 h 3760960"/>
              <a:gd name="connsiteX140" fmla="*/ 1271588 w 1519238"/>
              <a:gd name="connsiteY140" fmla="*/ 2276786 h 3760960"/>
              <a:gd name="connsiteX141" fmla="*/ 1264444 w 1519238"/>
              <a:gd name="connsiteY141" fmla="*/ 2364892 h 3760960"/>
              <a:gd name="connsiteX142" fmla="*/ 1202532 w 1519238"/>
              <a:gd name="connsiteY142" fmla="*/ 2422042 h 3760960"/>
              <a:gd name="connsiteX143" fmla="*/ 1100138 w 1519238"/>
              <a:gd name="connsiteY143" fmla="*/ 2464906 h 3760960"/>
              <a:gd name="connsiteX144" fmla="*/ 1052512 w 1519238"/>
              <a:gd name="connsiteY144" fmla="*/ 2555392 h 3760960"/>
              <a:gd name="connsiteX145" fmla="*/ 1062037 w 1519238"/>
              <a:gd name="connsiteY145" fmla="*/ 2610161 h 3760960"/>
              <a:gd name="connsiteX146" fmla="*/ 1042987 w 1519238"/>
              <a:gd name="connsiteY146" fmla="*/ 2662548 h 3760960"/>
              <a:gd name="connsiteX147" fmla="*/ 1071563 w 1519238"/>
              <a:gd name="connsiteY147" fmla="*/ 2743510 h 3760960"/>
              <a:gd name="connsiteX148" fmla="*/ 1164431 w 1519238"/>
              <a:gd name="connsiteY148" fmla="*/ 2750652 h 3760960"/>
              <a:gd name="connsiteX149" fmla="*/ 1193006 w 1519238"/>
              <a:gd name="connsiteY149" fmla="*/ 2803040 h 3760960"/>
              <a:gd name="connsiteX150" fmla="*/ 1176337 w 1519238"/>
              <a:gd name="connsiteY150" fmla="*/ 2855426 h 3760960"/>
              <a:gd name="connsiteX151" fmla="*/ 1219200 w 1519238"/>
              <a:gd name="connsiteY151" fmla="*/ 2872095 h 3760960"/>
              <a:gd name="connsiteX152" fmla="*/ 1233488 w 1519238"/>
              <a:gd name="connsiteY152" fmla="*/ 2922101 h 3760960"/>
              <a:gd name="connsiteX153" fmla="*/ 1214438 w 1519238"/>
              <a:gd name="connsiteY153" fmla="*/ 2945912 h 3760960"/>
              <a:gd name="connsiteX154" fmla="*/ 1254919 w 1519238"/>
              <a:gd name="connsiteY154" fmla="*/ 2962581 h 3760960"/>
              <a:gd name="connsiteX155" fmla="*/ 1276350 w 1519238"/>
              <a:gd name="connsiteY155" fmla="*/ 3017349 h 3760960"/>
              <a:gd name="connsiteX156" fmla="*/ 1252537 w 1519238"/>
              <a:gd name="connsiteY156" fmla="*/ 3026874 h 3760960"/>
              <a:gd name="connsiteX157" fmla="*/ 1226344 w 1519238"/>
              <a:gd name="connsiteY157" fmla="*/ 3010204 h 3760960"/>
              <a:gd name="connsiteX158" fmla="*/ 959644 w 1519238"/>
              <a:gd name="connsiteY158" fmla="*/ 3060210 h 3760960"/>
              <a:gd name="connsiteX159" fmla="*/ 966788 w 1519238"/>
              <a:gd name="connsiteY159" fmla="*/ 3095929 h 3760960"/>
              <a:gd name="connsiteX160" fmla="*/ 904875 w 1519238"/>
              <a:gd name="connsiteY160" fmla="*/ 3103072 h 3760960"/>
              <a:gd name="connsiteX161" fmla="*/ 926306 w 1519238"/>
              <a:gd name="connsiteY161" fmla="*/ 3222133 h 3760960"/>
              <a:gd name="connsiteX162" fmla="*/ 892969 w 1519238"/>
              <a:gd name="connsiteY162" fmla="*/ 3286427 h 3760960"/>
              <a:gd name="connsiteX163" fmla="*/ 919163 w 1519238"/>
              <a:gd name="connsiteY163" fmla="*/ 3376914 h 3760960"/>
              <a:gd name="connsiteX164" fmla="*/ 902494 w 1519238"/>
              <a:gd name="connsiteY164" fmla="*/ 3412631 h 3760960"/>
              <a:gd name="connsiteX165" fmla="*/ 938213 w 1519238"/>
              <a:gd name="connsiteY165" fmla="*/ 3498356 h 3760960"/>
              <a:gd name="connsiteX166" fmla="*/ 912018 w 1519238"/>
              <a:gd name="connsiteY166" fmla="*/ 3574555 h 3760960"/>
              <a:gd name="connsiteX167" fmla="*/ 842961 w 1519238"/>
              <a:gd name="connsiteY167" fmla="*/ 3648375 h 3760960"/>
              <a:gd name="connsiteX168" fmla="*/ 750093 w 1519238"/>
              <a:gd name="connsiteY168" fmla="*/ 3638849 h 3760960"/>
              <a:gd name="connsiteX169" fmla="*/ 478631 w 1519238"/>
              <a:gd name="connsiteY169" fmla="*/ 3753148 h 3760960"/>
              <a:gd name="connsiteX170" fmla="*/ 478631 w 1519238"/>
              <a:gd name="connsiteY170" fmla="*/ 3750766 h 376096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357188 w 1519238"/>
              <a:gd name="connsiteY171" fmla="*/ 3757910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02394 w 1519238"/>
              <a:gd name="connsiteY171" fmla="*/ 3600748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02394 w 1519238"/>
              <a:gd name="connsiteY171" fmla="*/ 3600748 h 3762230"/>
              <a:gd name="connsiteX172" fmla="*/ 102394 w 1519238"/>
              <a:gd name="connsiteY172" fmla="*/ 3603129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02394 w 1519238"/>
              <a:gd name="connsiteY171" fmla="*/ 3600748 h 3762230"/>
              <a:gd name="connsiteX172" fmla="*/ 88106 w 1519238"/>
              <a:gd name="connsiteY172" fmla="*/ 3522166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88106 w 1519238"/>
              <a:gd name="connsiteY173" fmla="*/ 3524548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174" fmla="*/ 35719 w 1519238"/>
              <a:gd name="connsiteY174" fmla="*/ 3465016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174" fmla="*/ 35719 w 1519238"/>
              <a:gd name="connsiteY174" fmla="*/ 3436441 h 3762230"/>
              <a:gd name="connsiteX0" fmla="*/ 0 w 1519238"/>
              <a:gd name="connsiteY0" fmla="*/ 1524311 h 3762230"/>
              <a:gd name="connsiteX1" fmla="*/ 23813 w 1519238"/>
              <a:gd name="connsiteY1" fmla="*/ 1486211 h 3762230"/>
              <a:gd name="connsiteX2" fmla="*/ 28575 w 1519238"/>
              <a:gd name="connsiteY2" fmla="*/ 1471923 h 3762230"/>
              <a:gd name="connsiteX3" fmla="*/ 47625 w 1519238"/>
              <a:gd name="connsiteY3" fmla="*/ 1438586 h 3762230"/>
              <a:gd name="connsiteX4" fmla="*/ 61913 w 1519238"/>
              <a:gd name="connsiteY4" fmla="*/ 1424298 h 3762230"/>
              <a:gd name="connsiteX5" fmla="*/ 80963 w 1519238"/>
              <a:gd name="connsiteY5" fmla="*/ 1395723 h 3762230"/>
              <a:gd name="connsiteX6" fmla="*/ 85725 w 1519238"/>
              <a:gd name="connsiteY6" fmla="*/ 1371911 h 3762230"/>
              <a:gd name="connsiteX7" fmla="*/ 119063 w 1519238"/>
              <a:gd name="connsiteY7" fmla="*/ 1338573 h 3762230"/>
              <a:gd name="connsiteX8" fmla="*/ 147638 w 1519238"/>
              <a:gd name="connsiteY8" fmla="*/ 1333811 h 3762230"/>
              <a:gd name="connsiteX9" fmla="*/ 157163 w 1519238"/>
              <a:gd name="connsiteY9" fmla="*/ 1305236 h 3762230"/>
              <a:gd name="connsiteX10" fmla="*/ 166688 w 1519238"/>
              <a:gd name="connsiteY10" fmla="*/ 1252848 h 3762230"/>
              <a:gd name="connsiteX11" fmla="*/ 157163 w 1519238"/>
              <a:gd name="connsiteY11" fmla="*/ 1176648 h 3762230"/>
              <a:gd name="connsiteX12" fmla="*/ 147638 w 1519238"/>
              <a:gd name="connsiteY12" fmla="*/ 1148073 h 3762230"/>
              <a:gd name="connsiteX13" fmla="*/ 142875 w 1519238"/>
              <a:gd name="connsiteY13" fmla="*/ 1114736 h 3762230"/>
              <a:gd name="connsiteX14" fmla="*/ 133350 w 1519238"/>
              <a:gd name="connsiteY14" fmla="*/ 1095686 h 3762230"/>
              <a:gd name="connsiteX15" fmla="*/ 128588 w 1519238"/>
              <a:gd name="connsiteY15" fmla="*/ 1081398 h 3762230"/>
              <a:gd name="connsiteX16" fmla="*/ 133350 w 1519238"/>
              <a:gd name="connsiteY16" fmla="*/ 986148 h 3762230"/>
              <a:gd name="connsiteX17" fmla="*/ 138113 w 1519238"/>
              <a:gd name="connsiteY17" fmla="*/ 971861 h 3762230"/>
              <a:gd name="connsiteX18" fmla="*/ 147638 w 1519238"/>
              <a:gd name="connsiteY18" fmla="*/ 957573 h 3762230"/>
              <a:gd name="connsiteX19" fmla="*/ 161925 w 1519238"/>
              <a:gd name="connsiteY19" fmla="*/ 943286 h 3762230"/>
              <a:gd name="connsiteX20" fmla="*/ 176213 w 1519238"/>
              <a:gd name="connsiteY20" fmla="*/ 900423 h 3762230"/>
              <a:gd name="connsiteX21" fmla="*/ 180975 w 1519238"/>
              <a:gd name="connsiteY21" fmla="*/ 886136 h 3762230"/>
              <a:gd name="connsiteX22" fmla="*/ 190500 w 1519238"/>
              <a:gd name="connsiteY22" fmla="*/ 867086 h 3762230"/>
              <a:gd name="connsiteX23" fmla="*/ 204788 w 1519238"/>
              <a:gd name="connsiteY23" fmla="*/ 814698 h 3762230"/>
              <a:gd name="connsiteX24" fmla="*/ 214313 w 1519238"/>
              <a:gd name="connsiteY24" fmla="*/ 781361 h 3762230"/>
              <a:gd name="connsiteX25" fmla="*/ 223838 w 1519238"/>
              <a:gd name="connsiteY25" fmla="*/ 767073 h 3762230"/>
              <a:gd name="connsiteX26" fmla="*/ 242888 w 1519238"/>
              <a:gd name="connsiteY26" fmla="*/ 733736 h 3762230"/>
              <a:gd name="connsiteX27" fmla="*/ 280988 w 1519238"/>
              <a:gd name="connsiteY27" fmla="*/ 714686 h 3762230"/>
              <a:gd name="connsiteX28" fmla="*/ 300038 w 1519238"/>
              <a:gd name="connsiteY28" fmla="*/ 705161 h 3762230"/>
              <a:gd name="connsiteX29" fmla="*/ 314325 w 1519238"/>
              <a:gd name="connsiteY29" fmla="*/ 690873 h 3762230"/>
              <a:gd name="connsiteX30" fmla="*/ 328613 w 1519238"/>
              <a:gd name="connsiteY30" fmla="*/ 681348 h 3762230"/>
              <a:gd name="connsiteX31" fmla="*/ 333375 w 1519238"/>
              <a:gd name="connsiteY31" fmla="*/ 667061 h 3762230"/>
              <a:gd name="connsiteX32" fmla="*/ 347663 w 1519238"/>
              <a:gd name="connsiteY32" fmla="*/ 652773 h 3762230"/>
              <a:gd name="connsiteX33" fmla="*/ 357188 w 1519238"/>
              <a:gd name="connsiteY33" fmla="*/ 638486 h 3762230"/>
              <a:gd name="connsiteX34" fmla="*/ 385763 w 1519238"/>
              <a:gd name="connsiteY34" fmla="*/ 614673 h 3762230"/>
              <a:gd name="connsiteX35" fmla="*/ 395288 w 1519238"/>
              <a:gd name="connsiteY35" fmla="*/ 600386 h 3762230"/>
              <a:gd name="connsiteX36" fmla="*/ 409575 w 1519238"/>
              <a:gd name="connsiteY36" fmla="*/ 581336 h 3762230"/>
              <a:gd name="connsiteX37" fmla="*/ 433388 w 1519238"/>
              <a:gd name="connsiteY37" fmla="*/ 552761 h 3762230"/>
              <a:gd name="connsiteX38" fmla="*/ 452438 w 1519238"/>
              <a:gd name="connsiteY38" fmla="*/ 543236 h 3762230"/>
              <a:gd name="connsiteX39" fmla="*/ 481013 w 1519238"/>
              <a:gd name="connsiteY39" fmla="*/ 509898 h 3762230"/>
              <a:gd name="connsiteX40" fmla="*/ 514350 w 1519238"/>
              <a:gd name="connsiteY40" fmla="*/ 471798 h 3762230"/>
              <a:gd name="connsiteX41" fmla="*/ 557213 w 1519238"/>
              <a:gd name="connsiteY41" fmla="*/ 428936 h 3762230"/>
              <a:gd name="connsiteX42" fmla="*/ 590550 w 1519238"/>
              <a:gd name="connsiteY42" fmla="*/ 395598 h 3762230"/>
              <a:gd name="connsiteX43" fmla="*/ 609600 w 1519238"/>
              <a:gd name="connsiteY43" fmla="*/ 333686 h 3762230"/>
              <a:gd name="connsiteX44" fmla="*/ 628650 w 1519238"/>
              <a:gd name="connsiteY44" fmla="*/ 305111 h 3762230"/>
              <a:gd name="connsiteX45" fmla="*/ 652463 w 1519238"/>
              <a:gd name="connsiteY45" fmla="*/ 271773 h 3762230"/>
              <a:gd name="connsiteX46" fmla="*/ 676275 w 1519238"/>
              <a:gd name="connsiteY46" fmla="*/ 243198 h 3762230"/>
              <a:gd name="connsiteX47" fmla="*/ 690563 w 1519238"/>
              <a:gd name="connsiteY47" fmla="*/ 209861 h 3762230"/>
              <a:gd name="connsiteX48" fmla="*/ 700088 w 1519238"/>
              <a:gd name="connsiteY48" fmla="*/ 181286 h 3762230"/>
              <a:gd name="connsiteX49" fmla="*/ 714375 w 1519238"/>
              <a:gd name="connsiteY49" fmla="*/ 157473 h 3762230"/>
              <a:gd name="connsiteX50" fmla="*/ 742950 w 1519238"/>
              <a:gd name="connsiteY50" fmla="*/ 133661 h 3762230"/>
              <a:gd name="connsiteX51" fmla="*/ 747713 w 1519238"/>
              <a:gd name="connsiteY51" fmla="*/ 119373 h 3762230"/>
              <a:gd name="connsiteX52" fmla="*/ 733425 w 1519238"/>
              <a:gd name="connsiteY52" fmla="*/ 90798 h 3762230"/>
              <a:gd name="connsiteX53" fmla="*/ 728663 w 1519238"/>
              <a:gd name="connsiteY53" fmla="*/ 76511 h 3762230"/>
              <a:gd name="connsiteX54" fmla="*/ 757238 w 1519238"/>
              <a:gd name="connsiteY54" fmla="*/ 90798 h 3762230"/>
              <a:gd name="connsiteX55" fmla="*/ 766763 w 1519238"/>
              <a:gd name="connsiteY55" fmla="*/ 105086 h 3762230"/>
              <a:gd name="connsiteX56" fmla="*/ 757238 w 1519238"/>
              <a:gd name="connsiteY56" fmla="*/ 71748 h 3762230"/>
              <a:gd name="connsiteX57" fmla="*/ 747713 w 1519238"/>
              <a:gd name="connsiteY57" fmla="*/ 57461 h 3762230"/>
              <a:gd name="connsiteX58" fmla="*/ 742950 w 1519238"/>
              <a:gd name="connsiteY58" fmla="*/ 43173 h 3762230"/>
              <a:gd name="connsiteX59" fmla="*/ 733425 w 1519238"/>
              <a:gd name="connsiteY59" fmla="*/ 28886 h 3762230"/>
              <a:gd name="connsiteX60" fmla="*/ 752475 w 1519238"/>
              <a:gd name="connsiteY60" fmla="*/ 38411 h 3762230"/>
              <a:gd name="connsiteX61" fmla="*/ 766763 w 1519238"/>
              <a:gd name="connsiteY61" fmla="*/ 43173 h 3762230"/>
              <a:gd name="connsiteX62" fmla="*/ 781050 w 1519238"/>
              <a:gd name="connsiteY62" fmla="*/ 43173 h 3762230"/>
              <a:gd name="connsiteX63" fmla="*/ 766763 w 1519238"/>
              <a:gd name="connsiteY63" fmla="*/ 14598 h 3762230"/>
              <a:gd name="connsiteX64" fmla="*/ 762000 w 1519238"/>
              <a:gd name="connsiteY64" fmla="*/ 311 h 3762230"/>
              <a:gd name="connsiteX65" fmla="*/ 804863 w 1519238"/>
              <a:gd name="connsiteY65" fmla="*/ 19361 h 3762230"/>
              <a:gd name="connsiteX66" fmla="*/ 814388 w 1519238"/>
              <a:gd name="connsiteY66" fmla="*/ 33648 h 3762230"/>
              <a:gd name="connsiteX67" fmla="*/ 857250 w 1519238"/>
              <a:gd name="connsiteY67" fmla="*/ 62223 h 3762230"/>
              <a:gd name="connsiteX68" fmla="*/ 876300 w 1519238"/>
              <a:gd name="connsiteY68" fmla="*/ 71748 h 3762230"/>
              <a:gd name="connsiteX69" fmla="*/ 890588 w 1519238"/>
              <a:gd name="connsiteY69" fmla="*/ 86036 h 3762230"/>
              <a:gd name="connsiteX70" fmla="*/ 904875 w 1519238"/>
              <a:gd name="connsiteY70" fmla="*/ 90798 h 3762230"/>
              <a:gd name="connsiteX71" fmla="*/ 947738 w 1519238"/>
              <a:gd name="connsiteY71" fmla="*/ 105086 h 3762230"/>
              <a:gd name="connsiteX72" fmla="*/ 966788 w 1519238"/>
              <a:gd name="connsiteY72" fmla="*/ 114611 h 3762230"/>
              <a:gd name="connsiteX73" fmla="*/ 985838 w 1519238"/>
              <a:gd name="connsiteY73" fmla="*/ 143186 h 3762230"/>
              <a:gd name="connsiteX74" fmla="*/ 1028700 w 1519238"/>
              <a:gd name="connsiteY74" fmla="*/ 176523 h 3762230"/>
              <a:gd name="connsiteX75" fmla="*/ 1047750 w 1519238"/>
              <a:gd name="connsiteY75" fmla="*/ 205098 h 3762230"/>
              <a:gd name="connsiteX76" fmla="*/ 1090613 w 1519238"/>
              <a:gd name="connsiteY76" fmla="*/ 252723 h 3762230"/>
              <a:gd name="connsiteX77" fmla="*/ 1109663 w 1519238"/>
              <a:gd name="connsiteY77" fmla="*/ 281298 h 3762230"/>
              <a:gd name="connsiteX78" fmla="*/ 1114425 w 1519238"/>
              <a:gd name="connsiteY78" fmla="*/ 300348 h 3762230"/>
              <a:gd name="connsiteX79" fmla="*/ 1138238 w 1519238"/>
              <a:gd name="connsiteY79" fmla="*/ 343211 h 3762230"/>
              <a:gd name="connsiteX80" fmla="*/ 1166813 w 1519238"/>
              <a:gd name="connsiteY80" fmla="*/ 362261 h 3762230"/>
              <a:gd name="connsiteX81" fmla="*/ 1204913 w 1519238"/>
              <a:gd name="connsiteY81" fmla="*/ 371786 h 3762230"/>
              <a:gd name="connsiteX82" fmla="*/ 1214438 w 1519238"/>
              <a:gd name="connsiteY82" fmla="*/ 386073 h 3762230"/>
              <a:gd name="connsiteX83" fmla="*/ 1238250 w 1519238"/>
              <a:gd name="connsiteY83" fmla="*/ 414648 h 3762230"/>
              <a:gd name="connsiteX84" fmla="*/ 1247775 w 1519238"/>
              <a:gd name="connsiteY84" fmla="*/ 443223 h 3762230"/>
              <a:gd name="connsiteX85" fmla="*/ 1252538 w 1519238"/>
              <a:gd name="connsiteY85" fmla="*/ 457511 h 3762230"/>
              <a:gd name="connsiteX86" fmla="*/ 1262063 w 1519238"/>
              <a:gd name="connsiteY86" fmla="*/ 476561 h 3762230"/>
              <a:gd name="connsiteX87" fmla="*/ 1290638 w 1519238"/>
              <a:gd name="connsiteY87" fmla="*/ 519423 h 3762230"/>
              <a:gd name="connsiteX88" fmla="*/ 1300163 w 1519238"/>
              <a:gd name="connsiteY88" fmla="*/ 533711 h 3762230"/>
              <a:gd name="connsiteX89" fmla="*/ 1304925 w 1519238"/>
              <a:gd name="connsiteY89" fmla="*/ 547998 h 3762230"/>
              <a:gd name="connsiteX90" fmla="*/ 1319213 w 1519238"/>
              <a:gd name="connsiteY90" fmla="*/ 557523 h 3762230"/>
              <a:gd name="connsiteX91" fmla="*/ 1371600 w 1519238"/>
              <a:gd name="connsiteY91" fmla="*/ 581336 h 3762230"/>
              <a:gd name="connsiteX92" fmla="*/ 1390650 w 1519238"/>
              <a:gd name="connsiteY92" fmla="*/ 590861 h 3762230"/>
              <a:gd name="connsiteX93" fmla="*/ 1419225 w 1519238"/>
              <a:gd name="connsiteY93" fmla="*/ 600386 h 3762230"/>
              <a:gd name="connsiteX94" fmla="*/ 1462088 w 1519238"/>
              <a:gd name="connsiteY94" fmla="*/ 595623 h 3762230"/>
              <a:gd name="connsiteX95" fmla="*/ 1476375 w 1519238"/>
              <a:gd name="connsiteY95" fmla="*/ 590861 h 3762230"/>
              <a:gd name="connsiteX96" fmla="*/ 1485900 w 1519238"/>
              <a:gd name="connsiteY96" fmla="*/ 576573 h 3762230"/>
              <a:gd name="connsiteX97" fmla="*/ 1504950 w 1519238"/>
              <a:gd name="connsiteY97" fmla="*/ 571811 h 3762230"/>
              <a:gd name="connsiteX98" fmla="*/ 1519238 w 1519238"/>
              <a:gd name="connsiteY98" fmla="*/ 567048 h 3762230"/>
              <a:gd name="connsiteX99" fmla="*/ 1509713 w 1519238"/>
              <a:gd name="connsiteY99" fmla="*/ 705161 h 3762230"/>
              <a:gd name="connsiteX100" fmla="*/ 1504950 w 1519238"/>
              <a:gd name="connsiteY100" fmla="*/ 719448 h 3762230"/>
              <a:gd name="connsiteX101" fmla="*/ 1485900 w 1519238"/>
              <a:gd name="connsiteY101" fmla="*/ 748023 h 3762230"/>
              <a:gd name="connsiteX102" fmla="*/ 1466850 w 1519238"/>
              <a:gd name="connsiteY102" fmla="*/ 786123 h 3762230"/>
              <a:gd name="connsiteX103" fmla="*/ 1457325 w 1519238"/>
              <a:gd name="connsiteY103" fmla="*/ 824223 h 3762230"/>
              <a:gd name="connsiteX104" fmla="*/ 1447800 w 1519238"/>
              <a:gd name="connsiteY104" fmla="*/ 909948 h 3762230"/>
              <a:gd name="connsiteX105" fmla="*/ 1438275 w 1519238"/>
              <a:gd name="connsiteY105" fmla="*/ 1014723 h 3762230"/>
              <a:gd name="connsiteX106" fmla="*/ 1428750 w 1519238"/>
              <a:gd name="connsiteY106" fmla="*/ 1090923 h 3762230"/>
              <a:gd name="connsiteX107" fmla="*/ 1414463 w 1519238"/>
              <a:gd name="connsiteY107" fmla="*/ 1119498 h 3762230"/>
              <a:gd name="connsiteX108" fmla="*/ 1400175 w 1519238"/>
              <a:gd name="connsiteY108" fmla="*/ 1148073 h 3762230"/>
              <a:gd name="connsiteX109" fmla="*/ 1395413 w 1519238"/>
              <a:gd name="connsiteY109" fmla="*/ 1162361 h 3762230"/>
              <a:gd name="connsiteX110" fmla="*/ 1338263 w 1519238"/>
              <a:gd name="connsiteY110" fmla="*/ 1148073 h 3762230"/>
              <a:gd name="connsiteX111" fmla="*/ 1314450 w 1519238"/>
              <a:gd name="connsiteY111" fmla="*/ 1143311 h 3762230"/>
              <a:gd name="connsiteX112" fmla="*/ 1285875 w 1519238"/>
              <a:gd name="connsiteY112" fmla="*/ 1133786 h 3762230"/>
              <a:gd name="connsiteX113" fmla="*/ 1223963 w 1519238"/>
              <a:gd name="connsiteY113" fmla="*/ 1138548 h 3762230"/>
              <a:gd name="connsiteX114" fmla="*/ 1214438 w 1519238"/>
              <a:gd name="connsiteY114" fmla="*/ 1167123 h 3762230"/>
              <a:gd name="connsiteX115" fmla="*/ 1204913 w 1519238"/>
              <a:gd name="connsiteY115" fmla="*/ 1186173 h 3762230"/>
              <a:gd name="connsiteX116" fmla="*/ 1195388 w 1519238"/>
              <a:gd name="connsiteY116" fmla="*/ 1214748 h 3762230"/>
              <a:gd name="connsiteX117" fmla="*/ 1190625 w 1519238"/>
              <a:gd name="connsiteY117" fmla="*/ 1281423 h 3762230"/>
              <a:gd name="connsiteX118" fmla="*/ 1176338 w 1519238"/>
              <a:gd name="connsiteY118" fmla="*/ 1300473 h 3762230"/>
              <a:gd name="connsiteX119" fmla="*/ 1190625 w 1519238"/>
              <a:gd name="connsiteY119" fmla="*/ 1333811 h 3762230"/>
              <a:gd name="connsiteX120" fmla="*/ 1200150 w 1519238"/>
              <a:gd name="connsiteY120" fmla="*/ 1348098 h 3762230"/>
              <a:gd name="connsiteX121" fmla="*/ 1209675 w 1519238"/>
              <a:gd name="connsiteY121" fmla="*/ 1381436 h 3762230"/>
              <a:gd name="connsiteX122" fmla="*/ 1219200 w 1519238"/>
              <a:gd name="connsiteY122" fmla="*/ 1400486 h 3762230"/>
              <a:gd name="connsiteX123" fmla="*/ 1223963 w 1519238"/>
              <a:gd name="connsiteY123" fmla="*/ 1467161 h 3762230"/>
              <a:gd name="connsiteX124" fmla="*/ 1228725 w 1519238"/>
              <a:gd name="connsiteY124" fmla="*/ 1486211 h 3762230"/>
              <a:gd name="connsiteX125" fmla="*/ 1233488 w 1519238"/>
              <a:gd name="connsiteY125" fmla="*/ 1510023 h 3762230"/>
              <a:gd name="connsiteX126" fmla="*/ 1228725 w 1519238"/>
              <a:gd name="connsiteY126" fmla="*/ 1557648 h 3762230"/>
              <a:gd name="connsiteX127" fmla="*/ 1209675 w 1519238"/>
              <a:gd name="connsiteY127" fmla="*/ 1605273 h 3762230"/>
              <a:gd name="connsiteX128" fmla="*/ 1204913 w 1519238"/>
              <a:gd name="connsiteY128" fmla="*/ 1676711 h 3762230"/>
              <a:gd name="connsiteX129" fmla="*/ 1195388 w 1519238"/>
              <a:gd name="connsiteY129" fmla="*/ 1710048 h 3762230"/>
              <a:gd name="connsiteX130" fmla="*/ 1185863 w 1519238"/>
              <a:gd name="connsiteY130" fmla="*/ 1748148 h 3762230"/>
              <a:gd name="connsiteX131" fmla="*/ 1190625 w 1519238"/>
              <a:gd name="connsiteY131" fmla="*/ 1833873 h 3762230"/>
              <a:gd name="connsiteX132" fmla="*/ 1200150 w 1519238"/>
              <a:gd name="connsiteY132" fmla="*/ 1867211 h 3762230"/>
              <a:gd name="connsiteX133" fmla="*/ 1204913 w 1519238"/>
              <a:gd name="connsiteY133" fmla="*/ 1886261 h 3762230"/>
              <a:gd name="connsiteX134" fmla="*/ 1219200 w 1519238"/>
              <a:gd name="connsiteY134" fmla="*/ 1933886 h 3762230"/>
              <a:gd name="connsiteX135" fmla="*/ 1223963 w 1519238"/>
              <a:gd name="connsiteY135" fmla="*/ 2124386 h 3762230"/>
              <a:gd name="connsiteX136" fmla="*/ 1233488 w 1519238"/>
              <a:gd name="connsiteY136" fmla="*/ 2186298 h 3762230"/>
              <a:gd name="connsiteX137" fmla="*/ 1243013 w 1519238"/>
              <a:gd name="connsiteY137" fmla="*/ 2200586 h 3762230"/>
              <a:gd name="connsiteX138" fmla="*/ 1247775 w 1519238"/>
              <a:gd name="connsiteY138" fmla="*/ 2214873 h 3762230"/>
              <a:gd name="connsiteX139" fmla="*/ 1257300 w 1519238"/>
              <a:gd name="connsiteY139" fmla="*/ 2233923 h 3762230"/>
              <a:gd name="connsiteX140" fmla="*/ 1271588 w 1519238"/>
              <a:gd name="connsiteY140" fmla="*/ 2276786 h 3762230"/>
              <a:gd name="connsiteX141" fmla="*/ 1264444 w 1519238"/>
              <a:gd name="connsiteY141" fmla="*/ 2364892 h 3762230"/>
              <a:gd name="connsiteX142" fmla="*/ 1202532 w 1519238"/>
              <a:gd name="connsiteY142" fmla="*/ 2422042 h 3762230"/>
              <a:gd name="connsiteX143" fmla="*/ 1100138 w 1519238"/>
              <a:gd name="connsiteY143" fmla="*/ 2464906 h 3762230"/>
              <a:gd name="connsiteX144" fmla="*/ 1052512 w 1519238"/>
              <a:gd name="connsiteY144" fmla="*/ 2555392 h 3762230"/>
              <a:gd name="connsiteX145" fmla="*/ 1062037 w 1519238"/>
              <a:gd name="connsiteY145" fmla="*/ 2610161 h 3762230"/>
              <a:gd name="connsiteX146" fmla="*/ 1042987 w 1519238"/>
              <a:gd name="connsiteY146" fmla="*/ 2662548 h 3762230"/>
              <a:gd name="connsiteX147" fmla="*/ 1071563 w 1519238"/>
              <a:gd name="connsiteY147" fmla="*/ 2743510 h 3762230"/>
              <a:gd name="connsiteX148" fmla="*/ 1164431 w 1519238"/>
              <a:gd name="connsiteY148" fmla="*/ 2750652 h 3762230"/>
              <a:gd name="connsiteX149" fmla="*/ 1193006 w 1519238"/>
              <a:gd name="connsiteY149" fmla="*/ 2803040 h 3762230"/>
              <a:gd name="connsiteX150" fmla="*/ 1176337 w 1519238"/>
              <a:gd name="connsiteY150" fmla="*/ 2855426 h 3762230"/>
              <a:gd name="connsiteX151" fmla="*/ 1219200 w 1519238"/>
              <a:gd name="connsiteY151" fmla="*/ 2872095 h 3762230"/>
              <a:gd name="connsiteX152" fmla="*/ 1233488 w 1519238"/>
              <a:gd name="connsiteY152" fmla="*/ 2922101 h 3762230"/>
              <a:gd name="connsiteX153" fmla="*/ 1214438 w 1519238"/>
              <a:gd name="connsiteY153" fmla="*/ 2945912 h 3762230"/>
              <a:gd name="connsiteX154" fmla="*/ 1254919 w 1519238"/>
              <a:gd name="connsiteY154" fmla="*/ 2962581 h 3762230"/>
              <a:gd name="connsiteX155" fmla="*/ 1276350 w 1519238"/>
              <a:gd name="connsiteY155" fmla="*/ 3017349 h 3762230"/>
              <a:gd name="connsiteX156" fmla="*/ 1252537 w 1519238"/>
              <a:gd name="connsiteY156" fmla="*/ 3026874 h 3762230"/>
              <a:gd name="connsiteX157" fmla="*/ 1226344 w 1519238"/>
              <a:gd name="connsiteY157" fmla="*/ 3010204 h 3762230"/>
              <a:gd name="connsiteX158" fmla="*/ 959644 w 1519238"/>
              <a:gd name="connsiteY158" fmla="*/ 3060210 h 3762230"/>
              <a:gd name="connsiteX159" fmla="*/ 966788 w 1519238"/>
              <a:gd name="connsiteY159" fmla="*/ 3095929 h 3762230"/>
              <a:gd name="connsiteX160" fmla="*/ 904875 w 1519238"/>
              <a:gd name="connsiteY160" fmla="*/ 3103072 h 3762230"/>
              <a:gd name="connsiteX161" fmla="*/ 926306 w 1519238"/>
              <a:gd name="connsiteY161" fmla="*/ 3222133 h 3762230"/>
              <a:gd name="connsiteX162" fmla="*/ 892969 w 1519238"/>
              <a:gd name="connsiteY162" fmla="*/ 3286427 h 3762230"/>
              <a:gd name="connsiteX163" fmla="*/ 919163 w 1519238"/>
              <a:gd name="connsiteY163" fmla="*/ 3376914 h 3762230"/>
              <a:gd name="connsiteX164" fmla="*/ 902494 w 1519238"/>
              <a:gd name="connsiteY164" fmla="*/ 3412631 h 3762230"/>
              <a:gd name="connsiteX165" fmla="*/ 938213 w 1519238"/>
              <a:gd name="connsiteY165" fmla="*/ 3498356 h 3762230"/>
              <a:gd name="connsiteX166" fmla="*/ 912018 w 1519238"/>
              <a:gd name="connsiteY166" fmla="*/ 3574555 h 3762230"/>
              <a:gd name="connsiteX167" fmla="*/ 842961 w 1519238"/>
              <a:gd name="connsiteY167" fmla="*/ 3648375 h 3762230"/>
              <a:gd name="connsiteX168" fmla="*/ 750093 w 1519238"/>
              <a:gd name="connsiteY168" fmla="*/ 3638849 h 3762230"/>
              <a:gd name="connsiteX169" fmla="*/ 478631 w 1519238"/>
              <a:gd name="connsiteY169" fmla="*/ 3753148 h 3762230"/>
              <a:gd name="connsiteX170" fmla="*/ 354806 w 1519238"/>
              <a:gd name="connsiteY170" fmla="*/ 3755529 h 3762230"/>
              <a:gd name="connsiteX171" fmla="*/ 126207 w 1519238"/>
              <a:gd name="connsiteY171" fmla="*/ 3610273 h 3762230"/>
              <a:gd name="connsiteX172" fmla="*/ 88106 w 1519238"/>
              <a:gd name="connsiteY172" fmla="*/ 3522166 h 3762230"/>
              <a:gd name="connsiteX173" fmla="*/ 33337 w 1519238"/>
              <a:gd name="connsiteY173" fmla="*/ 3467398 h 3762230"/>
              <a:gd name="connsiteX174" fmla="*/ 35719 w 1519238"/>
              <a:gd name="connsiteY174" fmla="*/ 3436441 h 3762230"/>
              <a:gd name="connsiteX175" fmla="*/ 40481 w 1519238"/>
              <a:gd name="connsiteY175" fmla="*/ 3436441 h 3762230"/>
              <a:gd name="connsiteX0" fmla="*/ 97636 w 1616874"/>
              <a:gd name="connsiteY0" fmla="*/ 1524311 h 3762230"/>
              <a:gd name="connsiteX1" fmla="*/ 121449 w 1616874"/>
              <a:gd name="connsiteY1" fmla="*/ 1486211 h 3762230"/>
              <a:gd name="connsiteX2" fmla="*/ 126211 w 1616874"/>
              <a:gd name="connsiteY2" fmla="*/ 1471923 h 3762230"/>
              <a:gd name="connsiteX3" fmla="*/ 145261 w 1616874"/>
              <a:gd name="connsiteY3" fmla="*/ 1438586 h 3762230"/>
              <a:gd name="connsiteX4" fmla="*/ 159549 w 1616874"/>
              <a:gd name="connsiteY4" fmla="*/ 1424298 h 3762230"/>
              <a:gd name="connsiteX5" fmla="*/ 178599 w 1616874"/>
              <a:gd name="connsiteY5" fmla="*/ 1395723 h 3762230"/>
              <a:gd name="connsiteX6" fmla="*/ 183361 w 1616874"/>
              <a:gd name="connsiteY6" fmla="*/ 1371911 h 3762230"/>
              <a:gd name="connsiteX7" fmla="*/ 216699 w 1616874"/>
              <a:gd name="connsiteY7" fmla="*/ 1338573 h 3762230"/>
              <a:gd name="connsiteX8" fmla="*/ 245274 w 1616874"/>
              <a:gd name="connsiteY8" fmla="*/ 1333811 h 3762230"/>
              <a:gd name="connsiteX9" fmla="*/ 254799 w 1616874"/>
              <a:gd name="connsiteY9" fmla="*/ 1305236 h 3762230"/>
              <a:gd name="connsiteX10" fmla="*/ 264324 w 1616874"/>
              <a:gd name="connsiteY10" fmla="*/ 1252848 h 3762230"/>
              <a:gd name="connsiteX11" fmla="*/ 254799 w 1616874"/>
              <a:gd name="connsiteY11" fmla="*/ 1176648 h 3762230"/>
              <a:gd name="connsiteX12" fmla="*/ 245274 w 1616874"/>
              <a:gd name="connsiteY12" fmla="*/ 1148073 h 3762230"/>
              <a:gd name="connsiteX13" fmla="*/ 240511 w 1616874"/>
              <a:gd name="connsiteY13" fmla="*/ 1114736 h 3762230"/>
              <a:gd name="connsiteX14" fmla="*/ 230986 w 1616874"/>
              <a:gd name="connsiteY14" fmla="*/ 1095686 h 3762230"/>
              <a:gd name="connsiteX15" fmla="*/ 226224 w 1616874"/>
              <a:gd name="connsiteY15" fmla="*/ 1081398 h 3762230"/>
              <a:gd name="connsiteX16" fmla="*/ 230986 w 1616874"/>
              <a:gd name="connsiteY16" fmla="*/ 986148 h 3762230"/>
              <a:gd name="connsiteX17" fmla="*/ 235749 w 1616874"/>
              <a:gd name="connsiteY17" fmla="*/ 971861 h 3762230"/>
              <a:gd name="connsiteX18" fmla="*/ 245274 w 1616874"/>
              <a:gd name="connsiteY18" fmla="*/ 957573 h 3762230"/>
              <a:gd name="connsiteX19" fmla="*/ 259561 w 1616874"/>
              <a:gd name="connsiteY19" fmla="*/ 943286 h 3762230"/>
              <a:gd name="connsiteX20" fmla="*/ 273849 w 1616874"/>
              <a:gd name="connsiteY20" fmla="*/ 900423 h 3762230"/>
              <a:gd name="connsiteX21" fmla="*/ 278611 w 1616874"/>
              <a:gd name="connsiteY21" fmla="*/ 886136 h 3762230"/>
              <a:gd name="connsiteX22" fmla="*/ 288136 w 1616874"/>
              <a:gd name="connsiteY22" fmla="*/ 867086 h 3762230"/>
              <a:gd name="connsiteX23" fmla="*/ 302424 w 1616874"/>
              <a:gd name="connsiteY23" fmla="*/ 814698 h 3762230"/>
              <a:gd name="connsiteX24" fmla="*/ 311949 w 1616874"/>
              <a:gd name="connsiteY24" fmla="*/ 781361 h 3762230"/>
              <a:gd name="connsiteX25" fmla="*/ 321474 w 1616874"/>
              <a:gd name="connsiteY25" fmla="*/ 767073 h 3762230"/>
              <a:gd name="connsiteX26" fmla="*/ 340524 w 1616874"/>
              <a:gd name="connsiteY26" fmla="*/ 733736 h 3762230"/>
              <a:gd name="connsiteX27" fmla="*/ 378624 w 1616874"/>
              <a:gd name="connsiteY27" fmla="*/ 714686 h 3762230"/>
              <a:gd name="connsiteX28" fmla="*/ 397674 w 1616874"/>
              <a:gd name="connsiteY28" fmla="*/ 705161 h 3762230"/>
              <a:gd name="connsiteX29" fmla="*/ 411961 w 1616874"/>
              <a:gd name="connsiteY29" fmla="*/ 690873 h 3762230"/>
              <a:gd name="connsiteX30" fmla="*/ 426249 w 1616874"/>
              <a:gd name="connsiteY30" fmla="*/ 681348 h 3762230"/>
              <a:gd name="connsiteX31" fmla="*/ 431011 w 1616874"/>
              <a:gd name="connsiteY31" fmla="*/ 667061 h 3762230"/>
              <a:gd name="connsiteX32" fmla="*/ 445299 w 1616874"/>
              <a:gd name="connsiteY32" fmla="*/ 652773 h 3762230"/>
              <a:gd name="connsiteX33" fmla="*/ 454824 w 1616874"/>
              <a:gd name="connsiteY33" fmla="*/ 638486 h 3762230"/>
              <a:gd name="connsiteX34" fmla="*/ 483399 w 1616874"/>
              <a:gd name="connsiteY34" fmla="*/ 614673 h 3762230"/>
              <a:gd name="connsiteX35" fmla="*/ 492924 w 1616874"/>
              <a:gd name="connsiteY35" fmla="*/ 600386 h 3762230"/>
              <a:gd name="connsiteX36" fmla="*/ 507211 w 1616874"/>
              <a:gd name="connsiteY36" fmla="*/ 581336 h 3762230"/>
              <a:gd name="connsiteX37" fmla="*/ 531024 w 1616874"/>
              <a:gd name="connsiteY37" fmla="*/ 552761 h 3762230"/>
              <a:gd name="connsiteX38" fmla="*/ 550074 w 1616874"/>
              <a:gd name="connsiteY38" fmla="*/ 543236 h 3762230"/>
              <a:gd name="connsiteX39" fmla="*/ 578649 w 1616874"/>
              <a:gd name="connsiteY39" fmla="*/ 509898 h 3762230"/>
              <a:gd name="connsiteX40" fmla="*/ 611986 w 1616874"/>
              <a:gd name="connsiteY40" fmla="*/ 471798 h 3762230"/>
              <a:gd name="connsiteX41" fmla="*/ 654849 w 1616874"/>
              <a:gd name="connsiteY41" fmla="*/ 428936 h 3762230"/>
              <a:gd name="connsiteX42" fmla="*/ 688186 w 1616874"/>
              <a:gd name="connsiteY42" fmla="*/ 395598 h 3762230"/>
              <a:gd name="connsiteX43" fmla="*/ 707236 w 1616874"/>
              <a:gd name="connsiteY43" fmla="*/ 333686 h 3762230"/>
              <a:gd name="connsiteX44" fmla="*/ 726286 w 1616874"/>
              <a:gd name="connsiteY44" fmla="*/ 305111 h 3762230"/>
              <a:gd name="connsiteX45" fmla="*/ 750099 w 1616874"/>
              <a:gd name="connsiteY45" fmla="*/ 271773 h 3762230"/>
              <a:gd name="connsiteX46" fmla="*/ 773911 w 1616874"/>
              <a:gd name="connsiteY46" fmla="*/ 243198 h 3762230"/>
              <a:gd name="connsiteX47" fmla="*/ 788199 w 1616874"/>
              <a:gd name="connsiteY47" fmla="*/ 209861 h 3762230"/>
              <a:gd name="connsiteX48" fmla="*/ 797724 w 1616874"/>
              <a:gd name="connsiteY48" fmla="*/ 181286 h 3762230"/>
              <a:gd name="connsiteX49" fmla="*/ 812011 w 1616874"/>
              <a:gd name="connsiteY49" fmla="*/ 157473 h 3762230"/>
              <a:gd name="connsiteX50" fmla="*/ 840586 w 1616874"/>
              <a:gd name="connsiteY50" fmla="*/ 133661 h 3762230"/>
              <a:gd name="connsiteX51" fmla="*/ 845349 w 1616874"/>
              <a:gd name="connsiteY51" fmla="*/ 119373 h 3762230"/>
              <a:gd name="connsiteX52" fmla="*/ 831061 w 1616874"/>
              <a:gd name="connsiteY52" fmla="*/ 90798 h 3762230"/>
              <a:gd name="connsiteX53" fmla="*/ 826299 w 1616874"/>
              <a:gd name="connsiteY53" fmla="*/ 76511 h 3762230"/>
              <a:gd name="connsiteX54" fmla="*/ 854874 w 1616874"/>
              <a:gd name="connsiteY54" fmla="*/ 90798 h 3762230"/>
              <a:gd name="connsiteX55" fmla="*/ 864399 w 1616874"/>
              <a:gd name="connsiteY55" fmla="*/ 105086 h 3762230"/>
              <a:gd name="connsiteX56" fmla="*/ 854874 w 1616874"/>
              <a:gd name="connsiteY56" fmla="*/ 71748 h 3762230"/>
              <a:gd name="connsiteX57" fmla="*/ 845349 w 1616874"/>
              <a:gd name="connsiteY57" fmla="*/ 57461 h 3762230"/>
              <a:gd name="connsiteX58" fmla="*/ 840586 w 1616874"/>
              <a:gd name="connsiteY58" fmla="*/ 43173 h 3762230"/>
              <a:gd name="connsiteX59" fmla="*/ 831061 w 1616874"/>
              <a:gd name="connsiteY59" fmla="*/ 28886 h 3762230"/>
              <a:gd name="connsiteX60" fmla="*/ 850111 w 1616874"/>
              <a:gd name="connsiteY60" fmla="*/ 38411 h 3762230"/>
              <a:gd name="connsiteX61" fmla="*/ 864399 w 1616874"/>
              <a:gd name="connsiteY61" fmla="*/ 43173 h 3762230"/>
              <a:gd name="connsiteX62" fmla="*/ 878686 w 1616874"/>
              <a:gd name="connsiteY62" fmla="*/ 43173 h 3762230"/>
              <a:gd name="connsiteX63" fmla="*/ 864399 w 1616874"/>
              <a:gd name="connsiteY63" fmla="*/ 14598 h 3762230"/>
              <a:gd name="connsiteX64" fmla="*/ 859636 w 1616874"/>
              <a:gd name="connsiteY64" fmla="*/ 311 h 3762230"/>
              <a:gd name="connsiteX65" fmla="*/ 902499 w 1616874"/>
              <a:gd name="connsiteY65" fmla="*/ 19361 h 3762230"/>
              <a:gd name="connsiteX66" fmla="*/ 912024 w 1616874"/>
              <a:gd name="connsiteY66" fmla="*/ 33648 h 3762230"/>
              <a:gd name="connsiteX67" fmla="*/ 954886 w 1616874"/>
              <a:gd name="connsiteY67" fmla="*/ 62223 h 3762230"/>
              <a:gd name="connsiteX68" fmla="*/ 973936 w 1616874"/>
              <a:gd name="connsiteY68" fmla="*/ 71748 h 3762230"/>
              <a:gd name="connsiteX69" fmla="*/ 988224 w 1616874"/>
              <a:gd name="connsiteY69" fmla="*/ 86036 h 3762230"/>
              <a:gd name="connsiteX70" fmla="*/ 1002511 w 1616874"/>
              <a:gd name="connsiteY70" fmla="*/ 90798 h 3762230"/>
              <a:gd name="connsiteX71" fmla="*/ 1045374 w 1616874"/>
              <a:gd name="connsiteY71" fmla="*/ 105086 h 3762230"/>
              <a:gd name="connsiteX72" fmla="*/ 1064424 w 1616874"/>
              <a:gd name="connsiteY72" fmla="*/ 114611 h 3762230"/>
              <a:gd name="connsiteX73" fmla="*/ 1083474 w 1616874"/>
              <a:gd name="connsiteY73" fmla="*/ 143186 h 3762230"/>
              <a:gd name="connsiteX74" fmla="*/ 1126336 w 1616874"/>
              <a:gd name="connsiteY74" fmla="*/ 176523 h 3762230"/>
              <a:gd name="connsiteX75" fmla="*/ 1145386 w 1616874"/>
              <a:gd name="connsiteY75" fmla="*/ 205098 h 3762230"/>
              <a:gd name="connsiteX76" fmla="*/ 1188249 w 1616874"/>
              <a:gd name="connsiteY76" fmla="*/ 252723 h 3762230"/>
              <a:gd name="connsiteX77" fmla="*/ 1207299 w 1616874"/>
              <a:gd name="connsiteY77" fmla="*/ 281298 h 3762230"/>
              <a:gd name="connsiteX78" fmla="*/ 1212061 w 1616874"/>
              <a:gd name="connsiteY78" fmla="*/ 300348 h 3762230"/>
              <a:gd name="connsiteX79" fmla="*/ 1235874 w 1616874"/>
              <a:gd name="connsiteY79" fmla="*/ 343211 h 3762230"/>
              <a:gd name="connsiteX80" fmla="*/ 1264449 w 1616874"/>
              <a:gd name="connsiteY80" fmla="*/ 362261 h 3762230"/>
              <a:gd name="connsiteX81" fmla="*/ 1302549 w 1616874"/>
              <a:gd name="connsiteY81" fmla="*/ 371786 h 3762230"/>
              <a:gd name="connsiteX82" fmla="*/ 1312074 w 1616874"/>
              <a:gd name="connsiteY82" fmla="*/ 386073 h 3762230"/>
              <a:gd name="connsiteX83" fmla="*/ 1335886 w 1616874"/>
              <a:gd name="connsiteY83" fmla="*/ 414648 h 3762230"/>
              <a:gd name="connsiteX84" fmla="*/ 1345411 w 1616874"/>
              <a:gd name="connsiteY84" fmla="*/ 443223 h 3762230"/>
              <a:gd name="connsiteX85" fmla="*/ 1350174 w 1616874"/>
              <a:gd name="connsiteY85" fmla="*/ 457511 h 3762230"/>
              <a:gd name="connsiteX86" fmla="*/ 1359699 w 1616874"/>
              <a:gd name="connsiteY86" fmla="*/ 476561 h 3762230"/>
              <a:gd name="connsiteX87" fmla="*/ 1388274 w 1616874"/>
              <a:gd name="connsiteY87" fmla="*/ 519423 h 3762230"/>
              <a:gd name="connsiteX88" fmla="*/ 1397799 w 1616874"/>
              <a:gd name="connsiteY88" fmla="*/ 533711 h 3762230"/>
              <a:gd name="connsiteX89" fmla="*/ 1402561 w 1616874"/>
              <a:gd name="connsiteY89" fmla="*/ 547998 h 3762230"/>
              <a:gd name="connsiteX90" fmla="*/ 1416849 w 1616874"/>
              <a:gd name="connsiteY90" fmla="*/ 557523 h 3762230"/>
              <a:gd name="connsiteX91" fmla="*/ 1469236 w 1616874"/>
              <a:gd name="connsiteY91" fmla="*/ 581336 h 3762230"/>
              <a:gd name="connsiteX92" fmla="*/ 1488286 w 1616874"/>
              <a:gd name="connsiteY92" fmla="*/ 590861 h 3762230"/>
              <a:gd name="connsiteX93" fmla="*/ 1516861 w 1616874"/>
              <a:gd name="connsiteY93" fmla="*/ 600386 h 3762230"/>
              <a:gd name="connsiteX94" fmla="*/ 1559724 w 1616874"/>
              <a:gd name="connsiteY94" fmla="*/ 595623 h 3762230"/>
              <a:gd name="connsiteX95" fmla="*/ 1574011 w 1616874"/>
              <a:gd name="connsiteY95" fmla="*/ 590861 h 3762230"/>
              <a:gd name="connsiteX96" fmla="*/ 1583536 w 1616874"/>
              <a:gd name="connsiteY96" fmla="*/ 576573 h 3762230"/>
              <a:gd name="connsiteX97" fmla="*/ 1602586 w 1616874"/>
              <a:gd name="connsiteY97" fmla="*/ 571811 h 3762230"/>
              <a:gd name="connsiteX98" fmla="*/ 1616874 w 1616874"/>
              <a:gd name="connsiteY98" fmla="*/ 567048 h 3762230"/>
              <a:gd name="connsiteX99" fmla="*/ 1607349 w 1616874"/>
              <a:gd name="connsiteY99" fmla="*/ 705161 h 3762230"/>
              <a:gd name="connsiteX100" fmla="*/ 1602586 w 1616874"/>
              <a:gd name="connsiteY100" fmla="*/ 719448 h 3762230"/>
              <a:gd name="connsiteX101" fmla="*/ 1583536 w 1616874"/>
              <a:gd name="connsiteY101" fmla="*/ 748023 h 3762230"/>
              <a:gd name="connsiteX102" fmla="*/ 1564486 w 1616874"/>
              <a:gd name="connsiteY102" fmla="*/ 786123 h 3762230"/>
              <a:gd name="connsiteX103" fmla="*/ 1554961 w 1616874"/>
              <a:gd name="connsiteY103" fmla="*/ 824223 h 3762230"/>
              <a:gd name="connsiteX104" fmla="*/ 1545436 w 1616874"/>
              <a:gd name="connsiteY104" fmla="*/ 909948 h 3762230"/>
              <a:gd name="connsiteX105" fmla="*/ 1535911 w 1616874"/>
              <a:gd name="connsiteY105" fmla="*/ 1014723 h 3762230"/>
              <a:gd name="connsiteX106" fmla="*/ 1526386 w 1616874"/>
              <a:gd name="connsiteY106" fmla="*/ 1090923 h 3762230"/>
              <a:gd name="connsiteX107" fmla="*/ 1512099 w 1616874"/>
              <a:gd name="connsiteY107" fmla="*/ 1119498 h 3762230"/>
              <a:gd name="connsiteX108" fmla="*/ 1497811 w 1616874"/>
              <a:gd name="connsiteY108" fmla="*/ 1148073 h 3762230"/>
              <a:gd name="connsiteX109" fmla="*/ 1493049 w 1616874"/>
              <a:gd name="connsiteY109" fmla="*/ 1162361 h 3762230"/>
              <a:gd name="connsiteX110" fmla="*/ 1435899 w 1616874"/>
              <a:gd name="connsiteY110" fmla="*/ 1148073 h 3762230"/>
              <a:gd name="connsiteX111" fmla="*/ 1412086 w 1616874"/>
              <a:gd name="connsiteY111" fmla="*/ 1143311 h 3762230"/>
              <a:gd name="connsiteX112" fmla="*/ 1383511 w 1616874"/>
              <a:gd name="connsiteY112" fmla="*/ 1133786 h 3762230"/>
              <a:gd name="connsiteX113" fmla="*/ 1321599 w 1616874"/>
              <a:gd name="connsiteY113" fmla="*/ 1138548 h 3762230"/>
              <a:gd name="connsiteX114" fmla="*/ 1312074 w 1616874"/>
              <a:gd name="connsiteY114" fmla="*/ 1167123 h 3762230"/>
              <a:gd name="connsiteX115" fmla="*/ 1302549 w 1616874"/>
              <a:gd name="connsiteY115" fmla="*/ 1186173 h 3762230"/>
              <a:gd name="connsiteX116" fmla="*/ 1293024 w 1616874"/>
              <a:gd name="connsiteY116" fmla="*/ 1214748 h 3762230"/>
              <a:gd name="connsiteX117" fmla="*/ 1288261 w 1616874"/>
              <a:gd name="connsiteY117" fmla="*/ 1281423 h 3762230"/>
              <a:gd name="connsiteX118" fmla="*/ 1273974 w 1616874"/>
              <a:gd name="connsiteY118" fmla="*/ 1300473 h 3762230"/>
              <a:gd name="connsiteX119" fmla="*/ 1288261 w 1616874"/>
              <a:gd name="connsiteY119" fmla="*/ 1333811 h 3762230"/>
              <a:gd name="connsiteX120" fmla="*/ 1297786 w 1616874"/>
              <a:gd name="connsiteY120" fmla="*/ 1348098 h 3762230"/>
              <a:gd name="connsiteX121" fmla="*/ 1307311 w 1616874"/>
              <a:gd name="connsiteY121" fmla="*/ 1381436 h 3762230"/>
              <a:gd name="connsiteX122" fmla="*/ 1316836 w 1616874"/>
              <a:gd name="connsiteY122" fmla="*/ 1400486 h 3762230"/>
              <a:gd name="connsiteX123" fmla="*/ 1321599 w 1616874"/>
              <a:gd name="connsiteY123" fmla="*/ 1467161 h 3762230"/>
              <a:gd name="connsiteX124" fmla="*/ 1326361 w 1616874"/>
              <a:gd name="connsiteY124" fmla="*/ 1486211 h 3762230"/>
              <a:gd name="connsiteX125" fmla="*/ 1331124 w 1616874"/>
              <a:gd name="connsiteY125" fmla="*/ 1510023 h 3762230"/>
              <a:gd name="connsiteX126" fmla="*/ 1326361 w 1616874"/>
              <a:gd name="connsiteY126" fmla="*/ 1557648 h 3762230"/>
              <a:gd name="connsiteX127" fmla="*/ 1307311 w 1616874"/>
              <a:gd name="connsiteY127" fmla="*/ 1605273 h 3762230"/>
              <a:gd name="connsiteX128" fmla="*/ 1302549 w 1616874"/>
              <a:gd name="connsiteY128" fmla="*/ 1676711 h 3762230"/>
              <a:gd name="connsiteX129" fmla="*/ 1293024 w 1616874"/>
              <a:gd name="connsiteY129" fmla="*/ 1710048 h 3762230"/>
              <a:gd name="connsiteX130" fmla="*/ 1283499 w 1616874"/>
              <a:gd name="connsiteY130" fmla="*/ 1748148 h 3762230"/>
              <a:gd name="connsiteX131" fmla="*/ 1288261 w 1616874"/>
              <a:gd name="connsiteY131" fmla="*/ 1833873 h 3762230"/>
              <a:gd name="connsiteX132" fmla="*/ 1297786 w 1616874"/>
              <a:gd name="connsiteY132" fmla="*/ 1867211 h 3762230"/>
              <a:gd name="connsiteX133" fmla="*/ 1302549 w 1616874"/>
              <a:gd name="connsiteY133" fmla="*/ 1886261 h 3762230"/>
              <a:gd name="connsiteX134" fmla="*/ 1316836 w 1616874"/>
              <a:gd name="connsiteY134" fmla="*/ 1933886 h 3762230"/>
              <a:gd name="connsiteX135" fmla="*/ 1321599 w 1616874"/>
              <a:gd name="connsiteY135" fmla="*/ 2124386 h 3762230"/>
              <a:gd name="connsiteX136" fmla="*/ 1331124 w 1616874"/>
              <a:gd name="connsiteY136" fmla="*/ 2186298 h 3762230"/>
              <a:gd name="connsiteX137" fmla="*/ 1340649 w 1616874"/>
              <a:gd name="connsiteY137" fmla="*/ 2200586 h 3762230"/>
              <a:gd name="connsiteX138" fmla="*/ 1345411 w 1616874"/>
              <a:gd name="connsiteY138" fmla="*/ 2214873 h 3762230"/>
              <a:gd name="connsiteX139" fmla="*/ 1354936 w 1616874"/>
              <a:gd name="connsiteY139" fmla="*/ 2233923 h 3762230"/>
              <a:gd name="connsiteX140" fmla="*/ 1369224 w 1616874"/>
              <a:gd name="connsiteY140" fmla="*/ 2276786 h 3762230"/>
              <a:gd name="connsiteX141" fmla="*/ 1362080 w 1616874"/>
              <a:gd name="connsiteY141" fmla="*/ 2364892 h 3762230"/>
              <a:gd name="connsiteX142" fmla="*/ 1300168 w 1616874"/>
              <a:gd name="connsiteY142" fmla="*/ 2422042 h 3762230"/>
              <a:gd name="connsiteX143" fmla="*/ 1197774 w 1616874"/>
              <a:gd name="connsiteY143" fmla="*/ 2464906 h 3762230"/>
              <a:gd name="connsiteX144" fmla="*/ 1150148 w 1616874"/>
              <a:gd name="connsiteY144" fmla="*/ 2555392 h 3762230"/>
              <a:gd name="connsiteX145" fmla="*/ 1159673 w 1616874"/>
              <a:gd name="connsiteY145" fmla="*/ 2610161 h 3762230"/>
              <a:gd name="connsiteX146" fmla="*/ 1140623 w 1616874"/>
              <a:gd name="connsiteY146" fmla="*/ 2662548 h 3762230"/>
              <a:gd name="connsiteX147" fmla="*/ 1169199 w 1616874"/>
              <a:gd name="connsiteY147" fmla="*/ 2743510 h 3762230"/>
              <a:gd name="connsiteX148" fmla="*/ 1262067 w 1616874"/>
              <a:gd name="connsiteY148" fmla="*/ 2750652 h 3762230"/>
              <a:gd name="connsiteX149" fmla="*/ 1290642 w 1616874"/>
              <a:gd name="connsiteY149" fmla="*/ 2803040 h 3762230"/>
              <a:gd name="connsiteX150" fmla="*/ 1273973 w 1616874"/>
              <a:gd name="connsiteY150" fmla="*/ 2855426 h 3762230"/>
              <a:gd name="connsiteX151" fmla="*/ 1316836 w 1616874"/>
              <a:gd name="connsiteY151" fmla="*/ 2872095 h 3762230"/>
              <a:gd name="connsiteX152" fmla="*/ 1331124 w 1616874"/>
              <a:gd name="connsiteY152" fmla="*/ 2922101 h 3762230"/>
              <a:gd name="connsiteX153" fmla="*/ 1312074 w 1616874"/>
              <a:gd name="connsiteY153" fmla="*/ 2945912 h 3762230"/>
              <a:gd name="connsiteX154" fmla="*/ 1352555 w 1616874"/>
              <a:gd name="connsiteY154" fmla="*/ 2962581 h 3762230"/>
              <a:gd name="connsiteX155" fmla="*/ 1373986 w 1616874"/>
              <a:gd name="connsiteY155" fmla="*/ 3017349 h 3762230"/>
              <a:gd name="connsiteX156" fmla="*/ 1350173 w 1616874"/>
              <a:gd name="connsiteY156" fmla="*/ 3026874 h 3762230"/>
              <a:gd name="connsiteX157" fmla="*/ 1323980 w 1616874"/>
              <a:gd name="connsiteY157" fmla="*/ 3010204 h 3762230"/>
              <a:gd name="connsiteX158" fmla="*/ 1057280 w 1616874"/>
              <a:gd name="connsiteY158" fmla="*/ 3060210 h 3762230"/>
              <a:gd name="connsiteX159" fmla="*/ 1064424 w 1616874"/>
              <a:gd name="connsiteY159" fmla="*/ 3095929 h 3762230"/>
              <a:gd name="connsiteX160" fmla="*/ 1002511 w 1616874"/>
              <a:gd name="connsiteY160" fmla="*/ 3103072 h 3762230"/>
              <a:gd name="connsiteX161" fmla="*/ 1023942 w 1616874"/>
              <a:gd name="connsiteY161" fmla="*/ 3222133 h 3762230"/>
              <a:gd name="connsiteX162" fmla="*/ 990605 w 1616874"/>
              <a:gd name="connsiteY162" fmla="*/ 3286427 h 3762230"/>
              <a:gd name="connsiteX163" fmla="*/ 1016799 w 1616874"/>
              <a:gd name="connsiteY163" fmla="*/ 3376914 h 3762230"/>
              <a:gd name="connsiteX164" fmla="*/ 1000130 w 1616874"/>
              <a:gd name="connsiteY164" fmla="*/ 3412631 h 3762230"/>
              <a:gd name="connsiteX165" fmla="*/ 1035849 w 1616874"/>
              <a:gd name="connsiteY165" fmla="*/ 3498356 h 3762230"/>
              <a:gd name="connsiteX166" fmla="*/ 1009654 w 1616874"/>
              <a:gd name="connsiteY166" fmla="*/ 3574555 h 3762230"/>
              <a:gd name="connsiteX167" fmla="*/ 940597 w 1616874"/>
              <a:gd name="connsiteY167" fmla="*/ 3648375 h 3762230"/>
              <a:gd name="connsiteX168" fmla="*/ 847729 w 1616874"/>
              <a:gd name="connsiteY168" fmla="*/ 3638849 h 3762230"/>
              <a:gd name="connsiteX169" fmla="*/ 576267 w 1616874"/>
              <a:gd name="connsiteY169" fmla="*/ 3753148 h 3762230"/>
              <a:gd name="connsiteX170" fmla="*/ 452442 w 1616874"/>
              <a:gd name="connsiteY170" fmla="*/ 3755529 h 3762230"/>
              <a:gd name="connsiteX171" fmla="*/ 223843 w 1616874"/>
              <a:gd name="connsiteY171" fmla="*/ 3610273 h 3762230"/>
              <a:gd name="connsiteX172" fmla="*/ 185742 w 1616874"/>
              <a:gd name="connsiteY172" fmla="*/ 3522166 h 3762230"/>
              <a:gd name="connsiteX173" fmla="*/ 130973 w 1616874"/>
              <a:gd name="connsiteY173" fmla="*/ 3467398 h 3762230"/>
              <a:gd name="connsiteX174" fmla="*/ 133355 w 1616874"/>
              <a:gd name="connsiteY174" fmla="*/ 3436441 h 3762230"/>
              <a:gd name="connsiteX175" fmla="*/ 5 w 1616874"/>
              <a:gd name="connsiteY175" fmla="*/ 3376909 h 3762230"/>
              <a:gd name="connsiteX0" fmla="*/ 107508 w 1626746"/>
              <a:gd name="connsiteY0" fmla="*/ 1524311 h 3762230"/>
              <a:gd name="connsiteX1" fmla="*/ 131321 w 1626746"/>
              <a:gd name="connsiteY1" fmla="*/ 1486211 h 3762230"/>
              <a:gd name="connsiteX2" fmla="*/ 136083 w 1626746"/>
              <a:gd name="connsiteY2" fmla="*/ 1471923 h 3762230"/>
              <a:gd name="connsiteX3" fmla="*/ 155133 w 1626746"/>
              <a:gd name="connsiteY3" fmla="*/ 1438586 h 3762230"/>
              <a:gd name="connsiteX4" fmla="*/ 169421 w 1626746"/>
              <a:gd name="connsiteY4" fmla="*/ 1424298 h 3762230"/>
              <a:gd name="connsiteX5" fmla="*/ 188471 w 1626746"/>
              <a:gd name="connsiteY5" fmla="*/ 1395723 h 3762230"/>
              <a:gd name="connsiteX6" fmla="*/ 193233 w 1626746"/>
              <a:gd name="connsiteY6" fmla="*/ 1371911 h 3762230"/>
              <a:gd name="connsiteX7" fmla="*/ 226571 w 1626746"/>
              <a:gd name="connsiteY7" fmla="*/ 1338573 h 3762230"/>
              <a:gd name="connsiteX8" fmla="*/ 255146 w 1626746"/>
              <a:gd name="connsiteY8" fmla="*/ 1333811 h 3762230"/>
              <a:gd name="connsiteX9" fmla="*/ 264671 w 1626746"/>
              <a:gd name="connsiteY9" fmla="*/ 1305236 h 3762230"/>
              <a:gd name="connsiteX10" fmla="*/ 274196 w 1626746"/>
              <a:gd name="connsiteY10" fmla="*/ 1252848 h 3762230"/>
              <a:gd name="connsiteX11" fmla="*/ 264671 w 1626746"/>
              <a:gd name="connsiteY11" fmla="*/ 1176648 h 3762230"/>
              <a:gd name="connsiteX12" fmla="*/ 255146 w 1626746"/>
              <a:gd name="connsiteY12" fmla="*/ 1148073 h 3762230"/>
              <a:gd name="connsiteX13" fmla="*/ 250383 w 1626746"/>
              <a:gd name="connsiteY13" fmla="*/ 1114736 h 3762230"/>
              <a:gd name="connsiteX14" fmla="*/ 240858 w 1626746"/>
              <a:gd name="connsiteY14" fmla="*/ 1095686 h 3762230"/>
              <a:gd name="connsiteX15" fmla="*/ 236096 w 1626746"/>
              <a:gd name="connsiteY15" fmla="*/ 1081398 h 3762230"/>
              <a:gd name="connsiteX16" fmla="*/ 240858 w 1626746"/>
              <a:gd name="connsiteY16" fmla="*/ 986148 h 3762230"/>
              <a:gd name="connsiteX17" fmla="*/ 245621 w 1626746"/>
              <a:gd name="connsiteY17" fmla="*/ 971861 h 3762230"/>
              <a:gd name="connsiteX18" fmla="*/ 255146 w 1626746"/>
              <a:gd name="connsiteY18" fmla="*/ 957573 h 3762230"/>
              <a:gd name="connsiteX19" fmla="*/ 269433 w 1626746"/>
              <a:gd name="connsiteY19" fmla="*/ 943286 h 3762230"/>
              <a:gd name="connsiteX20" fmla="*/ 283721 w 1626746"/>
              <a:gd name="connsiteY20" fmla="*/ 900423 h 3762230"/>
              <a:gd name="connsiteX21" fmla="*/ 288483 w 1626746"/>
              <a:gd name="connsiteY21" fmla="*/ 886136 h 3762230"/>
              <a:gd name="connsiteX22" fmla="*/ 298008 w 1626746"/>
              <a:gd name="connsiteY22" fmla="*/ 867086 h 3762230"/>
              <a:gd name="connsiteX23" fmla="*/ 312296 w 1626746"/>
              <a:gd name="connsiteY23" fmla="*/ 814698 h 3762230"/>
              <a:gd name="connsiteX24" fmla="*/ 321821 w 1626746"/>
              <a:gd name="connsiteY24" fmla="*/ 781361 h 3762230"/>
              <a:gd name="connsiteX25" fmla="*/ 331346 w 1626746"/>
              <a:gd name="connsiteY25" fmla="*/ 767073 h 3762230"/>
              <a:gd name="connsiteX26" fmla="*/ 350396 w 1626746"/>
              <a:gd name="connsiteY26" fmla="*/ 733736 h 3762230"/>
              <a:gd name="connsiteX27" fmla="*/ 388496 w 1626746"/>
              <a:gd name="connsiteY27" fmla="*/ 714686 h 3762230"/>
              <a:gd name="connsiteX28" fmla="*/ 407546 w 1626746"/>
              <a:gd name="connsiteY28" fmla="*/ 705161 h 3762230"/>
              <a:gd name="connsiteX29" fmla="*/ 421833 w 1626746"/>
              <a:gd name="connsiteY29" fmla="*/ 690873 h 3762230"/>
              <a:gd name="connsiteX30" fmla="*/ 436121 w 1626746"/>
              <a:gd name="connsiteY30" fmla="*/ 681348 h 3762230"/>
              <a:gd name="connsiteX31" fmla="*/ 440883 w 1626746"/>
              <a:gd name="connsiteY31" fmla="*/ 667061 h 3762230"/>
              <a:gd name="connsiteX32" fmla="*/ 455171 w 1626746"/>
              <a:gd name="connsiteY32" fmla="*/ 652773 h 3762230"/>
              <a:gd name="connsiteX33" fmla="*/ 464696 w 1626746"/>
              <a:gd name="connsiteY33" fmla="*/ 638486 h 3762230"/>
              <a:gd name="connsiteX34" fmla="*/ 493271 w 1626746"/>
              <a:gd name="connsiteY34" fmla="*/ 614673 h 3762230"/>
              <a:gd name="connsiteX35" fmla="*/ 502796 w 1626746"/>
              <a:gd name="connsiteY35" fmla="*/ 600386 h 3762230"/>
              <a:gd name="connsiteX36" fmla="*/ 517083 w 1626746"/>
              <a:gd name="connsiteY36" fmla="*/ 581336 h 3762230"/>
              <a:gd name="connsiteX37" fmla="*/ 540896 w 1626746"/>
              <a:gd name="connsiteY37" fmla="*/ 552761 h 3762230"/>
              <a:gd name="connsiteX38" fmla="*/ 559946 w 1626746"/>
              <a:gd name="connsiteY38" fmla="*/ 543236 h 3762230"/>
              <a:gd name="connsiteX39" fmla="*/ 588521 w 1626746"/>
              <a:gd name="connsiteY39" fmla="*/ 509898 h 3762230"/>
              <a:gd name="connsiteX40" fmla="*/ 621858 w 1626746"/>
              <a:gd name="connsiteY40" fmla="*/ 471798 h 3762230"/>
              <a:gd name="connsiteX41" fmla="*/ 664721 w 1626746"/>
              <a:gd name="connsiteY41" fmla="*/ 428936 h 3762230"/>
              <a:gd name="connsiteX42" fmla="*/ 698058 w 1626746"/>
              <a:gd name="connsiteY42" fmla="*/ 395598 h 3762230"/>
              <a:gd name="connsiteX43" fmla="*/ 717108 w 1626746"/>
              <a:gd name="connsiteY43" fmla="*/ 333686 h 3762230"/>
              <a:gd name="connsiteX44" fmla="*/ 736158 w 1626746"/>
              <a:gd name="connsiteY44" fmla="*/ 305111 h 3762230"/>
              <a:gd name="connsiteX45" fmla="*/ 759971 w 1626746"/>
              <a:gd name="connsiteY45" fmla="*/ 271773 h 3762230"/>
              <a:gd name="connsiteX46" fmla="*/ 783783 w 1626746"/>
              <a:gd name="connsiteY46" fmla="*/ 243198 h 3762230"/>
              <a:gd name="connsiteX47" fmla="*/ 798071 w 1626746"/>
              <a:gd name="connsiteY47" fmla="*/ 209861 h 3762230"/>
              <a:gd name="connsiteX48" fmla="*/ 807596 w 1626746"/>
              <a:gd name="connsiteY48" fmla="*/ 181286 h 3762230"/>
              <a:gd name="connsiteX49" fmla="*/ 821883 w 1626746"/>
              <a:gd name="connsiteY49" fmla="*/ 157473 h 3762230"/>
              <a:gd name="connsiteX50" fmla="*/ 850458 w 1626746"/>
              <a:gd name="connsiteY50" fmla="*/ 133661 h 3762230"/>
              <a:gd name="connsiteX51" fmla="*/ 855221 w 1626746"/>
              <a:gd name="connsiteY51" fmla="*/ 119373 h 3762230"/>
              <a:gd name="connsiteX52" fmla="*/ 840933 w 1626746"/>
              <a:gd name="connsiteY52" fmla="*/ 90798 h 3762230"/>
              <a:gd name="connsiteX53" fmla="*/ 836171 w 1626746"/>
              <a:gd name="connsiteY53" fmla="*/ 76511 h 3762230"/>
              <a:gd name="connsiteX54" fmla="*/ 864746 w 1626746"/>
              <a:gd name="connsiteY54" fmla="*/ 90798 h 3762230"/>
              <a:gd name="connsiteX55" fmla="*/ 874271 w 1626746"/>
              <a:gd name="connsiteY55" fmla="*/ 105086 h 3762230"/>
              <a:gd name="connsiteX56" fmla="*/ 864746 w 1626746"/>
              <a:gd name="connsiteY56" fmla="*/ 71748 h 3762230"/>
              <a:gd name="connsiteX57" fmla="*/ 855221 w 1626746"/>
              <a:gd name="connsiteY57" fmla="*/ 57461 h 3762230"/>
              <a:gd name="connsiteX58" fmla="*/ 850458 w 1626746"/>
              <a:gd name="connsiteY58" fmla="*/ 43173 h 3762230"/>
              <a:gd name="connsiteX59" fmla="*/ 840933 w 1626746"/>
              <a:gd name="connsiteY59" fmla="*/ 28886 h 3762230"/>
              <a:gd name="connsiteX60" fmla="*/ 859983 w 1626746"/>
              <a:gd name="connsiteY60" fmla="*/ 38411 h 3762230"/>
              <a:gd name="connsiteX61" fmla="*/ 874271 w 1626746"/>
              <a:gd name="connsiteY61" fmla="*/ 43173 h 3762230"/>
              <a:gd name="connsiteX62" fmla="*/ 888558 w 1626746"/>
              <a:gd name="connsiteY62" fmla="*/ 43173 h 3762230"/>
              <a:gd name="connsiteX63" fmla="*/ 874271 w 1626746"/>
              <a:gd name="connsiteY63" fmla="*/ 14598 h 3762230"/>
              <a:gd name="connsiteX64" fmla="*/ 869508 w 1626746"/>
              <a:gd name="connsiteY64" fmla="*/ 311 h 3762230"/>
              <a:gd name="connsiteX65" fmla="*/ 912371 w 1626746"/>
              <a:gd name="connsiteY65" fmla="*/ 19361 h 3762230"/>
              <a:gd name="connsiteX66" fmla="*/ 921896 w 1626746"/>
              <a:gd name="connsiteY66" fmla="*/ 33648 h 3762230"/>
              <a:gd name="connsiteX67" fmla="*/ 964758 w 1626746"/>
              <a:gd name="connsiteY67" fmla="*/ 62223 h 3762230"/>
              <a:gd name="connsiteX68" fmla="*/ 983808 w 1626746"/>
              <a:gd name="connsiteY68" fmla="*/ 71748 h 3762230"/>
              <a:gd name="connsiteX69" fmla="*/ 998096 w 1626746"/>
              <a:gd name="connsiteY69" fmla="*/ 86036 h 3762230"/>
              <a:gd name="connsiteX70" fmla="*/ 1012383 w 1626746"/>
              <a:gd name="connsiteY70" fmla="*/ 90798 h 3762230"/>
              <a:gd name="connsiteX71" fmla="*/ 1055246 w 1626746"/>
              <a:gd name="connsiteY71" fmla="*/ 105086 h 3762230"/>
              <a:gd name="connsiteX72" fmla="*/ 1074296 w 1626746"/>
              <a:gd name="connsiteY72" fmla="*/ 114611 h 3762230"/>
              <a:gd name="connsiteX73" fmla="*/ 1093346 w 1626746"/>
              <a:gd name="connsiteY73" fmla="*/ 143186 h 3762230"/>
              <a:gd name="connsiteX74" fmla="*/ 1136208 w 1626746"/>
              <a:gd name="connsiteY74" fmla="*/ 176523 h 3762230"/>
              <a:gd name="connsiteX75" fmla="*/ 1155258 w 1626746"/>
              <a:gd name="connsiteY75" fmla="*/ 205098 h 3762230"/>
              <a:gd name="connsiteX76" fmla="*/ 1198121 w 1626746"/>
              <a:gd name="connsiteY76" fmla="*/ 252723 h 3762230"/>
              <a:gd name="connsiteX77" fmla="*/ 1217171 w 1626746"/>
              <a:gd name="connsiteY77" fmla="*/ 281298 h 3762230"/>
              <a:gd name="connsiteX78" fmla="*/ 1221933 w 1626746"/>
              <a:gd name="connsiteY78" fmla="*/ 300348 h 3762230"/>
              <a:gd name="connsiteX79" fmla="*/ 1245746 w 1626746"/>
              <a:gd name="connsiteY79" fmla="*/ 343211 h 3762230"/>
              <a:gd name="connsiteX80" fmla="*/ 1274321 w 1626746"/>
              <a:gd name="connsiteY80" fmla="*/ 362261 h 3762230"/>
              <a:gd name="connsiteX81" fmla="*/ 1312421 w 1626746"/>
              <a:gd name="connsiteY81" fmla="*/ 371786 h 3762230"/>
              <a:gd name="connsiteX82" fmla="*/ 1321946 w 1626746"/>
              <a:gd name="connsiteY82" fmla="*/ 386073 h 3762230"/>
              <a:gd name="connsiteX83" fmla="*/ 1345758 w 1626746"/>
              <a:gd name="connsiteY83" fmla="*/ 414648 h 3762230"/>
              <a:gd name="connsiteX84" fmla="*/ 1355283 w 1626746"/>
              <a:gd name="connsiteY84" fmla="*/ 443223 h 3762230"/>
              <a:gd name="connsiteX85" fmla="*/ 1360046 w 1626746"/>
              <a:gd name="connsiteY85" fmla="*/ 457511 h 3762230"/>
              <a:gd name="connsiteX86" fmla="*/ 1369571 w 1626746"/>
              <a:gd name="connsiteY86" fmla="*/ 476561 h 3762230"/>
              <a:gd name="connsiteX87" fmla="*/ 1398146 w 1626746"/>
              <a:gd name="connsiteY87" fmla="*/ 519423 h 3762230"/>
              <a:gd name="connsiteX88" fmla="*/ 1407671 w 1626746"/>
              <a:gd name="connsiteY88" fmla="*/ 533711 h 3762230"/>
              <a:gd name="connsiteX89" fmla="*/ 1412433 w 1626746"/>
              <a:gd name="connsiteY89" fmla="*/ 547998 h 3762230"/>
              <a:gd name="connsiteX90" fmla="*/ 1426721 w 1626746"/>
              <a:gd name="connsiteY90" fmla="*/ 557523 h 3762230"/>
              <a:gd name="connsiteX91" fmla="*/ 1479108 w 1626746"/>
              <a:gd name="connsiteY91" fmla="*/ 581336 h 3762230"/>
              <a:gd name="connsiteX92" fmla="*/ 1498158 w 1626746"/>
              <a:gd name="connsiteY92" fmla="*/ 590861 h 3762230"/>
              <a:gd name="connsiteX93" fmla="*/ 1526733 w 1626746"/>
              <a:gd name="connsiteY93" fmla="*/ 600386 h 3762230"/>
              <a:gd name="connsiteX94" fmla="*/ 1569596 w 1626746"/>
              <a:gd name="connsiteY94" fmla="*/ 595623 h 3762230"/>
              <a:gd name="connsiteX95" fmla="*/ 1583883 w 1626746"/>
              <a:gd name="connsiteY95" fmla="*/ 590861 h 3762230"/>
              <a:gd name="connsiteX96" fmla="*/ 1593408 w 1626746"/>
              <a:gd name="connsiteY96" fmla="*/ 576573 h 3762230"/>
              <a:gd name="connsiteX97" fmla="*/ 1612458 w 1626746"/>
              <a:gd name="connsiteY97" fmla="*/ 571811 h 3762230"/>
              <a:gd name="connsiteX98" fmla="*/ 1626746 w 1626746"/>
              <a:gd name="connsiteY98" fmla="*/ 567048 h 3762230"/>
              <a:gd name="connsiteX99" fmla="*/ 1617221 w 1626746"/>
              <a:gd name="connsiteY99" fmla="*/ 705161 h 3762230"/>
              <a:gd name="connsiteX100" fmla="*/ 1612458 w 1626746"/>
              <a:gd name="connsiteY100" fmla="*/ 719448 h 3762230"/>
              <a:gd name="connsiteX101" fmla="*/ 1593408 w 1626746"/>
              <a:gd name="connsiteY101" fmla="*/ 748023 h 3762230"/>
              <a:gd name="connsiteX102" fmla="*/ 1574358 w 1626746"/>
              <a:gd name="connsiteY102" fmla="*/ 786123 h 3762230"/>
              <a:gd name="connsiteX103" fmla="*/ 1564833 w 1626746"/>
              <a:gd name="connsiteY103" fmla="*/ 824223 h 3762230"/>
              <a:gd name="connsiteX104" fmla="*/ 1555308 w 1626746"/>
              <a:gd name="connsiteY104" fmla="*/ 909948 h 3762230"/>
              <a:gd name="connsiteX105" fmla="*/ 1545783 w 1626746"/>
              <a:gd name="connsiteY105" fmla="*/ 1014723 h 3762230"/>
              <a:gd name="connsiteX106" fmla="*/ 1536258 w 1626746"/>
              <a:gd name="connsiteY106" fmla="*/ 1090923 h 3762230"/>
              <a:gd name="connsiteX107" fmla="*/ 1521971 w 1626746"/>
              <a:gd name="connsiteY107" fmla="*/ 1119498 h 3762230"/>
              <a:gd name="connsiteX108" fmla="*/ 1507683 w 1626746"/>
              <a:gd name="connsiteY108" fmla="*/ 1148073 h 3762230"/>
              <a:gd name="connsiteX109" fmla="*/ 1502921 w 1626746"/>
              <a:gd name="connsiteY109" fmla="*/ 1162361 h 3762230"/>
              <a:gd name="connsiteX110" fmla="*/ 1445771 w 1626746"/>
              <a:gd name="connsiteY110" fmla="*/ 1148073 h 3762230"/>
              <a:gd name="connsiteX111" fmla="*/ 1421958 w 1626746"/>
              <a:gd name="connsiteY111" fmla="*/ 1143311 h 3762230"/>
              <a:gd name="connsiteX112" fmla="*/ 1393383 w 1626746"/>
              <a:gd name="connsiteY112" fmla="*/ 1133786 h 3762230"/>
              <a:gd name="connsiteX113" fmla="*/ 1331471 w 1626746"/>
              <a:gd name="connsiteY113" fmla="*/ 1138548 h 3762230"/>
              <a:gd name="connsiteX114" fmla="*/ 1321946 w 1626746"/>
              <a:gd name="connsiteY114" fmla="*/ 1167123 h 3762230"/>
              <a:gd name="connsiteX115" fmla="*/ 1312421 w 1626746"/>
              <a:gd name="connsiteY115" fmla="*/ 1186173 h 3762230"/>
              <a:gd name="connsiteX116" fmla="*/ 1302896 w 1626746"/>
              <a:gd name="connsiteY116" fmla="*/ 1214748 h 3762230"/>
              <a:gd name="connsiteX117" fmla="*/ 1298133 w 1626746"/>
              <a:gd name="connsiteY117" fmla="*/ 1281423 h 3762230"/>
              <a:gd name="connsiteX118" fmla="*/ 1283846 w 1626746"/>
              <a:gd name="connsiteY118" fmla="*/ 1300473 h 3762230"/>
              <a:gd name="connsiteX119" fmla="*/ 1298133 w 1626746"/>
              <a:gd name="connsiteY119" fmla="*/ 1333811 h 3762230"/>
              <a:gd name="connsiteX120" fmla="*/ 1307658 w 1626746"/>
              <a:gd name="connsiteY120" fmla="*/ 1348098 h 3762230"/>
              <a:gd name="connsiteX121" fmla="*/ 1317183 w 1626746"/>
              <a:gd name="connsiteY121" fmla="*/ 1381436 h 3762230"/>
              <a:gd name="connsiteX122" fmla="*/ 1326708 w 1626746"/>
              <a:gd name="connsiteY122" fmla="*/ 1400486 h 3762230"/>
              <a:gd name="connsiteX123" fmla="*/ 1331471 w 1626746"/>
              <a:gd name="connsiteY123" fmla="*/ 1467161 h 3762230"/>
              <a:gd name="connsiteX124" fmla="*/ 1336233 w 1626746"/>
              <a:gd name="connsiteY124" fmla="*/ 1486211 h 3762230"/>
              <a:gd name="connsiteX125" fmla="*/ 1340996 w 1626746"/>
              <a:gd name="connsiteY125" fmla="*/ 1510023 h 3762230"/>
              <a:gd name="connsiteX126" fmla="*/ 1336233 w 1626746"/>
              <a:gd name="connsiteY126" fmla="*/ 1557648 h 3762230"/>
              <a:gd name="connsiteX127" fmla="*/ 1317183 w 1626746"/>
              <a:gd name="connsiteY127" fmla="*/ 1605273 h 3762230"/>
              <a:gd name="connsiteX128" fmla="*/ 1312421 w 1626746"/>
              <a:gd name="connsiteY128" fmla="*/ 1676711 h 3762230"/>
              <a:gd name="connsiteX129" fmla="*/ 1302896 w 1626746"/>
              <a:gd name="connsiteY129" fmla="*/ 1710048 h 3762230"/>
              <a:gd name="connsiteX130" fmla="*/ 1293371 w 1626746"/>
              <a:gd name="connsiteY130" fmla="*/ 1748148 h 3762230"/>
              <a:gd name="connsiteX131" fmla="*/ 1298133 w 1626746"/>
              <a:gd name="connsiteY131" fmla="*/ 1833873 h 3762230"/>
              <a:gd name="connsiteX132" fmla="*/ 1307658 w 1626746"/>
              <a:gd name="connsiteY132" fmla="*/ 1867211 h 3762230"/>
              <a:gd name="connsiteX133" fmla="*/ 1312421 w 1626746"/>
              <a:gd name="connsiteY133" fmla="*/ 1886261 h 3762230"/>
              <a:gd name="connsiteX134" fmla="*/ 1326708 w 1626746"/>
              <a:gd name="connsiteY134" fmla="*/ 1933886 h 3762230"/>
              <a:gd name="connsiteX135" fmla="*/ 1331471 w 1626746"/>
              <a:gd name="connsiteY135" fmla="*/ 2124386 h 3762230"/>
              <a:gd name="connsiteX136" fmla="*/ 1340996 w 1626746"/>
              <a:gd name="connsiteY136" fmla="*/ 2186298 h 3762230"/>
              <a:gd name="connsiteX137" fmla="*/ 1350521 w 1626746"/>
              <a:gd name="connsiteY137" fmla="*/ 2200586 h 3762230"/>
              <a:gd name="connsiteX138" fmla="*/ 1355283 w 1626746"/>
              <a:gd name="connsiteY138" fmla="*/ 2214873 h 3762230"/>
              <a:gd name="connsiteX139" fmla="*/ 1364808 w 1626746"/>
              <a:gd name="connsiteY139" fmla="*/ 2233923 h 3762230"/>
              <a:gd name="connsiteX140" fmla="*/ 1379096 w 1626746"/>
              <a:gd name="connsiteY140" fmla="*/ 2276786 h 3762230"/>
              <a:gd name="connsiteX141" fmla="*/ 1371952 w 1626746"/>
              <a:gd name="connsiteY141" fmla="*/ 2364892 h 3762230"/>
              <a:gd name="connsiteX142" fmla="*/ 1310040 w 1626746"/>
              <a:gd name="connsiteY142" fmla="*/ 2422042 h 3762230"/>
              <a:gd name="connsiteX143" fmla="*/ 1207646 w 1626746"/>
              <a:gd name="connsiteY143" fmla="*/ 2464906 h 3762230"/>
              <a:gd name="connsiteX144" fmla="*/ 1160020 w 1626746"/>
              <a:gd name="connsiteY144" fmla="*/ 2555392 h 3762230"/>
              <a:gd name="connsiteX145" fmla="*/ 1169545 w 1626746"/>
              <a:gd name="connsiteY145" fmla="*/ 2610161 h 3762230"/>
              <a:gd name="connsiteX146" fmla="*/ 1150495 w 1626746"/>
              <a:gd name="connsiteY146" fmla="*/ 2662548 h 3762230"/>
              <a:gd name="connsiteX147" fmla="*/ 1179071 w 1626746"/>
              <a:gd name="connsiteY147" fmla="*/ 2743510 h 3762230"/>
              <a:gd name="connsiteX148" fmla="*/ 1271939 w 1626746"/>
              <a:gd name="connsiteY148" fmla="*/ 2750652 h 3762230"/>
              <a:gd name="connsiteX149" fmla="*/ 1300514 w 1626746"/>
              <a:gd name="connsiteY149" fmla="*/ 2803040 h 3762230"/>
              <a:gd name="connsiteX150" fmla="*/ 1283845 w 1626746"/>
              <a:gd name="connsiteY150" fmla="*/ 2855426 h 3762230"/>
              <a:gd name="connsiteX151" fmla="*/ 1326708 w 1626746"/>
              <a:gd name="connsiteY151" fmla="*/ 2872095 h 3762230"/>
              <a:gd name="connsiteX152" fmla="*/ 1340996 w 1626746"/>
              <a:gd name="connsiteY152" fmla="*/ 2922101 h 3762230"/>
              <a:gd name="connsiteX153" fmla="*/ 1321946 w 1626746"/>
              <a:gd name="connsiteY153" fmla="*/ 2945912 h 3762230"/>
              <a:gd name="connsiteX154" fmla="*/ 1362427 w 1626746"/>
              <a:gd name="connsiteY154" fmla="*/ 2962581 h 3762230"/>
              <a:gd name="connsiteX155" fmla="*/ 1383858 w 1626746"/>
              <a:gd name="connsiteY155" fmla="*/ 3017349 h 3762230"/>
              <a:gd name="connsiteX156" fmla="*/ 1360045 w 1626746"/>
              <a:gd name="connsiteY156" fmla="*/ 3026874 h 3762230"/>
              <a:gd name="connsiteX157" fmla="*/ 1333852 w 1626746"/>
              <a:gd name="connsiteY157" fmla="*/ 3010204 h 3762230"/>
              <a:gd name="connsiteX158" fmla="*/ 1067152 w 1626746"/>
              <a:gd name="connsiteY158" fmla="*/ 3060210 h 3762230"/>
              <a:gd name="connsiteX159" fmla="*/ 1074296 w 1626746"/>
              <a:gd name="connsiteY159" fmla="*/ 3095929 h 3762230"/>
              <a:gd name="connsiteX160" fmla="*/ 1012383 w 1626746"/>
              <a:gd name="connsiteY160" fmla="*/ 3103072 h 3762230"/>
              <a:gd name="connsiteX161" fmla="*/ 1033814 w 1626746"/>
              <a:gd name="connsiteY161" fmla="*/ 3222133 h 3762230"/>
              <a:gd name="connsiteX162" fmla="*/ 1000477 w 1626746"/>
              <a:gd name="connsiteY162" fmla="*/ 3286427 h 3762230"/>
              <a:gd name="connsiteX163" fmla="*/ 1026671 w 1626746"/>
              <a:gd name="connsiteY163" fmla="*/ 3376914 h 3762230"/>
              <a:gd name="connsiteX164" fmla="*/ 1010002 w 1626746"/>
              <a:gd name="connsiteY164" fmla="*/ 3412631 h 3762230"/>
              <a:gd name="connsiteX165" fmla="*/ 1045721 w 1626746"/>
              <a:gd name="connsiteY165" fmla="*/ 3498356 h 3762230"/>
              <a:gd name="connsiteX166" fmla="*/ 1019526 w 1626746"/>
              <a:gd name="connsiteY166" fmla="*/ 3574555 h 3762230"/>
              <a:gd name="connsiteX167" fmla="*/ 950469 w 1626746"/>
              <a:gd name="connsiteY167" fmla="*/ 3648375 h 3762230"/>
              <a:gd name="connsiteX168" fmla="*/ 857601 w 1626746"/>
              <a:gd name="connsiteY168" fmla="*/ 3638849 h 3762230"/>
              <a:gd name="connsiteX169" fmla="*/ 586139 w 1626746"/>
              <a:gd name="connsiteY169" fmla="*/ 3753148 h 3762230"/>
              <a:gd name="connsiteX170" fmla="*/ 462314 w 1626746"/>
              <a:gd name="connsiteY170" fmla="*/ 3755529 h 3762230"/>
              <a:gd name="connsiteX171" fmla="*/ 233715 w 1626746"/>
              <a:gd name="connsiteY171" fmla="*/ 3610273 h 3762230"/>
              <a:gd name="connsiteX172" fmla="*/ 195614 w 1626746"/>
              <a:gd name="connsiteY172" fmla="*/ 3522166 h 3762230"/>
              <a:gd name="connsiteX173" fmla="*/ 140845 w 1626746"/>
              <a:gd name="connsiteY173" fmla="*/ 3467398 h 3762230"/>
              <a:gd name="connsiteX174" fmla="*/ 143227 w 1626746"/>
              <a:gd name="connsiteY174" fmla="*/ 3436441 h 3762230"/>
              <a:gd name="connsiteX175" fmla="*/ 9877 w 1626746"/>
              <a:gd name="connsiteY175" fmla="*/ 3376909 h 3762230"/>
              <a:gd name="connsiteX176" fmla="*/ 9877 w 1626746"/>
              <a:gd name="connsiteY176" fmla="*/ 3379291 h 3762230"/>
              <a:gd name="connsiteX0" fmla="*/ 111929 w 1631167"/>
              <a:gd name="connsiteY0" fmla="*/ 1524311 h 3762230"/>
              <a:gd name="connsiteX1" fmla="*/ 135742 w 1631167"/>
              <a:gd name="connsiteY1" fmla="*/ 1486211 h 3762230"/>
              <a:gd name="connsiteX2" fmla="*/ 140504 w 1631167"/>
              <a:gd name="connsiteY2" fmla="*/ 1471923 h 3762230"/>
              <a:gd name="connsiteX3" fmla="*/ 159554 w 1631167"/>
              <a:gd name="connsiteY3" fmla="*/ 1438586 h 3762230"/>
              <a:gd name="connsiteX4" fmla="*/ 173842 w 1631167"/>
              <a:gd name="connsiteY4" fmla="*/ 1424298 h 3762230"/>
              <a:gd name="connsiteX5" fmla="*/ 192892 w 1631167"/>
              <a:gd name="connsiteY5" fmla="*/ 1395723 h 3762230"/>
              <a:gd name="connsiteX6" fmla="*/ 197654 w 1631167"/>
              <a:gd name="connsiteY6" fmla="*/ 1371911 h 3762230"/>
              <a:gd name="connsiteX7" fmla="*/ 230992 w 1631167"/>
              <a:gd name="connsiteY7" fmla="*/ 1338573 h 3762230"/>
              <a:gd name="connsiteX8" fmla="*/ 259567 w 1631167"/>
              <a:gd name="connsiteY8" fmla="*/ 1333811 h 3762230"/>
              <a:gd name="connsiteX9" fmla="*/ 269092 w 1631167"/>
              <a:gd name="connsiteY9" fmla="*/ 1305236 h 3762230"/>
              <a:gd name="connsiteX10" fmla="*/ 278617 w 1631167"/>
              <a:gd name="connsiteY10" fmla="*/ 1252848 h 3762230"/>
              <a:gd name="connsiteX11" fmla="*/ 269092 w 1631167"/>
              <a:gd name="connsiteY11" fmla="*/ 1176648 h 3762230"/>
              <a:gd name="connsiteX12" fmla="*/ 259567 w 1631167"/>
              <a:gd name="connsiteY12" fmla="*/ 1148073 h 3762230"/>
              <a:gd name="connsiteX13" fmla="*/ 254804 w 1631167"/>
              <a:gd name="connsiteY13" fmla="*/ 1114736 h 3762230"/>
              <a:gd name="connsiteX14" fmla="*/ 245279 w 1631167"/>
              <a:gd name="connsiteY14" fmla="*/ 1095686 h 3762230"/>
              <a:gd name="connsiteX15" fmla="*/ 240517 w 1631167"/>
              <a:gd name="connsiteY15" fmla="*/ 1081398 h 3762230"/>
              <a:gd name="connsiteX16" fmla="*/ 245279 w 1631167"/>
              <a:gd name="connsiteY16" fmla="*/ 986148 h 3762230"/>
              <a:gd name="connsiteX17" fmla="*/ 250042 w 1631167"/>
              <a:gd name="connsiteY17" fmla="*/ 971861 h 3762230"/>
              <a:gd name="connsiteX18" fmla="*/ 259567 w 1631167"/>
              <a:gd name="connsiteY18" fmla="*/ 957573 h 3762230"/>
              <a:gd name="connsiteX19" fmla="*/ 273854 w 1631167"/>
              <a:gd name="connsiteY19" fmla="*/ 943286 h 3762230"/>
              <a:gd name="connsiteX20" fmla="*/ 288142 w 1631167"/>
              <a:gd name="connsiteY20" fmla="*/ 900423 h 3762230"/>
              <a:gd name="connsiteX21" fmla="*/ 292904 w 1631167"/>
              <a:gd name="connsiteY21" fmla="*/ 886136 h 3762230"/>
              <a:gd name="connsiteX22" fmla="*/ 302429 w 1631167"/>
              <a:gd name="connsiteY22" fmla="*/ 867086 h 3762230"/>
              <a:gd name="connsiteX23" fmla="*/ 316717 w 1631167"/>
              <a:gd name="connsiteY23" fmla="*/ 814698 h 3762230"/>
              <a:gd name="connsiteX24" fmla="*/ 326242 w 1631167"/>
              <a:gd name="connsiteY24" fmla="*/ 781361 h 3762230"/>
              <a:gd name="connsiteX25" fmla="*/ 335767 w 1631167"/>
              <a:gd name="connsiteY25" fmla="*/ 767073 h 3762230"/>
              <a:gd name="connsiteX26" fmla="*/ 354817 w 1631167"/>
              <a:gd name="connsiteY26" fmla="*/ 733736 h 3762230"/>
              <a:gd name="connsiteX27" fmla="*/ 392917 w 1631167"/>
              <a:gd name="connsiteY27" fmla="*/ 714686 h 3762230"/>
              <a:gd name="connsiteX28" fmla="*/ 411967 w 1631167"/>
              <a:gd name="connsiteY28" fmla="*/ 705161 h 3762230"/>
              <a:gd name="connsiteX29" fmla="*/ 426254 w 1631167"/>
              <a:gd name="connsiteY29" fmla="*/ 690873 h 3762230"/>
              <a:gd name="connsiteX30" fmla="*/ 440542 w 1631167"/>
              <a:gd name="connsiteY30" fmla="*/ 681348 h 3762230"/>
              <a:gd name="connsiteX31" fmla="*/ 445304 w 1631167"/>
              <a:gd name="connsiteY31" fmla="*/ 667061 h 3762230"/>
              <a:gd name="connsiteX32" fmla="*/ 459592 w 1631167"/>
              <a:gd name="connsiteY32" fmla="*/ 652773 h 3762230"/>
              <a:gd name="connsiteX33" fmla="*/ 469117 w 1631167"/>
              <a:gd name="connsiteY33" fmla="*/ 638486 h 3762230"/>
              <a:gd name="connsiteX34" fmla="*/ 497692 w 1631167"/>
              <a:gd name="connsiteY34" fmla="*/ 614673 h 3762230"/>
              <a:gd name="connsiteX35" fmla="*/ 507217 w 1631167"/>
              <a:gd name="connsiteY35" fmla="*/ 600386 h 3762230"/>
              <a:gd name="connsiteX36" fmla="*/ 521504 w 1631167"/>
              <a:gd name="connsiteY36" fmla="*/ 581336 h 3762230"/>
              <a:gd name="connsiteX37" fmla="*/ 545317 w 1631167"/>
              <a:gd name="connsiteY37" fmla="*/ 552761 h 3762230"/>
              <a:gd name="connsiteX38" fmla="*/ 564367 w 1631167"/>
              <a:gd name="connsiteY38" fmla="*/ 543236 h 3762230"/>
              <a:gd name="connsiteX39" fmla="*/ 592942 w 1631167"/>
              <a:gd name="connsiteY39" fmla="*/ 509898 h 3762230"/>
              <a:gd name="connsiteX40" fmla="*/ 626279 w 1631167"/>
              <a:gd name="connsiteY40" fmla="*/ 471798 h 3762230"/>
              <a:gd name="connsiteX41" fmla="*/ 669142 w 1631167"/>
              <a:gd name="connsiteY41" fmla="*/ 428936 h 3762230"/>
              <a:gd name="connsiteX42" fmla="*/ 702479 w 1631167"/>
              <a:gd name="connsiteY42" fmla="*/ 395598 h 3762230"/>
              <a:gd name="connsiteX43" fmla="*/ 721529 w 1631167"/>
              <a:gd name="connsiteY43" fmla="*/ 333686 h 3762230"/>
              <a:gd name="connsiteX44" fmla="*/ 740579 w 1631167"/>
              <a:gd name="connsiteY44" fmla="*/ 305111 h 3762230"/>
              <a:gd name="connsiteX45" fmla="*/ 764392 w 1631167"/>
              <a:gd name="connsiteY45" fmla="*/ 271773 h 3762230"/>
              <a:gd name="connsiteX46" fmla="*/ 788204 w 1631167"/>
              <a:gd name="connsiteY46" fmla="*/ 243198 h 3762230"/>
              <a:gd name="connsiteX47" fmla="*/ 802492 w 1631167"/>
              <a:gd name="connsiteY47" fmla="*/ 209861 h 3762230"/>
              <a:gd name="connsiteX48" fmla="*/ 812017 w 1631167"/>
              <a:gd name="connsiteY48" fmla="*/ 181286 h 3762230"/>
              <a:gd name="connsiteX49" fmla="*/ 826304 w 1631167"/>
              <a:gd name="connsiteY49" fmla="*/ 157473 h 3762230"/>
              <a:gd name="connsiteX50" fmla="*/ 854879 w 1631167"/>
              <a:gd name="connsiteY50" fmla="*/ 133661 h 3762230"/>
              <a:gd name="connsiteX51" fmla="*/ 859642 w 1631167"/>
              <a:gd name="connsiteY51" fmla="*/ 119373 h 3762230"/>
              <a:gd name="connsiteX52" fmla="*/ 845354 w 1631167"/>
              <a:gd name="connsiteY52" fmla="*/ 90798 h 3762230"/>
              <a:gd name="connsiteX53" fmla="*/ 840592 w 1631167"/>
              <a:gd name="connsiteY53" fmla="*/ 76511 h 3762230"/>
              <a:gd name="connsiteX54" fmla="*/ 869167 w 1631167"/>
              <a:gd name="connsiteY54" fmla="*/ 90798 h 3762230"/>
              <a:gd name="connsiteX55" fmla="*/ 878692 w 1631167"/>
              <a:gd name="connsiteY55" fmla="*/ 105086 h 3762230"/>
              <a:gd name="connsiteX56" fmla="*/ 869167 w 1631167"/>
              <a:gd name="connsiteY56" fmla="*/ 71748 h 3762230"/>
              <a:gd name="connsiteX57" fmla="*/ 859642 w 1631167"/>
              <a:gd name="connsiteY57" fmla="*/ 57461 h 3762230"/>
              <a:gd name="connsiteX58" fmla="*/ 854879 w 1631167"/>
              <a:gd name="connsiteY58" fmla="*/ 43173 h 3762230"/>
              <a:gd name="connsiteX59" fmla="*/ 845354 w 1631167"/>
              <a:gd name="connsiteY59" fmla="*/ 28886 h 3762230"/>
              <a:gd name="connsiteX60" fmla="*/ 864404 w 1631167"/>
              <a:gd name="connsiteY60" fmla="*/ 38411 h 3762230"/>
              <a:gd name="connsiteX61" fmla="*/ 878692 w 1631167"/>
              <a:gd name="connsiteY61" fmla="*/ 43173 h 3762230"/>
              <a:gd name="connsiteX62" fmla="*/ 892979 w 1631167"/>
              <a:gd name="connsiteY62" fmla="*/ 43173 h 3762230"/>
              <a:gd name="connsiteX63" fmla="*/ 878692 w 1631167"/>
              <a:gd name="connsiteY63" fmla="*/ 14598 h 3762230"/>
              <a:gd name="connsiteX64" fmla="*/ 873929 w 1631167"/>
              <a:gd name="connsiteY64" fmla="*/ 311 h 3762230"/>
              <a:gd name="connsiteX65" fmla="*/ 916792 w 1631167"/>
              <a:gd name="connsiteY65" fmla="*/ 19361 h 3762230"/>
              <a:gd name="connsiteX66" fmla="*/ 926317 w 1631167"/>
              <a:gd name="connsiteY66" fmla="*/ 33648 h 3762230"/>
              <a:gd name="connsiteX67" fmla="*/ 969179 w 1631167"/>
              <a:gd name="connsiteY67" fmla="*/ 62223 h 3762230"/>
              <a:gd name="connsiteX68" fmla="*/ 988229 w 1631167"/>
              <a:gd name="connsiteY68" fmla="*/ 71748 h 3762230"/>
              <a:gd name="connsiteX69" fmla="*/ 1002517 w 1631167"/>
              <a:gd name="connsiteY69" fmla="*/ 86036 h 3762230"/>
              <a:gd name="connsiteX70" fmla="*/ 1016804 w 1631167"/>
              <a:gd name="connsiteY70" fmla="*/ 90798 h 3762230"/>
              <a:gd name="connsiteX71" fmla="*/ 1059667 w 1631167"/>
              <a:gd name="connsiteY71" fmla="*/ 105086 h 3762230"/>
              <a:gd name="connsiteX72" fmla="*/ 1078717 w 1631167"/>
              <a:gd name="connsiteY72" fmla="*/ 114611 h 3762230"/>
              <a:gd name="connsiteX73" fmla="*/ 1097767 w 1631167"/>
              <a:gd name="connsiteY73" fmla="*/ 143186 h 3762230"/>
              <a:gd name="connsiteX74" fmla="*/ 1140629 w 1631167"/>
              <a:gd name="connsiteY74" fmla="*/ 176523 h 3762230"/>
              <a:gd name="connsiteX75" fmla="*/ 1159679 w 1631167"/>
              <a:gd name="connsiteY75" fmla="*/ 205098 h 3762230"/>
              <a:gd name="connsiteX76" fmla="*/ 1202542 w 1631167"/>
              <a:gd name="connsiteY76" fmla="*/ 252723 h 3762230"/>
              <a:gd name="connsiteX77" fmla="*/ 1221592 w 1631167"/>
              <a:gd name="connsiteY77" fmla="*/ 281298 h 3762230"/>
              <a:gd name="connsiteX78" fmla="*/ 1226354 w 1631167"/>
              <a:gd name="connsiteY78" fmla="*/ 300348 h 3762230"/>
              <a:gd name="connsiteX79" fmla="*/ 1250167 w 1631167"/>
              <a:gd name="connsiteY79" fmla="*/ 343211 h 3762230"/>
              <a:gd name="connsiteX80" fmla="*/ 1278742 w 1631167"/>
              <a:gd name="connsiteY80" fmla="*/ 362261 h 3762230"/>
              <a:gd name="connsiteX81" fmla="*/ 1316842 w 1631167"/>
              <a:gd name="connsiteY81" fmla="*/ 371786 h 3762230"/>
              <a:gd name="connsiteX82" fmla="*/ 1326367 w 1631167"/>
              <a:gd name="connsiteY82" fmla="*/ 386073 h 3762230"/>
              <a:gd name="connsiteX83" fmla="*/ 1350179 w 1631167"/>
              <a:gd name="connsiteY83" fmla="*/ 414648 h 3762230"/>
              <a:gd name="connsiteX84" fmla="*/ 1359704 w 1631167"/>
              <a:gd name="connsiteY84" fmla="*/ 443223 h 3762230"/>
              <a:gd name="connsiteX85" fmla="*/ 1364467 w 1631167"/>
              <a:gd name="connsiteY85" fmla="*/ 457511 h 3762230"/>
              <a:gd name="connsiteX86" fmla="*/ 1373992 w 1631167"/>
              <a:gd name="connsiteY86" fmla="*/ 476561 h 3762230"/>
              <a:gd name="connsiteX87" fmla="*/ 1402567 w 1631167"/>
              <a:gd name="connsiteY87" fmla="*/ 519423 h 3762230"/>
              <a:gd name="connsiteX88" fmla="*/ 1412092 w 1631167"/>
              <a:gd name="connsiteY88" fmla="*/ 533711 h 3762230"/>
              <a:gd name="connsiteX89" fmla="*/ 1416854 w 1631167"/>
              <a:gd name="connsiteY89" fmla="*/ 547998 h 3762230"/>
              <a:gd name="connsiteX90" fmla="*/ 1431142 w 1631167"/>
              <a:gd name="connsiteY90" fmla="*/ 557523 h 3762230"/>
              <a:gd name="connsiteX91" fmla="*/ 1483529 w 1631167"/>
              <a:gd name="connsiteY91" fmla="*/ 581336 h 3762230"/>
              <a:gd name="connsiteX92" fmla="*/ 1502579 w 1631167"/>
              <a:gd name="connsiteY92" fmla="*/ 590861 h 3762230"/>
              <a:gd name="connsiteX93" fmla="*/ 1531154 w 1631167"/>
              <a:gd name="connsiteY93" fmla="*/ 600386 h 3762230"/>
              <a:gd name="connsiteX94" fmla="*/ 1574017 w 1631167"/>
              <a:gd name="connsiteY94" fmla="*/ 595623 h 3762230"/>
              <a:gd name="connsiteX95" fmla="*/ 1588304 w 1631167"/>
              <a:gd name="connsiteY95" fmla="*/ 590861 h 3762230"/>
              <a:gd name="connsiteX96" fmla="*/ 1597829 w 1631167"/>
              <a:gd name="connsiteY96" fmla="*/ 576573 h 3762230"/>
              <a:gd name="connsiteX97" fmla="*/ 1616879 w 1631167"/>
              <a:gd name="connsiteY97" fmla="*/ 571811 h 3762230"/>
              <a:gd name="connsiteX98" fmla="*/ 1631167 w 1631167"/>
              <a:gd name="connsiteY98" fmla="*/ 567048 h 3762230"/>
              <a:gd name="connsiteX99" fmla="*/ 1621642 w 1631167"/>
              <a:gd name="connsiteY99" fmla="*/ 705161 h 3762230"/>
              <a:gd name="connsiteX100" fmla="*/ 1616879 w 1631167"/>
              <a:gd name="connsiteY100" fmla="*/ 719448 h 3762230"/>
              <a:gd name="connsiteX101" fmla="*/ 1597829 w 1631167"/>
              <a:gd name="connsiteY101" fmla="*/ 748023 h 3762230"/>
              <a:gd name="connsiteX102" fmla="*/ 1578779 w 1631167"/>
              <a:gd name="connsiteY102" fmla="*/ 786123 h 3762230"/>
              <a:gd name="connsiteX103" fmla="*/ 1569254 w 1631167"/>
              <a:gd name="connsiteY103" fmla="*/ 824223 h 3762230"/>
              <a:gd name="connsiteX104" fmla="*/ 1559729 w 1631167"/>
              <a:gd name="connsiteY104" fmla="*/ 909948 h 3762230"/>
              <a:gd name="connsiteX105" fmla="*/ 1550204 w 1631167"/>
              <a:gd name="connsiteY105" fmla="*/ 1014723 h 3762230"/>
              <a:gd name="connsiteX106" fmla="*/ 1540679 w 1631167"/>
              <a:gd name="connsiteY106" fmla="*/ 1090923 h 3762230"/>
              <a:gd name="connsiteX107" fmla="*/ 1526392 w 1631167"/>
              <a:gd name="connsiteY107" fmla="*/ 1119498 h 3762230"/>
              <a:gd name="connsiteX108" fmla="*/ 1512104 w 1631167"/>
              <a:gd name="connsiteY108" fmla="*/ 1148073 h 3762230"/>
              <a:gd name="connsiteX109" fmla="*/ 1507342 w 1631167"/>
              <a:gd name="connsiteY109" fmla="*/ 1162361 h 3762230"/>
              <a:gd name="connsiteX110" fmla="*/ 1450192 w 1631167"/>
              <a:gd name="connsiteY110" fmla="*/ 1148073 h 3762230"/>
              <a:gd name="connsiteX111" fmla="*/ 1426379 w 1631167"/>
              <a:gd name="connsiteY111" fmla="*/ 1143311 h 3762230"/>
              <a:gd name="connsiteX112" fmla="*/ 1397804 w 1631167"/>
              <a:gd name="connsiteY112" fmla="*/ 1133786 h 3762230"/>
              <a:gd name="connsiteX113" fmla="*/ 1335892 w 1631167"/>
              <a:gd name="connsiteY113" fmla="*/ 1138548 h 3762230"/>
              <a:gd name="connsiteX114" fmla="*/ 1326367 w 1631167"/>
              <a:gd name="connsiteY114" fmla="*/ 1167123 h 3762230"/>
              <a:gd name="connsiteX115" fmla="*/ 1316842 w 1631167"/>
              <a:gd name="connsiteY115" fmla="*/ 1186173 h 3762230"/>
              <a:gd name="connsiteX116" fmla="*/ 1307317 w 1631167"/>
              <a:gd name="connsiteY116" fmla="*/ 1214748 h 3762230"/>
              <a:gd name="connsiteX117" fmla="*/ 1302554 w 1631167"/>
              <a:gd name="connsiteY117" fmla="*/ 1281423 h 3762230"/>
              <a:gd name="connsiteX118" fmla="*/ 1288267 w 1631167"/>
              <a:gd name="connsiteY118" fmla="*/ 1300473 h 3762230"/>
              <a:gd name="connsiteX119" fmla="*/ 1302554 w 1631167"/>
              <a:gd name="connsiteY119" fmla="*/ 1333811 h 3762230"/>
              <a:gd name="connsiteX120" fmla="*/ 1312079 w 1631167"/>
              <a:gd name="connsiteY120" fmla="*/ 1348098 h 3762230"/>
              <a:gd name="connsiteX121" fmla="*/ 1321604 w 1631167"/>
              <a:gd name="connsiteY121" fmla="*/ 1381436 h 3762230"/>
              <a:gd name="connsiteX122" fmla="*/ 1331129 w 1631167"/>
              <a:gd name="connsiteY122" fmla="*/ 1400486 h 3762230"/>
              <a:gd name="connsiteX123" fmla="*/ 1335892 w 1631167"/>
              <a:gd name="connsiteY123" fmla="*/ 1467161 h 3762230"/>
              <a:gd name="connsiteX124" fmla="*/ 1340654 w 1631167"/>
              <a:gd name="connsiteY124" fmla="*/ 1486211 h 3762230"/>
              <a:gd name="connsiteX125" fmla="*/ 1345417 w 1631167"/>
              <a:gd name="connsiteY125" fmla="*/ 1510023 h 3762230"/>
              <a:gd name="connsiteX126" fmla="*/ 1340654 w 1631167"/>
              <a:gd name="connsiteY126" fmla="*/ 1557648 h 3762230"/>
              <a:gd name="connsiteX127" fmla="*/ 1321604 w 1631167"/>
              <a:gd name="connsiteY127" fmla="*/ 1605273 h 3762230"/>
              <a:gd name="connsiteX128" fmla="*/ 1316842 w 1631167"/>
              <a:gd name="connsiteY128" fmla="*/ 1676711 h 3762230"/>
              <a:gd name="connsiteX129" fmla="*/ 1307317 w 1631167"/>
              <a:gd name="connsiteY129" fmla="*/ 1710048 h 3762230"/>
              <a:gd name="connsiteX130" fmla="*/ 1297792 w 1631167"/>
              <a:gd name="connsiteY130" fmla="*/ 1748148 h 3762230"/>
              <a:gd name="connsiteX131" fmla="*/ 1302554 w 1631167"/>
              <a:gd name="connsiteY131" fmla="*/ 1833873 h 3762230"/>
              <a:gd name="connsiteX132" fmla="*/ 1312079 w 1631167"/>
              <a:gd name="connsiteY132" fmla="*/ 1867211 h 3762230"/>
              <a:gd name="connsiteX133" fmla="*/ 1316842 w 1631167"/>
              <a:gd name="connsiteY133" fmla="*/ 1886261 h 3762230"/>
              <a:gd name="connsiteX134" fmla="*/ 1331129 w 1631167"/>
              <a:gd name="connsiteY134" fmla="*/ 1933886 h 3762230"/>
              <a:gd name="connsiteX135" fmla="*/ 1335892 w 1631167"/>
              <a:gd name="connsiteY135" fmla="*/ 2124386 h 3762230"/>
              <a:gd name="connsiteX136" fmla="*/ 1345417 w 1631167"/>
              <a:gd name="connsiteY136" fmla="*/ 2186298 h 3762230"/>
              <a:gd name="connsiteX137" fmla="*/ 1354942 w 1631167"/>
              <a:gd name="connsiteY137" fmla="*/ 2200586 h 3762230"/>
              <a:gd name="connsiteX138" fmla="*/ 1359704 w 1631167"/>
              <a:gd name="connsiteY138" fmla="*/ 2214873 h 3762230"/>
              <a:gd name="connsiteX139" fmla="*/ 1369229 w 1631167"/>
              <a:gd name="connsiteY139" fmla="*/ 2233923 h 3762230"/>
              <a:gd name="connsiteX140" fmla="*/ 1383517 w 1631167"/>
              <a:gd name="connsiteY140" fmla="*/ 2276786 h 3762230"/>
              <a:gd name="connsiteX141" fmla="*/ 1376373 w 1631167"/>
              <a:gd name="connsiteY141" fmla="*/ 2364892 h 3762230"/>
              <a:gd name="connsiteX142" fmla="*/ 1314461 w 1631167"/>
              <a:gd name="connsiteY142" fmla="*/ 2422042 h 3762230"/>
              <a:gd name="connsiteX143" fmla="*/ 1212067 w 1631167"/>
              <a:gd name="connsiteY143" fmla="*/ 2464906 h 3762230"/>
              <a:gd name="connsiteX144" fmla="*/ 1164441 w 1631167"/>
              <a:gd name="connsiteY144" fmla="*/ 2555392 h 3762230"/>
              <a:gd name="connsiteX145" fmla="*/ 1173966 w 1631167"/>
              <a:gd name="connsiteY145" fmla="*/ 2610161 h 3762230"/>
              <a:gd name="connsiteX146" fmla="*/ 1154916 w 1631167"/>
              <a:gd name="connsiteY146" fmla="*/ 2662548 h 3762230"/>
              <a:gd name="connsiteX147" fmla="*/ 1183492 w 1631167"/>
              <a:gd name="connsiteY147" fmla="*/ 2743510 h 3762230"/>
              <a:gd name="connsiteX148" fmla="*/ 1276360 w 1631167"/>
              <a:gd name="connsiteY148" fmla="*/ 2750652 h 3762230"/>
              <a:gd name="connsiteX149" fmla="*/ 1304935 w 1631167"/>
              <a:gd name="connsiteY149" fmla="*/ 2803040 h 3762230"/>
              <a:gd name="connsiteX150" fmla="*/ 1288266 w 1631167"/>
              <a:gd name="connsiteY150" fmla="*/ 2855426 h 3762230"/>
              <a:gd name="connsiteX151" fmla="*/ 1331129 w 1631167"/>
              <a:gd name="connsiteY151" fmla="*/ 2872095 h 3762230"/>
              <a:gd name="connsiteX152" fmla="*/ 1345417 w 1631167"/>
              <a:gd name="connsiteY152" fmla="*/ 2922101 h 3762230"/>
              <a:gd name="connsiteX153" fmla="*/ 1326367 w 1631167"/>
              <a:gd name="connsiteY153" fmla="*/ 2945912 h 3762230"/>
              <a:gd name="connsiteX154" fmla="*/ 1366848 w 1631167"/>
              <a:gd name="connsiteY154" fmla="*/ 2962581 h 3762230"/>
              <a:gd name="connsiteX155" fmla="*/ 1388279 w 1631167"/>
              <a:gd name="connsiteY155" fmla="*/ 3017349 h 3762230"/>
              <a:gd name="connsiteX156" fmla="*/ 1364466 w 1631167"/>
              <a:gd name="connsiteY156" fmla="*/ 3026874 h 3762230"/>
              <a:gd name="connsiteX157" fmla="*/ 1338273 w 1631167"/>
              <a:gd name="connsiteY157" fmla="*/ 3010204 h 3762230"/>
              <a:gd name="connsiteX158" fmla="*/ 1071573 w 1631167"/>
              <a:gd name="connsiteY158" fmla="*/ 3060210 h 3762230"/>
              <a:gd name="connsiteX159" fmla="*/ 1078717 w 1631167"/>
              <a:gd name="connsiteY159" fmla="*/ 3095929 h 3762230"/>
              <a:gd name="connsiteX160" fmla="*/ 1016804 w 1631167"/>
              <a:gd name="connsiteY160" fmla="*/ 3103072 h 3762230"/>
              <a:gd name="connsiteX161" fmla="*/ 1038235 w 1631167"/>
              <a:gd name="connsiteY161" fmla="*/ 3222133 h 3762230"/>
              <a:gd name="connsiteX162" fmla="*/ 1004898 w 1631167"/>
              <a:gd name="connsiteY162" fmla="*/ 3286427 h 3762230"/>
              <a:gd name="connsiteX163" fmla="*/ 1031092 w 1631167"/>
              <a:gd name="connsiteY163" fmla="*/ 3376914 h 3762230"/>
              <a:gd name="connsiteX164" fmla="*/ 1014423 w 1631167"/>
              <a:gd name="connsiteY164" fmla="*/ 3412631 h 3762230"/>
              <a:gd name="connsiteX165" fmla="*/ 1050142 w 1631167"/>
              <a:gd name="connsiteY165" fmla="*/ 3498356 h 3762230"/>
              <a:gd name="connsiteX166" fmla="*/ 1023947 w 1631167"/>
              <a:gd name="connsiteY166" fmla="*/ 3574555 h 3762230"/>
              <a:gd name="connsiteX167" fmla="*/ 954890 w 1631167"/>
              <a:gd name="connsiteY167" fmla="*/ 3648375 h 3762230"/>
              <a:gd name="connsiteX168" fmla="*/ 862022 w 1631167"/>
              <a:gd name="connsiteY168" fmla="*/ 3638849 h 3762230"/>
              <a:gd name="connsiteX169" fmla="*/ 590560 w 1631167"/>
              <a:gd name="connsiteY169" fmla="*/ 3753148 h 3762230"/>
              <a:gd name="connsiteX170" fmla="*/ 466735 w 1631167"/>
              <a:gd name="connsiteY170" fmla="*/ 3755529 h 3762230"/>
              <a:gd name="connsiteX171" fmla="*/ 238136 w 1631167"/>
              <a:gd name="connsiteY171" fmla="*/ 3610273 h 3762230"/>
              <a:gd name="connsiteX172" fmla="*/ 200035 w 1631167"/>
              <a:gd name="connsiteY172" fmla="*/ 3522166 h 3762230"/>
              <a:gd name="connsiteX173" fmla="*/ 145266 w 1631167"/>
              <a:gd name="connsiteY173" fmla="*/ 3467398 h 3762230"/>
              <a:gd name="connsiteX174" fmla="*/ 147648 w 1631167"/>
              <a:gd name="connsiteY174" fmla="*/ 3436441 h 3762230"/>
              <a:gd name="connsiteX175" fmla="*/ 14298 w 1631167"/>
              <a:gd name="connsiteY175" fmla="*/ 3376909 h 3762230"/>
              <a:gd name="connsiteX176" fmla="*/ 2392 w 1631167"/>
              <a:gd name="connsiteY176" fmla="*/ 3298329 h 3762230"/>
              <a:gd name="connsiteX0" fmla="*/ 114299 w 1633537"/>
              <a:gd name="connsiteY0" fmla="*/ 1524311 h 3762230"/>
              <a:gd name="connsiteX1" fmla="*/ 138112 w 1633537"/>
              <a:gd name="connsiteY1" fmla="*/ 1486211 h 3762230"/>
              <a:gd name="connsiteX2" fmla="*/ 142874 w 1633537"/>
              <a:gd name="connsiteY2" fmla="*/ 1471923 h 3762230"/>
              <a:gd name="connsiteX3" fmla="*/ 161924 w 1633537"/>
              <a:gd name="connsiteY3" fmla="*/ 1438586 h 3762230"/>
              <a:gd name="connsiteX4" fmla="*/ 176212 w 1633537"/>
              <a:gd name="connsiteY4" fmla="*/ 1424298 h 3762230"/>
              <a:gd name="connsiteX5" fmla="*/ 195262 w 1633537"/>
              <a:gd name="connsiteY5" fmla="*/ 1395723 h 3762230"/>
              <a:gd name="connsiteX6" fmla="*/ 200024 w 1633537"/>
              <a:gd name="connsiteY6" fmla="*/ 1371911 h 3762230"/>
              <a:gd name="connsiteX7" fmla="*/ 233362 w 1633537"/>
              <a:gd name="connsiteY7" fmla="*/ 1338573 h 3762230"/>
              <a:gd name="connsiteX8" fmla="*/ 261937 w 1633537"/>
              <a:gd name="connsiteY8" fmla="*/ 1333811 h 3762230"/>
              <a:gd name="connsiteX9" fmla="*/ 271462 w 1633537"/>
              <a:gd name="connsiteY9" fmla="*/ 1305236 h 3762230"/>
              <a:gd name="connsiteX10" fmla="*/ 280987 w 1633537"/>
              <a:gd name="connsiteY10" fmla="*/ 1252848 h 3762230"/>
              <a:gd name="connsiteX11" fmla="*/ 271462 w 1633537"/>
              <a:gd name="connsiteY11" fmla="*/ 1176648 h 3762230"/>
              <a:gd name="connsiteX12" fmla="*/ 261937 w 1633537"/>
              <a:gd name="connsiteY12" fmla="*/ 1148073 h 3762230"/>
              <a:gd name="connsiteX13" fmla="*/ 257174 w 1633537"/>
              <a:gd name="connsiteY13" fmla="*/ 1114736 h 3762230"/>
              <a:gd name="connsiteX14" fmla="*/ 247649 w 1633537"/>
              <a:gd name="connsiteY14" fmla="*/ 1095686 h 3762230"/>
              <a:gd name="connsiteX15" fmla="*/ 242887 w 1633537"/>
              <a:gd name="connsiteY15" fmla="*/ 1081398 h 3762230"/>
              <a:gd name="connsiteX16" fmla="*/ 247649 w 1633537"/>
              <a:gd name="connsiteY16" fmla="*/ 986148 h 3762230"/>
              <a:gd name="connsiteX17" fmla="*/ 252412 w 1633537"/>
              <a:gd name="connsiteY17" fmla="*/ 971861 h 3762230"/>
              <a:gd name="connsiteX18" fmla="*/ 261937 w 1633537"/>
              <a:gd name="connsiteY18" fmla="*/ 957573 h 3762230"/>
              <a:gd name="connsiteX19" fmla="*/ 276224 w 1633537"/>
              <a:gd name="connsiteY19" fmla="*/ 943286 h 3762230"/>
              <a:gd name="connsiteX20" fmla="*/ 290512 w 1633537"/>
              <a:gd name="connsiteY20" fmla="*/ 900423 h 3762230"/>
              <a:gd name="connsiteX21" fmla="*/ 295274 w 1633537"/>
              <a:gd name="connsiteY21" fmla="*/ 886136 h 3762230"/>
              <a:gd name="connsiteX22" fmla="*/ 304799 w 1633537"/>
              <a:gd name="connsiteY22" fmla="*/ 867086 h 3762230"/>
              <a:gd name="connsiteX23" fmla="*/ 319087 w 1633537"/>
              <a:gd name="connsiteY23" fmla="*/ 814698 h 3762230"/>
              <a:gd name="connsiteX24" fmla="*/ 328612 w 1633537"/>
              <a:gd name="connsiteY24" fmla="*/ 781361 h 3762230"/>
              <a:gd name="connsiteX25" fmla="*/ 338137 w 1633537"/>
              <a:gd name="connsiteY25" fmla="*/ 767073 h 3762230"/>
              <a:gd name="connsiteX26" fmla="*/ 357187 w 1633537"/>
              <a:gd name="connsiteY26" fmla="*/ 733736 h 3762230"/>
              <a:gd name="connsiteX27" fmla="*/ 395287 w 1633537"/>
              <a:gd name="connsiteY27" fmla="*/ 714686 h 3762230"/>
              <a:gd name="connsiteX28" fmla="*/ 414337 w 1633537"/>
              <a:gd name="connsiteY28" fmla="*/ 705161 h 3762230"/>
              <a:gd name="connsiteX29" fmla="*/ 428624 w 1633537"/>
              <a:gd name="connsiteY29" fmla="*/ 690873 h 3762230"/>
              <a:gd name="connsiteX30" fmla="*/ 442912 w 1633537"/>
              <a:gd name="connsiteY30" fmla="*/ 681348 h 3762230"/>
              <a:gd name="connsiteX31" fmla="*/ 447674 w 1633537"/>
              <a:gd name="connsiteY31" fmla="*/ 667061 h 3762230"/>
              <a:gd name="connsiteX32" fmla="*/ 461962 w 1633537"/>
              <a:gd name="connsiteY32" fmla="*/ 652773 h 3762230"/>
              <a:gd name="connsiteX33" fmla="*/ 471487 w 1633537"/>
              <a:gd name="connsiteY33" fmla="*/ 638486 h 3762230"/>
              <a:gd name="connsiteX34" fmla="*/ 500062 w 1633537"/>
              <a:gd name="connsiteY34" fmla="*/ 614673 h 3762230"/>
              <a:gd name="connsiteX35" fmla="*/ 509587 w 1633537"/>
              <a:gd name="connsiteY35" fmla="*/ 600386 h 3762230"/>
              <a:gd name="connsiteX36" fmla="*/ 523874 w 1633537"/>
              <a:gd name="connsiteY36" fmla="*/ 581336 h 3762230"/>
              <a:gd name="connsiteX37" fmla="*/ 547687 w 1633537"/>
              <a:gd name="connsiteY37" fmla="*/ 552761 h 3762230"/>
              <a:gd name="connsiteX38" fmla="*/ 566737 w 1633537"/>
              <a:gd name="connsiteY38" fmla="*/ 543236 h 3762230"/>
              <a:gd name="connsiteX39" fmla="*/ 595312 w 1633537"/>
              <a:gd name="connsiteY39" fmla="*/ 509898 h 3762230"/>
              <a:gd name="connsiteX40" fmla="*/ 628649 w 1633537"/>
              <a:gd name="connsiteY40" fmla="*/ 471798 h 3762230"/>
              <a:gd name="connsiteX41" fmla="*/ 671512 w 1633537"/>
              <a:gd name="connsiteY41" fmla="*/ 428936 h 3762230"/>
              <a:gd name="connsiteX42" fmla="*/ 704849 w 1633537"/>
              <a:gd name="connsiteY42" fmla="*/ 395598 h 3762230"/>
              <a:gd name="connsiteX43" fmla="*/ 723899 w 1633537"/>
              <a:gd name="connsiteY43" fmla="*/ 333686 h 3762230"/>
              <a:gd name="connsiteX44" fmla="*/ 742949 w 1633537"/>
              <a:gd name="connsiteY44" fmla="*/ 305111 h 3762230"/>
              <a:gd name="connsiteX45" fmla="*/ 766762 w 1633537"/>
              <a:gd name="connsiteY45" fmla="*/ 271773 h 3762230"/>
              <a:gd name="connsiteX46" fmla="*/ 790574 w 1633537"/>
              <a:gd name="connsiteY46" fmla="*/ 243198 h 3762230"/>
              <a:gd name="connsiteX47" fmla="*/ 804862 w 1633537"/>
              <a:gd name="connsiteY47" fmla="*/ 209861 h 3762230"/>
              <a:gd name="connsiteX48" fmla="*/ 814387 w 1633537"/>
              <a:gd name="connsiteY48" fmla="*/ 181286 h 3762230"/>
              <a:gd name="connsiteX49" fmla="*/ 828674 w 1633537"/>
              <a:gd name="connsiteY49" fmla="*/ 157473 h 3762230"/>
              <a:gd name="connsiteX50" fmla="*/ 857249 w 1633537"/>
              <a:gd name="connsiteY50" fmla="*/ 133661 h 3762230"/>
              <a:gd name="connsiteX51" fmla="*/ 862012 w 1633537"/>
              <a:gd name="connsiteY51" fmla="*/ 119373 h 3762230"/>
              <a:gd name="connsiteX52" fmla="*/ 847724 w 1633537"/>
              <a:gd name="connsiteY52" fmla="*/ 90798 h 3762230"/>
              <a:gd name="connsiteX53" fmla="*/ 842962 w 1633537"/>
              <a:gd name="connsiteY53" fmla="*/ 76511 h 3762230"/>
              <a:gd name="connsiteX54" fmla="*/ 871537 w 1633537"/>
              <a:gd name="connsiteY54" fmla="*/ 90798 h 3762230"/>
              <a:gd name="connsiteX55" fmla="*/ 881062 w 1633537"/>
              <a:gd name="connsiteY55" fmla="*/ 105086 h 3762230"/>
              <a:gd name="connsiteX56" fmla="*/ 871537 w 1633537"/>
              <a:gd name="connsiteY56" fmla="*/ 71748 h 3762230"/>
              <a:gd name="connsiteX57" fmla="*/ 862012 w 1633537"/>
              <a:gd name="connsiteY57" fmla="*/ 57461 h 3762230"/>
              <a:gd name="connsiteX58" fmla="*/ 857249 w 1633537"/>
              <a:gd name="connsiteY58" fmla="*/ 43173 h 3762230"/>
              <a:gd name="connsiteX59" fmla="*/ 847724 w 1633537"/>
              <a:gd name="connsiteY59" fmla="*/ 28886 h 3762230"/>
              <a:gd name="connsiteX60" fmla="*/ 866774 w 1633537"/>
              <a:gd name="connsiteY60" fmla="*/ 38411 h 3762230"/>
              <a:gd name="connsiteX61" fmla="*/ 881062 w 1633537"/>
              <a:gd name="connsiteY61" fmla="*/ 43173 h 3762230"/>
              <a:gd name="connsiteX62" fmla="*/ 895349 w 1633537"/>
              <a:gd name="connsiteY62" fmla="*/ 43173 h 3762230"/>
              <a:gd name="connsiteX63" fmla="*/ 881062 w 1633537"/>
              <a:gd name="connsiteY63" fmla="*/ 14598 h 3762230"/>
              <a:gd name="connsiteX64" fmla="*/ 876299 w 1633537"/>
              <a:gd name="connsiteY64" fmla="*/ 311 h 3762230"/>
              <a:gd name="connsiteX65" fmla="*/ 919162 w 1633537"/>
              <a:gd name="connsiteY65" fmla="*/ 19361 h 3762230"/>
              <a:gd name="connsiteX66" fmla="*/ 928687 w 1633537"/>
              <a:gd name="connsiteY66" fmla="*/ 33648 h 3762230"/>
              <a:gd name="connsiteX67" fmla="*/ 971549 w 1633537"/>
              <a:gd name="connsiteY67" fmla="*/ 62223 h 3762230"/>
              <a:gd name="connsiteX68" fmla="*/ 990599 w 1633537"/>
              <a:gd name="connsiteY68" fmla="*/ 71748 h 3762230"/>
              <a:gd name="connsiteX69" fmla="*/ 1004887 w 1633537"/>
              <a:gd name="connsiteY69" fmla="*/ 86036 h 3762230"/>
              <a:gd name="connsiteX70" fmla="*/ 1019174 w 1633537"/>
              <a:gd name="connsiteY70" fmla="*/ 90798 h 3762230"/>
              <a:gd name="connsiteX71" fmla="*/ 1062037 w 1633537"/>
              <a:gd name="connsiteY71" fmla="*/ 105086 h 3762230"/>
              <a:gd name="connsiteX72" fmla="*/ 1081087 w 1633537"/>
              <a:gd name="connsiteY72" fmla="*/ 114611 h 3762230"/>
              <a:gd name="connsiteX73" fmla="*/ 1100137 w 1633537"/>
              <a:gd name="connsiteY73" fmla="*/ 143186 h 3762230"/>
              <a:gd name="connsiteX74" fmla="*/ 1142999 w 1633537"/>
              <a:gd name="connsiteY74" fmla="*/ 176523 h 3762230"/>
              <a:gd name="connsiteX75" fmla="*/ 1162049 w 1633537"/>
              <a:gd name="connsiteY75" fmla="*/ 205098 h 3762230"/>
              <a:gd name="connsiteX76" fmla="*/ 1204912 w 1633537"/>
              <a:gd name="connsiteY76" fmla="*/ 252723 h 3762230"/>
              <a:gd name="connsiteX77" fmla="*/ 1223962 w 1633537"/>
              <a:gd name="connsiteY77" fmla="*/ 281298 h 3762230"/>
              <a:gd name="connsiteX78" fmla="*/ 1228724 w 1633537"/>
              <a:gd name="connsiteY78" fmla="*/ 300348 h 3762230"/>
              <a:gd name="connsiteX79" fmla="*/ 1252537 w 1633537"/>
              <a:gd name="connsiteY79" fmla="*/ 343211 h 3762230"/>
              <a:gd name="connsiteX80" fmla="*/ 1281112 w 1633537"/>
              <a:gd name="connsiteY80" fmla="*/ 362261 h 3762230"/>
              <a:gd name="connsiteX81" fmla="*/ 1319212 w 1633537"/>
              <a:gd name="connsiteY81" fmla="*/ 371786 h 3762230"/>
              <a:gd name="connsiteX82" fmla="*/ 1328737 w 1633537"/>
              <a:gd name="connsiteY82" fmla="*/ 386073 h 3762230"/>
              <a:gd name="connsiteX83" fmla="*/ 1352549 w 1633537"/>
              <a:gd name="connsiteY83" fmla="*/ 414648 h 3762230"/>
              <a:gd name="connsiteX84" fmla="*/ 1362074 w 1633537"/>
              <a:gd name="connsiteY84" fmla="*/ 443223 h 3762230"/>
              <a:gd name="connsiteX85" fmla="*/ 1366837 w 1633537"/>
              <a:gd name="connsiteY85" fmla="*/ 457511 h 3762230"/>
              <a:gd name="connsiteX86" fmla="*/ 1376362 w 1633537"/>
              <a:gd name="connsiteY86" fmla="*/ 476561 h 3762230"/>
              <a:gd name="connsiteX87" fmla="*/ 1404937 w 1633537"/>
              <a:gd name="connsiteY87" fmla="*/ 519423 h 3762230"/>
              <a:gd name="connsiteX88" fmla="*/ 1414462 w 1633537"/>
              <a:gd name="connsiteY88" fmla="*/ 533711 h 3762230"/>
              <a:gd name="connsiteX89" fmla="*/ 1419224 w 1633537"/>
              <a:gd name="connsiteY89" fmla="*/ 547998 h 3762230"/>
              <a:gd name="connsiteX90" fmla="*/ 1433512 w 1633537"/>
              <a:gd name="connsiteY90" fmla="*/ 557523 h 3762230"/>
              <a:gd name="connsiteX91" fmla="*/ 1485899 w 1633537"/>
              <a:gd name="connsiteY91" fmla="*/ 581336 h 3762230"/>
              <a:gd name="connsiteX92" fmla="*/ 1504949 w 1633537"/>
              <a:gd name="connsiteY92" fmla="*/ 590861 h 3762230"/>
              <a:gd name="connsiteX93" fmla="*/ 1533524 w 1633537"/>
              <a:gd name="connsiteY93" fmla="*/ 600386 h 3762230"/>
              <a:gd name="connsiteX94" fmla="*/ 1576387 w 1633537"/>
              <a:gd name="connsiteY94" fmla="*/ 595623 h 3762230"/>
              <a:gd name="connsiteX95" fmla="*/ 1590674 w 1633537"/>
              <a:gd name="connsiteY95" fmla="*/ 590861 h 3762230"/>
              <a:gd name="connsiteX96" fmla="*/ 1600199 w 1633537"/>
              <a:gd name="connsiteY96" fmla="*/ 576573 h 3762230"/>
              <a:gd name="connsiteX97" fmla="*/ 1619249 w 1633537"/>
              <a:gd name="connsiteY97" fmla="*/ 571811 h 3762230"/>
              <a:gd name="connsiteX98" fmla="*/ 1633537 w 1633537"/>
              <a:gd name="connsiteY98" fmla="*/ 567048 h 3762230"/>
              <a:gd name="connsiteX99" fmla="*/ 1624012 w 1633537"/>
              <a:gd name="connsiteY99" fmla="*/ 705161 h 3762230"/>
              <a:gd name="connsiteX100" fmla="*/ 1619249 w 1633537"/>
              <a:gd name="connsiteY100" fmla="*/ 719448 h 3762230"/>
              <a:gd name="connsiteX101" fmla="*/ 1600199 w 1633537"/>
              <a:gd name="connsiteY101" fmla="*/ 748023 h 3762230"/>
              <a:gd name="connsiteX102" fmla="*/ 1581149 w 1633537"/>
              <a:gd name="connsiteY102" fmla="*/ 786123 h 3762230"/>
              <a:gd name="connsiteX103" fmla="*/ 1571624 w 1633537"/>
              <a:gd name="connsiteY103" fmla="*/ 824223 h 3762230"/>
              <a:gd name="connsiteX104" fmla="*/ 1562099 w 1633537"/>
              <a:gd name="connsiteY104" fmla="*/ 909948 h 3762230"/>
              <a:gd name="connsiteX105" fmla="*/ 1552574 w 1633537"/>
              <a:gd name="connsiteY105" fmla="*/ 1014723 h 3762230"/>
              <a:gd name="connsiteX106" fmla="*/ 1543049 w 1633537"/>
              <a:gd name="connsiteY106" fmla="*/ 1090923 h 3762230"/>
              <a:gd name="connsiteX107" fmla="*/ 1528762 w 1633537"/>
              <a:gd name="connsiteY107" fmla="*/ 1119498 h 3762230"/>
              <a:gd name="connsiteX108" fmla="*/ 1514474 w 1633537"/>
              <a:gd name="connsiteY108" fmla="*/ 1148073 h 3762230"/>
              <a:gd name="connsiteX109" fmla="*/ 1509712 w 1633537"/>
              <a:gd name="connsiteY109" fmla="*/ 1162361 h 3762230"/>
              <a:gd name="connsiteX110" fmla="*/ 1452562 w 1633537"/>
              <a:gd name="connsiteY110" fmla="*/ 1148073 h 3762230"/>
              <a:gd name="connsiteX111" fmla="*/ 1428749 w 1633537"/>
              <a:gd name="connsiteY111" fmla="*/ 1143311 h 3762230"/>
              <a:gd name="connsiteX112" fmla="*/ 1400174 w 1633537"/>
              <a:gd name="connsiteY112" fmla="*/ 1133786 h 3762230"/>
              <a:gd name="connsiteX113" fmla="*/ 1338262 w 1633537"/>
              <a:gd name="connsiteY113" fmla="*/ 1138548 h 3762230"/>
              <a:gd name="connsiteX114" fmla="*/ 1328737 w 1633537"/>
              <a:gd name="connsiteY114" fmla="*/ 1167123 h 3762230"/>
              <a:gd name="connsiteX115" fmla="*/ 1319212 w 1633537"/>
              <a:gd name="connsiteY115" fmla="*/ 1186173 h 3762230"/>
              <a:gd name="connsiteX116" fmla="*/ 1309687 w 1633537"/>
              <a:gd name="connsiteY116" fmla="*/ 1214748 h 3762230"/>
              <a:gd name="connsiteX117" fmla="*/ 1304924 w 1633537"/>
              <a:gd name="connsiteY117" fmla="*/ 1281423 h 3762230"/>
              <a:gd name="connsiteX118" fmla="*/ 1290637 w 1633537"/>
              <a:gd name="connsiteY118" fmla="*/ 1300473 h 3762230"/>
              <a:gd name="connsiteX119" fmla="*/ 1304924 w 1633537"/>
              <a:gd name="connsiteY119" fmla="*/ 1333811 h 3762230"/>
              <a:gd name="connsiteX120" fmla="*/ 1314449 w 1633537"/>
              <a:gd name="connsiteY120" fmla="*/ 1348098 h 3762230"/>
              <a:gd name="connsiteX121" fmla="*/ 1323974 w 1633537"/>
              <a:gd name="connsiteY121" fmla="*/ 1381436 h 3762230"/>
              <a:gd name="connsiteX122" fmla="*/ 1333499 w 1633537"/>
              <a:gd name="connsiteY122" fmla="*/ 1400486 h 3762230"/>
              <a:gd name="connsiteX123" fmla="*/ 1338262 w 1633537"/>
              <a:gd name="connsiteY123" fmla="*/ 1467161 h 3762230"/>
              <a:gd name="connsiteX124" fmla="*/ 1343024 w 1633537"/>
              <a:gd name="connsiteY124" fmla="*/ 1486211 h 3762230"/>
              <a:gd name="connsiteX125" fmla="*/ 1347787 w 1633537"/>
              <a:gd name="connsiteY125" fmla="*/ 1510023 h 3762230"/>
              <a:gd name="connsiteX126" fmla="*/ 1343024 w 1633537"/>
              <a:gd name="connsiteY126" fmla="*/ 1557648 h 3762230"/>
              <a:gd name="connsiteX127" fmla="*/ 1323974 w 1633537"/>
              <a:gd name="connsiteY127" fmla="*/ 1605273 h 3762230"/>
              <a:gd name="connsiteX128" fmla="*/ 1319212 w 1633537"/>
              <a:gd name="connsiteY128" fmla="*/ 1676711 h 3762230"/>
              <a:gd name="connsiteX129" fmla="*/ 1309687 w 1633537"/>
              <a:gd name="connsiteY129" fmla="*/ 1710048 h 3762230"/>
              <a:gd name="connsiteX130" fmla="*/ 1300162 w 1633537"/>
              <a:gd name="connsiteY130" fmla="*/ 1748148 h 3762230"/>
              <a:gd name="connsiteX131" fmla="*/ 1304924 w 1633537"/>
              <a:gd name="connsiteY131" fmla="*/ 1833873 h 3762230"/>
              <a:gd name="connsiteX132" fmla="*/ 1314449 w 1633537"/>
              <a:gd name="connsiteY132" fmla="*/ 1867211 h 3762230"/>
              <a:gd name="connsiteX133" fmla="*/ 1319212 w 1633537"/>
              <a:gd name="connsiteY133" fmla="*/ 1886261 h 3762230"/>
              <a:gd name="connsiteX134" fmla="*/ 1333499 w 1633537"/>
              <a:gd name="connsiteY134" fmla="*/ 1933886 h 3762230"/>
              <a:gd name="connsiteX135" fmla="*/ 1338262 w 1633537"/>
              <a:gd name="connsiteY135" fmla="*/ 2124386 h 3762230"/>
              <a:gd name="connsiteX136" fmla="*/ 1347787 w 1633537"/>
              <a:gd name="connsiteY136" fmla="*/ 2186298 h 3762230"/>
              <a:gd name="connsiteX137" fmla="*/ 1357312 w 1633537"/>
              <a:gd name="connsiteY137" fmla="*/ 2200586 h 3762230"/>
              <a:gd name="connsiteX138" fmla="*/ 1362074 w 1633537"/>
              <a:gd name="connsiteY138" fmla="*/ 2214873 h 3762230"/>
              <a:gd name="connsiteX139" fmla="*/ 1371599 w 1633537"/>
              <a:gd name="connsiteY139" fmla="*/ 2233923 h 3762230"/>
              <a:gd name="connsiteX140" fmla="*/ 1385887 w 1633537"/>
              <a:gd name="connsiteY140" fmla="*/ 2276786 h 3762230"/>
              <a:gd name="connsiteX141" fmla="*/ 1378743 w 1633537"/>
              <a:gd name="connsiteY141" fmla="*/ 2364892 h 3762230"/>
              <a:gd name="connsiteX142" fmla="*/ 1316831 w 1633537"/>
              <a:gd name="connsiteY142" fmla="*/ 2422042 h 3762230"/>
              <a:gd name="connsiteX143" fmla="*/ 1214437 w 1633537"/>
              <a:gd name="connsiteY143" fmla="*/ 2464906 h 3762230"/>
              <a:gd name="connsiteX144" fmla="*/ 1166811 w 1633537"/>
              <a:gd name="connsiteY144" fmla="*/ 2555392 h 3762230"/>
              <a:gd name="connsiteX145" fmla="*/ 1176336 w 1633537"/>
              <a:gd name="connsiteY145" fmla="*/ 2610161 h 3762230"/>
              <a:gd name="connsiteX146" fmla="*/ 1157286 w 1633537"/>
              <a:gd name="connsiteY146" fmla="*/ 2662548 h 3762230"/>
              <a:gd name="connsiteX147" fmla="*/ 1185862 w 1633537"/>
              <a:gd name="connsiteY147" fmla="*/ 2743510 h 3762230"/>
              <a:gd name="connsiteX148" fmla="*/ 1278730 w 1633537"/>
              <a:gd name="connsiteY148" fmla="*/ 2750652 h 3762230"/>
              <a:gd name="connsiteX149" fmla="*/ 1307305 w 1633537"/>
              <a:gd name="connsiteY149" fmla="*/ 2803040 h 3762230"/>
              <a:gd name="connsiteX150" fmla="*/ 1290636 w 1633537"/>
              <a:gd name="connsiteY150" fmla="*/ 2855426 h 3762230"/>
              <a:gd name="connsiteX151" fmla="*/ 1333499 w 1633537"/>
              <a:gd name="connsiteY151" fmla="*/ 2872095 h 3762230"/>
              <a:gd name="connsiteX152" fmla="*/ 1347787 w 1633537"/>
              <a:gd name="connsiteY152" fmla="*/ 2922101 h 3762230"/>
              <a:gd name="connsiteX153" fmla="*/ 1328737 w 1633537"/>
              <a:gd name="connsiteY153" fmla="*/ 2945912 h 3762230"/>
              <a:gd name="connsiteX154" fmla="*/ 1369218 w 1633537"/>
              <a:gd name="connsiteY154" fmla="*/ 2962581 h 3762230"/>
              <a:gd name="connsiteX155" fmla="*/ 1390649 w 1633537"/>
              <a:gd name="connsiteY155" fmla="*/ 3017349 h 3762230"/>
              <a:gd name="connsiteX156" fmla="*/ 1366836 w 1633537"/>
              <a:gd name="connsiteY156" fmla="*/ 3026874 h 3762230"/>
              <a:gd name="connsiteX157" fmla="*/ 1340643 w 1633537"/>
              <a:gd name="connsiteY157" fmla="*/ 3010204 h 3762230"/>
              <a:gd name="connsiteX158" fmla="*/ 1073943 w 1633537"/>
              <a:gd name="connsiteY158" fmla="*/ 3060210 h 3762230"/>
              <a:gd name="connsiteX159" fmla="*/ 1081087 w 1633537"/>
              <a:gd name="connsiteY159" fmla="*/ 3095929 h 3762230"/>
              <a:gd name="connsiteX160" fmla="*/ 1019174 w 1633537"/>
              <a:gd name="connsiteY160" fmla="*/ 3103072 h 3762230"/>
              <a:gd name="connsiteX161" fmla="*/ 1040605 w 1633537"/>
              <a:gd name="connsiteY161" fmla="*/ 3222133 h 3762230"/>
              <a:gd name="connsiteX162" fmla="*/ 1007268 w 1633537"/>
              <a:gd name="connsiteY162" fmla="*/ 3286427 h 3762230"/>
              <a:gd name="connsiteX163" fmla="*/ 1033462 w 1633537"/>
              <a:gd name="connsiteY163" fmla="*/ 3376914 h 3762230"/>
              <a:gd name="connsiteX164" fmla="*/ 1016793 w 1633537"/>
              <a:gd name="connsiteY164" fmla="*/ 3412631 h 3762230"/>
              <a:gd name="connsiteX165" fmla="*/ 1052512 w 1633537"/>
              <a:gd name="connsiteY165" fmla="*/ 3498356 h 3762230"/>
              <a:gd name="connsiteX166" fmla="*/ 1026317 w 1633537"/>
              <a:gd name="connsiteY166" fmla="*/ 3574555 h 3762230"/>
              <a:gd name="connsiteX167" fmla="*/ 957260 w 1633537"/>
              <a:gd name="connsiteY167" fmla="*/ 3648375 h 3762230"/>
              <a:gd name="connsiteX168" fmla="*/ 864392 w 1633537"/>
              <a:gd name="connsiteY168" fmla="*/ 3638849 h 3762230"/>
              <a:gd name="connsiteX169" fmla="*/ 592930 w 1633537"/>
              <a:gd name="connsiteY169" fmla="*/ 3753148 h 3762230"/>
              <a:gd name="connsiteX170" fmla="*/ 469105 w 1633537"/>
              <a:gd name="connsiteY170" fmla="*/ 3755529 h 3762230"/>
              <a:gd name="connsiteX171" fmla="*/ 240506 w 1633537"/>
              <a:gd name="connsiteY171" fmla="*/ 3610273 h 3762230"/>
              <a:gd name="connsiteX172" fmla="*/ 202405 w 1633537"/>
              <a:gd name="connsiteY172" fmla="*/ 3522166 h 3762230"/>
              <a:gd name="connsiteX173" fmla="*/ 147636 w 1633537"/>
              <a:gd name="connsiteY173" fmla="*/ 3467398 h 3762230"/>
              <a:gd name="connsiteX174" fmla="*/ 150018 w 1633537"/>
              <a:gd name="connsiteY174" fmla="*/ 3436441 h 3762230"/>
              <a:gd name="connsiteX175" fmla="*/ 16668 w 1633537"/>
              <a:gd name="connsiteY175" fmla="*/ 3376909 h 3762230"/>
              <a:gd name="connsiteX176" fmla="*/ 4762 w 1633537"/>
              <a:gd name="connsiteY176" fmla="*/ 3298329 h 3762230"/>
              <a:gd name="connsiteX177" fmla="*/ 0 w 1633537"/>
              <a:gd name="connsiteY177" fmla="*/ 3303091 h 3762230"/>
              <a:gd name="connsiteX0" fmla="*/ 178675 w 1697913"/>
              <a:gd name="connsiteY0" fmla="*/ 1524311 h 3762230"/>
              <a:gd name="connsiteX1" fmla="*/ 202488 w 1697913"/>
              <a:gd name="connsiteY1" fmla="*/ 1486211 h 3762230"/>
              <a:gd name="connsiteX2" fmla="*/ 207250 w 1697913"/>
              <a:gd name="connsiteY2" fmla="*/ 1471923 h 3762230"/>
              <a:gd name="connsiteX3" fmla="*/ 226300 w 1697913"/>
              <a:gd name="connsiteY3" fmla="*/ 1438586 h 3762230"/>
              <a:gd name="connsiteX4" fmla="*/ 240588 w 1697913"/>
              <a:gd name="connsiteY4" fmla="*/ 1424298 h 3762230"/>
              <a:gd name="connsiteX5" fmla="*/ 259638 w 1697913"/>
              <a:gd name="connsiteY5" fmla="*/ 1395723 h 3762230"/>
              <a:gd name="connsiteX6" fmla="*/ 264400 w 1697913"/>
              <a:gd name="connsiteY6" fmla="*/ 1371911 h 3762230"/>
              <a:gd name="connsiteX7" fmla="*/ 297738 w 1697913"/>
              <a:gd name="connsiteY7" fmla="*/ 1338573 h 3762230"/>
              <a:gd name="connsiteX8" fmla="*/ 326313 w 1697913"/>
              <a:gd name="connsiteY8" fmla="*/ 1333811 h 3762230"/>
              <a:gd name="connsiteX9" fmla="*/ 335838 w 1697913"/>
              <a:gd name="connsiteY9" fmla="*/ 1305236 h 3762230"/>
              <a:gd name="connsiteX10" fmla="*/ 345363 w 1697913"/>
              <a:gd name="connsiteY10" fmla="*/ 1252848 h 3762230"/>
              <a:gd name="connsiteX11" fmla="*/ 335838 w 1697913"/>
              <a:gd name="connsiteY11" fmla="*/ 1176648 h 3762230"/>
              <a:gd name="connsiteX12" fmla="*/ 326313 w 1697913"/>
              <a:gd name="connsiteY12" fmla="*/ 1148073 h 3762230"/>
              <a:gd name="connsiteX13" fmla="*/ 321550 w 1697913"/>
              <a:gd name="connsiteY13" fmla="*/ 1114736 h 3762230"/>
              <a:gd name="connsiteX14" fmla="*/ 312025 w 1697913"/>
              <a:gd name="connsiteY14" fmla="*/ 1095686 h 3762230"/>
              <a:gd name="connsiteX15" fmla="*/ 307263 w 1697913"/>
              <a:gd name="connsiteY15" fmla="*/ 1081398 h 3762230"/>
              <a:gd name="connsiteX16" fmla="*/ 312025 w 1697913"/>
              <a:gd name="connsiteY16" fmla="*/ 986148 h 3762230"/>
              <a:gd name="connsiteX17" fmla="*/ 316788 w 1697913"/>
              <a:gd name="connsiteY17" fmla="*/ 971861 h 3762230"/>
              <a:gd name="connsiteX18" fmla="*/ 326313 w 1697913"/>
              <a:gd name="connsiteY18" fmla="*/ 957573 h 3762230"/>
              <a:gd name="connsiteX19" fmla="*/ 340600 w 1697913"/>
              <a:gd name="connsiteY19" fmla="*/ 943286 h 3762230"/>
              <a:gd name="connsiteX20" fmla="*/ 354888 w 1697913"/>
              <a:gd name="connsiteY20" fmla="*/ 900423 h 3762230"/>
              <a:gd name="connsiteX21" fmla="*/ 359650 w 1697913"/>
              <a:gd name="connsiteY21" fmla="*/ 886136 h 3762230"/>
              <a:gd name="connsiteX22" fmla="*/ 369175 w 1697913"/>
              <a:gd name="connsiteY22" fmla="*/ 867086 h 3762230"/>
              <a:gd name="connsiteX23" fmla="*/ 383463 w 1697913"/>
              <a:gd name="connsiteY23" fmla="*/ 814698 h 3762230"/>
              <a:gd name="connsiteX24" fmla="*/ 392988 w 1697913"/>
              <a:gd name="connsiteY24" fmla="*/ 781361 h 3762230"/>
              <a:gd name="connsiteX25" fmla="*/ 402513 w 1697913"/>
              <a:gd name="connsiteY25" fmla="*/ 767073 h 3762230"/>
              <a:gd name="connsiteX26" fmla="*/ 421563 w 1697913"/>
              <a:gd name="connsiteY26" fmla="*/ 733736 h 3762230"/>
              <a:gd name="connsiteX27" fmla="*/ 459663 w 1697913"/>
              <a:gd name="connsiteY27" fmla="*/ 714686 h 3762230"/>
              <a:gd name="connsiteX28" fmla="*/ 478713 w 1697913"/>
              <a:gd name="connsiteY28" fmla="*/ 705161 h 3762230"/>
              <a:gd name="connsiteX29" fmla="*/ 493000 w 1697913"/>
              <a:gd name="connsiteY29" fmla="*/ 690873 h 3762230"/>
              <a:gd name="connsiteX30" fmla="*/ 507288 w 1697913"/>
              <a:gd name="connsiteY30" fmla="*/ 681348 h 3762230"/>
              <a:gd name="connsiteX31" fmla="*/ 512050 w 1697913"/>
              <a:gd name="connsiteY31" fmla="*/ 667061 h 3762230"/>
              <a:gd name="connsiteX32" fmla="*/ 526338 w 1697913"/>
              <a:gd name="connsiteY32" fmla="*/ 652773 h 3762230"/>
              <a:gd name="connsiteX33" fmla="*/ 535863 w 1697913"/>
              <a:gd name="connsiteY33" fmla="*/ 638486 h 3762230"/>
              <a:gd name="connsiteX34" fmla="*/ 564438 w 1697913"/>
              <a:gd name="connsiteY34" fmla="*/ 614673 h 3762230"/>
              <a:gd name="connsiteX35" fmla="*/ 573963 w 1697913"/>
              <a:gd name="connsiteY35" fmla="*/ 600386 h 3762230"/>
              <a:gd name="connsiteX36" fmla="*/ 588250 w 1697913"/>
              <a:gd name="connsiteY36" fmla="*/ 581336 h 3762230"/>
              <a:gd name="connsiteX37" fmla="*/ 612063 w 1697913"/>
              <a:gd name="connsiteY37" fmla="*/ 552761 h 3762230"/>
              <a:gd name="connsiteX38" fmla="*/ 631113 w 1697913"/>
              <a:gd name="connsiteY38" fmla="*/ 543236 h 3762230"/>
              <a:gd name="connsiteX39" fmla="*/ 659688 w 1697913"/>
              <a:gd name="connsiteY39" fmla="*/ 509898 h 3762230"/>
              <a:gd name="connsiteX40" fmla="*/ 693025 w 1697913"/>
              <a:gd name="connsiteY40" fmla="*/ 471798 h 3762230"/>
              <a:gd name="connsiteX41" fmla="*/ 735888 w 1697913"/>
              <a:gd name="connsiteY41" fmla="*/ 428936 h 3762230"/>
              <a:gd name="connsiteX42" fmla="*/ 769225 w 1697913"/>
              <a:gd name="connsiteY42" fmla="*/ 395598 h 3762230"/>
              <a:gd name="connsiteX43" fmla="*/ 788275 w 1697913"/>
              <a:gd name="connsiteY43" fmla="*/ 333686 h 3762230"/>
              <a:gd name="connsiteX44" fmla="*/ 807325 w 1697913"/>
              <a:gd name="connsiteY44" fmla="*/ 305111 h 3762230"/>
              <a:gd name="connsiteX45" fmla="*/ 831138 w 1697913"/>
              <a:gd name="connsiteY45" fmla="*/ 271773 h 3762230"/>
              <a:gd name="connsiteX46" fmla="*/ 854950 w 1697913"/>
              <a:gd name="connsiteY46" fmla="*/ 243198 h 3762230"/>
              <a:gd name="connsiteX47" fmla="*/ 869238 w 1697913"/>
              <a:gd name="connsiteY47" fmla="*/ 209861 h 3762230"/>
              <a:gd name="connsiteX48" fmla="*/ 878763 w 1697913"/>
              <a:gd name="connsiteY48" fmla="*/ 181286 h 3762230"/>
              <a:gd name="connsiteX49" fmla="*/ 893050 w 1697913"/>
              <a:gd name="connsiteY49" fmla="*/ 157473 h 3762230"/>
              <a:gd name="connsiteX50" fmla="*/ 921625 w 1697913"/>
              <a:gd name="connsiteY50" fmla="*/ 133661 h 3762230"/>
              <a:gd name="connsiteX51" fmla="*/ 926388 w 1697913"/>
              <a:gd name="connsiteY51" fmla="*/ 119373 h 3762230"/>
              <a:gd name="connsiteX52" fmla="*/ 912100 w 1697913"/>
              <a:gd name="connsiteY52" fmla="*/ 90798 h 3762230"/>
              <a:gd name="connsiteX53" fmla="*/ 907338 w 1697913"/>
              <a:gd name="connsiteY53" fmla="*/ 76511 h 3762230"/>
              <a:gd name="connsiteX54" fmla="*/ 935913 w 1697913"/>
              <a:gd name="connsiteY54" fmla="*/ 90798 h 3762230"/>
              <a:gd name="connsiteX55" fmla="*/ 945438 w 1697913"/>
              <a:gd name="connsiteY55" fmla="*/ 105086 h 3762230"/>
              <a:gd name="connsiteX56" fmla="*/ 935913 w 1697913"/>
              <a:gd name="connsiteY56" fmla="*/ 71748 h 3762230"/>
              <a:gd name="connsiteX57" fmla="*/ 926388 w 1697913"/>
              <a:gd name="connsiteY57" fmla="*/ 57461 h 3762230"/>
              <a:gd name="connsiteX58" fmla="*/ 921625 w 1697913"/>
              <a:gd name="connsiteY58" fmla="*/ 43173 h 3762230"/>
              <a:gd name="connsiteX59" fmla="*/ 912100 w 1697913"/>
              <a:gd name="connsiteY59" fmla="*/ 28886 h 3762230"/>
              <a:gd name="connsiteX60" fmla="*/ 931150 w 1697913"/>
              <a:gd name="connsiteY60" fmla="*/ 38411 h 3762230"/>
              <a:gd name="connsiteX61" fmla="*/ 945438 w 1697913"/>
              <a:gd name="connsiteY61" fmla="*/ 43173 h 3762230"/>
              <a:gd name="connsiteX62" fmla="*/ 959725 w 1697913"/>
              <a:gd name="connsiteY62" fmla="*/ 43173 h 3762230"/>
              <a:gd name="connsiteX63" fmla="*/ 945438 w 1697913"/>
              <a:gd name="connsiteY63" fmla="*/ 14598 h 3762230"/>
              <a:gd name="connsiteX64" fmla="*/ 940675 w 1697913"/>
              <a:gd name="connsiteY64" fmla="*/ 311 h 3762230"/>
              <a:gd name="connsiteX65" fmla="*/ 983538 w 1697913"/>
              <a:gd name="connsiteY65" fmla="*/ 19361 h 3762230"/>
              <a:gd name="connsiteX66" fmla="*/ 993063 w 1697913"/>
              <a:gd name="connsiteY66" fmla="*/ 33648 h 3762230"/>
              <a:gd name="connsiteX67" fmla="*/ 1035925 w 1697913"/>
              <a:gd name="connsiteY67" fmla="*/ 62223 h 3762230"/>
              <a:gd name="connsiteX68" fmla="*/ 1054975 w 1697913"/>
              <a:gd name="connsiteY68" fmla="*/ 71748 h 3762230"/>
              <a:gd name="connsiteX69" fmla="*/ 1069263 w 1697913"/>
              <a:gd name="connsiteY69" fmla="*/ 86036 h 3762230"/>
              <a:gd name="connsiteX70" fmla="*/ 1083550 w 1697913"/>
              <a:gd name="connsiteY70" fmla="*/ 90798 h 3762230"/>
              <a:gd name="connsiteX71" fmla="*/ 1126413 w 1697913"/>
              <a:gd name="connsiteY71" fmla="*/ 105086 h 3762230"/>
              <a:gd name="connsiteX72" fmla="*/ 1145463 w 1697913"/>
              <a:gd name="connsiteY72" fmla="*/ 114611 h 3762230"/>
              <a:gd name="connsiteX73" fmla="*/ 1164513 w 1697913"/>
              <a:gd name="connsiteY73" fmla="*/ 143186 h 3762230"/>
              <a:gd name="connsiteX74" fmla="*/ 1207375 w 1697913"/>
              <a:gd name="connsiteY74" fmla="*/ 176523 h 3762230"/>
              <a:gd name="connsiteX75" fmla="*/ 1226425 w 1697913"/>
              <a:gd name="connsiteY75" fmla="*/ 205098 h 3762230"/>
              <a:gd name="connsiteX76" fmla="*/ 1269288 w 1697913"/>
              <a:gd name="connsiteY76" fmla="*/ 252723 h 3762230"/>
              <a:gd name="connsiteX77" fmla="*/ 1288338 w 1697913"/>
              <a:gd name="connsiteY77" fmla="*/ 281298 h 3762230"/>
              <a:gd name="connsiteX78" fmla="*/ 1293100 w 1697913"/>
              <a:gd name="connsiteY78" fmla="*/ 300348 h 3762230"/>
              <a:gd name="connsiteX79" fmla="*/ 1316913 w 1697913"/>
              <a:gd name="connsiteY79" fmla="*/ 343211 h 3762230"/>
              <a:gd name="connsiteX80" fmla="*/ 1345488 w 1697913"/>
              <a:gd name="connsiteY80" fmla="*/ 362261 h 3762230"/>
              <a:gd name="connsiteX81" fmla="*/ 1383588 w 1697913"/>
              <a:gd name="connsiteY81" fmla="*/ 371786 h 3762230"/>
              <a:gd name="connsiteX82" fmla="*/ 1393113 w 1697913"/>
              <a:gd name="connsiteY82" fmla="*/ 386073 h 3762230"/>
              <a:gd name="connsiteX83" fmla="*/ 1416925 w 1697913"/>
              <a:gd name="connsiteY83" fmla="*/ 414648 h 3762230"/>
              <a:gd name="connsiteX84" fmla="*/ 1426450 w 1697913"/>
              <a:gd name="connsiteY84" fmla="*/ 443223 h 3762230"/>
              <a:gd name="connsiteX85" fmla="*/ 1431213 w 1697913"/>
              <a:gd name="connsiteY85" fmla="*/ 457511 h 3762230"/>
              <a:gd name="connsiteX86" fmla="*/ 1440738 w 1697913"/>
              <a:gd name="connsiteY86" fmla="*/ 476561 h 3762230"/>
              <a:gd name="connsiteX87" fmla="*/ 1469313 w 1697913"/>
              <a:gd name="connsiteY87" fmla="*/ 519423 h 3762230"/>
              <a:gd name="connsiteX88" fmla="*/ 1478838 w 1697913"/>
              <a:gd name="connsiteY88" fmla="*/ 533711 h 3762230"/>
              <a:gd name="connsiteX89" fmla="*/ 1483600 w 1697913"/>
              <a:gd name="connsiteY89" fmla="*/ 547998 h 3762230"/>
              <a:gd name="connsiteX90" fmla="*/ 1497888 w 1697913"/>
              <a:gd name="connsiteY90" fmla="*/ 557523 h 3762230"/>
              <a:gd name="connsiteX91" fmla="*/ 1550275 w 1697913"/>
              <a:gd name="connsiteY91" fmla="*/ 581336 h 3762230"/>
              <a:gd name="connsiteX92" fmla="*/ 1569325 w 1697913"/>
              <a:gd name="connsiteY92" fmla="*/ 590861 h 3762230"/>
              <a:gd name="connsiteX93" fmla="*/ 1597900 w 1697913"/>
              <a:gd name="connsiteY93" fmla="*/ 600386 h 3762230"/>
              <a:gd name="connsiteX94" fmla="*/ 1640763 w 1697913"/>
              <a:gd name="connsiteY94" fmla="*/ 595623 h 3762230"/>
              <a:gd name="connsiteX95" fmla="*/ 1655050 w 1697913"/>
              <a:gd name="connsiteY95" fmla="*/ 590861 h 3762230"/>
              <a:gd name="connsiteX96" fmla="*/ 1664575 w 1697913"/>
              <a:gd name="connsiteY96" fmla="*/ 576573 h 3762230"/>
              <a:gd name="connsiteX97" fmla="*/ 1683625 w 1697913"/>
              <a:gd name="connsiteY97" fmla="*/ 571811 h 3762230"/>
              <a:gd name="connsiteX98" fmla="*/ 1697913 w 1697913"/>
              <a:gd name="connsiteY98" fmla="*/ 567048 h 3762230"/>
              <a:gd name="connsiteX99" fmla="*/ 1688388 w 1697913"/>
              <a:gd name="connsiteY99" fmla="*/ 705161 h 3762230"/>
              <a:gd name="connsiteX100" fmla="*/ 1683625 w 1697913"/>
              <a:gd name="connsiteY100" fmla="*/ 719448 h 3762230"/>
              <a:gd name="connsiteX101" fmla="*/ 1664575 w 1697913"/>
              <a:gd name="connsiteY101" fmla="*/ 748023 h 3762230"/>
              <a:gd name="connsiteX102" fmla="*/ 1645525 w 1697913"/>
              <a:gd name="connsiteY102" fmla="*/ 786123 h 3762230"/>
              <a:gd name="connsiteX103" fmla="*/ 1636000 w 1697913"/>
              <a:gd name="connsiteY103" fmla="*/ 824223 h 3762230"/>
              <a:gd name="connsiteX104" fmla="*/ 1626475 w 1697913"/>
              <a:gd name="connsiteY104" fmla="*/ 909948 h 3762230"/>
              <a:gd name="connsiteX105" fmla="*/ 1616950 w 1697913"/>
              <a:gd name="connsiteY105" fmla="*/ 1014723 h 3762230"/>
              <a:gd name="connsiteX106" fmla="*/ 1607425 w 1697913"/>
              <a:gd name="connsiteY106" fmla="*/ 1090923 h 3762230"/>
              <a:gd name="connsiteX107" fmla="*/ 1593138 w 1697913"/>
              <a:gd name="connsiteY107" fmla="*/ 1119498 h 3762230"/>
              <a:gd name="connsiteX108" fmla="*/ 1578850 w 1697913"/>
              <a:gd name="connsiteY108" fmla="*/ 1148073 h 3762230"/>
              <a:gd name="connsiteX109" fmla="*/ 1574088 w 1697913"/>
              <a:gd name="connsiteY109" fmla="*/ 1162361 h 3762230"/>
              <a:gd name="connsiteX110" fmla="*/ 1516938 w 1697913"/>
              <a:gd name="connsiteY110" fmla="*/ 1148073 h 3762230"/>
              <a:gd name="connsiteX111" fmla="*/ 1493125 w 1697913"/>
              <a:gd name="connsiteY111" fmla="*/ 1143311 h 3762230"/>
              <a:gd name="connsiteX112" fmla="*/ 1464550 w 1697913"/>
              <a:gd name="connsiteY112" fmla="*/ 1133786 h 3762230"/>
              <a:gd name="connsiteX113" fmla="*/ 1402638 w 1697913"/>
              <a:gd name="connsiteY113" fmla="*/ 1138548 h 3762230"/>
              <a:gd name="connsiteX114" fmla="*/ 1393113 w 1697913"/>
              <a:gd name="connsiteY114" fmla="*/ 1167123 h 3762230"/>
              <a:gd name="connsiteX115" fmla="*/ 1383588 w 1697913"/>
              <a:gd name="connsiteY115" fmla="*/ 1186173 h 3762230"/>
              <a:gd name="connsiteX116" fmla="*/ 1374063 w 1697913"/>
              <a:gd name="connsiteY116" fmla="*/ 1214748 h 3762230"/>
              <a:gd name="connsiteX117" fmla="*/ 1369300 w 1697913"/>
              <a:gd name="connsiteY117" fmla="*/ 1281423 h 3762230"/>
              <a:gd name="connsiteX118" fmla="*/ 1355013 w 1697913"/>
              <a:gd name="connsiteY118" fmla="*/ 1300473 h 3762230"/>
              <a:gd name="connsiteX119" fmla="*/ 1369300 w 1697913"/>
              <a:gd name="connsiteY119" fmla="*/ 1333811 h 3762230"/>
              <a:gd name="connsiteX120" fmla="*/ 1378825 w 1697913"/>
              <a:gd name="connsiteY120" fmla="*/ 1348098 h 3762230"/>
              <a:gd name="connsiteX121" fmla="*/ 1388350 w 1697913"/>
              <a:gd name="connsiteY121" fmla="*/ 1381436 h 3762230"/>
              <a:gd name="connsiteX122" fmla="*/ 1397875 w 1697913"/>
              <a:gd name="connsiteY122" fmla="*/ 1400486 h 3762230"/>
              <a:gd name="connsiteX123" fmla="*/ 1402638 w 1697913"/>
              <a:gd name="connsiteY123" fmla="*/ 1467161 h 3762230"/>
              <a:gd name="connsiteX124" fmla="*/ 1407400 w 1697913"/>
              <a:gd name="connsiteY124" fmla="*/ 1486211 h 3762230"/>
              <a:gd name="connsiteX125" fmla="*/ 1412163 w 1697913"/>
              <a:gd name="connsiteY125" fmla="*/ 1510023 h 3762230"/>
              <a:gd name="connsiteX126" fmla="*/ 1407400 w 1697913"/>
              <a:gd name="connsiteY126" fmla="*/ 1557648 h 3762230"/>
              <a:gd name="connsiteX127" fmla="*/ 1388350 w 1697913"/>
              <a:gd name="connsiteY127" fmla="*/ 1605273 h 3762230"/>
              <a:gd name="connsiteX128" fmla="*/ 1383588 w 1697913"/>
              <a:gd name="connsiteY128" fmla="*/ 1676711 h 3762230"/>
              <a:gd name="connsiteX129" fmla="*/ 1374063 w 1697913"/>
              <a:gd name="connsiteY129" fmla="*/ 1710048 h 3762230"/>
              <a:gd name="connsiteX130" fmla="*/ 1364538 w 1697913"/>
              <a:gd name="connsiteY130" fmla="*/ 1748148 h 3762230"/>
              <a:gd name="connsiteX131" fmla="*/ 1369300 w 1697913"/>
              <a:gd name="connsiteY131" fmla="*/ 1833873 h 3762230"/>
              <a:gd name="connsiteX132" fmla="*/ 1378825 w 1697913"/>
              <a:gd name="connsiteY132" fmla="*/ 1867211 h 3762230"/>
              <a:gd name="connsiteX133" fmla="*/ 1383588 w 1697913"/>
              <a:gd name="connsiteY133" fmla="*/ 1886261 h 3762230"/>
              <a:gd name="connsiteX134" fmla="*/ 1397875 w 1697913"/>
              <a:gd name="connsiteY134" fmla="*/ 1933886 h 3762230"/>
              <a:gd name="connsiteX135" fmla="*/ 1402638 w 1697913"/>
              <a:gd name="connsiteY135" fmla="*/ 2124386 h 3762230"/>
              <a:gd name="connsiteX136" fmla="*/ 1412163 w 1697913"/>
              <a:gd name="connsiteY136" fmla="*/ 2186298 h 3762230"/>
              <a:gd name="connsiteX137" fmla="*/ 1421688 w 1697913"/>
              <a:gd name="connsiteY137" fmla="*/ 2200586 h 3762230"/>
              <a:gd name="connsiteX138" fmla="*/ 1426450 w 1697913"/>
              <a:gd name="connsiteY138" fmla="*/ 2214873 h 3762230"/>
              <a:gd name="connsiteX139" fmla="*/ 1435975 w 1697913"/>
              <a:gd name="connsiteY139" fmla="*/ 2233923 h 3762230"/>
              <a:gd name="connsiteX140" fmla="*/ 1450263 w 1697913"/>
              <a:gd name="connsiteY140" fmla="*/ 2276786 h 3762230"/>
              <a:gd name="connsiteX141" fmla="*/ 1443119 w 1697913"/>
              <a:gd name="connsiteY141" fmla="*/ 2364892 h 3762230"/>
              <a:gd name="connsiteX142" fmla="*/ 1381207 w 1697913"/>
              <a:gd name="connsiteY142" fmla="*/ 2422042 h 3762230"/>
              <a:gd name="connsiteX143" fmla="*/ 1278813 w 1697913"/>
              <a:gd name="connsiteY143" fmla="*/ 2464906 h 3762230"/>
              <a:gd name="connsiteX144" fmla="*/ 1231187 w 1697913"/>
              <a:gd name="connsiteY144" fmla="*/ 2555392 h 3762230"/>
              <a:gd name="connsiteX145" fmla="*/ 1240712 w 1697913"/>
              <a:gd name="connsiteY145" fmla="*/ 2610161 h 3762230"/>
              <a:gd name="connsiteX146" fmla="*/ 1221662 w 1697913"/>
              <a:gd name="connsiteY146" fmla="*/ 2662548 h 3762230"/>
              <a:gd name="connsiteX147" fmla="*/ 1250238 w 1697913"/>
              <a:gd name="connsiteY147" fmla="*/ 2743510 h 3762230"/>
              <a:gd name="connsiteX148" fmla="*/ 1343106 w 1697913"/>
              <a:gd name="connsiteY148" fmla="*/ 2750652 h 3762230"/>
              <a:gd name="connsiteX149" fmla="*/ 1371681 w 1697913"/>
              <a:gd name="connsiteY149" fmla="*/ 2803040 h 3762230"/>
              <a:gd name="connsiteX150" fmla="*/ 1355012 w 1697913"/>
              <a:gd name="connsiteY150" fmla="*/ 2855426 h 3762230"/>
              <a:gd name="connsiteX151" fmla="*/ 1397875 w 1697913"/>
              <a:gd name="connsiteY151" fmla="*/ 2872095 h 3762230"/>
              <a:gd name="connsiteX152" fmla="*/ 1412163 w 1697913"/>
              <a:gd name="connsiteY152" fmla="*/ 2922101 h 3762230"/>
              <a:gd name="connsiteX153" fmla="*/ 1393113 w 1697913"/>
              <a:gd name="connsiteY153" fmla="*/ 2945912 h 3762230"/>
              <a:gd name="connsiteX154" fmla="*/ 1433594 w 1697913"/>
              <a:gd name="connsiteY154" fmla="*/ 2962581 h 3762230"/>
              <a:gd name="connsiteX155" fmla="*/ 1455025 w 1697913"/>
              <a:gd name="connsiteY155" fmla="*/ 3017349 h 3762230"/>
              <a:gd name="connsiteX156" fmla="*/ 1431212 w 1697913"/>
              <a:gd name="connsiteY156" fmla="*/ 3026874 h 3762230"/>
              <a:gd name="connsiteX157" fmla="*/ 1405019 w 1697913"/>
              <a:gd name="connsiteY157" fmla="*/ 3010204 h 3762230"/>
              <a:gd name="connsiteX158" fmla="*/ 1138319 w 1697913"/>
              <a:gd name="connsiteY158" fmla="*/ 3060210 h 3762230"/>
              <a:gd name="connsiteX159" fmla="*/ 1145463 w 1697913"/>
              <a:gd name="connsiteY159" fmla="*/ 3095929 h 3762230"/>
              <a:gd name="connsiteX160" fmla="*/ 1083550 w 1697913"/>
              <a:gd name="connsiteY160" fmla="*/ 3103072 h 3762230"/>
              <a:gd name="connsiteX161" fmla="*/ 1104981 w 1697913"/>
              <a:gd name="connsiteY161" fmla="*/ 3222133 h 3762230"/>
              <a:gd name="connsiteX162" fmla="*/ 1071644 w 1697913"/>
              <a:gd name="connsiteY162" fmla="*/ 3286427 h 3762230"/>
              <a:gd name="connsiteX163" fmla="*/ 1097838 w 1697913"/>
              <a:gd name="connsiteY163" fmla="*/ 3376914 h 3762230"/>
              <a:gd name="connsiteX164" fmla="*/ 1081169 w 1697913"/>
              <a:gd name="connsiteY164" fmla="*/ 3412631 h 3762230"/>
              <a:gd name="connsiteX165" fmla="*/ 1116888 w 1697913"/>
              <a:gd name="connsiteY165" fmla="*/ 3498356 h 3762230"/>
              <a:gd name="connsiteX166" fmla="*/ 1090693 w 1697913"/>
              <a:gd name="connsiteY166" fmla="*/ 3574555 h 3762230"/>
              <a:gd name="connsiteX167" fmla="*/ 1021636 w 1697913"/>
              <a:gd name="connsiteY167" fmla="*/ 3648375 h 3762230"/>
              <a:gd name="connsiteX168" fmla="*/ 928768 w 1697913"/>
              <a:gd name="connsiteY168" fmla="*/ 3638849 h 3762230"/>
              <a:gd name="connsiteX169" fmla="*/ 657306 w 1697913"/>
              <a:gd name="connsiteY169" fmla="*/ 3753148 h 3762230"/>
              <a:gd name="connsiteX170" fmla="*/ 533481 w 1697913"/>
              <a:gd name="connsiteY170" fmla="*/ 3755529 h 3762230"/>
              <a:gd name="connsiteX171" fmla="*/ 304882 w 1697913"/>
              <a:gd name="connsiteY171" fmla="*/ 3610273 h 3762230"/>
              <a:gd name="connsiteX172" fmla="*/ 266781 w 1697913"/>
              <a:gd name="connsiteY172" fmla="*/ 3522166 h 3762230"/>
              <a:gd name="connsiteX173" fmla="*/ 212012 w 1697913"/>
              <a:gd name="connsiteY173" fmla="*/ 3467398 h 3762230"/>
              <a:gd name="connsiteX174" fmla="*/ 214394 w 1697913"/>
              <a:gd name="connsiteY174" fmla="*/ 3436441 h 3762230"/>
              <a:gd name="connsiteX175" fmla="*/ 81044 w 1697913"/>
              <a:gd name="connsiteY175" fmla="*/ 3376909 h 3762230"/>
              <a:gd name="connsiteX176" fmla="*/ 82 w 1697913"/>
              <a:gd name="connsiteY176" fmla="*/ 3217366 h 3762230"/>
              <a:gd name="connsiteX177" fmla="*/ 64376 w 1697913"/>
              <a:gd name="connsiteY177" fmla="*/ 3303091 h 3762230"/>
              <a:gd name="connsiteX0" fmla="*/ 202405 w 1721643"/>
              <a:gd name="connsiteY0" fmla="*/ 1524311 h 3762230"/>
              <a:gd name="connsiteX1" fmla="*/ 226218 w 1721643"/>
              <a:gd name="connsiteY1" fmla="*/ 1486211 h 3762230"/>
              <a:gd name="connsiteX2" fmla="*/ 230980 w 1721643"/>
              <a:gd name="connsiteY2" fmla="*/ 1471923 h 3762230"/>
              <a:gd name="connsiteX3" fmla="*/ 250030 w 1721643"/>
              <a:gd name="connsiteY3" fmla="*/ 1438586 h 3762230"/>
              <a:gd name="connsiteX4" fmla="*/ 264318 w 1721643"/>
              <a:gd name="connsiteY4" fmla="*/ 1424298 h 3762230"/>
              <a:gd name="connsiteX5" fmla="*/ 283368 w 1721643"/>
              <a:gd name="connsiteY5" fmla="*/ 1395723 h 3762230"/>
              <a:gd name="connsiteX6" fmla="*/ 288130 w 1721643"/>
              <a:gd name="connsiteY6" fmla="*/ 1371911 h 3762230"/>
              <a:gd name="connsiteX7" fmla="*/ 321468 w 1721643"/>
              <a:gd name="connsiteY7" fmla="*/ 1338573 h 3762230"/>
              <a:gd name="connsiteX8" fmla="*/ 350043 w 1721643"/>
              <a:gd name="connsiteY8" fmla="*/ 1333811 h 3762230"/>
              <a:gd name="connsiteX9" fmla="*/ 359568 w 1721643"/>
              <a:gd name="connsiteY9" fmla="*/ 1305236 h 3762230"/>
              <a:gd name="connsiteX10" fmla="*/ 369093 w 1721643"/>
              <a:gd name="connsiteY10" fmla="*/ 1252848 h 3762230"/>
              <a:gd name="connsiteX11" fmla="*/ 359568 w 1721643"/>
              <a:gd name="connsiteY11" fmla="*/ 1176648 h 3762230"/>
              <a:gd name="connsiteX12" fmla="*/ 350043 w 1721643"/>
              <a:gd name="connsiteY12" fmla="*/ 1148073 h 3762230"/>
              <a:gd name="connsiteX13" fmla="*/ 345280 w 1721643"/>
              <a:gd name="connsiteY13" fmla="*/ 1114736 h 3762230"/>
              <a:gd name="connsiteX14" fmla="*/ 335755 w 1721643"/>
              <a:gd name="connsiteY14" fmla="*/ 1095686 h 3762230"/>
              <a:gd name="connsiteX15" fmla="*/ 330993 w 1721643"/>
              <a:gd name="connsiteY15" fmla="*/ 1081398 h 3762230"/>
              <a:gd name="connsiteX16" fmla="*/ 335755 w 1721643"/>
              <a:gd name="connsiteY16" fmla="*/ 986148 h 3762230"/>
              <a:gd name="connsiteX17" fmla="*/ 340518 w 1721643"/>
              <a:gd name="connsiteY17" fmla="*/ 971861 h 3762230"/>
              <a:gd name="connsiteX18" fmla="*/ 350043 w 1721643"/>
              <a:gd name="connsiteY18" fmla="*/ 957573 h 3762230"/>
              <a:gd name="connsiteX19" fmla="*/ 364330 w 1721643"/>
              <a:gd name="connsiteY19" fmla="*/ 943286 h 3762230"/>
              <a:gd name="connsiteX20" fmla="*/ 378618 w 1721643"/>
              <a:gd name="connsiteY20" fmla="*/ 900423 h 3762230"/>
              <a:gd name="connsiteX21" fmla="*/ 383380 w 1721643"/>
              <a:gd name="connsiteY21" fmla="*/ 886136 h 3762230"/>
              <a:gd name="connsiteX22" fmla="*/ 392905 w 1721643"/>
              <a:gd name="connsiteY22" fmla="*/ 867086 h 3762230"/>
              <a:gd name="connsiteX23" fmla="*/ 407193 w 1721643"/>
              <a:gd name="connsiteY23" fmla="*/ 814698 h 3762230"/>
              <a:gd name="connsiteX24" fmla="*/ 416718 w 1721643"/>
              <a:gd name="connsiteY24" fmla="*/ 781361 h 3762230"/>
              <a:gd name="connsiteX25" fmla="*/ 426243 w 1721643"/>
              <a:gd name="connsiteY25" fmla="*/ 767073 h 3762230"/>
              <a:gd name="connsiteX26" fmla="*/ 445293 w 1721643"/>
              <a:gd name="connsiteY26" fmla="*/ 733736 h 3762230"/>
              <a:gd name="connsiteX27" fmla="*/ 483393 w 1721643"/>
              <a:gd name="connsiteY27" fmla="*/ 714686 h 3762230"/>
              <a:gd name="connsiteX28" fmla="*/ 502443 w 1721643"/>
              <a:gd name="connsiteY28" fmla="*/ 705161 h 3762230"/>
              <a:gd name="connsiteX29" fmla="*/ 516730 w 1721643"/>
              <a:gd name="connsiteY29" fmla="*/ 690873 h 3762230"/>
              <a:gd name="connsiteX30" fmla="*/ 531018 w 1721643"/>
              <a:gd name="connsiteY30" fmla="*/ 681348 h 3762230"/>
              <a:gd name="connsiteX31" fmla="*/ 535780 w 1721643"/>
              <a:gd name="connsiteY31" fmla="*/ 667061 h 3762230"/>
              <a:gd name="connsiteX32" fmla="*/ 550068 w 1721643"/>
              <a:gd name="connsiteY32" fmla="*/ 652773 h 3762230"/>
              <a:gd name="connsiteX33" fmla="*/ 559593 w 1721643"/>
              <a:gd name="connsiteY33" fmla="*/ 638486 h 3762230"/>
              <a:gd name="connsiteX34" fmla="*/ 588168 w 1721643"/>
              <a:gd name="connsiteY34" fmla="*/ 614673 h 3762230"/>
              <a:gd name="connsiteX35" fmla="*/ 597693 w 1721643"/>
              <a:gd name="connsiteY35" fmla="*/ 600386 h 3762230"/>
              <a:gd name="connsiteX36" fmla="*/ 611980 w 1721643"/>
              <a:gd name="connsiteY36" fmla="*/ 581336 h 3762230"/>
              <a:gd name="connsiteX37" fmla="*/ 635793 w 1721643"/>
              <a:gd name="connsiteY37" fmla="*/ 552761 h 3762230"/>
              <a:gd name="connsiteX38" fmla="*/ 654843 w 1721643"/>
              <a:gd name="connsiteY38" fmla="*/ 543236 h 3762230"/>
              <a:gd name="connsiteX39" fmla="*/ 683418 w 1721643"/>
              <a:gd name="connsiteY39" fmla="*/ 509898 h 3762230"/>
              <a:gd name="connsiteX40" fmla="*/ 716755 w 1721643"/>
              <a:gd name="connsiteY40" fmla="*/ 471798 h 3762230"/>
              <a:gd name="connsiteX41" fmla="*/ 759618 w 1721643"/>
              <a:gd name="connsiteY41" fmla="*/ 428936 h 3762230"/>
              <a:gd name="connsiteX42" fmla="*/ 792955 w 1721643"/>
              <a:gd name="connsiteY42" fmla="*/ 395598 h 3762230"/>
              <a:gd name="connsiteX43" fmla="*/ 812005 w 1721643"/>
              <a:gd name="connsiteY43" fmla="*/ 333686 h 3762230"/>
              <a:gd name="connsiteX44" fmla="*/ 831055 w 1721643"/>
              <a:gd name="connsiteY44" fmla="*/ 305111 h 3762230"/>
              <a:gd name="connsiteX45" fmla="*/ 854868 w 1721643"/>
              <a:gd name="connsiteY45" fmla="*/ 271773 h 3762230"/>
              <a:gd name="connsiteX46" fmla="*/ 878680 w 1721643"/>
              <a:gd name="connsiteY46" fmla="*/ 243198 h 3762230"/>
              <a:gd name="connsiteX47" fmla="*/ 892968 w 1721643"/>
              <a:gd name="connsiteY47" fmla="*/ 209861 h 3762230"/>
              <a:gd name="connsiteX48" fmla="*/ 902493 w 1721643"/>
              <a:gd name="connsiteY48" fmla="*/ 181286 h 3762230"/>
              <a:gd name="connsiteX49" fmla="*/ 916780 w 1721643"/>
              <a:gd name="connsiteY49" fmla="*/ 157473 h 3762230"/>
              <a:gd name="connsiteX50" fmla="*/ 945355 w 1721643"/>
              <a:gd name="connsiteY50" fmla="*/ 133661 h 3762230"/>
              <a:gd name="connsiteX51" fmla="*/ 950118 w 1721643"/>
              <a:gd name="connsiteY51" fmla="*/ 119373 h 3762230"/>
              <a:gd name="connsiteX52" fmla="*/ 935830 w 1721643"/>
              <a:gd name="connsiteY52" fmla="*/ 90798 h 3762230"/>
              <a:gd name="connsiteX53" fmla="*/ 931068 w 1721643"/>
              <a:gd name="connsiteY53" fmla="*/ 76511 h 3762230"/>
              <a:gd name="connsiteX54" fmla="*/ 959643 w 1721643"/>
              <a:gd name="connsiteY54" fmla="*/ 90798 h 3762230"/>
              <a:gd name="connsiteX55" fmla="*/ 969168 w 1721643"/>
              <a:gd name="connsiteY55" fmla="*/ 105086 h 3762230"/>
              <a:gd name="connsiteX56" fmla="*/ 959643 w 1721643"/>
              <a:gd name="connsiteY56" fmla="*/ 71748 h 3762230"/>
              <a:gd name="connsiteX57" fmla="*/ 950118 w 1721643"/>
              <a:gd name="connsiteY57" fmla="*/ 57461 h 3762230"/>
              <a:gd name="connsiteX58" fmla="*/ 945355 w 1721643"/>
              <a:gd name="connsiteY58" fmla="*/ 43173 h 3762230"/>
              <a:gd name="connsiteX59" fmla="*/ 935830 w 1721643"/>
              <a:gd name="connsiteY59" fmla="*/ 28886 h 3762230"/>
              <a:gd name="connsiteX60" fmla="*/ 954880 w 1721643"/>
              <a:gd name="connsiteY60" fmla="*/ 38411 h 3762230"/>
              <a:gd name="connsiteX61" fmla="*/ 969168 w 1721643"/>
              <a:gd name="connsiteY61" fmla="*/ 43173 h 3762230"/>
              <a:gd name="connsiteX62" fmla="*/ 983455 w 1721643"/>
              <a:gd name="connsiteY62" fmla="*/ 43173 h 3762230"/>
              <a:gd name="connsiteX63" fmla="*/ 969168 w 1721643"/>
              <a:gd name="connsiteY63" fmla="*/ 14598 h 3762230"/>
              <a:gd name="connsiteX64" fmla="*/ 964405 w 1721643"/>
              <a:gd name="connsiteY64" fmla="*/ 311 h 3762230"/>
              <a:gd name="connsiteX65" fmla="*/ 1007268 w 1721643"/>
              <a:gd name="connsiteY65" fmla="*/ 19361 h 3762230"/>
              <a:gd name="connsiteX66" fmla="*/ 1016793 w 1721643"/>
              <a:gd name="connsiteY66" fmla="*/ 33648 h 3762230"/>
              <a:gd name="connsiteX67" fmla="*/ 1059655 w 1721643"/>
              <a:gd name="connsiteY67" fmla="*/ 62223 h 3762230"/>
              <a:gd name="connsiteX68" fmla="*/ 1078705 w 1721643"/>
              <a:gd name="connsiteY68" fmla="*/ 71748 h 3762230"/>
              <a:gd name="connsiteX69" fmla="*/ 1092993 w 1721643"/>
              <a:gd name="connsiteY69" fmla="*/ 86036 h 3762230"/>
              <a:gd name="connsiteX70" fmla="*/ 1107280 w 1721643"/>
              <a:gd name="connsiteY70" fmla="*/ 90798 h 3762230"/>
              <a:gd name="connsiteX71" fmla="*/ 1150143 w 1721643"/>
              <a:gd name="connsiteY71" fmla="*/ 105086 h 3762230"/>
              <a:gd name="connsiteX72" fmla="*/ 1169193 w 1721643"/>
              <a:gd name="connsiteY72" fmla="*/ 114611 h 3762230"/>
              <a:gd name="connsiteX73" fmla="*/ 1188243 w 1721643"/>
              <a:gd name="connsiteY73" fmla="*/ 143186 h 3762230"/>
              <a:gd name="connsiteX74" fmla="*/ 1231105 w 1721643"/>
              <a:gd name="connsiteY74" fmla="*/ 176523 h 3762230"/>
              <a:gd name="connsiteX75" fmla="*/ 1250155 w 1721643"/>
              <a:gd name="connsiteY75" fmla="*/ 205098 h 3762230"/>
              <a:gd name="connsiteX76" fmla="*/ 1293018 w 1721643"/>
              <a:gd name="connsiteY76" fmla="*/ 252723 h 3762230"/>
              <a:gd name="connsiteX77" fmla="*/ 1312068 w 1721643"/>
              <a:gd name="connsiteY77" fmla="*/ 281298 h 3762230"/>
              <a:gd name="connsiteX78" fmla="*/ 1316830 w 1721643"/>
              <a:gd name="connsiteY78" fmla="*/ 300348 h 3762230"/>
              <a:gd name="connsiteX79" fmla="*/ 1340643 w 1721643"/>
              <a:gd name="connsiteY79" fmla="*/ 343211 h 3762230"/>
              <a:gd name="connsiteX80" fmla="*/ 1369218 w 1721643"/>
              <a:gd name="connsiteY80" fmla="*/ 362261 h 3762230"/>
              <a:gd name="connsiteX81" fmla="*/ 1407318 w 1721643"/>
              <a:gd name="connsiteY81" fmla="*/ 371786 h 3762230"/>
              <a:gd name="connsiteX82" fmla="*/ 1416843 w 1721643"/>
              <a:gd name="connsiteY82" fmla="*/ 386073 h 3762230"/>
              <a:gd name="connsiteX83" fmla="*/ 1440655 w 1721643"/>
              <a:gd name="connsiteY83" fmla="*/ 414648 h 3762230"/>
              <a:gd name="connsiteX84" fmla="*/ 1450180 w 1721643"/>
              <a:gd name="connsiteY84" fmla="*/ 443223 h 3762230"/>
              <a:gd name="connsiteX85" fmla="*/ 1454943 w 1721643"/>
              <a:gd name="connsiteY85" fmla="*/ 457511 h 3762230"/>
              <a:gd name="connsiteX86" fmla="*/ 1464468 w 1721643"/>
              <a:gd name="connsiteY86" fmla="*/ 476561 h 3762230"/>
              <a:gd name="connsiteX87" fmla="*/ 1493043 w 1721643"/>
              <a:gd name="connsiteY87" fmla="*/ 519423 h 3762230"/>
              <a:gd name="connsiteX88" fmla="*/ 1502568 w 1721643"/>
              <a:gd name="connsiteY88" fmla="*/ 533711 h 3762230"/>
              <a:gd name="connsiteX89" fmla="*/ 1507330 w 1721643"/>
              <a:gd name="connsiteY89" fmla="*/ 547998 h 3762230"/>
              <a:gd name="connsiteX90" fmla="*/ 1521618 w 1721643"/>
              <a:gd name="connsiteY90" fmla="*/ 557523 h 3762230"/>
              <a:gd name="connsiteX91" fmla="*/ 1574005 w 1721643"/>
              <a:gd name="connsiteY91" fmla="*/ 581336 h 3762230"/>
              <a:gd name="connsiteX92" fmla="*/ 1593055 w 1721643"/>
              <a:gd name="connsiteY92" fmla="*/ 590861 h 3762230"/>
              <a:gd name="connsiteX93" fmla="*/ 1621630 w 1721643"/>
              <a:gd name="connsiteY93" fmla="*/ 600386 h 3762230"/>
              <a:gd name="connsiteX94" fmla="*/ 1664493 w 1721643"/>
              <a:gd name="connsiteY94" fmla="*/ 595623 h 3762230"/>
              <a:gd name="connsiteX95" fmla="*/ 1678780 w 1721643"/>
              <a:gd name="connsiteY95" fmla="*/ 590861 h 3762230"/>
              <a:gd name="connsiteX96" fmla="*/ 1688305 w 1721643"/>
              <a:gd name="connsiteY96" fmla="*/ 576573 h 3762230"/>
              <a:gd name="connsiteX97" fmla="*/ 1707355 w 1721643"/>
              <a:gd name="connsiteY97" fmla="*/ 571811 h 3762230"/>
              <a:gd name="connsiteX98" fmla="*/ 1721643 w 1721643"/>
              <a:gd name="connsiteY98" fmla="*/ 567048 h 3762230"/>
              <a:gd name="connsiteX99" fmla="*/ 1712118 w 1721643"/>
              <a:gd name="connsiteY99" fmla="*/ 705161 h 3762230"/>
              <a:gd name="connsiteX100" fmla="*/ 1707355 w 1721643"/>
              <a:gd name="connsiteY100" fmla="*/ 719448 h 3762230"/>
              <a:gd name="connsiteX101" fmla="*/ 1688305 w 1721643"/>
              <a:gd name="connsiteY101" fmla="*/ 748023 h 3762230"/>
              <a:gd name="connsiteX102" fmla="*/ 1669255 w 1721643"/>
              <a:gd name="connsiteY102" fmla="*/ 786123 h 3762230"/>
              <a:gd name="connsiteX103" fmla="*/ 1659730 w 1721643"/>
              <a:gd name="connsiteY103" fmla="*/ 824223 h 3762230"/>
              <a:gd name="connsiteX104" fmla="*/ 1650205 w 1721643"/>
              <a:gd name="connsiteY104" fmla="*/ 909948 h 3762230"/>
              <a:gd name="connsiteX105" fmla="*/ 1640680 w 1721643"/>
              <a:gd name="connsiteY105" fmla="*/ 1014723 h 3762230"/>
              <a:gd name="connsiteX106" fmla="*/ 1631155 w 1721643"/>
              <a:gd name="connsiteY106" fmla="*/ 1090923 h 3762230"/>
              <a:gd name="connsiteX107" fmla="*/ 1616868 w 1721643"/>
              <a:gd name="connsiteY107" fmla="*/ 1119498 h 3762230"/>
              <a:gd name="connsiteX108" fmla="*/ 1602580 w 1721643"/>
              <a:gd name="connsiteY108" fmla="*/ 1148073 h 3762230"/>
              <a:gd name="connsiteX109" fmla="*/ 1597818 w 1721643"/>
              <a:gd name="connsiteY109" fmla="*/ 1162361 h 3762230"/>
              <a:gd name="connsiteX110" fmla="*/ 1540668 w 1721643"/>
              <a:gd name="connsiteY110" fmla="*/ 1148073 h 3762230"/>
              <a:gd name="connsiteX111" fmla="*/ 1516855 w 1721643"/>
              <a:gd name="connsiteY111" fmla="*/ 1143311 h 3762230"/>
              <a:gd name="connsiteX112" fmla="*/ 1488280 w 1721643"/>
              <a:gd name="connsiteY112" fmla="*/ 1133786 h 3762230"/>
              <a:gd name="connsiteX113" fmla="*/ 1426368 w 1721643"/>
              <a:gd name="connsiteY113" fmla="*/ 1138548 h 3762230"/>
              <a:gd name="connsiteX114" fmla="*/ 1416843 w 1721643"/>
              <a:gd name="connsiteY114" fmla="*/ 1167123 h 3762230"/>
              <a:gd name="connsiteX115" fmla="*/ 1407318 w 1721643"/>
              <a:gd name="connsiteY115" fmla="*/ 1186173 h 3762230"/>
              <a:gd name="connsiteX116" fmla="*/ 1397793 w 1721643"/>
              <a:gd name="connsiteY116" fmla="*/ 1214748 h 3762230"/>
              <a:gd name="connsiteX117" fmla="*/ 1393030 w 1721643"/>
              <a:gd name="connsiteY117" fmla="*/ 1281423 h 3762230"/>
              <a:gd name="connsiteX118" fmla="*/ 1378743 w 1721643"/>
              <a:gd name="connsiteY118" fmla="*/ 1300473 h 3762230"/>
              <a:gd name="connsiteX119" fmla="*/ 1393030 w 1721643"/>
              <a:gd name="connsiteY119" fmla="*/ 1333811 h 3762230"/>
              <a:gd name="connsiteX120" fmla="*/ 1402555 w 1721643"/>
              <a:gd name="connsiteY120" fmla="*/ 1348098 h 3762230"/>
              <a:gd name="connsiteX121" fmla="*/ 1412080 w 1721643"/>
              <a:gd name="connsiteY121" fmla="*/ 1381436 h 3762230"/>
              <a:gd name="connsiteX122" fmla="*/ 1421605 w 1721643"/>
              <a:gd name="connsiteY122" fmla="*/ 1400486 h 3762230"/>
              <a:gd name="connsiteX123" fmla="*/ 1426368 w 1721643"/>
              <a:gd name="connsiteY123" fmla="*/ 1467161 h 3762230"/>
              <a:gd name="connsiteX124" fmla="*/ 1431130 w 1721643"/>
              <a:gd name="connsiteY124" fmla="*/ 1486211 h 3762230"/>
              <a:gd name="connsiteX125" fmla="*/ 1435893 w 1721643"/>
              <a:gd name="connsiteY125" fmla="*/ 1510023 h 3762230"/>
              <a:gd name="connsiteX126" fmla="*/ 1431130 w 1721643"/>
              <a:gd name="connsiteY126" fmla="*/ 1557648 h 3762230"/>
              <a:gd name="connsiteX127" fmla="*/ 1412080 w 1721643"/>
              <a:gd name="connsiteY127" fmla="*/ 1605273 h 3762230"/>
              <a:gd name="connsiteX128" fmla="*/ 1407318 w 1721643"/>
              <a:gd name="connsiteY128" fmla="*/ 1676711 h 3762230"/>
              <a:gd name="connsiteX129" fmla="*/ 1397793 w 1721643"/>
              <a:gd name="connsiteY129" fmla="*/ 1710048 h 3762230"/>
              <a:gd name="connsiteX130" fmla="*/ 1388268 w 1721643"/>
              <a:gd name="connsiteY130" fmla="*/ 1748148 h 3762230"/>
              <a:gd name="connsiteX131" fmla="*/ 1393030 w 1721643"/>
              <a:gd name="connsiteY131" fmla="*/ 1833873 h 3762230"/>
              <a:gd name="connsiteX132" fmla="*/ 1402555 w 1721643"/>
              <a:gd name="connsiteY132" fmla="*/ 1867211 h 3762230"/>
              <a:gd name="connsiteX133" fmla="*/ 1407318 w 1721643"/>
              <a:gd name="connsiteY133" fmla="*/ 1886261 h 3762230"/>
              <a:gd name="connsiteX134" fmla="*/ 1421605 w 1721643"/>
              <a:gd name="connsiteY134" fmla="*/ 1933886 h 3762230"/>
              <a:gd name="connsiteX135" fmla="*/ 1426368 w 1721643"/>
              <a:gd name="connsiteY135" fmla="*/ 2124386 h 3762230"/>
              <a:gd name="connsiteX136" fmla="*/ 1435893 w 1721643"/>
              <a:gd name="connsiteY136" fmla="*/ 2186298 h 3762230"/>
              <a:gd name="connsiteX137" fmla="*/ 1445418 w 1721643"/>
              <a:gd name="connsiteY137" fmla="*/ 2200586 h 3762230"/>
              <a:gd name="connsiteX138" fmla="*/ 1450180 w 1721643"/>
              <a:gd name="connsiteY138" fmla="*/ 2214873 h 3762230"/>
              <a:gd name="connsiteX139" fmla="*/ 1459705 w 1721643"/>
              <a:gd name="connsiteY139" fmla="*/ 2233923 h 3762230"/>
              <a:gd name="connsiteX140" fmla="*/ 1473993 w 1721643"/>
              <a:gd name="connsiteY140" fmla="*/ 2276786 h 3762230"/>
              <a:gd name="connsiteX141" fmla="*/ 1466849 w 1721643"/>
              <a:gd name="connsiteY141" fmla="*/ 2364892 h 3762230"/>
              <a:gd name="connsiteX142" fmla="*/ 1404937 w 1721643"/>
              <a:gd name="connsiteY142" fmla="*/ 2422042 h 3762230"/>
              <a:gd name="connsiteX143" fmla="*/ 1302543 w 1721643"/>
              <a:gd name="connsiteY143" fmla="*/ 2464906 h 3762230"/>
              <a:gd name="connsiteX144" fmla="*/ 1254917 w 1721643"/>
              <a:gd name="connsiteY144" fmla="*/ 2555392 h 3762230"/>
              <a:gd name="connsiteX145" fmla="*/ 1264442 w 1721643"/>
              <a:gd name="connsiteY145" fmla="*/ 2610161 h 3762230"/>
              <a:gd name="connsiteX146" fmla="*/ 1245392 w 1721643"/>
              <a:gd name="connsiteY146" fmla="*/ 2662548 h 3762230"/>
              <a:gd name="connsiteX147" fmla="*/ 1273968 w 1721643"/>
              <a:gd name="connsiteY147" fmla="*/ 2743510 h 3762230"/>
              <a:gd name="connsiteX148" fmla="*/ 1366836 w 1721643"/>
              <a:gd name="connsiteY148" fmla="*/ 2750652 h 3762230"/>
              <a:gd name="connsiteX149" fmla="*/ 1395411 w 1721643"/>
              <a:gd name="connsiteY149" fmla="*/ 2803040 h 3762230"/>
              <a:gd name="connsiteX150" fmla="*/ 1378742 w 1721643"/>
              <a:gd name="connsiteY150" fmla="*/ 2855426 h 3762230"/>
              <a:gd name="connsiteX151" fmla="*/ 1421605 w 1721643"/>
              <a:gd name="connsiteY151" fmla="*/ 2872095 h 3762230"/>
              <a:gd name="connsiteX152" fmla="*/ 1435893 w 1721643"/>
              <a:gd name="connsiteY152" fmla="*/ 2922101 h 3762230"/>
              <a:gd name="connsiteX153" fmla="*/ 1416843 w 1721643"/>
              <a:gd name="connsiteY153" fmla="*/ 2945912 h 3762230"/>
              <a:gd name="connsiteX154" fmla="*/ 1457324 w 1721643"/>
              <a:gd name="connsiteY154" fmla="*/ 2962581 h 3762230"/>
              <a:gd name="connsiteX155" fmla="*/ 1478755 w 1721643"/>
              <a:gd name="connsiteY155" fmla="*/ 3017349 h 3762230"/>
              <a:gd name="connsiteX156" fmla="*/ 1454942 w 1721643"/>
              <a:gd name="connsiteY156" fmla="*/ 3026874 h 3762230"/>
              <a:gd name="connsiteX157" fmla="*/ 1428749 w 1721643"/>
              <a:gd name="connsiteY157" fmla="*/ 3010204 h 3762230"/>
              <a:gd name="connsiteX158" fmla="*/ 1162049 w 1721643"/>
              <a:gd name="connsiteY158" fmla="*/ 3060210 h 3762230"/>
              <a:gd name="connsiteX159" fmla="*/ 1169193 w 1721643"/>
              <a:gd name="connsiteY159" fmla="*/ 3095929 h 3762230"/>
              <a:gd name="connsiteX160" fmla="*/ 1107280 w 1721643"/>
              <a:gd name="connsiteY160" fmla="*/ 3103072 h 3762230"/>
              <a:gd name="connsiteX161" fmla="*/ 1128711 w 1721643"/>
              <a:gd name="connsiteY161" fmla="*/ 3222133 h 3762230"/>
              <a:gd name="connsiteX162" fmla="*/ 1095374 w 1721643"/>
              <a:gd name="connsiteY162" fmla="*/ 3286427 h 3762230"/>
              <a:gd name="connsiteX163" fmla="*/ 1121568 w 1721643"/>
              <a:gd name="connsiteY163" fmla="*/ 3376914 h 3762230"/>
              <a:gd name="connsiteX164" fmla="*/ 1104899 w 1721643"/>
              <a:gd name="connsiteY164" fmla="*/ 3412631 h 3762230"/>
              <a:gd name="connsiteX165" fmla="*/ 1140618 w 1721643"/>
              <a:gd name="connsiteY165" fmla="*/ 3498356 h 3762230"/>
              <a:gd name="connsiteX166" fmla="*/ 1114423 w 1721643"/>
              <a:gd name="connsiteY166" fmla="*/ 3574555 h 3762230"/>
              <a:gd name="connsiteX167" fmla="*/ 1045366 w 1721643"/>
              <a:gd name="connsiteY167" fmla="*/ 3648375 h 3762230"/>
              <a:gd name="connsiteX168" fmla="*/ 952498 w 1721643"/>
              <a:gd name="connsiteY168" fmla="*/ 3638849 h 3762230"/>
              <a:gd name="connsiteX169" fmla="*/ 681036 w 1721643"/>
              <a:gd name="connsiteY169" fmla="*/ 3753148 h 3762230"/>
              <a:gd name="connsiteX170" fmla="*/ 557211 w 1721643"/>
              <a:gd name="connsiteY170" fmla="*/ 3755529 h 3762230"/>
              <a:gd name="connsiteX171" fmla="*/ 328612 w 1721643"/>
              <a:gd name="connsiteY171" fmla="*/ 3610273 h 3762230"/>
              <a:gd name="connsiteX172" fmla="*/ 290511 w 1721643"/>
              <a:gd name="connsiteY172" fmla="*/ 3522166 h 3762230"/>
              <a:gd name="connsiteX173" fmla="*/ 235742 w 1721643"/>
              <a:gd name="connsiteY173" fmla="*/ 3467398 h 3762230"/>
              <a:gd name="connsiteX174" fmla="*/ 238124 w 1721643"/>
              <a:gd name="connsiteY174" fmla="*/ 3436441 h 3762230"/>
              <a:gd name="connsiteX175" fmla="*/ 104774 w 1721643"/>
              <a:gd name="connsiteY175" fmla="*/ 3376909 h 3762230"/>
              <a:gd name="connsiteX176" fmla="*/ 23812 w 1721643"/>
              <a:gd name="connsiteY176" fmla="*/ 3217366 h 3762230"/>
              <a:gd name="connsiteX177" fmla="*/ 0 w 1721643"/>
              <a:gd name="connsiteY177" fmla="*/ 3143548 h 3762230"/>
              <a:gd name="connsiteX0" fmla="*/ 202405 w 1721643"/>
              <a:gd name="connsiteY0" fmla="*/ 1524311 h 3762230"/>
              <a:gd name="connsiteX1" fmla="*/ 226218 w 1721643"/>
              <a:gd name="connsiteY1" fmla="*/ 1486211 h 3762230"/>
              <a:gd name="connsiteX2" fmla="*/ 230980 w 1721643"/>
              <a:gd name="connsiteY2" fmla="*/ 1471923 h 3762230"/>
              <a:gd name="connsiteX3" fmla="*/ 250030 w 1721643"/>
              <a:gd name="connsiteY3" fmla="*/ 1438586 h 3762230"/>
              <a:gd name="connsiteX4" fmla="*/ 264318 w 1721643"/>
              <a:gd name="connsiteY4" fmla="*/ 1424298 h 3762230"/>
              <a:gd name="connsiteX5" fmla="*/ 283368 w 1721643"/>
              <a:gd name="connsiteY5" fmla="*/ 1395723 h 3762230"/>
              <a:gd name="connsiteX6" fmla="*/ 288130 w 1721643"/>
              <a:gd name="connsiteY6" fmla="*/ 1371911 h 3762230"/>
              <a:gd name="connsiteX7" fmla="*/ 321468 w 1721643"/>
              <a:gd name="connsiteY7" fmla="*/ 1338573 h 3762230"/>
              <a:gd name="connsiteX8" fmla="*/ 350043 w 1721643"/>
              <a:gd name="connsiteY8" fmla="*/ 1333811 h 3762230"/>
              <a:gd name="connsiteX9" fmla="*/ 359568 w 1721643"/>
              <a:gd name="connsiteY9" fmla="*/ 1305236 h 3762230"/>
              <a:gd name="connsiteX10" fmla="*/ 369093 w 1721643"/>
              <a:gd name="connsiteY10" fmla="*/ 1252848 h 3762230"/>
              <a:gd name="connsiteX11" fmla="*/ 359568 w 1721643"/>
              <a:gd name="connsiteY11" fmla="*/ 1176648 h 3762230"/>
              <a:gd name="connsiteX12" fmla="*/ 350043 w 1721643"/>
              <a:gd name="connsiteY12" fmla="*/ 1148073 h 3762230"/>
              <a:gd name="connsiteX13" fmla="*/ 345280 w 1721643"/>
              <a:gd name="connsiteY13" fmla="*/ 1114736 h 3762230"/>
              <a:gd name="connsiteX14" fmla="*/ 335755 w 1721643"/>
              <a:gd name="connsiteY14" fmla="*/ 1095686 h 3762230"/>
              <a:gd name="connsiteX15" fmla="*/ 330993 w 1721643"/>
              <a:gd name="connsiteY15" fmla="*/ 1081398 h 3762230"/>
              <a:gd name="connsiteX16" fmla="*/ 335755 w 1721643"/>
              <a:gd name="connsiteY16" fmla="*/ 986148 h 3762230"/>
              <a:gd name="connsiteX17" fmla="*/ 340518 w 1721643"/>
              <a:gd name="connsiteY17" fmla="*/ 971861 h 3762230"/>
              <a:gd name="connsiteX18" fmla="*/ 350043 w 1721643"/>
              <a:gd name="connsiteY18" fmla="*/ 957573 h 3762230"/>
              <a:gd name="connsiteX19" fmla="*/ 364330 w 1721643"/>
              <a:gd name="connsiteY19" fmla="*/ 943286 h 3762230"/>
              <a:gd name="connsiteX20" fmla="*/ 378618 w 1721643"/>
              <a:gd name="connsiteY20" fmla="*/ 900423 h 3762230"/>
              <a:gd name="connsiteX21" fmla="*/ 383380 w 1721643"/>
              <a:gd name="connsiteY21" fmla="*/ 886136 h 3762230"/>
              <a:gd name="connsiteX22" fmla="*/ 392905 w 1721643"/>
              <a:gd name="connsiteY22" fmla="*/ 867086 h 3762230"/>
              <a:gd name="connsiteX23" fmla="*/ 407193 w 1721643"/>
              <a:gd name="connsiteY23" fmla="*/ 814698 h 3762230"/>
              <a:gd name="connsiteX24" fmla="*/ 416718 w 1721643"/>
              <a:gd name="connsiteY24" fmla="*/ 781361 h 3762230"/>
              <a:gd name="connsiteX25" fmla="*/ 426243 w 1721643"/>
              <a:gd name="connsiteY25" fmla="*/ 767073 h 3762230"/>
              <a:gd name="connsiteX26" fmla="*/ 445293 w 1721643"/>
              <a:gd name="connsiteY26" fmla="*/ 733736 h 3762230"/>
              <a:gd name="connsiteX27" fmla="*/ 483393 w 1721643"/>
              <a:gd name="connsiteY27" fmla="*/ 714686 h 3762230"/>
              <a:gd name="connsiteX28" fmla="*/ 502443 w 1721643"/>
              <a:gd name="connsiteY28" fmla="*/ 705161 h 3762230"/>
              <a:gd name="connsiteX29" fmla="*/ 516730 w 1721643"/>
              <a:gd name="connsiteY29" fmla="*/ 690873 h 3762230"/>
              <a:gd name="connsiteX30" fmla="*/ 531018 w 1721643"/>
              <a:gd name="connsiteY30" fmla="*/ 681348 h 3762230"/>
              <a:gd name="connsiteX31" fmla="*/ 535780 w 1721643"/>
              <a:gd name="connsiteY31" fmla="*/ 667061 h 3762230"/>
              <a:gd name="connsiteX32" fmla="*/ 550068 w 1721643"/>
              <a:gd name="connsiteY32" fmla="*/ 652773 h 3762230"/>
              <a:gd name="connsiteX33" fmla="*/ 559593 w 1721643"/>
              <a:gd name="connsiteY33" fmla="*/ 638486 h 3762230"/>
              <a:gd name="connsiteX34" fmla="*/ 588168 w 1721643"/>
              <a:gd name="connsiteY34" fmla="*/ 614673 h 3762230"/>
              <a:gd name="connsiteX35" fmla="*/ 597693 w 1721643"/>
              <a:gd name="connsiteY35" fmla="*/ 600386 h 3762230"/>
              <a:gd name="connsiteX36" fmla="*/ 611980 w 1721643"/>
              <a:gd name="connsiteY36" fmla="*/ 581336 h 3762230"/>
              <a:gd name="connsiteX37" fmla="*/ 635793 w 1721643"/>
              <a:gd name="connsiteY37" fmla="*/ 552761 h 3762230"/>
              <a:gd name="connsiteX38" fmla="*/ 654843 w 1721643"/>
              <a:gd name="connsiteY38" fmla="*/ 543236 h 3762230"/>
              <a:gd name="connsiteX39" fmla="*/ 683418 w 1721643"/>
              <a:gd name="connsiteY39" fmla="*/ 509898 h 3762230"/>
              <a:gd name="connsiteX40" fmla="*/ 716755 w 1721643"/>
              <a:gd name="connsiteY40" fmla="*/ 471798 h 3762230"/>
              <a:gd name="connsiteX41" fmla="*/ 759618 w 1721643"/>
              <a:gd name="connsiteY41" fmla="*/ 428936 h 3762230"/>
              <a:gd name="connsiteX42" fmla="*/ 792955 w 1721643"/>
              <a:gd name="connsiteY42" fmla="*/ 395598 h 3762230"/>
              <a:gd name="connsiteX43" fmla="*/ 812005 w 1721643"/>
              <a:gd name="connsiteY43" fmla="*/ 333686 h 3762230"/>
              <a:gd name="connsiteX44" fmla="*/ 831055 w 1721643"/>
              <a:gd name="connsiteY44" fmla="*/ 305111 h 3762230"/>
              <a:gd name="connsiteX45" fmla="*/ 854868 w 1721643"/>
              <a:gd name="connsiteY45" fmla="*/ 271773 h 3762230"/>
              <a:gd name="connsiteX46" fmla="*/ 878680 w 1721643"/>
              <a:gd name="connsiteY46" fmla="*/ 243198 h 3762230"/>
              <a:gd name="connsiteX47" fmla="*/ 892968 w 1721643"/>
              <a:gd name="connsiteY47" fmla="*/ 209861 h 3762230"/>
              <a:gd name="connsiteX48" fmla="*/ 902493 w 1721643"/>
              <a:gd name="connsiteY48" fmla="*/ 181286 h 3762230"/>
              <a:gd name="connsiteX49" fmla="*/ 916780 w 1721643"/>
              <a:gd name="connsiteY49" fmla="*/ 157473 h 3762230"/>
              <a:gd name="connsiteX50" fmla="*/ 945355 w 1721643"/>
              <a:gd name="connsiteY50" fmla="*/ 133661 h 3762230"/>
              <a:gd name="connsiteX51" fmla="*/ 950118 w 1721643"/>
              <a:gd name="connsiteY51" fmla="*/ 119373 h 3762230"/>
              <a:gd name="connsiteX52" fmla="*/ 935830 w 1721643"/>
              <a:gd name="connsiteY52" fmla="*/ 90798 h 3762230"/>
              <a:gd name="connsiteX53" fmla="*/ 931068 w 1721643"/>
              <a:gd name="connsiteY53" fmla="*/ 76511 h 3762230"/>
              <a:gd name="connsiteX54" fmla="*/ 959643 w 1721643"/>
              <a:gd name="connsiteY54" fmla="*/ 90798 h 3762230"/>
              <a:gd name="connsiteX55" fmla="*/ 969168 w 1721643"/>
              <a:gd name="connsiteY55" fmla="*/ 105086 h 3762230"/>
              <a:gd name="connsiteX56" fmla="*/ 959643 w 1721643"/>
              <a:gd name="connsiteY56" fmla="*/ 71748 h 3762230"/>
              <a:gd name="connsiteX57" fmla="*/ 950118 w 1721643"/>
              <a:gd name="connsiteY57" fmla="*/ 57461 h 3762230"/>
              <a:gd name="connsiteX58" fmla="*/ 945355 w 1721643"/>
              <a:gd name="connsiteY58" fmla="*/ 43173 h 3762230"/>
              <a:gd name="connsiteX59" fmla="*/ 935830 w 1721643"/>
              <a:gd name="connsiteY59" fmla="*/ 28886 h 3762230"/>
              <a:gd name="connsiteX60" fmla="*/ 954880 w 1721643"/>
              <a:gd name="connsiteY60" fmla="*/ 38411 h 3762230"/>
              <a:gd name="connsiteX61" fmla="*/ 969168 w 1721643"/>
              <a:gd name="connsiteY61" fmla="*/ 43173 h 3762230"/>
              <a:gd name="connsiteX62" fmla="*/ 983455 w 1721643"/>
              <a:gd name="connsiteY62" fmla="*/ 43173 h 3762230"/>
              <a:gd name="connsiteX63" fmla="*/ 969168 w 1721643"/>
              <a:gd name="connsiteY63" fmla="*/ 14598 h 3762230"/>
              <a:gd name="connsiteX64" fmla="*/ 964405 w 1721643"/>
              <a:gd name="connsiteY64" fmla="*/ 311 h 3762230"/>
              <a:gd name="connsiteX65" fmla="*/ 1007268 w 1721643"/>
              <a:gd name="connsiteY65" fmla="*/ 19361 h 3762230"/>
              <a:gd name="connsiteX66" fmla="*/ 1016793 w 1721643"/>
              <a:gd name="connsiteY66" fmla="*/ 33648 h 3762230"/>
              <a:gd name="connsiteX67" fmla="*/ 1059655 w 1721643"/>
              <a:gd name="connsiteY67" fmla="*/ 62223 h 3762230"/>
              <a:gd name="connsiteX68" fmla="*/ 1078705 w 1721643"/>
              <a:gd name="connsiteY68" fmla="*/ 71748 h 3762230"/>
              <a:gd name="connsiteX69" fmla="*/ 1092993 w 1721643"/>
              <a:gd name="connsiteY69" fmla="*/ 86036 h 3762230"/>
              <a:gd name="connsiteX70" fmla="*/ 1107280 w 1721643"/>
              <a:gd name="connsiteY70" fmla="*/ 90798 h 3762230"/>
              <a:gd name="connsiteX71" fmla="*/ 1150143 w 1721643"/>
              <a:gd name="connsiteY71" fmla="*/ 105086 h 3762230"/>
              <a:gd name="connsiteX72" fmla="*/ 1169193 w 1721643"/>
              <a:gd name="connsiteY72" fmla="*/ 114611 h 3762230"/>
              <a:gd name="connsiteX73" fmla="*/ 1188243 w 1721643"/>
              <a:gd name="connsiteY73" fmla="*/ 143186 h 3762230"/>
              <a:gd name="connsiteX74" fmla="*/ 1231105 w 1721643"/>
              <a:gd name="connsiteY74" fmla="*/ 176523 h 3762230"/>
              <a:gd name="connsiteX75" fmla="*/ 1250155 w 1721643"/>
              <a:gd name="connsiteY75" fmla="*/ 205098 h 3762230"/>
              <a:gd name="connsiteX76" fmla="*/ 1293018 w 1721643"/>
              <a:gd name="connsiteY76" fmla="*/ 252723 h 3762230"/>
              <a:gd name="connsiteX77" fmla="*/ 1312068 w 1721643"/>
              <a:gd name="connsiteY77" fmla="*/ 281298 h 3762230"/>
              <a:gd name="connsiteX78" fmla="*/ 1316830 w 1721643"/>
              <a:gd name="connsiteY78" fmla="*/ 300348 h 3762230"/>
              <a:gd name="connsiteX79" fmla="*/ 1340643 w 1721643"/>
              <a:gd name="connsiteY79" fmla="*/ 343211 h 3762230"/>
              <a:gd name="connsiteX80" fmla="*/ 1369218 w 1721643"/>
              <a:gd name="connsiteY80" fmla="*/ 362261 h 3762230"/>
              <a:gd name="connsiteX81" fmla="*/ 1407318 w 1721643"/>
              <a:gd name="connsiteY81" fmla="*/ 371786 h 3762230"/>
              <a:gd name="connsiteX82" fmla="*/ 1416843 w 1721643"/>
              <a:gd name="connsiteY82" fmla="*/ 386073 h 3762230"/>
              <a:gd name="connsiteX83" fmla="*/ 1440655 w 1721643"/>
              <a:gd name="connsiteY83" fmla="*/ 414648 h 3762230"/>
              <a:gd name="connsiteX84" fmla="*/ 1450180 w 1721643"/>
              <a:gd name="connsiteY84" fmla="*/ 443223 h 3762230"/>
              <a:gd name="connsiteX85" fmla="*/ 1454943 w 1721643"/>
              <a:gd name="connsiteY85" fmla="*/ 457511 h 3762230"/>
              <a:gd name="connsiteX86" fmla="*/ 1464468 w 1721643"/>
              <a:gd name="connsiteY86" fmla="*/ 476561 h 3762230"/>
              <a:gd name="connsiteX87" fmla="*/ 1493043 w 1721643"/>
              <a:gd name="connsiteY87" fmla="*/ 519423 h 3762230"/>
              <a:gd name="connsiteX88" fmla="*/ 1502568 w 1721643"/>
              <a:gd name="connsiteY88" fmla="*/ 533711 h 3762230"/>
              <a:gd name="connsiteX89" fmla="*/ 1507330 w 1721643"/>
              <a:gd name="connsiteY89" fmla="*/ 547998 h 3762230"/>
              <a:gd name="connsiteX90" fmla="*/ 1521618 w 1721643"/>
              <a:gd name="connsiteY90" fmla="*/ 557523 h 3762230"/>
              <a:gd name="connsiteX91" fmla="*/ 1574005 w 1721643"/>
              <a:gd name="connsiteY91" fmla="*/ 581336 h 3762230"/>
              <a:gd name="connsiteX92" fmla="*/ 1593055 w 1721643"/>
              <a:gd name="connsiteY92" fmla="*/ 590861 h 3762230"/>
              <a:gd name="connsiteX93" fmla="*/ 1621630 w 1721643"/>
              <a:gd name="connsiteY93" fmla="*/ 600386 h 3762230"/>
              <a:gd name="connsiteX94" fmla="*/ 1664493 w 1721643"/>
              <a:gd name="connsiteY94" fmla="*/ 595623 h 3762230"/>
              <a:gd name="connsiteX95" fmla="*/ 1678780 w 1721643"/>
              <a:gd name="connsiteY95" fmla="*/ 590861 h 3762230"/>
              <a:gd name="connsiteX96" fmla="*/ 1688305 w 1721643"/>
              <a:gd name="connsiteY96" fmla="*/ 576573 h 3762230"/>
              <a:gd name="connsiteX97" fmla="*/ 1707355 w 1721643"/>
              <a:gd name="connsiteY97" fmla="*/ 571811 h 3762230"/>
              <a:gd name="connsiteX98" fmla="*/ 1721643 w 1721643"/>
              <a:gd name="connsiteY98" fmla="*/ 567048 h 3762230"/>
              <a:gd name="connsiteX99" fmla="*/ 1712118 w 1721643"/>
              <a:gd name="connsiteY99" fmla="*/ 705161 h 3762230"/>
              <a:gd name="connsiteX100" fmla="*/ 1707355 w 1721643"/>
              <a:gd name="connsiteY100" fmla="*/ 719448 h 3762230"/>
              <a:gd name="connsiteX101" fmla="*/ 1688305 w 1721643"/>
              <a:gd name="connsiteY101" fmla="*/ 748023 h 3762230"/>
              <a:gd name="connsiteX102" fmla="*/ 1669255 w 1721643"/>
              <a:gd name="connsiteY102" fmla="*/ 786123 h 3762230"/>
              <a:gd name="connsiteX103" fmla="*/ 1659730 w 1721643"/>
              <a:gd name="connsiteY103" fmla="*/ 824223 h 3762230"/>
              <a:gd name="connsiteX104" fmla="*/ 1650205 w 1721643"/>
              <a:gd name="connsiteY104" fmla="*/ 909948 h 3762230"/>
              <a:gd name="connsiteX105" fmla="*/ 1640680 w 1721643"/>
              <a:gd name="connsiteY105" fmla="*/ 1014723 h 3762230"/>
              <a:gd name="connsiteX106" fmla="*/ 1631155 w 1721643"/>
              <a:gd name="connsiteY106" fmla="*/ 1090923 h 3762230"/>
              <a:gd name="connsiteX107" fmla="*/ 1616868 w 1721643"/>
              <a:gd name="connsiteY107" fmla="*/ 1119498 h 3762230"/>
              <a:gd name="connsiteX108" fmla="*/ 1602580 w 1721643"/>
              <a:gd name="connsiteY108" fmla="*/ 1148073 h 3762230"/>
              <a:gd name="connsiteX109" fmla="*/ 1597818 w 1721643"/>
              <a:gd name="connsiteY109" fmla="*/ 1162361 h 3762230"/>
              <a:gd name="connsiteX110" fmla="*/ 1540668 w 1721643"/>
              <a:gd name="connsiteY110" fmla="*/ 1148073 h 3762230"/>
              <a:gd name="connsiteX111" fmla="*/ 1516855 w 1721643"/>
              <a:gd name="connsiteY111" fmla="*/ 1143311 h 3762230"/>
              <a:gd name="connsiteX112" fmla="*/ 1488280 w 1721643"/>
              <a:gd name="connsiteY112" fmla="*/ 1133786 h 3762230"/>
              <a:gd name="connsiteX113" fmla="*/ 1426368 w 1721643"/>
              <a:gd name="connsiteY113" fmla="*/ 1138548 h 3762230"/>
              <a:gd name="connsiteX114" fmla="*/ 1416843 w 1721643"/>
              <a:gd name="connsiteY114" fmla="*/ 1167123 h 3762230"/>
              <a:gd name="connsiteX115" fmla="*/ 1407318 w 1721643"/>
              <a:gd name="connsiteY115" fmla="*/ 1186173 h 3762230"/>
              <a:gd name="connsiteX116" fmla="*/ 1397793 w 1721643"/>
              <a:gd name="connsiteY116" fmla="*/ 1214748 h 3762230"/>
              <a:gd name="connsiteX117" fmla="*/ 1393030 w 1721643"/>
              <a:gd name="connsiteY117" fmla="*/ 1281423 h 3762230"/>
              <a:gd name="connsiteX118" fmla="*/ 1378743 w 1721643"/>
              <a:gd name="connsiteY118" fmla="*/ 1300473 h 3762230"/>
              <a:gd name="connsiteX119" fmla="*/ 1393030 w 1721643"/>
              <a:gd name="connsiteY119" fmla="*/ 1333811 h 3762230"/>
              <a:gd name="connsiteX120" fmla="*/ 1402555 w 1721643"/>
              <a:gd name="connsiteY120" fmla="*/ 1348098 h 3762230"/>
              <a:gd name="connsiteX121" fmla="*/ 1412080 w 1721643"/>
              <a:gd name="connsiteY121" fmla="*/ 1381436 h 3762230"/>
              <a:gd name="connsiteX122" fmla="*/ 1421605 w 1721643"/>
              <a:gd name="connsiteY122" fmla="*/ 1400486 h 3762230"/>
              <a:gd name="connsiteX123" fmla="*/ 1426368 w 1721643"/>
              <a:gd name="connsiteY123" fmla="*/ 1467161 h 3762230"/>
              <a:gd name="connsiteX124" fmla="*/ 1431130 w 1721643"/>
              <a:gd name="connsiteY124" fmla="*/ 1486211 h 3762230"/>
              <a:gd name="connsiteX125" fmla="*/ 1435893 w 1721643"/>
              <a:gd name="connsiteY125" fmla="*/ 1510023 h 3762230"/>
              <a:gd name="connsiteX126" fmla="*/ 1431130 w 1721643"/>
              <a:gd name="connsiteY126" fmla="*/ 1557648 h 3762230"/>
              <a:gd name="connsiteX127" fmla="*/ 1412080 w 1721643"/>
              <a:gd name="connsiteY127" fmla="*/ 1605273 h 3762230"/>
              <a:gd name="connsiteX128" fmla="*/ 1407318 w 1721643"/>
              <a:gd name="connsiteY128" fmla="*/ 1676711 h 3762230"/>
              <a:gd name="connsiteX129" fmla="*/ 1397793 w 1721643"/>
              <a:gd name="connsiteY129" fmla="*/ 1710048 h 3762230"/>
              <a:gd name="connsiteX130" fmla="*/ 1388268 w 1721643"/>
              <a:gd name="connsiteY130" fmla="*/ 1748148 h 3762230"/>
              <a:gd name="connsiteX131" fmla="*/ 1393030 w 1721643"/>
              <a:gd name="connsiteY131" fmla="*/ 1833873 h 3762230"/>
              <a:gd name="connsiteX132" fmla="*/ 1402555 w 1721643"/>
              <a:gd name="connsiteY132" fmla="*/ 1867211 h 3762230"/>
              <a:gd name="connsiteX133" fmla="*/ 1407318 w 1721643"/>
              <a:gd name="connsiteY133" fmla="*/ 1886261 h 3762230"/>
              <a:gd name="connsiteX134" fmla="*/ 1421605 w 1721643"/>
              <a:gd name="connsiteY134" fmla="*/ 1933886 h 3762230"/>
              <a:gd name="connsiteX135" fmla="*/ 1426368 w 1721643"/>
              <a:gd name="connsiteY135" fmla="*/ 2124386 h 3762230"/>
              <a:gd name="connsiteX136" fmla="*/ 1435893 w 1721643"/>
              <a:gd name="connsiteY136" fmla="*/ 2186298 h 3762230"/>
              <a:gd name="connsiteX137" fmla="*/ 1445418 w 1721643"/>
              <a:gd name="connsiteY137" fmla="*/ 2200586 h 3762230"/>
              <a:gd name="connsiteX138" fmla="*/ 1450180 w 1721643"/>
              <a:gd name="connsiteY138" fmla="*/ 2214873 h 3762230"/>
              <a:gd name="connsiteX139" fmla="*/ 1459705 w 1721643"/>
              <a:gd name="connsiteY139" fmla="*/ 2233923 h 3762230"/>
              <a:gd name="connsiteX140" fmla="*/ 1473993 w 1721643"/>
              <a:gd name="connsiteY140" fmla="*/ 2276786 h 3762230"/>
              <a:gd name="connsiteX141" fmla="*/ 1466849 w 1721643"/>
              <a:gd name="connsiteY141" fmla="*/ 2364892 h 3762230"/>
              <a:gd name="connsiteX142" fmla="*/ 1404937 w 1721643"/>
              <a:gd name="connsiteY142" fmla="*/ 2422042 h 3762230"/>
              <a:gd name="connsiteX143" fmla="*/ 1302543 w 1721643"/>
              <a:gd name="connsiteY143" fmla="*/ 2464906 h 3762230"/>
              <a:gd name="connsiteX144" fmla="*/ 1254917 w 1721643"/>
              <a:gd name="connsiteY144" fmla="*/ 2555392 h 3762230"/>
              <a:gd name="connsiteX145" fmla="*/ 1264442 w 1721643"/>
              <a:gd name="connsiteY145" fmla="*/ 2610161 h 3762230"/>
              <a:gd name="connsiteX146" fmla="*/ 1245392 w 1721643"/>
              <a:gd name="connsiteY146" fmla="*/ 2662548 h 3762230"/>
              <a:gd name="connsiteX147" fmla="*/ 1273968 w 1721643"/>
              <a:gd name="connsiteY147" fmla="*/ 2743510 h 3762230"/>
              <a:gd name="connsiteX148" fmla="*/ 1366836 w 1721643"/>
              <a:gd name="connsiteY148" fmla="*/ 2750652 h 3762230"/>
              <a:gd name="connsiteX149" fmla="*/ 1395411 w 1721643"/>
              <a:gd name="connsiteY149" fmla="*/ 2803040 h 3762230"/>
              <a:gd name="connsiteX150" fmla="*/ 1378742 w 1721643"/>
              <a:gd name="connsiteY150" fmla="*/ 2855426 h 3762230"/>
              <a:gd name="connsiteX151" fmla="*/ 1421605 w 1721643"/>
              <a:gd name="connsiteY151" fmla="*/ 2872095 h 3762230"/>
              <a:gd name="connsiteX152" fmla="*/ 1435893 w 1721643"/>
              <a:gd name="connsiteY152" fmla="*/ 2922101 h 3762230"/>
              <a:gd name="connsiteX153" fmla="*/ 1416843 w 1721643"/>
              <a:gd name="connsiteY153" fmla="*/ 2945912 h 3762230"/>
              <a:gd name="connsiteX154" fmla="*/ 1457324 w 1721643"/>
              <a:gd name="connsiteY154" fmla="*/ 2962581 h 3762230"/>
              <a:gd name="connsiteX155" fmla="*/ 1478755 w 1721643"/>
              <a:gd name="connsiteY155" fmla="*/ 3017349 h 3762230"/>
              <a:gd name="connsiteX156" fmla="*/ 1454942 w 1721643"/>
              <a:gd name="connsiteY156" fmla="*/ 3026874 h 3762230"/>
              <a:gd name="connsiteX157" fmla="*/ 1428749 w 1721643"/>
              <a:gd name="connsiteY157" fmla="*/ 3010204 h 3762230"/>
              <a:gd name="connsiteX158" fmla="*/ 1162049 w 1721643"/>
              <a:gd name="connsiteY158" fmla="*/ 3060210 h 3762230"/>
              <a:gd name="connsiteX159" fmla="*/ 1169193 w 1721643"/>
              <a:gd name="connsiteY159" fmla="*/ 3095929 h 3762230"/>
              <a:gd name="connsiteX160" fmla="*/ 1107280 w 1721643"/>
              <a:gd name="connsiteY160" fmla="*/ 3103072 h 3762230"/>
              <a:gd name="connsiteX161" fmla="*/ 1128711 w 1721643"/>
              <a:gd name="connsiteY161" fmla="*/ 3222133 h 3762230"/>
              <a:gd name="connsiteX162" fmla="*/ 1095374 w 1721643"/>
              <a:gd name="connsiteY162" fmla="*/ 3286427 h 3762230"/>
              <a:gd name="connsiteX163" fmla="*/ 1121568 w 1721643"/>
              <a:gd name="connsiteY163" fmla="*/ 3376914 h 3762230"/>
              <a:gd name="connsiteX164" fmla="*/ 1104899 w 1721643"/>
              <a:gd name="connsiteY164" fmla="*/ 3412631 h 3762230"/>
              <a:gd name="connsiteX165" fmla="*/ 1140618 w 1721643"/>
              <a:gd name="connsiteY165" fmla="*/ 3498356 h 3762230"/>
              <a:gd name="connsiteX166" fmla="*/ 1114423 w 1721643"/>
              <a:gd name="connsiteY166" fmla="*/ 3574555 h 3762230"/>
              <a:gd name="connsiteX167" fmla="*/ 1045366 w 1721643"/>
              <a:gd name="connsiteY167" fmla="*/ 3648375 h 3762230"/>
              <a:gd name="connsiteX168" fmla="*/ 952498 w 1721643"/>
              <a:gd name="connsiteY168" fmla="*/ 3638849 h 3762230"/>
              <a:gd name="connsiteX169" fmla="*/ 681036 w 1721643"/>
              <a:gd name="connsiteY169" fmla="*/ 3753148 h 3762230"/>
              <a:gd name="connsiteX170" fmla="*/ 557211 w 1721643"/>
              <a:gd name="connsiteY170" fmla="*/ 3755529 h 3762230"/>
              <a:gd name="connsiteX171" fmla="*/ 328612 w 1721643"/>
              <a:gd name="connsiteY171" fmla="*/ 3610273 h 3762230"/>
              <a:gd name="connsiteX172" fmla="*/ 290511 w 1721643"/>
              <a:gd name="connsiteY172" fmla="*/ 3522166 h 3762230"/>
              <a:gd name="connsiteX173" fmla="*/ 235742 w 1721643"/>
              <a:gd name="connsiteY173" fmla="*/ 3467398 h 3762230"/>
              <a:gd name="connsiteX174" fmla="*/ 238124 w 1721643"/>
              <a:gd name="connsiteY174" fmla="*/ 3436441 h 3762230"/>
              <a:gd name="connsiteX175" fmla="*/ 104774 w 1721643"/>
              <a:gd name="connsiteY175" fmla="*/ 3376909 h 3762230"/>
              <a:gd name="connsiteX176" fmla="*/ 83344 w 1721643"/>
              <a:gd name="connsiteY176" fmla="*/ 3288803 h 3762230"/>
              <a:gd name="connsiteX177" fmla="*/ 0 w 1721643"/>
              <a:gd name="connsiteY177" fmla="*/ 3143548 h 3762230"/>
              <a:gd name="connsiteX0" fmla="*/ 207935 w 1727173"/>
              <a:gd name="connsiteY0" fmla="*/ 1524311 h 3762230"/>
              <a:gd name="connsiteX1" fmla="*/ 231748 w 1727173"/>
              <a:gd name="connsiteY1" fmla="*/ 1486211 h 3762230"/>
              <a:gd name="connsiteX2" fmla="*/ 236510 w 1727173"/>
              <a:gd name="connsiteY2" fmla="*/ 1471923 h 3762230"/>
              <a:gd name="connsiteX3" fmla="*/ 255560 w 1727173"/>
              <a:gd name="connsiteY3" fmla="*/ 1438586 h 3762230"/>
              <a:gd name="connsiteX4" fmla="*/ 269848 w 1727173"/>
              <a:gd name="connsiteY4" fmla="*/ 1424298 h 3762230"/>
              <a:gd name="connsiteX5" fmla="*/ 288898 w 1727173"/>
              <a:gd name="connsiteY5" fmla="*/ 1395723 h 3762230"/>
              <a:gd name="connsiteX6" fmla="*/ 293660 w 1727173"/>
              <a:gd name="connsiteY6" fmla="*/ 1371911 h 3762230"/>
              <a:gd name="connsiteX7" fmla="*/ 326998 w 1727173"/>
              <a:gd name="connsiteY7" fmla="*/ 1338573 h 3762230"/>
              <a:gd name="connsiteX8" fmla="*/ 355573 w 1727173"/>
              <a:gd name="connsiteY8" fmla="*/ 1333811 h 3762230"/>
              <a:gd name="connsiteX9" fmla="*/ 365098 w 1727173"/>
              <a:gd name="connsiteY9" fmla="*/ 1305236 h 3762230"/>
              <a:gd name="connsiteX10" fmla="*/ 374623 w 1727173"/>
              <a:gd name="connsiteY10" fmla="*/ 1252848 h 3762230"/>
              <a:gd name="connsiteX11" fmla="*/ 365098 w 1727173"/>
              <a:gd name="connsiteY11" fmla="*/ 1176648 h 3762230"/>
              <a:gd name="connsiteX12" fmla="*/ 355573 w 1727173"/>
              <a:gd name="connsiteY12" fmla="*/ 1148073 h 3762230"/>
              <a:gd name="connsiteX13" fmla="*/ 350810 w 1727173"/>
              <a:gd name="connsiteY13" fmla="*/ 1114736 h 3762230"/>
              <a:gd name="connsiteX14" fmla="*/ 341285 w 1727173"/>
              <a:gd name="connsiteY14" fmla="*/ 1095686 h 3762230"/>
              <a:gd name="connsiteX15" fmla="*/ 336523 w 1727173"/>
              <a:gd name="connsiteY15" fmla="*/ 1081398 h 3762230"/>
              <a:gd name="connsiteX16" fmla="*/ 341285 w 1727173"/>
              <a:gd name="connsiteY16" fmla="*/ 986148 h 3762230"/>
              <a:gd name="connsiteX17" fmla="*/ 346048 w 1727173"/>
              <a:gd name="connsiteY17" fmla="*/ 971861 h 3762230"/>
              <a:gd name="connsiteX18" fmla="*/ 355573 w 1727173"/>
              <a:gd name="connsiteY18" fmla="*/ 957573 h 3762230"/>
              <a:gd name="connsiteX19" fmla="*/ 369860 w 1727173"/>
              <a:gd name="connsiteY19" fmla="*/ 943286 h 3762230"/>
              <a:gd name="connsiteX20" fmla="*/ 384148 w 1727173"/>
              <a:gd name="connsiteY20" fmla="*/ 900423 h 3762230"/>
              <a:gd name="connsiteX21" fmla="*/ 388910 w 1727173"/>
              <a:gd name="connsiteY21" fmla="*/ 886136 h 3762230"/>
              <a:gd name="connsiteX22" fmla="*/ 398435 w 1727173"/>
              <a:gd name="connsiteY22" fmla="*/ 867086 h 3762230"/>
              <a:gd name="connsiteX23" fmla="*/ 412723 w 1727173"/>
              <a:gd name="connsiteY23" fmla="*/ 814698 h 3762230"/>
              <a:gd name="connsiteX24" fmla="*/ 422248 w 1727173"/>
              <a:gd name="connsiteY24" fmla="*/ 781361 h 3762230"/>
              <a:gd name="connsiteX25" fmla="*/ 431773 w 1727173"/>
              <a:gd name="connsiteY25" fmla="*/ 767073 h 3762230"/>
              <a:gd name="connsiteX26" fmla="*/ 450823 w 1727173"/>
              <a:gd name="connsiteY26" fmla="*/ 733736 h 3762230"/>
              <a:gd name="connsiteX27" fmla="*/ 488923 w 1727173"/>
              <a:gd name="connsiteY27" fmla="*/ 714686 h 3762230"/>
              <a:gd name="connsiteX28" fmla="*/ 507973 w 1727173"/>
              <a:gd name="connsiteY28" fmla="*/ 705161 h 3762230"/>
              <a:gd name="connsiteX29" fmla="*/ 522260 w 1727173"/>
              <a:gd name="connsiteY29" fmla="*/ 690873 h 3762230"/>
              <a:gd name="connsiteX30" fmla="*/ 536548 w 1727173"/>
              <a:gd name="connsiteY30" fmla="*/ 681348 h 3762230"/>
              <a:gd name="connsiteX31" fmla="*/ 541310 w 1727173"/>
              <a:gd name="connsiteY31" fmla="*/ 667061 h 3762230"/>
              <a:gd name="connsiteX32" fmla="*/ 555598 w 1727173"/>
              <a:gd name="connsiteY32" fmla="*/ 652773 h 3762230"/>
              <a:gd name="connsiteX33" fmla="*/ 565123 w 1727173"/>
              <a:gd name="connsiteY33" fmla="*/ 638486 h 3762230"/>
              <a:gd name="connsiteX34" fmla="*/ 593698 w 1727173"/>
              <a:gd name="connsiteY34" fmla="*/ 614673 h 3762230"/>
              <a:gd name="connsiteX35" fmla="*/ 603223 w 1727173"/>
              <a:gd name="connsiteY35" fmla="*/ 600386 h 3762230"/>
              <a:gd name="connsiteX36" fmla="*/ 617510 w 1727173"/>
              <a:gd name="connsiteY36" fmla="*/ 581336 h 3762230"/>
              <a:gd name="connsiteX37" fmla="*/ 641323 w 1727173"/>
              <a:gd name="connsiteY37" fmla="*/ 552761 h 3762230"/>
              <a:gd name="connsiteX38" fmla="*/ 660373 w 1727173"/>
              <a:gd name="connsiteY38" fmla="*/ 543236 h 3762230"/>
              <a:gd name="connsiteX39" fmla="*/ 688948 w 1727173"/>
              <a:gd name="connsiteY39" fmla="*/ 509898 h 3762230"/>
              <a:gd name="connsiteX40" fmla="*/ 722285 w 1727173"/>
              <a:gd name="connsiteY40" fmla="*/ 471798 h 3762230"/>
              <a:gd name="connsiteX41" fmla="*/ 765148 w 1727173"/>
              <a:gd name="connsiteY41" fmla="*/ 428936 h 3762230"/>
              <a:gd name="connsiteX42" fmla="*/ 798485 w 1727173"/>
              <a:gd name="connsiteY42" fmla="*/ 395598 h 3762230"/>
              <a:gd name="connsiteX43" fmla="*/ 817535 w 1727173"/>
              <a:gd name="connsiteY43" fmla="*/ 333686 h 3762230"/>
              <a:gd name="connsiteX44" fmla="*/ 836585 w 1727173"/>
              <a:gd name="connsiteY44" fmla="*/ 305111 h 3762230"/>
              <a:gd name="connsiteX45" fmla="*/ 860398 w 1727173"/>
              <a:gd name="connsiteY45" fmla="*/ 271773 h 3762230"/>
              <a:gd name="connsiteX46" fmla="*/ 884210 w 1727173"/>
              <a:gd name="connsiteY46" fmla="*/ 243198 h 3762230"/>
              <a:gd name="connsiteX47" fmla="*/ 898498 w 1727173"/>
              <a:gd name="connsiteY47" fmla="*/ 209861 h 3762230"/>
              <a:gd name="connsiteX48" fmla="*/ 908023 w 1727173"/>
              <a:gd name="connsiteY48" fmla="*/ 181286 h 3762230"/>
              <a:gd name="connsiteX49" fmla="*/ 922310 w 1727173"/>
              <a:gd name="connsiteY49" fmla="*/ 157473 h 3762230"/>
              <a:gd name="connsiteX50" fmla="*/ 950885 w 1727173"/>
              <a:gd name="connsiteY50" fmla="*/ 133661 h 3762230"/>
              <a:gd name="connsiteX51" fmla="*/ 955648 w 1727173"/>
              <a:gd name="connsiteY51" fmla="*/ 119373 h 3762230"/>
              <a:gd name="connsiteX52" fmla="*/ 941360 w 1727173"/>
              <a:gd name="connsiteY52" fmla="*/ 90798 h 3762230"/>
              <a:gd name="connsiteX53" fmla="*/ 936598 w 1727173"/>
              <a:gd name="connsiteY53" fmla="*/ 76511 h 3762230"/>
              <a:gd name="connsiteX54" fmla="*/ 965173 w 1727173"/>
              <a:gd name="connsiteY54" fmla="*/ 90798 h 3762230"/>
              <a:gd name="connsiteX55" fmla="*/ 974698 w 1727173"/>
              <a:gd name="connsiteY55" fmla="*/ 105086 h 3762230"/>
              <a:gd name="connsiteX56" fmla="*/ 965173 w 1727173"/>
              <a:gd name="connsiteY56" fmla="*/ 71748 h 3762230"/>
              <a:gd name="connsiteX57" fmla="*/ 955648 w 1727173"/>
              <a:gd name="connsiteY57" fmla="*/ 57461 h 3762230"/>
              <a:gd name="connsiteX58" fmla="*/ 950885 w 1727173"/>
              <a:gd name="connsiteY58" fmla="*/ 43173 h 3762230"/>
              <a:gd name="connsiteX59" fmla="*/ 941360 w 1727173"/>
              <a:gd name="connsiteY59" fmla="*/ 28886 h 3762230"/>
              <a:gd name="connsiteX60" fmla="*/ 960410 w 1727173"/>
              <a:gd name="connsiteY60" fmla="*/ 38411 h 3762230"/>
              <a:gd name="connsiteX61" fmla="*/ 974698 w 1727173"/>
              <a:gd name="connsiteY61" fmla="*/ 43173 h 3762230"/>
              <a:gd name="connsiteX62" fmla="*/ 988985 w 1727173"/>
              <a:gd name="connsiteY62" fmla="*/ 43173 h 3762230"/>
              <a:gd name="connsiteX63" fmla="*/ 974698 w 1727173"/>
              <a:gd name="connsiteY63" fmla="*/ 14598 h 3762230"/>
              <a:gd name="connsiteX64" fmla="*/ 969935 w 1727173"/>
              <a:gd name="connsiteY64" fmla="*/ 311 h 3762230"/>
              <a:gd name="connsiteX65" fmla="*/ 1012798 w 1727173"/>
              <a:gd name="connsiteY65" fmla="*/ 19361 h 3762230"/>
              <a:gd name="connsiteX66" fmla="*/ 1022323 w 1727173"/>
              <a:gd name="connsiteY66" fmla="*/ 33648 h 3762230"/>
              <a:gd name="connsiteX67" fmla="*/ 1065185 w 1727173"/>
              <a:gd name="connsiteY67" fmla="*/ 62223 h 3762230"/>
              <a:gd name="connsiteX68" fmla="*/ 1084235 w 1727173"/>
              <a:gd name="connsiteY68" fmla="*/ 71748 h 3762230"/>
              <a:gd name="connsiteX69" fmla="*/ 1098523 w 1727173"/>
              <a:gd name="connsiteY69" fmla="*/ 86036 h 3762230"/>
              <a:gd name="connsiteX70" fmla="*/ 1112810 w 1727173"/>
              <a:gd name="connsiteY70" fmla="*/ 90798 h 3762230"/>
              <a:gd name="connsiteX71" fmla="*/ 1155673 w 1727173"/>
              <a:gd name="connsiteY71" fmla="*/ 105086 h 3762230"/>
              <a:gd name="connsiteX72" fmla="*/ 1174723 w 1727173"/>
              <a:gd name="connsiteY72" fmla="*/ 114611 h 3762230"/>
              <a:gd name="connsiteX73" fmla="*/ 1193773 w 1727173"/>
              <a:gd name="connsiteY73" fmla="*/ 143186 h 3762230"/>
              <a:gd name="connsiteX74" fmla="*/ 1236635 w 1727173"/>
              <a:gd name="connsiteY74" fmla="*/ 176523 h 3762230"/>
              <a:gd name="connsiteX75" fmla="*/ 1255685 w 1727173"/>
              <a:gd name="connsiteY75" fmla="*/ 205098 h 3762230"/>
              <a:gd name="connsiteX76" fmla="*/ 1298548 w 1727173"/>
              <a:gd name="connsiteY76" fmla="*/ 252723 h 3762230"/>
              <a:gd name="connsiteX77" fmla="*/ 1317598 w 1727173"/>
              <a:gd name="connsiteY77" fmla="*/ 281298 h 3762230"/>
              <a:gd name="connsiteX78" fmla="*/ 1322360 w 1727173"/>
              <a:gd name="connsiteY78" fmla="*/ 300348 h 3762230"/>
              <a:gd name="connsiteX79" fmla="*/ 1346173 w 1727173"/>
              <a:gd name="connsiteY79" fmla="*/ 343211 h 3762230"/>
              <a:gd name="connsiteX80" fmla="*/ 1374748 w 1727173"/>
              <a:gd name="connsiteY80" fmla="*/ 362261 h 3762230"/>
              <a:gd name="connsiteX81" fmla="*/ 1412848 w 1727173"/>
              <a:gd name="connsiteY81" fmla="*/ 371786 h 3762230"/>
              <a:gd name="connsiteX82" fmla="*/ 1422373 w 1727173"/>
              <a:gd name="connsiteY82" fmla="*/ 386073 h 3762230"/>
              <a:gd name="connsiteX83" fmla="*/ 1446185 w 1727173"/>
              <a:gd name="connsiteY83" fmla="*/ 414648 h 3762230"/>
              <a:gd name="connsiteX84" fmla="*/ 1455710 w 1727173"/>
              <a:gd name="connsiteY84" fmla="*/ 443223 h 3762230"/>
              <a:gd name="connsiteX85" fmla="*/ 1460473 w 1727173"/>
              <a:gd name="connsiteY85" fmla="*/ 457511 h 3762230"/>
              <a:gd name="connsiteX86" fmla="*/ 1469998 w 1727173"/>
              <a:gd name="connsiteY86" fmla="*/ 476561 h 3762230"/>
              <a:gd name="connsiteX87" fmla="*/ 1498573 w 1727173"/>
              <a:gd name="connsiteY87" fmla="*/ 519423 h 3762230"/>
              <a:gd name="connsiteX88" fmla="*/ 1508098 w 1727173"/>
              <a:gd name="connsiteY88" fmla="*/ 533711 h 3762230"/>
              <a:gd name="connsiteX89" fmla="*/ 1512860 w 1727173"/>
              <a:gd name="connsiteY89" fmla="*/ 547998 h 3762230"/>
              <a:gd name="connsiteX90" fmla="*/ 1527148 w 1727173"/>
              <a:gd name="connsiteY90" fmla="*/ 557523 h 3762230"/>
              <a:gd name="connsiteX91" fmla="*/ 1579535 w 1727173"/>
              <a:gd name="connsiteY91" fmla="*/ 581336 h 3762230"/>
              <a:gd name="connsiteX92" fmla="*/ 1598585 w 1727173"/>
              <a:gd name="connsiteY92" fmla="*/ 590861 h 3762230"/>
              <a:gd name="connsiteX93" fmla="*/ 1627160 w 1727173"/>
              <a:gd name="connsiteY93" fmla="*/ 600386 h 3762230"/>
              <a:gd name="connsiteX94" fmla="*/ 1670023 w 1727173"/>
              <a:gd name="connsiteY94" fmla="*/ 595623 h 3762230"/>
              <a:gd name="connsiteX95" fmla="*/ 1684310 w 1727173"/>
              <a:gd name="connsiteY95" fmla="*/ 590861 h 3762230"/>
              <a:gd name="connsiteX96" fmla="*/ 1693835 w 1727173"/>
              <a:gd name="connsiteY96" fmla="*/ 576573 h 3762230"/>
              <a:gd name="connsiteX97" fmla="*/ 1712885 w 1727173"/>
              <a:gd name="connsiteY97" fmla="*/ 571811 h 3762230"/>
              <a:gd name="connsiteX98" fmla="*/ 1727173 w 1727173"/>
              <a:gd name="connsiteY98" fmla="*/ 567048 h 3762230"/>
              <a:gd name="connsiteX99" fmla="*/ 1717648 w 1727173"/>
              <a:gd name="connsiteY99" fmla="*/ 705161 h 3762230"/>
              <a:gd name="connsiteX100" fmla="*/ 1712885 w 1727173"/>
              <a:gd name="connsiteY100" fmla="*/ 719448 h 3762230"/>
              <a:gd name="connsiteX101" fmla="*/ 1693835 w 1727173"/>
              <a:gd name="connsiteY101" fmla="*/ 748023 h 3762230"/>
              <a:gd name="connsiteX102" fmla="*/ 1674785 w 1727173"/>
              <a:gd name="connsiteY102" fmla="*/ 786123 h 3762230"/>
              <a:gd name="connsiteX103" fmla="*/ 1665260 w 1727173"/>
              <a:gd name="connsiteY103" fmla="*/ 824223 h 3762230"/>
              <a:gd name="connsiteX104" fmla="*/ 1655735 w 1727173"/>
              <a:gd name="connsiteY104" fmla="*/ 909948 h 3762230"/>
              <a:gd name="connsiteX105" fmla="*/ 1646210 w 1727173"/>
              <a:gd name="connsiteY105" fmla="*/ 1014723 h 3762230"/>
              <a:gd name="connsiteX106" fmla="*/ 1636685 w 1727173"/>
              <a:gd name="connsiteY106" fmla="*/ 1090923 h 3762230"/>
              <a:gd name="connsiteX107" fmla="*/ 1622398 w 1727173"/>
              <a:gd name="connsiteY107" fmla="*/ 1119498 h 3762230"/>
              <a:gd name="connsiteX108" fmla="*/ 1608110 w 1727173"/>
              <a:gd name="connsiteY108" fmla="*/ 1148073 h 3762230"/>
              <a:gd name="connsiteX109" fmla="*/ 1603348 w 1727173"/>
              <a:gd name="connsiteY109" fmla="*/ 1162361 h 3762230"/>
              <a:gd name="connsiteX110" fmla="*/ 1546198 w 1727173"/>
              <a:gd name="connsiteY110" fmla="*/ 1148073 h 3762230"/>
              <a:gd name="connsiteX111" fmla="*/ 1522385 w 1727173"/>
              <a:gd name="connsiteY111" fmla="*/ 1143311 h 3762230"/>
              <a:gd name="connsiteX112" fmla="*/ 1493810 w 1727173"/>
              <a:gd name="connsiteY112" fmla="*/ 1133786 h 3762230"/>
              <a:gd name="connsiteX113" fmla="*/ 1431898 w 1727173"/>
              <a:gd name="connsiteY113" fmla="*/ 1138548 h 3762230"/>
              <a:gd name="connsiteX114" fmla="*/ 1422373 w 1727173"/>
              <a:gd name="connsiteY114" fmla="*/ 1167123 h 3762230"/>
              <a:gd name="connsiteX115" fmla="*/ 1412848 w 1727173"/>
              <a:gd name="connsiteY115" fmla="*/ 1186173 h 3762230"/>
              <a:gd name="connsiteX116" fmla="*/ 1403323 w 1727173"/>
              <a:gd name="connsiteY116" fmla="*/ 1214748 h 3762230"/>
              <a:gd name="connsiteX117" fmla="*/ 1398560 w 1727173"/>
              <a:gd name="connsiteY117" fmla="*/ 1281423 h 3762230"/>
              <a:gd name="connsiteX118" fmla="*/ 1384273 w 1727173"/>
              <a:gd name="connsiteY118" fmla="*/ 1300473 h 3762230"/>
              <a:gd name="connsiteX119" fmla="*/ 1398560 w 1727173"/>
              <a:gd name="connsiteY119" fmla="*/ 1333811 h 3762230"/>
              <a:gd name="connsiteX120" fmla="*/ 1408085 w 1727173"/>
              <a:gd name="connsiteY120" fmla="*/ 1348098 h 3762230"/>
              <a:gd name="connsiteX121" fmla="*/ 1417610 w 1727173"/>
              <a:gd name="connsiteY121" fmla="*/ 1381436 h 3762230"/>
              <a:gd name="connsiteX122" fmla="*/ 1427135 w 1727173"/>
              <a:gd name="connsiteY122" fmla="*/ 1400486 h 3762230"/>
              <a:gd name="connsiteX123" fmla="*/ 1431898 w 1727173"/>
              <a:gd name="connsiteY123" fmla="*/ 1467161 h 3762230"/>
              <a:gd name="connsiteX124" fmla="*/ 1436660 w 1727173"/>
              <a:gd name="connsiteY124" fmla="*/ 1486211 h 3762230"/>
              <a:gd name="connsiteX125" fmla="*/ 1441423 w 1727173"/>
              <a:gd name="connsiteY125" fmla="*/ 1510023 h 3762230"/>
              <a:gd name="connsiteX126" fmla="*/ 1436660 w 1727173"/>
              <a:gd name="connsiteY126" fmla="*/ 1557648 h 3762230"/>
              <a:gd name="connsiteX127" fmla="*/ 1417610 w 1727173"/>
              <a:gd name="connsiteY127" fmla="*/ 1605273 h 3762230"/>
              <a:gd name="connsiteX128" fmla="*/ 1412848 w 1727173"/>
              <a:gd name="connsiteY128" fmla="*/ 1676711 h 3762230"/>
              <a:gd name="connsiteX129" fmla="*/ 1403323 w 1727173"/>
              <a:gd name="connsiteY129" fmla="*/ 1710048 h 3762230"/>
              <a:gd name="connsiteX130" fmla="*/ 1393798 w 1727173"/>
              <a:gd name="connsiteY130" fmla="*/ 1748148 h 3762230"/>
              <a:gd name="connsiteX131" fmla="*/ 1398560 w 1727173"/>
              <a:gd name="connsiteY131" fmla="*/ 1833873 h 3762230"/>
              <a:gd name="connsiteX132" fmla="*/ 1408085 w 1727173"/>
              <a:gd name="connsiteY132" fmla="*/ 1867211 h 3762230"/>
              <a:gd name="connsiteX133" fmla="*/ 1412848 w 1727173"/>
              <a:gd name="connsiteY133" fmla="*/ 1886261 h 3762230"/>
              <a:gd name="connsiteX134" fmla="*/ 1427135 w 1727173"/>
              <a:gd name="connsiteY134" fmla="*/ 1933886 h 3762230"/>
              <a:gd name="connsiteX135" fmla="*/ 1431898 w 1727173"/>
              <a:gd name="connsiteY135" fmla="*/ 2124386 h 3762230"/>
              <a:gd name="connsiteX136" fmla="*/ 1441423 w 1727173"/>
              <a:gd name="connsiteY136" fmla="*/ 2186298 h 3762230"/>
              <a:gd name="connsiteX137" fmla="*/ 1450948 w 1727173"/>
              <a:gd name="connsiteY137" fmla="*/ 2200586 h 3762230"/>
              <a:gd name="connsiteX138" fmla="*/ 1455710 w 1727173"/>
              <a:gd name="connsiteY138" fmla="*/ 2214873 h 3762230"/>
              <a:gd name="connsiteX139" fmla="*/ 1465235 w 1727173"/>
              <a:gd name="connsiteY139" fmla="*/ 2233923 h 3762230"/>
              <a:gd name="connsiteX140" fmla="*/ 1479523 w 1727173"/>
              <a:gd name="connsiteY140" fmla="*/ 2276786 h 3762230"/>
              <a:gd name="connsiteX141" fmla="*/ 1472379 w 1727173"/>
              <a:gd name="connsiteY141" fmla="*/ 2364892 h 3762230"/>
              <a:gd name="connsiteX142" fmla="*/ 1410467 w 1727173"/>
              <a:gd name="connsiteY142" fmla="*/ 2422042 h 3762230"/>
              <a:gd name="connsiteX143" fmla="*/ 1308073 w 1727173"/>
              <a:gd name="connsiteY143" fmla="*/ 2464906 h 3762230"/>
              <a:gd name="connsiteX144" fmla="*/ 1260447 w 1727173"/>
              <a:gd name="connsiteY144" fmla="*/ 2555392 h 3762230"/>
              <a:gd name="connsiteX145" fmla="*/ 1269972 w 1727173"/>
              <a:gd name="connsiteY145" fmla="*/ 2610161 h 3762230"/>
              <a:gd name="connsiteX146" fmla="*/ 1250922 w 1727173"/>
              <a:gd name="connsiteY146" fmla="*/ 2662548 h 3762230"/>
              <a:gd name="connsiteX147" fmla="*/ 1279498 w 1727173"/>
              <a:gd name="connsiteY147" fmla="*/ 2743510 h 3762230"/>
              <a:gd name="connsiteX148" fmla="*/ 1372366 w 1727173"/>
              <a:gd name="connsiteY148" fmla="*/ 2750652 h 3762230"/>
              <a:gd name="connsiteX149" fmla="*/ 1400941 w 1727173"/>
              <a:gd name="connsiteY149" fmla="*/ 2803040 h 3762230"/>
              <a:gd name="connsiteX150" fmla="*/ 1384272 w 1727173"/>
              <a:gd name="connsiteY150" fmla="*/ 2855426 h 3762230"/>
              <a:gd name="connsiteX151" fmla="*/ 1427135 w 1727173"/>
              <a:gd name="connsiteY151" fmla="*/ 2872095 h 3762230"/>
              <a:gd name="connsiteX152" fmla="*/ 1441423 w 1727173"/>
              <a:gd name="connsiteY152" fmla="*/ 2922101 h 3762230"/>
              <a:gd name="connsiteX153" fmla="*/ 1422373 w 1727173"/>
              <a:gd name="connsiteY153" fmla="*/ 2945912 h 3762230"/>
              <a:gd name="connsiteX154" fmla="*/ 1462854 w 1727173"/>
              <a:gd name="connsiteY154" fmla="*/ 2962581 h 3762230"/>
              <a:gd name="connsiteX155" fmla="*/ 1484285 w 1727173"/>
              <a:gd name="connsiteY155" fmla="*/ 3017349 h 3762230"/>
              <a:gd name="connsiteX156" fmla="*/ 1460472 w 1727173"/>
              <a:gd name="connsiteY156" fmla="*/ 3026874 h 3762230"/>
              <a:gd name="connsiteX157" fmla="*/ 1434279 w 1727173"/>
              <a:gd name="connsiteY157" fmla="*/ 3010204 h 3762230"/>
              <a:gd name="connsiteX158" fmla="*/ 1167579 w 1727173"/>
              <a:gd name="connsiteY158" fmla="*/ 3060210 h 3762230"/>
              <a:gd name="connsiteX159" fmla="*/ 1174723 w 1727173"/>
              <a:gd name="connsiteY159" fmla="*/ 3095929 h 3762230"/>
              <a:gd name="connsiteX160" fmla="*/ 1112810 w 1727173"/>
              <a:gd name="connsiteY160" fmla="*/ 3103072 h 3762230"/>
              <a:gd name="connsiteX161" fmla="*/ 1134241 w 1727173"/>
              <a:gd name="connsiteY161" fmla="*/ 3222133 h 3762230"/>
              <a:gd name="connsiteX162" fmla="*/ 1100904 w 1727173"/>
              <a:gd name="connsiteY162" fmla="*/ 3286427 h 3762230"/>
              <a:gd name="connsiteX163" fmla="*/ 1127098 w 1727173"/>
              <a:gd name="connsiteY163" fmla="*/ 3376914 h 3762230"/>
              <a:gd name="connsiteX164" fmla="*/ 1110429 w 1727173"/>
              <a:gd name="connsiteY164" fmla="*/ 3412631 h 3762230"/>
              <a:gd name="connsiteX165" fmla="*/ 1146148 w 1727173"/>
              <a:gd name="connsiteY165" fmla="*/ 3498356 h 3762230"/>
              <a:gd name="connsiteX166" fmla="*/ 1119953 w 1727173"/>
              <a:gd name="connsiteY166" fmla="*/ 3574555 h 3762230"/>
              <a:gd name="connsiteX167" fmla="*/ 1050896 w 1727173"/>
              <a:gd name="connsiteY167" fmla="*/ 3648375 h 3762230"/>
              <a:gd name="connsiteX168" fmla="*/ 958028 w 1727173"/>
              <a:gd name="connsiteY168" fmla="*/ 3638849 h 3762230"/>
              <a:gd name="connsiteX169" fmla="*/ 686566 w 1727173"/>
              <a:gd name="connsiteY169" fmla="*/ 3753148 h 3762230"/>
              <a:gd name="connsiteX170" fmla="*/ 562741 w 1727173"/>
              <a:gd name="connsiteY170" fmla="*/ 3755529 h 3762230"/>
              <a:gd name="connsiteX171" fmla="*/ 334142 w 1727173"/>
              <a:gd name="connsiteY171" fmla="*/ 3610273 h 3762230"/>
              <a:gd name="connsiteX172" fmla="*/ 296041 w 1727173"/>
              <a:gd name="connsiteY172" fmla="*/ 3522166 h 3762230"/>
              <a:gd name="connsiteX173" fmla="*/ 241272 w 1727173"/>
              <a:gd name="connsiteY173" fmla="*/ 3467398 h 3762230"/>
              <a:gd name="connsiteX174" fmla="*/ 243654 w 1727173"/>
              <a:gd name="connsiteY174" fmla="*/ 3436441 h 3762230"/>
              <a:gd name="connsiteX175" fmla="*/ 110304 w 1727173"/>
              <a:gd name="connsiteY175" fmla="*/ 3376909 h 3762230"/>
              <a:gd name="connsiteX176" fmla="*/ 88874 w 1727173"/>
              <a:gd name="connsiteY176" fmla="*/ 3288803 h 3762230"/>
              <a:gd name="connsiteX177" fmla="*/ 5530 w 1727173"/>
              <a:gd name="connsiteY177" fmla="*/ 3143548 h 3762230"/>
              <a:gd name="connsiteX178" fmla="*/ 7911 w 1727173"/>
              <a:gd name="connsiteY178" fmla="*/ 3145929 h 3762230"/>
              <a:gd name="connsiteX0" fmla="*/ 206149 w 1725387"/>
              <a:gd name="connsiteY0" fmla="*/ 1524311 h 3762230"/>
              <a:gd name="connsiteX1" fmla="*/ 229962 w 1725387"/>
              <a:gd name="connsiteY1" fmla="*/ 1486211 h 3762230"/>
              <a:gd name="connsiteX2" fmla="*/ 234724 w 1725387"/>
              <a:gd name="connsiteY2" fmla="*/ 1471923 h 3762230"/>
              <a:gd name="connsiteX3" fmla="*/ 253774 w 1725387"/>
              <a:gd name="connsiteY3" fmla="*/ 1438586 h 3762230"/>
              <a:gd name="connsiteX4" fmla="*/ 268062 w 1725387"/>
              <a:gd name="connsiteY4" fmla="*/ 1424298 h 3762230"/>
              <a:gd name="connsiteX5" fmla="*/ 287112 w 1725387"/>
              <a:gd name="connsiteY5" fmla="*/ 1395723 h 3762230"/>
              <a:gd name="connsiteX6" fmla="*/ 291874 w 1725387"/>
              <a:gd name="connsiteY6" fmla="*/ 1371911 h 3762230"/>
              <a:gd name="connsiteX7" fmla="*/ 325212 w 1725387"/>
              <a:gd name="connsiteY7" fmla="*/ 1338573 h 3762230"/>
              <a:gd name="connsiteX8" fmla="*/ 353787 w 1725387"/>
              <a:gd name="connsiteY8" fmla="*/ 1333811 h 3762230"/>
              <a:gd name="connsiteX9" fmla="*/ 363312 w 1725387"/>
              <a:gd name="connsiteY9" fmla="*/ 1305236 h 3762230"/>
              <a:gd name="connsiteX10" fmla="*/ 372837 w 1725387"/>
              <a:gd name="connsiteY10" fmla="*/ 1252848 h 3762230"/>
              <a:gd name="connsiteX11" fmla="*/ 363312 w 1725387"/>
              <a:gd name="connsiteY11" fmla="*/ 1176648 h 3762230"/>
              <a:gd name="connsiteX12" fmla="*/ 353787 w 1725387"/>
              <a:gd name="connsiteY12" fmla="*/ 1148073 h 3762230"/>
              <a:gd name="connsiteX13" fmla="*/ 349024 w 1725387"/>
              <a:gd name="connsiteY13" fmla="*/ 1114736 h 3762230"/>
              <a:gd name="connsiteX14" fmla="*/ 339499 w 1725387"/>
              <a:gd name="connsiteY14" fmla="*/ 1095686 h 3762230"/>
              <a:gd name="connsiteX15" fmla="*/ 334737 w 1725387"/>
              <a:gd name="connsiteY15" fmla="*/ 1081398 h 3762230"/>
              <a:gd name="connsiteX16" fmla="*/ 339499 w 1725387"/>
              <a:gd name="connsiteY16" fmla="*/ 986148 h 3762230"/>
              <a:gd name="connsiteX17" fmla="*/ 344262 w 1725387"/>
              <a:gd name="connsiteY17" fmla="*/ 971861 h 3762230"/>
              <a:gd name="connsiteX18" fmla="*/ 353787 w 1725387"/>
              <a:gd name="connsiteY18" fmla="*/ 957573 h 3762230"/>
              <a:gd name="connsiteX19" fmla="*/ 368074 w 1725387"/>
              <a:gd name="connsiteY19" fmla="*/ 943286 h 3762230"/>
              <a:gd name="connsiteX20" fmla="*/ 382362 w 1725387"/>
              <a:gd name="connsiteY20" fmla="*/ 900423 h 3762230"/>
              <a:gd name="connsiteX21" fmla="*/ 387124 w 1725387"/>
              <a:gd name="connsiteY21" fmla="*/ 886136 h 3762230"/>
              <a:gd name="connsiteX22" fmla="*/ 396649 w 1725387"/>
              <a:gd name="connsiteY22" fmla="*/ 867086 h 3762230"/>
              <a:gd name="connsiteX23" fmla="*/ 410937 w 1725387"/>
              <a:gd name="connsiteY23" fmla="*/ 814698 h 3762230"/>
              <a:gd name="connsiteX24" fmla="*/ 420462 w 1725387"/>
              <a:gd name="connsiteY24" fmla="*/ 781361 h 3762230"/>
              <a:gd name="connsiteX25" fmla="*/ 429987 w 1725387"/>
              <a:gd name="connsiteY25" fmla="*/ 767073 h 3762230"/>
              <a:gd name="connsiteX26" fmla="*/ 449037 w 1725387"/>
              <a:gd name="connsiteY26" fmla="*/ 733736 h 3762230"/>
              <a:gd name="connsiteX27" fmla="*/ 487137 w 1725387"/>
              <a:gd name="connsiteY27" fmla="*/ 714686 h 3762230"/>
              <a:gd name="connsiteX28" fmla="*/ 506187 w 1725387"/>
              <a:gd name="connsiteY28" fmla="*/ 705161 h 3762230"/>
              <a:gd name="connsiteX29" fmla="*/ 520474 w 1725387"/>
              <a:gd name="connsiteY29" fmla="*/ 690873 h 3762230"/>
              <a:gd name="connsiteX30" fmla="*/ 534762 w 1725387"/>
              <a:gd name="connsiteY30" fmla="*/ 681348 h 3762230"/>
              <a:gd name="connsiteX31" fmla="*/ 539524 w 1725387"/>
              <a:gd name="connsiteY31" fmla="*/ 667061 h 3762230"/>
              <a:gd name="connsiteX32" fmla="*/ 553812 w 1725387"/>
              <a:gd name="connsiteY32" fmla="*/ 652773 h 3762230"/>
              <a:gd name="connsiteX33" fmla="*/ 563337 w 1725387"/>
              <a:gd name="connsiteY33" fmla="*/ 638486 h 3762230"/>
              <a:gd name="connsiteX34" fmla="*/ 591912 w 1725387"/>
              <a:gd name="connsiteY34" fmla="*/ 614673 h 3762230"/>
              <a:gd name="connsiteX35" fmla="*/ 601437 w 1725387"/>
              <a:gd name="connsiteY35" fmla="*/ 600386 h 3762230"/>
              <a:gd name="connsiteX36" fmla="*/ 615724 w 1725387"/>
              <a:gd name="connsiteY36" fmla="*/ 581336 h 3762230"/>
              <a:gd name="connsiteX37" fmla="*/ 639537 w 1725387"/>
              <a:gd name="connsiteY37" fmla="*/ 552761 h 3762230"/>
              <a:gd name="connsiteX38" fmla="*/ 658587 w 1725387"/>
              <a:gd name="connsiteY38" fmla="*/ 543236 h 3762230"/>
              <a:gd name="connsiteX39" fmla="*/ 687162 w 1725387"/>
              <a:gd name="connsiteY39" fmla="*/ 509898 h 3762230"/>
              <a:gd name="connsiteX40" fmla="*/ 720499 w 1725387"/>
              <a:gd name="connsiteY40" fmla="*/ 471798 h 3762230"/>
              <a:gd name="connsiteX41" fmla="*/ 763362 w 1725387"/>
              <a:gd name="connsiteY41" fmla="*/ 428936 h 3762230"/>
              <a:gd name="connsiteX42" fmla="*/ 796699 w 1725387"/>
              <a:gd name="connsiteY42" fmla="*/ 395598 h 3762230"/>
              <a:gd name="connsiteX43" fmla="*/ 815749 w 1725387"/>
              <a:gd name="connsiteY43" fmla="*/ 333686 h 3762230"/>
              <a:gd name="connsiteX44" fmla="*/ 834799 w 1725387"/>
              <a:gd name="connsiteY44" fmla="*/ 305111 h 3762230"/>
              <a:gd name="connsiteX45" fmla="*/ 858612 w 1725387"/>
              <a:gd name="connsiteY45" fmla="*/ 271773 h 3762230"/>
              <a:gd name="connsiteX46" fmla="*/ 882424 w 1725387"/>
              <a:gd name="connsiteY46" fmla="*/ 243198 h 3762230"/>
              <a:gd name="connsiteX47" fmla="*/ 896712 w 1725387"/>
              <a:gd name="connsiteY47" fmla="*/ 209861 h 3762230"/>
              <a:gd name="connsiteX48" fmla="*/ 906237 w 1725387"/>
              <a:gd name="connsiteY48" fmla="*/ 181286 h 3762230"/>
              <a:gd name="connsiteX49" fmla="*/ 920524 w 1725387"/>
              <a:gd name="connsiteY49" fmla="*/ 157473 h 3762230"/>
              <a:gd name="connsiteX50" fmla="*/ 949099 w 1725387"/>
              <a:gd name="connsiteY50" fmla="*/ 133661 h 3762230"/>
              <a:gd name="connsiteX51" fmla="*/ 953862 w 1725387"/>
              <a:gd name="connsiteY51" fmla="*/ 119373 h 3762230"/>
              <a:gd name="connsiteX52" fmla="*/ 939574 w 1725387"/>
              <a:gd name="connsiteY52" fmla="*/ 90798 h 3762230"/>
              <a:gd name="connsiteX53" fmla="*/ 934812 w 1725387"/>
              <a:gd name="connsiteY53" fmla="*/ 76511 h 3762230"/>
              <a:gd name="connsiteX54" fmla="*/ 963387 w 1725387"/>
              <a:gd name="connsiteY54" fmla="*/ 90798 h 3762230"/>
              <a:gd name="connsiteX55" fmla="*/ 972912 w 1725387"/>
              <a:gd name="connsiteY55" fmla="*/ 105086 h 3762230"/>
              <a:gd name="connsiteX56" fmla="*/ 963387 w 1725387"/>
              <a:gd name="connsiteY56" fmla="*/ 71748 h 3762230"/>
              <a:gd name="connsiteX57" fmla="*/ 953862 w 1725387"/>
              <a:gd name="connsiteY57" fmla="*/ 57461 h 3762230"/>
              <a:gd name="connsiteX58" fmla="*/ 949099 w 1725387"/>
              <a:gd name="connsiteY58" fmla="*/ 43173 h 3762230"/>
              <a:gd name="connsiteX59" fmla="*/ 939574 w 1725387"/>
              <a:gd name="connsiteY59" fmla="*/ 28886 h 3762230"/>
              <a:gd name="connsiteX60" fmla="*/ 958624 w 1725387"/>
              <a:gd name="connsiteY60" fmla="*/ 38411 h 3762230"/>
              <a:gd name="connsiteX61" fmla="*/ 972912 w 1725387"/>
              <a:gd name="connsiteY61" fmla="*/ 43173 h 3762230"/>
              <a:gd name="connsiteX62" fmla="*/ 987199 w 1725387"/>
              <a:gd name="connsiteY62" fmla="*/ 43173 h 3762230"/>
              <a:gd name="connsiteX63" fmla="*/ 972912 w 1725387"/>
              <a:gd name="connsiteY63" fmla="*/ 14598 h 3762230"/>
              <a:gd name="connsiteX64" fmla="*/ 968149 w 1725387"/>
              <a:gd name="connsiteY64" fmla="*/ 311 h 3762230"/>
              <a:gd name="connsiteX65" fmla="*/ 1011012 w 1725387"/>
              <a:gd name="connsiteY65" fmla="*/ 19361 h 3762230"/>
              <a:gd name="connsiteX66" fmla="*/ 1020537 w 1725387"/>
              <a:gd name="connsiteY66" fmla="*/ 33648 h 3762230"/>
              <a:gd name="connsiteX67" fmla="*/ 1063399 w 1725387"/>
              <a:gd name="connsiteY67" fmla="*/ 62223 h 3762230"/>
              <a:gd name="connsiteX68" fmla="*/ 1082449 w 1725387"/>
              <a:gd name="connsiteY68" fmla="*/ 71748 h 3762230"/>
              <a:gd name="connsiteX69" fmla="*/ 1096737 w 1725387"/>
              <a:gd name="connsiteY69" fmla="*/ 86036 h 3762230"/>
              <a:gd name="connsiteX70" fmla="*/ 1111024 w 1725387"/>
              <a:gd name="connsiteY70" fmla="*/ 90798 h 3762230"/>
              <a:gd name="connsiteX71" fmla="*/ 1153887 w 1725387"/>
              <a:gd name="connsiteY71" fmla="*/ 105086 h 3762230"/>
              <a:gd name="connsiteX72" fmla="*/ 1172937 w 1725387"/>
              <a:gd name="connsiteY72" fmla="*/ 114611 h 3762230"/>
              <a:gd name="connsiteX73" fmla="*/ 1191987 w 1725387"/>
              <a:gd name="connsiteY73" fmla="*/ 143186 h 3762230"/>
              <a:gd name="connsiteX74" fmla="*/ 1234849 w 1725387"/>
              <a:gd name="connsiteY74" fmla="*/ 176523 h 3762230"/>
              <a:gd name="connsiteX75" fmla="*/ 1253899 w 1725387"/>
              <a:gd name="connsiteY75" fmla="*/ 205098 h 3762230"/>
              <a:gd name="connsiteX76" fmla="*/ 1296762 w 1725387"/>
              <a:gd name="connsiteY76" fmla="*/ 252723 h 3762230"/>
              <a:gd name="connsiteX77" fmla="*/ 1315812 w 1725387"/>
              <a:gd name="connsiteY77" fmla="*/ 281298 h 3762230"/>
              <a:gd name="connsiteX78" fmla="*/ 1320574 w 1725387"/>
              <a:gd name="connsiteY78" fmla="*/ 300348 h 3762230"/>
              <a:gd name="connsiteX79" fmla="*/ 1344387 w 1725387"/>
              <a:gd name="connsiteY79" fmla="*/ 343211 h 3762230"/>
              <a:gd name="connsiteX80" fmla="*/ 1372962 w 1725387"/>
              <a:gd name="connsiteY80" fmla="*/ 362261 h 3762230"/>
              <a:gd name="connsiteX81" fmla="*/ 1411062 w 1725387"/>
              <a:gd name="connsiteY81" fmla="*/ 371786 h 3762230"/>
              <a:gd name="connsiteX82" fmla="*/ 1420587 w 1725387"/>
              <a:gd name="connsiteY82" fmla="*/ 386073 h 3762230"/>
              <a:gd name="connsiteX83" fmla="*/ 1444399 w 1725387"/>
              <a:gd name="connsiteY83" fmla="*/ 414648 h 3762230"/>
              <a:gd name="connsiteX84" fmla="*/ 1453924 w 1725387"/>
              <a:gd name="connsiteY84" fmla="*/ 443223 h 3762230"/>
              <a:gd name="connsiteX85" fmla="*/ 1458687 w 1725387"/>
              <a:gd name="connsiteY85" fmla="*/ 457511 h 3762230"/>
              <a:gd name="connsiteX86" fmla="*/ 1468212 w 1725387"/>
              <a:gd name="connsiteY86" fmla="*/ 476561 h 3762230"/>
              <a:gd name="connsiteX87" fmla="*/ 1496787 w 1725387"/>
              <a:gd name="connsiteY87" fmla="*/ 519423 h 3762230"/>
              <a:gd name="connsiteX88" fmla="*/ 1506312 w 1725387"/>
              <a:gd name="connsiteY88" fmla="*/ 533711 h 3762230"/>
              <a:gd name="connsiteX89" fmla="*/ 1511074 w 1725387"/>
              <a:gd name="connsiteY89" fmla="*/ 547998 h 3762230"/>
              <a:gd name="connsiteX90" fmla="*/ 1525362 w 1725387"/>
              <a:gd name="connsiteY90" fmla="*/ 557523 h 3762230"/>
              <a:gd name="connsiteX91" fmla="*/ 1577749 w 1725387"/>
              <a:gd name="connsiteY91" fmla="*/ 581336 h 3762230"/>
              <a:gd name="connsiteX92" fmla="*/ 1596799 w 1725387"/>
              <a:gd name="connsiteY92" fmla="*/ 590861 h 3762230"/>
              <a:gd name="connsiteX93" fmla="*/ 1625374 w 1725387"/>
              <a:gd name="connsiteY93" fmla="*/ 600386 h 3762230"/>
              <a:gd name="connsiteX94" fmla="*/ 1668237 w 1725387"/>
              <a:gd name="connsiteY94" fmla="*/ 595623 h 3762230"/>
              <a:gd name="connsiteX95" fmla="*/ 1682524 w 1725387"/>
              <a:gd name="connsiteY95" fmla="*/ 590861 h 3762230"/>
              <a:gd name="connsiteX96" fmla="*/ 1692049 w 1725387"/>
              <a:gd name="connsiteY96" fmla="*/ 576573 h 3762230"/>
              <a:gd name="connsiteX97" fmla="*/ 1711099 w 1725387"/>
              <a:gd name="connsiteY97" fmla="*/ 571811 h 3762230"/>
              <a:gd name="connsiteX98" fmla="*/ 1725387 w 1725387"/>
              <a:gd name="connsiteY98" fmla="*/ 567048 h 3762230"/>
              <a:gd name="connsiteX99" fmla="*/ 1715862 w 1725387"/>
              <a:gd name="connsiteY99" fmla="*/ 705161 h 3762230"/>
              <a:gd name="connsiteX100" fmla="*/ 1711099 w 1725387"/>
              <a:gd name="connsiteY100" fmla="*/ 719448 h 3762230"/>
              <a:gd name="connsiteX101" fmla="*/ 1692049 w 1725387"/>
              <a:gd name="connsiteY101" fmla="*/ 748023 h 3762230"/>
              <a:gd name="connsiteX102" fmla="*/ 1672999 w 1725387"/>
              <a:gd name="connsiteY102" fmla="*/ 786123 h 3762230"/>
              <a:gd name="connsiteX103" fmla="*/ 1663474 w 1725387"/>
              <a:gd name="connsiteY103" fmla="*/ 824223 h 3762230"/>
              <a:gd name="connsiteX104" fmla="*/ 1653949 w 1725387"/>
              <a:gd name="connsiteY104" fmla="*/ 909948 h 3762230"/>
              <a:gd name="connsiteX105" fmla="*/ 1644424 w 1725387"/>
              <a:gd name="connsiteY105" fmla="*/ 1014723 h 3762230"/>
              <a:gd name="connsiteX106" fmla="*/ 1634899 w 1725387"/>
              <a:gd name="connsiteY106" fmla="*/ 1090923 h 3762230"/>
              <a:gd name="connsiteX107" fmla="*/ 1620612 w 1725387"/>
              <a:gd name="connsiteY107" fmla="*/ 1119498 h 3762230"/>
              <a:gd name="connsiteX108" fmla="*/ 1606324 w 1725387"/>
              <a:gd name="connsiteY108" fmla="*/ 1148073 h 3762230"/>
              <a:gd name="connsiteX109" fmla="*/ 1601562 w 1725387"/>
              <a:gd name="connsiteY109" fmla="*/ 1162361 h 3762230"/>
              <a:gd name="connsiteX110" fmla="*/ 1544412 w 1725387"/>
              <a:gd name="connsiteY110" fmla="*/ 1148073 h 3762230"/>
              <a:gd name="connsiteX111" fmla="*/ 1520599 w 1725387"/>
              <a:gd name="connsiteY111" fmla="*/ 1143311 h 3762230"/>
              <a:gd name="connsiteX112" fmla="*/ 1492024 w 1725387"/>
              <a:gd name="connsiteY112" fmla="*/ 1133786 h 3762230"/>
              <a:gd name="connsiteX113" fmla="*/ 1430112 w 1725387"/>
              <a:gd name="connsiteY113" fmla="*/ 1138548 h 3762230"/>
              <a:gd name="connsiteX114" fmla="*/ 1420587 w 1725387"/>
              <a:gd name="connsiteY114" fmla="*/ 1167123 h 3762230"/>
              <a:gd name="connsiteX115" fmla="*/ 1411062 w 1725387"/>
              <a:gd name="connsiteY115" fmla="*/ 1186173 h 3762230"/>
              <a:gd name="connsiteX116" fmla="*/ 1401537 w 1725387"/>
              <a:gd name="connsiteY116" fmla="*/ 1214748 h 3762230"/>
              <a:gd name="connsiteX117" fmla="*/ 1396774 w 1725387"/>
              <a:gd name="connsiteY117" fmla="*/ 1281423 h 3762230"/>
              <a:gd name="connsiteX118" fmla="*/ 1382487 w 1725387"/>
              <a:gd name="connsiteY118" fmla="*/ 1300473 h 3762230"/>
              <a:gd name="connsiteX119" fmla="*/ 1396774 w 1725387"/>
              <a:gd name="connsiteY119" fmla="*/ 1333811 h 3762230"/>
              <a:gd name="connsiteX120" fmla="*/ 1406299 w 1725387"/>
              <a:gd name="connsiteY120" fmla="*/ 1348098 h 3762230"/>
              <a:gd name="connsiteX121" fmla="*/ 1415824 w 1725387"/>
              <a:gd name="connsiteY121" fmla="*/ 1381436 h 3762230"/>
              <a:gd name="connsiteX122" fmla="*/ 1425349 w 1725387"/>
              <a:gd name="connsiteY122" fmla="*/ 1400486 h 3762230"/>
              <a:gd name="connsiteX123" fmla="*/ 1430112 w 1725387"/>
              <a:gd name="connsiteY123" fmla="*/ 1467161 h 3762230"/>
              <a:gd name="connsiteX124" fmla="*/ 1434874 w 1725387"/>
              <a:gd name="connsiteY124" fmla="*/ 1486211 h 3762230"/>
              <a:gd name="connsiteX125" fmla="*/ 1439637 w 1725387"/>
              <a:gd name="connsiteY125" fmla="*/ 1510023 h 3762230"/>
              <a:gd name="connsiteX126" fmla="*/ 1434874 w 1725387"/>
              <a:gd name="connsiteY126" fmla="*/ 1557648 h 3762230"/>
              <a:gd name="connsiteX127" fmla="*/ 1415824 w 1725387"/>
              <a:gd name="connsiteY127" fmla="*/ 1605273 h 3762230"/>
              <a:gd name="connsiteX128" fmla="*/ 1411062 w 1725387"/>
              <a:gd name="connsiteY128" fmla="*/ 1676711 h 3762230"/>
              <a:gd name="connsiteX129" fmla="*/ 1401537 w 1725387"/>
              <a:gd name="connsiteY129" fmla="*/ 1710048 h 3762230"/>
              <a:gd name="connsiteX130" fmla="*/ 1392012 w 1725387"/>
              <a:gd name="connsiteY130" fmla="*/ 1748148 h 3762230"/>
              <a:gd name="connsiteX131" fmla="*/ 1396774 w 1725387"/>
              <a:gd name="connsiteY131" fmla="*/ 1833873 h 3762230"/>
              <a:gd name="connsiteX132" fmla="*/ 1406299 w 1725387"/>
              <a:gd name="connsiteY132" fmla="*/ 1867211 h 3762230"/>
              <a:gd name="connsiteX133" fmla="*/ 1411062 w 1725387"/>
              <a:gd name="connsiteY133" fmla="*/ 1886261 h 3762230"/>
              <a:gd name="connsiteX134" fmla="*/ 1425349 w 1725387"/>
              <a:gd name="connsiteY134" fmla="*/ 1933886 h 3762230"/>
              <a:gd name="connsiteX135" fmla="*/ 1430112 w 1725387"/>
              <a:gd name="connsiteY135" fmla="*/ 2124386 h 3762230"/>
              <a:gd name="connsiteX136" fmla="*/ 1439637 w 1725387"/>
              <a:gd name="connsiteY136" fmla="*/ 2186298 h 3762230"/>
              <a:gd name="connsiteX137" fmla="*/ 1449162 w 1725387"/>
              <a:gd name="connsiteY137" fmla="*/ 2200586 h 3762230"/>
              <a:gd name="connsiteX138" fmla="*/ 1453924 w 1725387"/>
              <a:gd name="connsiteY138" fmla="*/ 2214873 h 3762230"/>
              <a:gd name="connsiteX139" fmla="*/ 1463449 w 1725387"/>
              <a:gd name="connsiteY139" fmla="*/ 2233923 h 3762230"/>
              <a:gd name="connsiteX140" fmla="*/ 1477737 w 1725387"/>
              <a:gd name="connsiteY140" fmla="*/ 2276786 h 3762230"/>
              <a:gd name="connsiteX141" fmla="*/ 1470593 w 1725387"/>
              <a:gd name="connsiteY141" fmla="*/ 2364892 h 3762230"/>
              <a:gd name="connsiteX142" fmla="*/ 1408681 w 1725387"/>
              <a:gd name="connsiteY142" fmla="*/ 2422042 h 3762230"/>
              <a:gd name="connsiteX143" fmla="*/ 1306287 w 1725387"/>
              <a:gd name="connsiteY143" fmla="*/ 2464906 h 3762230"/>
              <a:gd name="connsiteX144" fmla="*/ 1258661 w 1725387"/>
              <a:gd name="connsiteY144" fmla="*/ 2555392 h 3762230"/>
              <a:gd name="connsiteX145" fmla="*/ 1268186 w 1725387"/>
              <a:gd name="connsiteY145" fmla="*/ 2610161 h 3762230"/>
              <a:gd name="connsiteX146" fmla="*/ 1249136 w 1725387"/>
              <a:gd name="connsiteY146" fmla="*/ 2662548 h 3762230"/>
              <a:gd name="connsiteX147" fmla="*/ 1277712 w 1725387"/>
              <a:gd name="connsiteY147" fmla="*/ 2743510 h 3762230"/>
              <a:gd name="connsiteX148" fmla="*/ 1370580 w 1725387"/>
              <a:gd name="connsiteY148" fmla="*/ 2750652 h 3762230"/>
              <a:gd name="connsiteX149" fmla="*/ 1399155 w 1725387"/>
              <a:gd name="connsiteY149" fmla="*/ 2803040 h 3762230"/>
              <a:gd name="connsiteX150" fmla="*/ 1382486 w 1725387"/>
              <a:gd name="connsiteY150" fmla="*/ 2855426 h 3762230"/>
              <a:gd name="connsiteX151" fmla="*/ 1425349 w 1725387"/>
              <a:gd name="connsiteY151" fmla="*/ 2872095 h 3762230"/>
              <a:gd name="connsiteX152" fmla="*/ 1439637 w 1725387"/>
              <a:gd name="connsiteY152" fmla="*/ 2922101 h 3762230"/>
              <a:gd name="connsiteX153" fmla="*/ 1420587 w 1725387"/>
              <a:gd name="connsiteY153" fmla="*/ 2945912 h 3762230"/>
              <a:gd name="connsiteX154" fmla="*/ 1461068 w 1725387"/>
              <a:gd name="connsiteY154" fmla="*/ 2962581 h 3762230"/>
              <a:gd name="connsiteX155" fmla="*/ 1482499 w 1725387"/>
              <a:gd name="connsiteY155" fmla="*/ 3017349 h 3762230"/>
              <a:gd name="connsiteX156" fmla="*/ 1458686 w 1725387"/>
              <a:gd name="connsiteY156" fmla="*/ 3026874 h 3762230"/>
              <a:gd name="connsiteX157" fmla="*/ 1432493 w 1725387"/>
              <a:gd name="connsiteY157" fmla="*/ 3010204 h 3762230"/>
              <a:gd name="connsiteX158" fmla="*/ 1165793 w 1725387"/>
              <a:gd name="connsiteY158" fmla="*/ 3060210 h 3762230"/>
              <a:gd name="connsiteX159" fmla="*/ 1172937 w 1725387"/>
              <a:gd name="connsiteY159" fmla="*/ 3095929 h 3762230"/>
              <a:gd name="connsiteX160" fmla="*/ 1111024 w 1725387"/>
              <a:gd name="connsiteY160" fmla="*/ 3103072 h 3762230"/>
              <a:gd name="connsiteX161" fmla="*/ 1132455 w 1725387"/>
              <a:gd name="connsiteY161" fmla="*/ 3222133 h 3762230"/>
              <a:gd name="connsiteX162" fmla="*/ 1099118 w 1725387"/>
              <a:gd name="connsiteY162" fmla="*/ 3286427 h 3762230"/>
              <a:gd name="connsiteX163" fmla="*/ 1125312 w 1725387"/>
              <a:gd name="connsiteY163" fmla="*/ 3376914 h 3762230"/>
              <a:gd name="connsiteX164" fmla="*/ 1108643 w 1725387"/>
              <a:gd name="connsiteY164" fmla="*/ 3412631 h 3762230"/>
              <a:gd name="connsiteX165" fmla="*/ 1144362 w 1725387"/>
              <a:gd name="connsiteY165" fmla="*/ 3498356 h 3762230"/>
              <a:gd name="connsiteX166" fmla="*/ 1118167 w 1725387"/>
              <a:gd name="connsiteY166" fmla="*/ 3574555 h 3762230"/>
              <a:gd name="connsiteX167" fmla="*/ 1049110 w 1725387"/>
              <a:gd name="connsiteY167" fmla="*/ 3648375 h 3762230"/>
              <a:gd name="connsiteX168" fmla="*/ 956242 w 1725387"/>
              <a:gd name="connsiteY168" fmla="*/ 3638849 h 3762230"/>
              <a:gd name="connsiteX169" fmla="*/ 684780 w 1725387"/>
              <a:gd name="connsiteY169" fmla="*/ 3753148 h 3762230"/>
              <a:gd name="connsiteX170" fmla="*/ 560955 w 1725387"/>
              <a:gd name="connsiteY170" fmla="*/ 3755529 h 3762230"/>
              <a:gd name="connsiteX171" fmla="*/ 332356 w 1725387"/>
              <a:gd name="connsiteY171" fmla="*/ 3610273 h 3762230"/>
              <a:gd name="connsiteX172" fmla="*/ 294255 w 1725387"/>
              <a:gd name="connsiteY172" fmla="*/ 3522166 h 3762230"/>
              <a:gd name="connsiteX173" fmla="*/ 239486 w 1725387"/>
              <a:gd name="connsiteY173" fmla="*/ 3467398 h 3762230"/>
              <a:gd name="connsiteX174" fmla="*/ 241868 w 1725387"/>
              <a:gd name="connsiteY174" fmla="*/ 3436441 h 3762230"/>
              <a:gd name="connsiteX175" fmla="*/ 108518 w 1725387"/>
              <a:gd name="connsiteY175" fmla="*/ 3376909 h 3762230"/>
              <a:gd name="connsiteX176" fmla="*/ 87088 w 1725387"/>
              <a:gd name="connsiteY176" fmla="*/ 3288803 h 3762230"/>
              <a:gd name="connsiteX177" fmla="*/ 3744 w 1725387"/>
              <a:gd name="connsiteY177" fmla="*/ 3143548 h 3762230"/>
              <a:gd name="connsiteX178" fmla="*/ 18032 w 1725387"/>
              <a:gd name="connsiteY178" fmla="*/ 3005435 h 3762230"/>
              <a:gd name="connsiteX0" fmla="*/ 206149 w 1725387"/>
              <a:gd name="connsiteY0" fmla="*/ 1524311 h 3762230"/>
              <a:gd name="connsiteX1" fmla="*/ 229962 w 1725387"/>
              <a:gd name="connsiteY1" fmla="*/ 1486211 h 3762230"/>
              <a:gd name="connsiteX2" fmla="*/ 234724 w 1725387"/>
              <a:gd name="connsiteY2" fmla="*/ 1471923 h 3762230"/>
              <a:gd name="connsiteX3" fmla="*/ 253774 w 1725387"/>
              <a:gd name="connsiteY3" fmla="*/ 1438586 h 3762230"/>
              <a:gd name="connsiteX4" fmla="*/ 268062 w 1725387"/>
              <a:gd name="connsiteY4" fmla="*/ 1424298 h 3762230"/>
              <a:gd name="connsiteX5" fmla="*/ 287112 w 1725387"/>
              <a:gd name="connsiteY5" fmla="*/ 1395723 h 3762230"/>
              <a:gd name="connsiteX6" fmla="*/ 291874 w 1725387"/>
              <a:gd name="connsiteY6" fmla="*/ 1371911 h 3762230"/>
              <a:gd name="connsiteX7" fmla="*/ 325212 w 1725387"/>
              <a:gd name="connsiteY7" fmla="*/ 1338573 h 3762230"/>
              <a:gd name="connsiteX8" fmla="*/ 353787 w 1725387"/>
              <a:gd name="connsiteY8" fmla="*/ 1333811 h 3762230"/>
              <a:gd name="connsiteX9" fmla="*/ 363312 w 1725387"/>
              <a:gd name="connsiteY9" fmla="*/ 1305236 h 3762230"/>
              <a:gd name="connsiteX10" fmla="*/ 372837 w 1725387"/>
              <a:gd name="connsiteY10" fmla="*/ 1252848 h 3762230"/>
              <a:gd name="connsiteX11" fmla="*/ 363312 w 1725387"/>
              <a:gd name="connsiteY11" fmla="*/ 1176648 h 3762230"/>
              <a:gd name="connsiteX12" fmla="*/ 353787 w 1725387"/>
              <a:gd name="connsiteY12" fmla="*/ 1148073 h 3762230"/>
              <a:gd name="connsiteX13" fmla="*/ 349024 w 1725387"/>
              <a:gd name="connsiteY13" fmla="*/ 1114736 h 3762230"/>
              <a:gd name="connsiteX14" fmla="*/ 339499 w 1725387"/>
              <a:gd name="connsiteY14" fmla="*/ 1095686 h 3762230"/>
              <a:gd name="connsiteX15" fmla="*/ 334737 w 1725387"/>
              <a:gd name="connsiteY15" fmla="*/ 1081398 h 3762230"/>
              <a:gd name="connsiteX16" fmla="*/ 339499 w 1725387"/>
              <a:gd name="connsiteY16" fmla="*/ 986148 h 3762230"/>
              <a:gd name="connsiteX17" fmla="*/ 344262 w 1725387"/>
              <a:gd name="connsiteY17" fmla="*/ 971861 h 3762230"/>
              <a:gd name="connsiteX18" fmla="*/ 353787 w 1725387"/>
              <a:gd name="connsiteY18" fmla="*/ 957573 h 3762230"/>
              <a:gd name="connsiteX19" fmla="*/ 368074 w 1725387"/>
              <a:gd name="connsiteY19" fmla="*/ 943286 h 3762230"/>
              <a:gd name="connsiteX20" fmla="*/ 382362 w 1725387"/>
              <a:gd name="connsiteY20" fmla="*/ 900423 h 3762230"/>
              <a:gd name="connsiteX21" fmla="*/ 387124 w 1725387"/>
              <a:gd name="connsiteY21" fmla="*/ 886136 h 3762230"/>
              <a:gd name="connsiteX22" fmla="*/ 396649 w 1725387"/>
              <a:gd name="connsiteY22" fmla="*/ 867086 h 3762230"/>
              <a:gd name="connsiteX23" fmla="*/ 410937 w 1725387"/>
              <a:gd name="connsiteY23" fmla="*/ 814698 h 3762230"/>
              <a:gd name="connsiteX24" fmla="*/ 420462 w 1725387"/>
              <a:gd name="connsiteY24" fmla="*/ 781361 h 3762230"/>
              <a:gd name="connsiteX25" fmla="*/ 429987 w 1725387"/>
              <a:gd name="connsiteY25" fmla="*/ 767073 h 3762230"/>
              <a:gd name="connsiteX26" fmla="*/ 449037 w 1725387"/>
              <a:gd name="connsiteY26" fmla="*/ 733736 h 3762230"/>
              <a:gd name="connsiteX27" fmla="*/ 487137 w 1725387"/>
              <a:gd name="connsiteY27" fmla="*/ 714686 h 3762230"/>
              <a:gd name="connsiteX28" fmla="*/ 506187 w 1725387"/>
              <a:gd name="connsiteY28" fmla="*/ 705161 h 3762230"/>
              <a:gd name="connsiteX29" fmla="*/ 520474 w 1725387"/>
              <a:gd name="connsiteY29" fmla="*/ 690873 h 3762230"/>
              <a:gd name="connsiteX30" fmla="*/ 534762 w 1725387"/>
              <a:gd name="connsiteY30" fmla="*/ 681348 h 3762230"/>
              <a:gd name="connsiteX31" fmla="*/ 539524 w 1725387"/>
              <a:gd name="connsiteY31" fmla="*/ 667061 h 3762230"/>
              <a:gd name="connsiteX32" fmla="*/ 553812 w 1725387"/>
              <a:gd name="connsiteY32" fmla="*/ 652773 h 3762230"/>
              <a:gd name="connsiteX33" fmla="*/ 563337 w 1725387"/>
              <a:gd name="connsiteY33" fmla="*/ 638486 h 3762230"/>
              <a:gd name="connsiteX34" fmla="*/ 591912 w 1725387"/>
              <a:gd name="connsiteY34" fmla="*/ 614673 h 3762230"/>
              <a:gd name="connsiteX35" fmla="*/ 601437 w 1725387"/>
              <a:gd name="connsiteY35" fmla="*/ 600386 h 3762230"/>
              <a:gd name="connsiteX36" fmla="*/ 615724 w 1725387"/>
              <a:gd name="connsiteY36" fmla="*/ 581336 h 3762230"/>
              <a:gd name="connsiteX37" fmla="*/ 639537 w 1725387"/>
              <a:gd name="connsiteY37" fmla="*/ 552761 h 3762230"/>
              <a:gd name="connsiteX38" fmla="*/ 658587 w 1725387"/>
              <a:gd name="connsiteY38" fmla="*/ 543236 h 3762230"/>
              <a:gd name="connsiteX39" fmla="*/ 687162 w 1725387"/>
              <a:gd name="connsiteY39" fmla="*/ 509898 h 3762230"/>
              <a:gd name="connsiteX40" fmla="*/ 720499 w 1725387"/>
              <a:gd name="connsiteY40" fmla="*/ 471798 h 3762230"/>
              <a:gd name="connsiteX41" fmla="*/ 763362 w 1725387"/>
              <a:gd name="connsiteY41" fmla="*/ 428936 h 3762230"/>
              <a:gd name="connsiteX42" fmla="*/ 796699 w 1725387"/>
              <a:gd name="connsiteY42" fmla="*/ 395598 h 3762230"/>
              <a:gd name="connsiteX43" fmla="*/ 815749 w 1725387"/>
              <a:gd name="connsiteY43" fmla="*/ 333686 h 3762230"/>
              <a:gd name="connsiteX44" fmla="*/ 834799 w 1725387"/>
              <a:gd name="connsiteY44" fmla="*/ 305111 h 3762230"/>
              <a:gd name="connsiteX45" fmla="*/ 858612 w 1725387"/>
              <a:gd name="connsiteY45" fmla="*/ 271773 h 3762230"/>
              <a:gd name="connsiteX46" fmla="*/ 882424 w 1725387"/>
              <a:gd name="connsiteY46" fmla="*/ 243198 h 3762230"/>
              <a:gd name="connsiteX47" fmla="*/ 896712 w 1725387"/>
              <a:gd name="connsiteY47" fmla="*/ 209861 h 3762230"/>
              <a:gd name="connsiteX48" fmla="*/ 906237 w 1725387"/>
              <a:gd name="connsiteY48" fmla="*/ 181286 h 3762230"/>
              <a:gd name="connsiteX49" fmla="*/ 920524 w 1725387"/>
              <a:gd name="connsiteY49" fmla="*/ 157473 h 3762230"/>
              <a:gd name="connsiteX50" fmla="*/ 949099 w 1725387"/>
              <a:gd name="connsiteY50" fmla="*/ 133661 h 3762230"/>
              <a:gd name="connsiteX51" fmla="*/ 953862 w 1725387"/>
              <a:gd name="connsiteY51" fmla="*/ 119373 h 3762230"/>
              <a:gd name="connsiteX52" fmla="*/ 939574 w 1725387"/>
              <a:gd name="connsiteY52" fmla="*/ 90798 h 3762230"/>
              <a:gd name="connsiteX53" fmla="*/ 934812 w 1725387"/>
              <a:gd name="connsiteY53" fmla="*/ 76511 h 3762230"/>
              <a:gd name="connsiteX54" fmla="*/ 963387 w 1725387"/>
              <a:gd name="connsiteY54" fmla="*/ 90798 h 3762230"/>
              <a:gd name="connsiteX55" fmla="*/ 972912 w 1725387"/>
              <a:gd name="connsiteY55" fmla="*/ 105086 h 3762230"/>
              <a:gd name="connsiteX56" fmla="*/ 963387 w 1725387"/>
              <a:gd name="connsiteY56" fmla="*/ 71748 h 3762230"/>
              <a:gd name="connsiteX57" fmla="*/ 953862 w 1725387"/>
              <a:gd name="connsiteY57" fmla="*/ 57461 h 3762230"/>
              <a:gd name="connsiteX58" fmla="*/ 949099 w 1725387"/>
              <a:gd name="connsiteY58" fmla="*/ 43173 h 3762230"/>
              <a:gd name="connsiteX59" fmla="*/ 939574 w 1725387"/>
              <a:gd name="connsiteY59" fmla="*/ 28886 h 3762230"/>
              <a:gd name="connsiteX60" fmla="*/ 958624 w 1725387"/>
              <a:gd name="connsiteY60" fmla="*/ 38411 h 3762230"/>
              <a:gd name="connsiteX61" fmla="*/ 972912 w 1725387"/>
              <a:gd name="connsiteY61" fmla="*/ 43173 h 3762230"/>
              <a:gd name="connsiteX62" fmla="*/ 987199 w 1725387"/>
              <a:gd name="connsiteY62" fmla="*/ 43173 h 3762230"/>
              <a:gd name="connsiteX63" fmla="*/ 972912 w 1725387"/>
              <a:gd name="connsiteY63" fmla="*/ 14598 h 3762230"/>
              <a:gd name="connsiteX64" fmla="*/ 968149 w 1725387"/>
              <a:gd name="connsiteY64" fmla="*/ 311 h 3762230"/>
              <a:gd name="connsiteX65" fmla="*/ 1011012 w 1725387"/>
              <a:gd name="connsiteY65" fmla="*/ 19361 h 3762230"/>
              <a:gd name="connsiteX66" fmla="*/ 1020537 w 1725387"/>
              <a:gd name="connsiteY66" fmla="*/ 33648 h 3762230"/>
              <a:gd name="connsiteX67" fmla="*/ 1063399 w 1725387"/>
              <a:gd name="connsiteY67" fmla="*/ 62223 h 3762230"/>
              <a:gd name="connsiteX68" fmla="*/ 1082449 w 1725387"/>
              <a:gd name="connsiteY68" fmla="*/ 71748 h 3762230"/>
              <a:gd name="connsiteX69" fmla="*/ 1096737 w 1725387"/>
              <a:gd name="connsiteY69" fmla="*/ 86036 h 3762230"/>
              <a:gd name="connsiteX70" fmla="*/ 1111024 w 1725387"/>
              <a:gd name="connsiteY70" fmla="*/ 90798 h 3762230"/>
              <a:gd name="connsiteX71" fmla="*/ 1153887 w 1725387"/>
              <a:gd name="connsiteY71" fmla="*/ 105086 h 3762230"/>
              <a:gd name="connsiteX72" fmla="*/ 1172937 w 1725387"/>
              <a:gd name="connsiteY72" fmla="*/ 114611 h 3762230"/>
              <a:gd name="connsiteX73" fmla="*/ 1191987 w 1725387"/>
              <a:gd name="connsiteY73" fmla="*/ 143186 h 3762230"/>
              <a:gd name="connsiteX74" fmla="*/ 1234849 w 1725387"/>
              <a:gd name="connsiteY74" fmla="*/ 176523 h 3762230"/>
              <a:gd name="connsiteX75" fmla="*/ 1253899 w 1725387"/>
              <a:gd name="connsiteY75" fmla="*/ 205098 h 3762230"/>
              <a:gd name="connsiteX76" fmla="*/ 1296762 w 1725387"/>
              <a:gd name="connsiteY76" fmla="*/ 252723 h 3762230"/>
              <a:gd name="connsiteX77" fmla="*/ 1315812 w 1725387"/>
              <a:gd name="connsiteY77" fmla="*/ 281298 h 3762230"/>
              <a:gd name="connsiteX78" fmla="*/ 1320574 w 1725387"/>
              <a:gd name="connsiteY78" fmla="*/ 300348 h 3762230"/>
              <a:gd name="connsiteX79" fmla="*/ 1344387 w 1725387"/>
              <a:gd name="connsiteY79" fmla="*/ 343211 h 3762230"/>
              <a:gd name="connsiteX80" fmla="*/ 1372962 w 1725387"/>
              <a:gd name="connsiteY80" fmla="*/ 362261 h 3762230"/>
              <a:gd name="connsiteX81" fmla="*/ 1411062 w 1725387"/>
              <a:gd name="connsiteY81" fmla="*/ 371786 h 3762230"/>
              <a:gd name="connsiteX82" fmla="*/ 1420587 w 1725387"/>
              <a:gd name="connsiteY82" fmla="*/ 386073 h 3762230"/>
              <a:gd name="connsiteX83" fmla="*/ 1444399 w 1725387"/>
              <a:gd name="connsiteY83" fmla="*/ 414648 h 3762230"/>
              <a:gd name="connsiteX84" fmla="*/ 1453924 w 1725387"/>
              <a:gd name="connsiteY84" fmla="*/ 443223 h 3762230"/>
              <a:gd name="connsiteX85" fmla="*/ 1458687 w 1725387"/>
              <a:gd name="connsiteY85" fmla="*/ 457511 h 3762230"/>
              <a:gd name="connsiteX86" fmla="*/ 1468212 w 1725387"/>
              <a:gd name="connsiteY86" fmla="*/ 476561 h 3762230"/>
              <a:gd name="connsiteX87" fmla="*/ 1496787 w 1725387"/>
              <a:gd name="connsiteY87" fmla="*/ 519423 h 3762230"/>
              <a:gd name="connsiteX88" fmla="*/ 1506312 w 1725387"/>
              <a:gd name="connsiteY88" fmla="*/ 533711 h 3762230"/>
              <a:gd name="connsiteX89" fmla="*/ 1511074 w 1725387"/>
              <a:gd name="connsiteY89" fmla="*/ 547998 h 3762230"/>
              <a:gd name="connsiteX90" fmla="*/ 1525362 w 1725387"/>
              <a:gd name="connsiteY90" fmla="*/ 557523 h 3762230"/>
              <a:gd name="connsiteX91" fmla="*/ 1577749 w 1725387"/>
              <a:gd name="connsiteY91" fmla="*/ 581336 h 3762230"/>
              <a:gd name="connsiteX92" fmla="*/ 1596799 w 1725387"/>
              <a:gd name="connsiteY92" fmla="*/ 590861 h 3762230"/>
              <a:gd name="connsiteX93" fmla="*/ 1625374 w 1725387"/>
              <a:gd name="connsiteY93" fmla="*/ 600386 h 3762230"/>
              <a:gd name="connsiteX94" fmla="*/ 1668237 w 1725387"/>
              <a:gd name="connsiteY94" fmla="*/ 595623 h 3762230"/>
              <a:gd name="connsiteX95" fmla="*/ 1682524 w 1725387"/>
              <a:gd name="connsiteY95" fmla="*/ 590861 h 3762230"/>
              <a:gd name="connsiteX96" fmla="*/ 1692049 w 1725387"/>
              <a:gd name="connsiteY96" fmla="*/ 576573 h 3762230"/>
              <a:gd name="connsiteX97" fmla="*/ 1711099 w 1725387"/>
              <a:gd name="connsiteY97" fmla="*/ 571811 h 3762230"/>
              <a:gd name="connsiteX98" fmla="*/ 1725387 w 1725387"/>
              <a:gd name="connsiteY98" fmla="*/ 567048 h 3762230"/>
              <a:gd name="connsiteX99" fmla="*/ 1715862 w 1725387"/>
              <a:gd name="connsiteY99" fmla="*/ 705161 h 3762230"/>
              <a:gd name="connsiteX100" fmla="*/ 1711099 w 1725387"/>
              <a:gd name="connsiteY100" fmla="*/ 719448 h 3762230"/>
              <a:gd name="connsiteX101" fmla="*/ 1692049 w 1725387"/>
              <a:gd name="connsiteY101" fmla="*/ 748023 h 3762230"/>
              <a:gd name="connsiteX102" fmla="*/ 1672999 w 1725387"/>
              <a:gd name="connsiteY102" fmla="*/ 786123 h 3762230"/>
              <a:gd name="connsiteX103" fmla="*/ 1663474 w 1725387"/>
              <a:gd name="connsiteY103" fmla="*/ 824223 h 3762230"/>
              <a:gd name="connsiteX104" fmla="*/ 1653949 w 1725387"/>
              <a:gd name="connsiteY104" fmla="*/ 909948 h 3762230"/>
              <a:gd name="connsiteX105" fmla="*/ 1644424 w 1725387"/>
              <a:gd name="connsiteY105" fmla="*/ 1014723 h 3762230"/>
              <a:gd name="connsiteX106" fmla="*/ 1634899 w 1725387"/>
              <a:gd name="connsiteY106" fmla="*/ 1090923 h 3762230"/>
              <a:gd name="connsiteX107" fmla="*/ 1620612 w 1725387"/>
              <a:gd name="connsiteY107" fmla="*/ 1119498 h 3762230"/>
              <a:gd name="connsiteX108" fmla="*/ 1606324 w 1725387"/>
              <a:gd name="connsiteY108" fmla="*/ 1148073 h 3762230"/>
              <a:gd name="connsiteX109" fmla="*/ 1601562 w 1725387"/>
              <a:gd name="connsiteY109" fmla="*/ 1162361 h 3762230"/>
              <a:gd name="connsiteX110" fmla="*/ 1544412 w 1725387"/>
              <a:gd name="connsiteY110" fmla="*/ 1148073 h 3762230"/>
              <a:gd name="connsiteX111" fmla="*/ 1520599 w 1725387"/>
              <a:gd name="connsiteY111" fmla="*/ 1143311 h 3762230"/>
              <a:gd name="connsiteX112" fmla="*/ 1492024 w 1725387"/>
              <a:gd name="connsiteY112" fmla="*/ 1133786 h 3762230"/>
              <a:gd name="connsiteX113" fmla="*/ 1430112 w 1725387"/>
              <a:gd name="connsiteY113" fmla="*/ 1138548 h 3762230"/>
              <a:gd name="connsiteX114" fmla="*/ 1420587 w 1725387"/>
              <a:gd name="connsiteY114" fmla="*/ 1167123 h 3762230"/>
              <a:gd name="connsiteX115" fmla="*/ 1411062 w 1725387"/>
              <a:gd name="connsiteY115" fmla="*/ 1186173 h 3762230"/>
              <a:gd name="connsiteX116" fmla="*/ 1401537 w 1725387"/>
              <a:gd name="connsiteY116" fmla="*/ 1214748 h 3762230"/>
              <a:gd name="connsiteX117" fmla="*/ 1396774 w 1725387"/>
              <a:gd name="connsiteY117" fmla="*/ 1281423 h 3762230"/>
              <a:gd name="connsiteX118" fmla="*/ 1382487 w 1725387"/>
              <a:gd name="connsiteY118" fmla="*/ 1300473 h 3762230"/>
              <a:gd name="connsiteX119" fmla="*/ 1396774 w 1725387"/>
              <a:gd name="connsiteY119" fmla="*/ 1333811 h 3762230"/>
              <a:gd name="connsiteX120" fmla="*/ 1406299 w 1725387"/>
              <a:gd name="connsiteY120" fmla="*/ 1348098 h 3762230"/>
              <a:gd name="connsiteX121" fmla="*/ 1415824 w 1725387"/>
              <a:gd name="connsiteY121" fmla="*/ 1381436 h 3762230"/>
              <a:gd name="connsiteX122" fmla="*/ 1425349 w 1725387"/>
              <a:gd name="connsiteY122" fmla="*/ 1400486 h 3762230"/>
              <a:gd name="connsiteX123" fmla="*/ 1430112 w 1725387"/>
              <a:gd name="connsiteY123" fmla="*/ 1467161 h 3762230"/>
              <a:gd name="connsiteX124" fmla="*/ 1434874 w 1725387"/>
              <a:gd name="connsiteY124" fmla="*/ 1486211 h 3762230"/>
              <a:gd name="connsiteX125" fmla="*/ 1439637 w 1725387"/>
              <a:gd name="connsiteY125" fmla="*/ 1510023 h 3762230"/>
              <a:gd name="connsiteX126" fmla="*/ 1434874 w 1725387"/>
              <a:gd name="connsiteY126" fmla="*/ 1557648 h 3762230"/>
              <a:gd name="connsiteX127" fmla="*/ 1415824 w 1725387"/>
              <a:gd name="connsiteY127" fmla="*/ 1605273 h 3762230"/>
              <a:gd name="connsiteX128" fmla="*/ 1411062 w 1725387"/>
              <a:gd name="connsiteY128" fmla="*/ 1676711 h 3762230"/>
              <a:gd name="connsiteX129" fmla="*/ 1401537 w 1725387"/>
              <a:gd name="connsiteY129" fmla="*/ 1710048 h 3762230"/>
              <a:gd name="connsiteX130" fmla="*/ 1392012 w 1725387"/>
              <a:gd name="connsiteY130" fmla="*/ 1748148 h 3762230"/>
              <a:gd name="connsiteX131" fmla="*/ 1396774 w 1725387"/>
              <a:gd name="connsiteY131" fmla="*/ 1833873 h 3762230"/>
              <a:gd name="connsiteX132" fmla="*/ 1406299 w 1725387"/>
              <a:gd name="connsiteY132" fmla="*/ 1867211 h 3762230"/>
              <a:gd name="connsiteX133" fmla="*/ 1411062 w 1725387"/>
              <a:gd name="connsiteY133" fmla="*/ 1886261 h 3762230"/>
              <a:gd name="connsiteX134" fmla="*/ 1425349 w 1725387"/>
              <a:gd name="connsiteY134" fmla="*/ 1933886 h 3762230"/>
              <a:gd name="connsiteX135" fmla="*/ 1430112 w 1725387"/>
              <a:gd name="connsiteY135" fmla="*/ 2124386 h 3762230"/>
              <a:gd name="connsiteX136" fmla="*/ 1439637 w 1725387"/>
              <a:gd name="connsiteY136" fmla="*/ 2186298 h 3762230"/>
              <a:gd name="connsiteX137" fmla="*/ 1449162 w 1725387"/>
              <a:gd name="connsiteY137" fmla="*/ 2200586 h 3762230"/>
              <a:gd name="connsiteX138" fmla="*/ 1453924 w 1725387"/>
              <a:gd name="connsiteY138" fmla="*/ 2214873 h 3762230"/>
              <a:gd name="connsiteX139" fmla="*/ 1463449 w 1725387"/>
              <a:gd name="connsiteY139" fmla="*/ 2233923 h 3762230"/>
              <a:gd name="connsiteX140" fmla="*/ 1477737 w 1725387"/>
              <a:gd name="connsiteY140" fmla="*/ 2276786 h 3762230"/>
              <a:gd name="connsiteX141" fmla="*/ 1470593 w 1725387"/>
              <a:gd name="connsiteY141" fmla="*/ 2364892 h 3762230"/>
              <a:gd name="connsiteX142" fmla="*/ 1408681 w 1725387"/>
              <a:gd name="connsiteY142" fmla="*/ 2422042 h 3762230"/>
              <a:gd name="connsiteX143" fmla="*/ 1306287 w 1725387"/>
              <a:gd name="connsiteY143" fmla="*/ 2464906 h 3762230"/>
              <a:gd name="connsiteX144" fmla="*/ 1258661 w 1725387"/>
              <a:gd name="connsiteY144" fmla="*/ 2555392 h 3762230"/>
              <a:gd name="connsiteX145" fmla="*/ 1268186 w 1725387"/>
              <a:gd name="connsiteY145" fmla="*/ 2610161 h 3762230"/>
              <a:gd name="connsiteX146" fmla="*/ 1249136 w 1725387"/>
              <a:gd name="connsiteY146" fmla="*/ 2662548 h 3762230"/>
              <a:gd name="connsiteX147" fmla="*/ 1277712 w 1725387"/>
              <a:gd name="connsiteY147" fmla="*/ 2743510 h 3762230"/>
              <a:gd name="connsiteX148" fmla="*/ 1370580 w 1725387"/>
              <a:gd name="connsiteY148" fmla="*/ 2750652 h 3762230"/>
              <a:gd name="connsiteX149" fmla="*/ 1399155 w 1725387"/>
              <a:gd name="connsiteY149" fmla="*/ 2803040 h 3762230"/>
              <a:gd name="connsiteX150" fmla="*/ 1382486 w 1725387"/>
              <a:gd name="connsiteY150" fmla="*/ 2855426 h 3762230"/>
              <a:gd name="connsiteX151" fmla="*/ 1425349 w 1725387"/>
              <a:gd name="connsiteY151" fmla="*/ 2872095 h 3762230"/>
              <a:gd name="connsiteX152" fmla="*/ 1439637 w 1725387"/>
              <a:gd name="connsiteY152" fmla="*/ 2922101 h 3762230"/>
              <a:gd name="connsiteX153" fmla="*/ 1420587 w 1725387"/>
              <a:gd name="connsiteY153" fmla="*/ 2945912 h 3762230"/>
              <a:gd name="connsiteX154" fmla="*/ 1461068 w 1725387"/>
              <a:gd name="connsiteY154" fmla="*/ 2962581 h 3762230"/>
              <a:gd name="connsiteX155" fmla="*/ 1482499 w 1725387"/>
              <a:gd name="connsiteY155" fmla="*/ 3017349 h 3762230"/>
              <a:gd name="connsiteX156" fmla="*/ 1458686 w 1725387"/>
              <a:gd name="connsiteY156" fmla="*/ 3026874 h 3762230"/>
              <a:gd name="connsiteX157" fmla="*/ 1432493 w 1725387"/>
              <a:gd name="connsiteY157" fmla="*/ 3010204 h 3762230"/>
              <a:gd name="connsiteX158" fmla="*/ 1165793 w 1725387"/>
              <a:gd name="connsiteY158" fmla="*/ 3060210 h 3762230"/>
              <a:gd name="connsiteX159" fmla="*/ 1172937 w 1725387"/>
              <a:gd name="connsiteY159" fmla="*/ 3095929 h 3762230"/>
              <a:gd name="connsiteX160" fmla="*/ 1111024 w 1725387"/>
              <a:gd name="connsiteY160" fmla="*/ 3103072 h 3762230"/>
              <a:gd name="connsiteX161" fmla="*/ 1132455 w 1725387"/>
              <a:gd name="connsiteY161" fmla="*/ 3222133 h 3762230"/>
              <a:gd name="connsiteX162" fmla="*/ 1099118 w 1725387"/>
              <a:gd name="connsiteY162" fmla="*/ 3286427 h 3762230"/>
              <a:gd name="connsiteX163" fmla="*/ 1125312 w 1725387"/>
              <a:gd name="connsiteY163" fmla="*/ 3376914 h 3762230"/>
              <a:gd name="connsiteX164" fmla="*/ 1108643 w 1725387"/>
              <a:gd name="connsiteY164" fmla="*/ 3412631 h 3762230"/>
              <a:gd name="connsiteX165" fmla="*/ 1144362 w 1725387"/>
              <a:gd name="connsiteY165" fmla="*/ 3498356 h 3762230"/>
              <a:gd name="connsiteX166" fmla="*/ 1118167 w 1725387"/>
              <a:gd name="connsiteY166" fmla="*/ 3574555 h 3762230"/>
              <a:gd name="connsiteX167" fmla="*/ 1049110 w 1725387"/>
              <a:gd name="connsiteY167" fmla="*/ 3648375 h 3762230"/>
              <a:gd name="connsiteX168" fmla="*/ 956242 w 1725387"/>
              <a:gd name="connsiteY168" fmla="*/ 3638849 h 3762230"/>
              <a:gd name="connsiteX169" fmla="*/ 684780 w 1725387"/>
              <a:gd name="connsiteY169" fmla="*/ 3753148 h 3762230"/>
              <a:gd name="connsiteX170" fmla="*/ 560955 w 1725387"/>
              <a:gd name="connsiteY170" fmla="*/ 3755529 h 3762230"/>
              <a:gd name="connsiteX171" fmla="*/ 332356 w 1725387"/>
              <a:gd name="connsiteY171" fmla="*/ 3610273 h 3762230"/>
              <a:gd name="connsiteX172" fmla="*/ 294255 w 1725387"/>
              <a:gd name="connsiteY172" fmla="*/ 3522166 h 3762230"/>
              <a:gd name="connsiteX173" fmla="*/ 239486 w 1725387"/>
              <a:gd name="connsiteY173" fmla="*/ 3467398 h 3762230"/>
              <a:gd name="connsiteX174" fmla="*/ 241868 w 1725387"/>
              <a:gd name="connsiteY174" fmla="*/ 3436441 h 3762230"/>
              <a:gd name="connsiteX175" fmla="*/ 108518 w 1725387"/>
              <a:gd name="connsiteY175" fmla="*/ 3376909 h 3762230"/>
              <a:gd name="connsiteX176" fmla="*/ 87088 w 1725387"/>
              <a:gd name="connsiteY176" fmla="*/ 3288803 h 3762230"/>
              <a:gd name="connsiteX177" fmla="*/ 3744 w 1725387"/>
              <a:gd name="connsiteY177" fmla="*/ 3143548 h 3762230"/>
              <a:gd name="connsiteX178" fmla="*/ 18032 w 1725387"/>
              <a:gd name="connsiteY178" fmla="*/ 3005435 h 3762230"/>
              <a:gd name="connsiteX179" fmla="*/ 13269 w 1725387"/>
              <a:gd name="connsiteY179" fmla="*/ 3003054 h 3762230"/>
              <a:gd name="connsiteX0" fmla="*/ 207455 w 1726693"/>
              <a:gd name="connsiteY0" fmla="*/ 1524311 h 3762230"/>
              <a:gd name="connsiteX1" fmla="*/ 231268 w 1726693"/>
              <a:gd name="connsiteY1" fmla="*/ 1486211 h 3762230"/>
              <a:gd name="connsiteX2" fmla="*/ 236030 w 1726693"/>
              <a:gd name="connsiteY2" fmla="*/ 1471923 h 3762230"/>
              <a:gd name="connsiteX3" fmla="*/ 255080 w 1726693"/>
              <a:gd name="connsiteY3" fmla="*/ 1438586 h 3762230"/>
              <a:gd name="connsiteX4" fmla="*/ 269368 w 1726693"/>
              <a:gd name="connsiteY4" fmla="*/ 1424298 h 3762230"/>
              <a:gd name="connsiteX5" fmla="*/ 288418 w 1726693"/>
              <a:gd name="connsiteY5" fmla="*/ 1395723 h 3762230"/>
              <a:gd name="connsiteX6" fmla="*/ 293180 w 1726693"/>
              <a:gd name="connsiteY6" fmla="*/ 1371911 h 3762230"/>
              <a:gd name="connsiteX7" fmla="*/ 326518 w 1726693"/>
              <a:gd name="connsiteY7" fmla="*/ 1338573 h 3762230"/>
              <a:gd name="connsiteX8" fmla="*/ 355093 w 1726693"/>
              <a:gd name="connsiteY8" fmla="*/ 1333811 h 3762230"/>
              <a:gd name="connsiteX9" fmla="*/ 364618 w 1726693"/>
              <a:gd name="connsiteY9" fmla="*/ 1305236 h 3762230"/>
              <a:gd name="connsiteX10" fmla="*/ 374143 w 1726693"/>
              <a:gd name="connsiteY10" fmla="*/ 1252848 h 3762230"/>
              <a:gd name="connsiteX11" fmla="*/ 364618 w 1726693"/>
              <a:gd name="connsiteY11" fmla="*/ 1176648 h 3762230"/>
              <a:gd name="connsiteX12" fmla="*/ 355093 w 1726693"/>
              <a:gd name="connsiteY12" fmla="*/ 1148073 h 3762230"/>
              <a:gd name="connsiteX13" fmla="*/ 350330 w 1726693"/>
              <a:gd name="connsiteY13" fmla="*/ 1114736 h 3762230"/>
              <a:gd name="connsiteX14" fmla="*/ 340805 w 1726693"/>
              <a:gd name="connsiteY14" fmla="*/ 1095686 h 3762230"/>
              <a:gd name="connsiteX15" fmla="*/ 336043 w 1726693"/>
              <a:gd name="connsiteY15" fmla="*/ 1081398 h 3762230"/>
              <a:gd name="connsiteX16" fmla="*/ 340805 w 1726693"/>
              <a:gd name="connsiteY16" fmla="*/ 986148 h 3762230"/>
              <a:gd name="connsiteX17" fmla="*/ 345568 w 1726693"/>
              <a:gd name="connsiteY17" fmla="*/ 971861 h 3762230"/>
              <a:gd name="connsiteX18" fmla="*/ 355093 w 1726693"/>
              <a:gd name="connsiteY18" fmla="*/ 957573 h 3762230"/>
              <a:gd name="connsiteX19" fmla="*/ 369380 w 1726693"/>
              <a:gd name="connsiteY19" fmla="*/ 943286 h 3762230"/>
              <a:gd name="connsiteX20" fmla="*/ 383668 w 1726693"/>
              <a:gd name="connsiteY20" fmla="*/ 900423 h 3762230"/>
              <a:gd name="connsiteX21" fmla="*/ 388430 w 1726693"/>
              <a:gd name="connsiteY21" fmla="*/ 886136 h 3762230"/>
              <a:gd name="connsiteX22" fmla="*/ 397955 w 1726693"/>
              <a:gd name="connsiteY22" fmla="*/ 867086 h 3762230"/>
              <a:gd name="connsiteX23" fmla="*/ 412243 w 1726693"/>
              <a:gd name="connsiteY23" fmla="*/ 814698 h 3762230"/>
              <a:gd name="connsiteX24" fmla="*/ 421768 w 1726693"/>
              <a:gd name="connsiteY24" fmla="*/ 781361 h 3762230"/>
              <a:gd name="connsiteX25" fmla="*/ 431293 w 1726693"/>
              <a:gd name="connsiteY25" fmla="*/ 767073 h 3762230"/>
              <a:gd name="connsiteX26" fmla="*/ 450343 w 1726693"/>
              <a:gd name="connsiteY26" fmla="*/ 733736 h 3762230"/>
              <a:gd name="connsiteX27" fmla="*/ 488443 w 1726693"/>
              <a:gd name="connsiteY27" fmla="*/ 714686 h 3762230"/>
              <a:gd name="connsiteX28" fmla="*/ 507493 w 1726693"/>
              <a:gd name="connsiteY28" fmla="*/ 705161 h 3762230"/>
              <a:gd name="connsiteX29" fmla="*/ 521780 w 1726693"/>
              <a:gd name="connsiteY29" fmla="*/ 690873 h 3762230"/>
              <a:gd name="connsiteX30" fmla="*/ 536068 w 1726693"/>
              <a:gd name="connsiteY30" fmla="*/ 681348 h 3762230"/>
              <a:gd name="connsiteX31" fmla="*/ 540830 w 1726693"/>
              <a:gd name="connsiteY31" fmla="*/ 667061 h 3762230"/>
              <a:gd name="connsiteX32" fmla="*/ 555118 w 1726693"/>
              <a:gd name="connsiteY32" fmla="*/ 652773 h 3762230"/>
              <a:gd name="connsiteX33" fmla="*/ 564643 w 1726693"/>
              <a:gd name="connsiteY33" fmla="*/ 638486 h 3762230"/>
              <a:gd name="connsiteX34" fmla="*/ 593218 w 1726693"/>
              <a:gd name="connsiteY34" fmla="*/ 614673 h 3762230"/>
              <a:gd name="connsiteX35" fmla="*/ 602743 w 1726693"/>
              <a:gd name="connsiteY35" fmla="*/ 600386 h 3762230"/>
              <a:gd name="connsiteX36" fmla="*/ 617030 w 1726693"/>
              <a:gd name="connsiteY36" fmla="*/ 581336 h 3762230"/>
              <a:gd name="connsiteX37" fmla="*/ 640843 w 1726693"/>
              <a:gd name="connsiteY37" fmla="*/ 552761 h 3762230"/>
              <a:gd name="connsiteX38" fmla="*/ 659893 w 1726693"/>
              <a:gd name="connsiteY38" fmla="*/ 543236 h 3762230"/>
              <a:gd name="connsiteX39" fmla="*/ 688468 w 1726693"/>
              <a:gd name="connsiteY39" fmla="*/ 509898 h 3762230"/>
              <a:gd name="connsiteX40" fmla="*/ 721805 w 1726693"/>
              <a:gd name="connsiteY40" fmla="*/ 471798 h 3762230"/>
              <a:gd name="connsiteX41" fmla="*/ 764668 w 1726693"/>
              <a:gd name="connsiteY41" fmla="*/ 428936 h 3762230"/>
              <a:gd name="connsiteX42" fmla="*/ 798005 w 1726693"/>
              <a:gd name="connsiteY42" fmla="*/ 395598 h 3762230"/>
              <a:gd name="connsiteX43" fmla="*/ 817055 w 1726693"/>
              <a:gd name="connsiteY43" fmla="*/ 333686 h 3762230"/>
              <a:gd name="connsiteX44" fmla="*/ 836105 w 1726693"/>
              <a:gd name="connsiteY44" fmla="*/ 305111 h 3762230"/>
              <a:gd name="connsiteX45" fmla="*/ 859918 w 1726693"/>
              <a:gd name="connsiteY45" fmla="*/ 271773 h 3762230"/>
              <a:gd name="connsiteX46" fmla="*/ 883730 w 1726693"/>
              <a:gd name="connsiteY46" fmla="*/ 243198 h 3762230"/>
              <a:gd name="connsiteX47" fmla="*/ 898018 w 1726693"/>
              <a:gd name="connsiteY47" fmla="*/ 209861 h 3762230"/>
              <a:gd name="connsiteX48" fmla="*/ 907543 w 1726693"/>
              <a:gd name="connsiteY48" fmla="*/ 181286 h 3762230"/>
              <a:gd name="connsiteX49" fmla="*/ 921830 w 1726693"/>
              <a:gd name="connsiteY49" fmla="*/ 157473 h 3762230"/>
              <a:gd name="connsiteX50" fmla="*/ 950405 w 1726693"/>
              <a:gd name="connsiteY50" fmla="*/ 133661 h 3762230"/>
              <a:gd name="connsiteX51" fmla="*/ 955168 w 1726693"/>
              <a:gd name="connsiteY51" fmla="*/ 119373 h 3762230"/>
              <a:gd name="connsiteX52" fmla="*/ 940880 w 1726693"/>
              <a:gd name="connsiteY52" fmla="*/ 90798 h 3762230"/>
              <a:gd name="connsiteX53" fmla="*/ 936118 w 1726693"/>
              <a:gd name="connsiteY53" fmla="*/ 76511 h 3762230"/>
              <a:gd name="connsiteX54" fmla="*/ 964693 w 1726693"/>
              <a:gd name="connsiteY54" fmla="*/ 90798 h 3762230"/>
              <a:gd name="connsiteX55" fmla="*/ 974218 w 1726693"/>
              <a:gd name="connsiteY55" fmla="*/ 105086 h 3762230"/>
              <a:gd name="connsiteX56" fmla="*/ 964693 w 1726693"/>
              <a:gd name="connsiteY56" fmla="*/ 71748 h 3762230"/>
              <a:gd name="connsiteX57" fmla="*/ 955168 w 1726693"/>
              <a:gd name="connsiteY57" fmla="*/ 57461 h 3762230"/>
              <a:gd name="connsiteX58" fmla="*/ 950405 w 1726693"/>
              <a:gd name="connsiteY58" fmla="*/ 43173 h 3762230"/>
              <a:gd name="connsiteX59" fmla="*/ 940880 w 1726693"/>
              <a:gd name="connsiteY59" fmla="*/ 28886 h 3762230"/>
              <a:gd name="connsiteX60" fmla="*/ 959930 w 1726693"/>
              <a:gd name="connsiteY60" fmla="*/ 38411 h 3762230"/>
              <a:gd name="connsiteX61" fmla="*/ 974218 w 1726693"/>
              <a:gd name="connsiteY61" fmla="*/ 43173 h 3762230"/>
              <a:gd name="connsiteX62" fmla="*/ 988505 w 1726693"/>
              <a:gd name="connsiteY62" fmla="*/ 43173 h 3762230"/>
              <a:gd name="connsiteX63" fmla="*/ 974218 w 1726693"/>
              <a:gd name="connsiteY63" fmla="*/ 14598 h 3762230"/>
              <a:gd name="connsiteX64" fmla="*/ 969455 w 1726693"/>
              <a:gd name="connsiteY64" fmla="*/ 311 h 3762230"/>
              <a:gd name="connsiteX65" fmla="*/ 1012318 w 1726693"/>
              <a:gd name="connsiteY65" fmla="*/ 19361 h 3762230"/>
              <a:gd name="connsiteX66" fmla="*/ 1021843 w 1726693"/>
              <a:gd name="connsiteY66" fmla="*/ 33648 h 3762230"/>
              <a:gd name="connsiteX67" fmla="*/ 1064705 w 1726693"/>
              <a:gd name="connsiteY67" fmla="*/ 62223 h 3762230"/>
              <a:gd name="connsiteX68" fmla="*/ 1083755 w 1726693"/>
              <a:gd name="connsiteY68" fmla="*/ 71748 h 3762230"/>
              <a:gd name="connsiteX69" fmla="*/ 1098043 w 1726693"/>
              <a:gd name="connsiteY69" fmla="*/ 86036 h 3762230"/>
              <a:gd name="connsiteX70" fmla="*/ 1112330 w 1726693"/>
              <a:gd name="connsiteY70" fmla="*/ 90798 h 3762230"/>
              <a:gd name="connsiteX71" fmla="*/ 1155193 w 1726693"/>
              <a:gd name="connsiteY71" fmla="*/ 105086 h 3762230"/>
              <a:gd name="connsiteX72" fmla="*/ 1174243 w 1726693"/>
              <a:gd name="connsiteY72" fmla="*/ 114611 h 3762230"/>
              <a:gd name="connsiteX73" fmla="*/ 1193293 w 1726693"/>
              <a:gd name="connsiteY73" fmla="*/ 143186 h 3762230"/>
              <a:gd name="connsiteX74" fmla="*/ 1236155 w 1726693"/>
              <a:gd name="connsiteY74" fmla="*/ 176523 h 3762230"/>
              <a:gd name="connsiteX75" fmla="*/ 1255205 w 1726693"/>
              <a:gd name="connsiteY75" fmla="*/ 205098 h 3762230"/>
              <a:gd name="connsiteX76" fmla="*/ 1298068 w 1726693"/>
              <a:gd name="connsiteY76" fmla="*/ 252723 h 3762230"/>
              <a:gd name="connsiteX77" fmla="*/ 1317118 w 1726693"/>
              <a:gd name="connsiteY77" fmla="*/ 281298 h 3762230"/>
              <a:gd name="connsiteX78" fmla="*/ 1321880 w 1726693"/>
              <a:gd name="connsiteY78" fmla="*/ 300348 h 3762230"/>
              <a:gd name="connsiteX79" fmla="*/ 1345693 w 1726693"/>
              <a:gd name="connsiteY79" fmla="*/ 343211 h 3762230"/>
              <a:gd name="connsiteX80" fmla="*/ 1374268 w 1726693"/>
              <a:gd name="connsiteY80" fmla="*/ 362261 h 3762230"/>
              <a:gd name="connsiteX81" fmla="*/ 1412368 w 1726693"/>
              <a:gd name="connsiteY81" fmla="*/ 371786 h 3762230"/>
              <a:gd name="connsiteX82" fmla="*/ 1421893 w 1726693"/>
              <a:gd name="connsiteY82" fmla="*/ 386073 h 3762230"/>
              <a:gd name="connsiteX83" fmla="*/ 1445705 w 1726693"/>
              <a:gd name="connsiteY83" fmla="*/ 414648 h 3762230"/>
              <a:gd name="connsiteX84" fmla="*/ 1455230 w 1726693"/>
              <a:gd name="connsiteY84" fmla="*/ 443223 h 3762230"/>
              <a:gd name="connsiteX85" fmla="*/ 1459993 w 1726693"/>
              <a:gd name="connsiteY85" fmla="*/ 457511 h 3762230"/>
              <a:gd name="connsiteX86" fmla="*/ 1469518 w 1726693"/>
              <a:gd name="connsiteY86" fmla="*/ 476561 h 3762230"/>
              <a:gd name="connsiteX87" fmla="*/ 1498093 w 1726693"/>
              <a:gd name="connsiteY87" fmla="*/ 519423 h 3762230"/>
              <a:gd name="connsiteX88" fmla="*/ 1507618 w 1726693"/>
              <a:gd name="connsiteY88" fmla="*/ 533711 h 3762230"/>
              <a:gd name="connsiteX89" fmla="*/ 1512380 w 1726693"/>
              <a:gd name="connsiteY89" fmla="*/ 547998 h 3762230"/>
              <a:gd name="connsiteX90" fmla="*/ 1526668 w 1726693"/>
              <a:gd name="connsiteY90" fmla="*/ 557523 h 3762230"/>
              <a:gd name="connsiteX91" fmla="*/ 1579055 w 1726693"/>
              <a:gd name="connsiteY91" fmla="*/ 581336 h 3762230"/>
              <a:gd name="connsiteX92" fmla="*/ 1598105 w 1726693"/>
              <a:gd name="connsiteY92" fmla="*/ 590861 h 3762230"/>
              <a:gd name="connsiteX93" fmla="*/ 1626680 w 1726693"/>
              <a:gd name="connsiteY93" fmla="*/ 600386 h 3762230"/>
              <a:gd name="connsiteX94" fmla="*/ 1669543 w 1726693"/>
              <a:gd name="connsiteY94" fmla="*/ 595623 h 3762230"/>
              <a:gd name="connsiteX95" fmla="*/ 1683830 w 1726693"/>
              <a:gd name="connsiteY95" fmla="*/ 590861 h 3762230"/>
              <a:gd name="connsiteX96" fmla="*/ 1693355 w 1726693"/>
              <a:gd name="connsiteY96" fmla="*/ 576573 h 3762230"/>
              <a:gd name="connsiteX97" fmla="*/ 1712405 w 1726693"/>
              <a:gd name="connsiteY97" fmla="*/ 571811 h 3762230"/>
              <a:gd name="connsiteX98" fmla="*/ 1726693 w 1726693"/>
              <a:gd name="connsiteY98" fmla="*/ 567048 h 3762230"/>
              <a:gd name="connsiteX99" fmla="*/ 1717168 w 1726693"/>
              <a:gd name="connsiteY99" fmla="*/ 705161 h 3762230"/>
              <a:gd name="connsiteX100" fmla="*/ 1712405 w 1726693"/>
              <a:gd name="connsiteY100" fmla="*/ 719448 h 3762230"/>
              <a:gd name="connsiteX101" fmla="*/ 1693355 w 1726693"/>
              <a:gd name="connsiteY101" fmla="*/ 748023 h 3762230"/>
              <a:gd name="connsiteX102" fmla="*/ 1674305 w 1726693"/>
              <a:gd name="connsiteY102" fmla="*/ 786123 h 3762230"/>
              <a:gd name="connsiteX103" fmla="*/ 1664780 w 1726693"/>
              <a:gd name="connsiteY103" fmla="*/ 824223 h 3762230"/>
              <a:gd name="connsiteX104" fmla="*/ 1655255 w 1726693"/>
              <a:gd name="connsiteY104" fmla="*/ 909948 h 3762230"/>
              <a:gd name="connsiteX105" fmla="*/ 1645730 w 1726693"/>
              <a:gd name="connsiteY105" fmla="*/ 1014723 h 3762230"/>
              <a:gd name="connsiteX106" fmla="*/ 1636205 w 1726693"/>
              <a:gd name="connsiteY106" fmla="*/ 1090923 h 3762230"/>
              <a:gd name="connsiteX107" fmla="*/ 1621918 w 1726693"/>
              <a:gd name="connsiteY107" fmla="*/ 1119498 h 3762230"/>
              <a:gd name="connsiteX108" fmla="*/ 1607630 w 1726693"/>
              <a:gd name="connsiteY108" fmla="*/ 1148073 h 3762230"/>
              <a:gd name="connsiteX109" fmla="*/ 1602868 w 1726693"/>
              <a:gd name="connsiteY109" fmla="*/ 1162361 h 3762230"/>
              <a:gd name="connsiteX110" fmla="*/ 1545718 w 1726693"/>
              <a:gd name="connsiteY110" fmla="*/ 1148073 h 3762230"/>
              <a:gd name="connsiteX111" fmla="*/ 1521905 w 1726693"/>
              <a:gd name="connsiteY111" fmla="*/ 1143311 h 3762230"/>
              <a:gd name="connsiteX112" fmla="*/ 1493330 w 1726693"/>
              <a:gd name="connsiteY112" fmla="*/ 1133786 h 3762230"/>
              <a:gd name="connsiteX113" fmla="*/ 1431418 w 1726693"/>
              <a:gd name="connsiteY113" fmla="*/ 1138548 h 3762230"/>
              <a:gd name="connsiteX114" fmla="*/ 1421893 w 1726693"/>
              <a:gd name="connsiteY114" fmla="*/ 1167123 h 3762230"/>
              <a:gd name="connsiteX115" fmla="*/ 1412368 w 1726693"/>
              <a:gd name="connsiteY115" fmla="*/ 1186173 h 3762230"/>
              <a:gd name="connsiteX116" fmla="*/ 1402843 w 1726693"/>
              <a:gd name="connsiteY116" fmla="*/ 1214748 h 3762230"/>
              <a:gd name="connsiteX117" fmla="*/ 1398080 w 1726693"/>
              <a:gd name="connsiteY117" fmla="*/ 1281423 h 3762230"/>
              <a:gd name="connsiteX118" fmla="*/ 1383793 w 1726693"/>
              <a:gd name="connsiteY118" fmla="*/ 1300473 h 3762230"/>
              <a:gd name="connsiteX119" fmla="*/ 1398080 w 1726693"/>
              <a:gd name="connsiteY119" fmla="*/ 1333811 h 3762230"/>
              <a:gd name="connsiteX120" fmla="*/ 1407605 w 1726693"/>
              <a:gd name="connsiteY120" fmla="*/ 1348098 h 3762230"/>
              <a:gd name="connsiteX121" fmla="*/ 1417130 w 1726693"/>
              <a:gd name="connsiteY121" fmla="*/ 1381436 h 3762230"/>
              <a:gd name="connsiteX122" fmla="*/ 1426655 w 1726693"/>
              <a:gd name="connsiteY122" fmla="*/ 1400486 h 3762230"/>
              <a:gd name="connsiteX123" fmla="*/ 1431418 w 1726693"/>
              <a:gd name="connsiteY123" fmla="*/ 1467161 h 3762230"/>
              <a:gd name="connsiteX124" fmla="*/ 1436180 w 1726693"/>
              <a:gd name="connsiteY124" fmla="*/ 1486211 h 3762230"/>
              <a:gd name="connsiteX125" fmla="*/ 1440943 w 1726693"/>
              <a:gd name="connsiteY125" fmla="*/ 1510023 h 3762230"/>
              <a:gd name="connsiteX126" fmla="*/ 1436180 w 1726693"/>
              <a:gd name="connsiteY126" fmla="*/ 1557648 h 3762230"/>
              <a:gd name="connsiteX127" fmla="*/ 1417130 w 1726693"/>
              <a:gd name="connsiteY127" fmla="*/ 1605273 h 3762230"/>
              <a:gd name="connsiteX128" fmla="*/ 1412368 w 1726693"/>
              <a:gd name="connsiteY128" fmla="*/ 1676711 h 3762230"/>
              <a:gd name="connsiteX129" fmla="*/ 1402843 w 1726693"/>
              <a:gd name="connsiteY129" fmla="*/ 1710048 h 3762230"/>
              <a:gd name="connsiteX130" fmla="*/ 1393318 w 1726693"/>
              <a:gd name="connsiteY130" fmla="*/ 1748148 h 3762230"/>
              <a:gd name="connsiteX131" fmla="*/ 1398080 w 1726693"/>
              <a:gd name="connsiteY131" fmla="*/ 1833873 h 3762230"/>
              <a:gd name="connsiteX132" fmla="*/ 1407605 w 1726693"/>
              <a:gd name="connsiteY132" fmla="*/ 1867211 h 3762230"/>
              <a:gd name="connsiteX133" fmla="*/ 1412368 w 1726693"/>
              <a:gd name="connsiteY133" fmla="*/ 1886261 h 3762230"/>
              <a:gd name="connsiteX134" fmla="*/ 1426655 w 1726693"/>
              <a:gd name="connsiteY134" fmla="*/ 1933886 h 3762230"/>
              <a:gd name="connsiteX135" fmla="*/ 1431418 w 1726693"/>
              <a:gd name="connsiteY135" fmla="*/ 2124386 h 3762230"/>
              <a:gd name="connsiteX136" fmla="*/ 1440943 w 1726693"/>
              <a:gd name="connsiteY136" fmla="*/ 2186298 h 3762230"/>
              <a:gd name="connsiteX137" fmla="*/ 1450468 w 1726693"/>
              <a:gd name="connsiteY137" fmla="*/ 2200586 h 3762230"/>
              <a:gd name="connsiteX138" fmla="*/ 1455230 w 1726693"/>
              <a:gd name="connsiteY138" fmla="*/ 2214873 h 3762230"/>
              <a:gd name="connsiteX139" fmla="*/ 1464755 w 1726693"/>
              <a:gd name="connsiteY139" fmla="*/ 2233923 h 3762230"/>
              <a:gd name="connsiteX140" fmla="*/ 1479043 w 1726693"/>
              <a:gd name="connsiteY140" fmla="*/ 2276786 h 3762230"/>
              <a:gd name="connsiteX141" fmla="*/ 1471899 w 1726693"/>
              <a:gd name="connsiteY141" fmla="*/ 2364892 h 3762230"/>
              <a:gd name="connsiteX142" fmla="*/ 1409987 w 1726693"/>
              <a:gd name="connsiteY142" fmla="*/ 2422042 h 3762230"/>
              <a:gd name="connsiteX143" fmla="*/ 1307593 w 1726693"/>
              <a:gd name="connsiteY143" fmla="*/ 2464906 h 3762230"/>
              <a:gd name="connsiteX144" fmla="*/ 1259967 w 1726693"/>
              <a:gd name="connsiteY144" fmla="*/ 2555392 h 3762230"/>
              <a:gd name="connsiteX145" fmla="*/ 1269492 w 1726693"/>
              <a:gd name="connsiteY145" fmla="*/ 2610161 h 3762230"/>
              <a:gd name="connsiteX146" fmla="*/ 1250442 w 1726693"/>
              <a:gd name="connsiteY146" fmla="*/ 2662548 h 3762230"/>
              <a:gd name="connsiteX147" fmla="*/ 1279018 w 1726693"/>
              <a:gd name="connsiteY147" fmla="*/ 2743510 h 3762230"/>
              <a:gd name="connsiteX148" fmla="*/ 1371886 w 1726693"/>
              <a:gd name="connsiteY148" fmla="*/ 2750652 h 3762230"/>
              <a:gd name="connsiteX149" fmla="*/ 1400461 w 1726693"/>
              <a:gd name="connsiteY149" fmla="*/ 2803040 h 3762230"/>
              <a:gd name="connsiteX150" fmla="*/ 1383792 w 1726693"/>
              <a:gd name="connsiteY150" fmla="*/ 2855426 h 3762230"/>
              <a:gd name="connsiteX151" fmla="*/ 1426655 w 1726693"/>
              <a:gd name="connsiteY151" fmla="*/ 2872095 h 3762230"/>
              <a:gd name="connsiteX152" fmla="*/ 1440943 w 1726693"/>
              <a:gd name="connsiteY152" fmla="*/ 2922101 h 3762230"/>
              <a:gd name="connsiteX153" fmla="*/ 1421893 w 1726693"/>
              <a:gd name="connsiteY153" fmla="*/ 2945912 h 3762230"/>
              <a:gd name="connsiteX154" fmla="*/ 1462374 w 1726693"/>
              <a:gd name="connsiteY154" fmla="*/ 2962581 h 3762230"/>
              <a:gd name="connsiteX155" fmla="*/ 1483805 w 1726693"/>
              <a:gd name="connsiteY155" fmla="*/ 3017349 h 3762230"/>
              <a:gd name="connsiteX156" fmla="*/ 1459992 w 1726693"/>
              <a:gd name="connsiteY156" fmla="*/ 3026874 h 3762230"/>
              <a:gd name="connsiteX157" fmla="*/ 1433799 w 1726693"/>
              <a:gd name="connsiteY157" fmla="*/ 3010204 h 3762230"/>
              <a:gd name="connsiteX158" fmla="*/ 1167099 w 1726693"/>
              <a:gd name="connsiteY158" fmla="*/ 3060210 h 3762230"/>
              <a:gd name="connsiteX159" fmla="*/ 1174243 w 1726693"/>
              <a:gd name="connsiteY159" fmla="*/ 3095929 h 3762230"/>
              <a:gd name="connsiteX160" fmla="*/ 1112330 w 1726693"/>
              <a:gd name="connsiteY160" fmla="*/ 3103072 h 3762230"/>
              <a:gd name="connsiteX161" fmla="*/ 1133761 w 1726693"/>
              <a:gd name="connsiteY161" fmla="*/ 3222133 h 3762230"/>
              <a:gd name="connsiteX162" fmla="*/ 1100424 w 1726693"/>
              <a:gd name="connsiteY162" fmla="*/ 3286427 h 3762230"/>
              <a:gd name="connsiteX163" fmla="*/ 1126618 w 1726693"/>
              <a:gd name="connsiteY163" fmla="*/ 3376914 h 3762230"/>
              <a:gd name="connsiteX164" fmla="*/ 1109949 w 1726693"/>
              <a:gd name="connsiteY164" fmla="*/ 3412631 h 3762230"/>
              <a:gd name="connsiteX165" fmla="*/ 1145668 w 1726693"/>
              <a:gd name="connsiteY165" fmla="*/ 3498356 h 3762230"/>
              <a:gd name="connsiteX166" fmla="*/ 1119473 w 1726693"/>
              <a:gd name="connsiteY166" fmla="*/ 3574555 h 3762230"/>
              <a:gd name="connsiteX167" fmla="*/ 1050416 w 1726693"/>
              <a:gd name="connsiteY167" fmla="*/ 3648375 h 3762230"/>
              <a:gd name="connsiteX168" fmla="*/ 957548 w 1726693"/>
              <a:gd name="connsiteY168" fmla="*/ 3638849 h 3762230"/>
              <a:gd name="connsiteX169" fmla="*/ 686086 w 1726693"/>
              <a:gd name="connsiteY169" fmla="*/ 3753148 h 3762230"/>
              <a:gd name="connsiteX170" fmla="*/ 562261 w 1726693"/>
              <a:gd name="connsiteY170" fmla="*/ 3755529 h 3762230"/>
              <a:gd name="connsiteX171" fmla="*/ 333662 w 1726693"/>
              <a:gd name="connsiteY171" fmla="*/ 3610273 h 3762230"/>
              <a:gd name="connsiteX172" fmla="*/ 295561 w 1726693"/>
              <a:gd name="connsiteY172" fmla="*/ 3522166 h 3762230"/>
              <a:gd name="connsiteX173" fmla="*/ 240792 w 1726693"/>
              <a:gd name="connsiteY173" fmla="*/ 3467398 h 3762230"/>
              <a:gd name="connsiteX174" fmla="*/ 243174 w 1726693"/>
              <a:gd name="connsiteY174" fmla="*/ 3436441 h 3762230"/>
              <a:gd name="connsiteX175" fmla="*/ 109824 w 1726693"/>
              <a:gd name="connsiteY175" fmla="*/ 3376909 h 3762230"/>
              <a:gd name="connsiteX176" fmla="*/ 88394 w 1726693"/>
              <a:gd name="connsiteY176" fmla="*/ 3288803 h 3762230"/>
              <a:gd name="connsiteX177" fmla="*/ 5050 w 1726693"/>
              <a:gd name="connsiteY177" fmla="*/ 3143548 h 3762230"/>
              <a:gd name="connsiteX178" fmla="*/ 9813 w 1726693"/>
              <a:gd name="connsiteY178" fmla="*/ 3060204 h 3762230"/>
              <a:gd name="connsiteX179" fmla="*/ 14575 w 1726693"/>
              <a:gd name="connsiteY179" fmla="*/ 3003054 h 3762230"/>
              <a:gd name="connsiteX0" fmla="*/ 240505 w 1759743"/>
              <a:gd name="connsiteY0" fmla="*/ 1524311 h 3762230"/>
              <a:gd name="connsiteX1" fmla="*/ 264318 w 1759743"/>
              <a:gd name="connsiteY1" fmla="*/ 1486211 h 3762230"/>
              <a:gd name="connsiteX2" fmla="*/ 269080 w 1759743"/>
              <a:gd name="connsiteY2" fmla="*/ 1471923 h 3762230"/>
              <a:gd name="connsiteX3" fmla="*/ 288130 w 1759743"/>
              <a:gd name="connsiteY3" fmla="*/ 1438586 h 3762230"/>
              <a:gd name="connsiteX4" fmla="*/ 302418 w 1759743"/>
              <a:gd name="connsiteY4" fmla="*/ 1424298 h 3762230"/>
              <a:gd name="connsiteX5" fmla="*/ 321468 w 1759743"/>
              <a:gd name="connsiteY5" fmla="*/ 1395723 h 3762230"/>
              <a:gd name="connsiteX6" fmla="*/ 326230 w 1759743"/>
              <a:gd name="connsiteY6" fmla="*/ 1371911 h 3762230"/>
              <a:gd name="connsiteX7" fmla="*/ 359568 w 1759743"/>
              <a:gd name="connsiteY7" fmla="*/ 1338573 h 3762230"/>
              <a:gd name="connsiteX8" fmla="*/ 388143 w 1759743"/>
              <a:gd name="connsiteY8" fmla="*/ 1333811 h 3762230"/>
              <a:gd name="connsiteX9" fmla="*/ 397668 w 1759743"/>
              <a:gd name="connsiteY9" fmla="*/ 1305236 h 3762230"/>
              <a:gd name="connsiteX10" fmla="*/ 407193 w 1759743"/>
              <a:gd name="connsiteY10" fmla="*/ 1252848 h 3762230"/>
              <a:gd name="connsiteX11" fmla="*/ 397668 w 1759743"/>
              <a:gd name="connsiteY11" fmla="*/ 1176648 h 3762230"/>
              <a:gd name="connsiteX12" fmla="*/ 388143 w 1759743"/>
              <a:gd name="connsiteY12" fmla="*/ 1148073 h 3762230"/>
              <a:gd name="connsiteX13" fmla="*/ 383380 w 1759743"/>
              <a:gd name="connsiteY13" fmla="*/ 1114736 h 3762230"/>
              <a:gd name="connsiteX14" fmla="*/ 373855 w 1759743"/>
              <a:gd name="connsiteY14" fmla="*/ 1095686 h 3762230"/>
              <a:gd name="connsiteX15" fmla="*/ 369093 w 1759743"/>
              <a:gd name="connsiteY15" fmla="*/ 1081398 h 3762230"/>
              <a:gd name="connsiteX16" fmla="*/ 373855 w 1759743"/>
              <a:gd name="connsiteY16" fmla="*/ 986148 h 3762230"/>
              <a:gd name="connsiteX17" fmla="*/ 378618 w 1759743"/>
              <a:gd name="connsiteY17" fmla="*/ 971861 h 3762230"/>
              <a:gd name="connsiteX18" fmla="*/ 388143 w 1759743"/>
              <a:gd name="connsiteY18" fmla="*/ 957573 h 3762230"/>
              <a:gd name="connsiteX19" fmla="*/ 402430 w 1759743"/>
              <a:gd name="connsiteY19" fmla="*/ 943286 h 3762230"/>
              <a:gd name="connsiteX20" fmla="*/ 416718 w 1759743"/>
              <a:gd name="connsiteY20" fmla="*/ 900423 h 3762230"/>
              <a:gd name="connsiteX21" fmla="*/ 421480 w 1759743"/>
              <a:gd name="connsiteY21" fmla="*/ 886136 h 3762230"/>
              <a:gd name="connsiteX22" fmla="*/ 431005 w 1759743"/>
              <a:gd name="connsiteY22" fmla="*/ 867086 h 3762230"/>
              <a:gd name="connsiteX23" fmla="*/ 445293 w 1759743"/>
              <a:gd name="connsiteY23" fmla="*/ 814698 h 3762230"/>
              <a:gd name="connsiteX24" fmla="*/ 454818 w 1759743"/>
              <a:gd name="connsiteY24" fmla="*/ 781361 h 3762230"/>
              <a:gd name="connsiteX25" fmla="*/ 464343 w 1759743"/>
              <a:gd name="connsiteY25" fmla="*/ 767073 h 3762230"/>
              <a:gd name="connsiteX26" fmla="*/ 483393 w 1759743"/>
              <a:gd name="connsiteY26" fmla="*/ 733736 h 3762230"/>
              <a:gd name="connsiteX27" fmla="*/ 521493 w 1759743"/>
              <a:gd name="connsiteY27" fmla="*/ 714686 h 3762230"/>
              <a:gd name="connsiteX28" fmla="*/ 540543 w 1759743"/>
              <a:gd name="connsiteY28" fmla="*/ 705161 h 3762230"/>
              <a:gd name="connsiteX29" fmla="*/ 554830 w 1759743"/>
              <a:gd name="connsiteY29" fmla="*/ 690873 h 3762230"/>
              <a:gd name="connsiteX30" fmla="*/ 569118 w 1759743"/>
              <a:gd name="connsiteY30" fmla="*/ 681348 h 3762230"/>
              <a:gd name="connsiteX31" fmla="*/ 573880 w 1759743"/>
              <a:gd name="connsiteY31" fmla="*/ 667061 h 3762230"/>
              <a:gd name="connsiteX32" fmla="*/ 588168 w 1759743"/>
              <a:gd name="connsiteY32" fmla="*/ 652773 h 3762230"/>
              <a:gd name="connsiteX33" fmla="*/ 597693 w 1759743"/>
              <a:gd name="connsiteY33" fmla="*/ 638486 h 3762230"/>
              <a:gd name="connsiteX34" fmla="*/ 626268 w 1759743"/>
              <a:gd name="connsiteY34" fmla="*/ 614673 h 3762230"/>
              <a:gd name="connsiteX35" fmla="*/ 635793 w 1759743"/>
              <a:gd name="connsiteY35" fmla="*/ 600386 h 3762230"/>
              <a:gd name="connsiteX36" fmla="*/ 650080 w 1759743"/>
              <a:gd name="connsiteY36" fmla="*/ 581336 h 3762230"/>
              <a:gd name="connsiteX37" fmla="*/ 673893 w 1759743"/>
              <a:gd name="connsiteY37" fmla="*/ 552761 h 3762230"/>
              <a:gd name="connsiteX38" fmla="*/ 692943 w 1759743"/>
              <a:gd name="connsiteY38" fmla="*/ 543236 h 3762230"/>
              <a:gd name="connsiteX39" fmla="*/ 721518 w 1759743"/>
              <a:gd name="connsiteY39" fmla="*/ 509898 h 3762230"/>
              <a:gd name="connsiteX40" fmla="*/ 754855 w 1759743"/>
              <a:gd name="connsiteY40" fmla="*/ 471798 h 3762230"/>
              <a:gd name="connsiteX41" fmla="*/ 797718 w 1759743"/>
              <a:gd name="connsiteY41" fmla="*/ 428936 h 3762230"/>
              <a:gd name="connsiteX42" fmla="*/ 831055 w 1759743"/>
              <a:gd name="connsiteY42" fmla="*/ 395598 h 3762230"/>
              <a:gd name="connsiteX43" fmla="*/ 850105 w 1759743"/>
              <a:gd name="connsiteY43" fmla="*/ 333686 h 3762230"/>
              <a:gd name="connsiteX44" fmla="*/ 869155 w 1759743"/>
              <a:gd name="connsiteY44" fmla="*/ 305111 h 3762230"/>
              <a:gd name="connsiteX45" fmla="*/ 892968 w 1759743"/>
              <a:gd name="connsiteY45" fmla="*/ 271773 h 3762230"/>
              <a:gd name="connsiteX46" fmla="*/ 916780 w 1759743"/>
              <a:gd name="connsiteY46" fmla="*/ 243198 h 3762230"/>
              <a:gd name="connsiteX47" fmla="*/ 931068 w 1759743"/>
              <a:gd name="connsiteY47" fmla="*/ 209861 h 3762230"/>
              <a:gd name="connsiteX48" fmla="*/ 940593 w 1759743"/>
              <a:gd name="connsiteY48" fmla="*/ 181286 h 3762230"/>
              <a:gd name="connsiteX49" fmla="*/ 954880 w 1759743"/>
              <a:gd name="connsiteY49" fmla="*/ 157473 h 3762230"/>
              <a:gd name="connsiteX50" fmla="*/ 983455 w 1759743"/>
              <a:gd name="connsiteY50" fmla="*/ 133661 h 3762230"/>
              <a:gd name="connsiteX51" fmla="*/ 988218 w 1759743"/>
              <a:gd name="connsiteY51" fmla="*/ 119373 h 3762230"/>
              <a:gd name="connsiteX52" fmla="*/ 973930 w 1759743"/>
              <a:gd name="connsiteY52" fmla="*/ 90798 h 3762230"/>
              <a:gd name="connsiteX53" fmla="*/ 969168 w 1759743"/>
              <a:gd name="connsiteY53" fmla="*/ 76511 h 3762230"/>
              <a:gd name="connsiteX54" fmla="*/ 997743 w 1759743"/>
              <a:gd name="connsiteY54" fmla="*/ 90798 h 3762230"/>
              <a:gd name="connsiteX55" fmla="*/ 1007268 w 1759743"/>
              <a:gd name="connsiteY55" fmla="*/ 105086 h 3762230"/>
              <a:gd name="connsiteX56" fmla="*/ 997743 w 1759743"/>
              <a:gd name="connsiteY56" fmla="*/ 71748 h 3762230"/>
              <a:gd name="connsiteX57" fmla="*/ 988218 w 1759743"/>
              <a:gd name="connsiteY57" fmla="*/ 57461 h 3762230"/>
              <a:gd name="connsiteX58" fmla="*/ 983455 w 1759743"/>
              <a:gd name="connsiteY58" fmla="*/ 43173 h 3762230"/>
              <a:gd name="connsiteX59" fmla="*/ 973930 w 1759743"/>
              <a:gd name="connsiteY59" fmla="*/ 28886 h 3762230"/>
              <a:gd name="connsiteX60" fmla="*/ 992980 w 1759743"/>
              <a:gd name="connsiteY60" fmla="*/ 38411 h 3762230"/>
              <a:gd name="connsiteX61" fmla="*/ 1007268 w 1759743"/>
              <a:gd name="connsiteY61" fmla="*/ 43173 h 3762230"/>
              <a:gd name="connsiteX62" fmla="*/ 1021555 w 1759743"/>
              <a:gd name="connsiteY62" fmla="*/ 43173 h 3762230"/>
              <a:gd name="connsiteX63" fmla="*/ 1007268 w 1759743"/>
              <a:gd name="connsiteY63" fmla="*/ 14598 h 3762230"/>
              <a:gd name="connsiteX64" fmla="*/ 1002505 w 1759743"/>
              <a:gd name="connsiteY64" fmla="*/ 311 h 3762230"/>
              <a:gd name="connsiteX65" fmla="*/ 1045368 w 1759743"/>
              <a:gd name="connsiteY65" fmla="*/ 19361 h 3762230"/>
              <a:gd name="connsiteX66" fmla="*/ 1054893 w 1759743"/>
              <a:gd name="connsiteY66" fmla="*/ 33648 h 3762230"/>
              <a:gd name="connsiteX67" fmla="*/ 1097755 w 1759743"/>
              <a:gd name="connsiteY67" fmla="*/ 62223 h 3762230"/>
              <a:gd name="connsiteX68" fmla="*/ 1116805 w 1759743"/>
              <a:gd name="connsiteY68" fmla="*/ 71748 h 3762230"/>
              <a:gd name="connsiteX69" fmla="*/ 1131093 w 1759743"/>
              <a:gd name="connsiteY69" fmla="*/ 86036 h 3762230"/>
              <a:gd name="connsiteX70" fmla="*/ 1145380 w 1759743"/>
              <a:gd name="connsiteY70" fmla="*/ 90798 h 3762230"/>
              <a:gd name="connsiteX71" fmla="*/ 1188243 w 1759743"/>
              <a:gd name="connsiteY71" fmla="*/ 105086 h 3762230"/>
              <a:gd name="connsiteX72" fmla="*/ 1207293 w 1759743"/>
              <a:gd name="connsiteY72" fmla="*/ 114611 h 3762230"/>
              <a:gd name="connsiteX73" fmla="*/ 1226343 w 1759743"/>
              <a:gd name="connsiteY73" fmla="*/ 143186 h 3762230"/>
              <a:gd name="connsiteX74" fmla="*/ 1269205 w 1759743"/>
              <a:gd name="connsiteY74" fmla="*/ 176523 h 3762230"/>
              <a:gd name="connsiteX75" fmla="*/ 1288255 w 1759743"/>
              <a:gd name="connsiteY75" fmla="*/ 205098 h 3762230"/>
              <a:gd name="connsiteX76" fmla="*/ 1331118 w 1759743"/>
              <a:gd name="connsiteY76" fmla="*/ 252723 h 3762230"/>
              <a:gd name="connsiteX77" fmla="*/ 1350168 w 1759743"/>
              <a:gd name="connsiteY77" fmla="*/ 281298 h 3762230"/>
              <a:gd name="connsiteX78" fmla="*/ 1354930 w 1759743"/>
              <a:gd name="connsiteY78" fmla="*/ 300348 h 3762230"/>
              <a:gd name="connsiteX79" fmla="*/ 1378743 w 1759743"/>
              <a:gd name="connsiteY79" fmla="*/ 343211 h 3762230"/>
              <a:gd name="connsiteX80" fmla="*/ 1407318 w 1759743"/>
              <a:gd name="connsiteY80" fmla="*/ 362261 h 3762230"/>
              <a:gd name="connsiteX81" fmla="*/ 1445418 w 1759743"/>
              <a:gd name="connsiteY81" fmla="*/ 371786 h 3762230"/>
              <a:gd name="connsiteX82" fmla="*/ 1454943 w 1759743"/>
              <a:gd name="connsiteY82" fmla="*/ 386073 h 3762230"/>
              <a:gd name="connsiteX83" fmla="*/ 1478755 w 1759743"/>
              <a:gd name="connsiteY83" fmla="*/ 414648 h 3762230"/>
              <a:gd name="connsiteX84" fmla="*/ 1488280 w 1759743"/>
              <a:gd name="connsiteY84" fmla="*/ 443223 h 3762230"/>
              <a:gd name="connsiteX85" fmla="*/ 1493043 w 1759743"/>
              <a:gd name="connsiteY85" fmla="*/ 457511 h 3762230"/>
              <a:gd name="connsiteX86" fmla="*/ 1502568 w 1759743"/>
              <a:gd name="connsiteY86" fmla="*/ 476561 h 3762230"/>
              <a:gd name="connsiteX87" fmla="*/ 1531143 w 1759743"/>
              <a:gd name="connsiteY87" fmla="*/ 519423 h 3762230"/>
              <a:gd name="connsiteX88" fmla="*/ 1540668 w 1759743"/>
              <a:gd name="connsiteY88" fmla="*/ 533711 h 3762230"/>
              <a:gd name="connsiteX89" fmla="*/ 1545430 w 1759743"/>
              <a:gd name="connsiteY89" fmla="*/ 547998 h 3762230"/>
              <a:gd name="connsiteX90" fmla="*/ 1559718 w 1759743"/>
              <a:gd name="connsiteY90" fmla="*/ 557523 h 3762230"/>
              <a:gd name="connsiteX91" fmla="*/ 1612105 w 1759743"/>
              <a:gd name="connsiteY91" fmla="*/ 581336 h 3762230"/>
              <a:gd name="connsiteX92" fmla="*/ 1631155 w 1759743"/>
              <a:gd name="connsiteY92" fmla="*/ 590861 h 3762230"/>
              <a:gd name="connsiteX93" fmla="*/ 1659730 w 1759743"/>
              <a:gd name="connsiteY93" fmla="*/ 600386 h 3762230"/>
              <a:gd name="connsiteX94" fmla="*/ 1702593 w 1759743"/>
              <a:gd name="connsiteY94" fmla="*/ 595623 h 3762230"/>
              <a:gd name="connsiteX95" fmla="*/ 1716880 w 1759743"/>
              <a:gd name="connsiteY95" fmla="*/ 590861 h 3762230"/>
              <a:gd name="connsiteX96" fmla="*/ 1726405 w 1759743"/>
              <a:gd name="connsiteY96" fmla="*/ 576573 h 3762230"/>
              <a:gd name="connsiteX97" fmla="*/ 1745455 w 1759743"/>
              <a:gd name="connsiteY97" fmla="*/ 571811 h 3762230"/>
              <a:gd name="connsiteX98" fmla="*/ 1759743 w 1759743"/>
              <a:gd name="connsiteY98" fmla="*/ 567048 h 3762230"/>
              <a:gd name="connsiteX99" fmla="*/ 1750218 w 1759743"/>
              <a:gd name="connsiteY99" fmla="*/ 705161 h 3762230"/>
              <a:gd name="connsiteX100" fmla="*/ 1745455 w 1759743"/>
              <a:gd name="connsiteY100" fmla="*/ 719448 h 3762230"/>
              <a:gd name="connsiteX101" fmla="*/ 1726405 w 1759743"/>
              <a:gd name="connsiteY101" fmla="*/ 748023 h 3762230"/>
              <a:gd name="connsiteX102" fmla="*/ 1707355 w 1759743"/>
              <a:gd name="connsiteY102" fmla="*/ 786123 h 3762230"/>
              <a:gd name="connsiteX103" fmla="*/ 1697830 w 1759743"/>
              <a:gd name="connsiteY103" fmla="*/ 824223 h 3762230"/>
              <a:gd name="connsiteX104" fmla="*/ 1688305 w 1759743"/>
              <a:gd name="connsiteY104" fmla="*/ 909948 h 3762230"/>
              <a:gd name="connsiteX105" fmla="*/ 1678780 w 1759743"/>
              <a:gd name="connsiteY105" fmla="*/ 1014723 h 3762230"/>
              <a:gd name="connsiteX106" fmla="*/ 1669255 w 1759743"/>
              <a:gd name="connsiteY106" fmla="*/ 1090923 h 3762230"/>
              <a:gd name="connsiteX107" fmla="*/ 1654968 w 1759743"/>
              <a:gd name="connsiteY107" fmla="*/ 1119498 h 3762230"/>
              <a:gd name="connsiteX108" fmla="*/ 1640680 w 1759743"/>
              <a:gd name="connsiteY108" fmla="*/ 1148073 h 3762230"/>
              <a:gd name="connsiteX109" fmla="*/ 1635918 w 1759743"/>
              <a:gd name="connsiteY109" fmla="*/ 1162361 h 3762230"/>
              <a:gd name="connsiteX110" fmla="*/ 1578768 w 1759743"/>
              <a:gd name="connsiteY110" fmla="*/ 1148073 h 3762230"/>
              <a:gd name="connsiteX111" fmla="*/ 1554955 w 1759743"/>
              <a:gd name="connsiteY111" fmla="*/ 1143311 h 3762230"/>
              <a:gd name="connsiteX112" fmla="*/ 1526380 w 1759743"/>
              <a:gd name="connsiteY112" fmla="*/ 1133786 h 3762230"/>
              <a:gd name="connsiteX113" fmla="*/ 1464468 w 1759743"/>
              <a:gd name="connsiteY113" fmla="*/ 1138548 h 3762230"/>
              <a:gd name="connsiteX114" fmla="*/ 1454943 w 1759743"/>
              <a:gd name="connsiteY114" fmla="*/ 1167123 h 3762230"/>
              <a:gd name="connsiteX115" fmla="*/ 1445418 w 1759743"/>
              <a:gd name="connsiteY115" fmla="*/ 1186173 h 3762230"/>
              <a:gd name="connsiteX116" fmla="*/ 1435893 w 1759743"/>
              <a:gd name="connsiteY116" fmla="*/ 1214748 h 3762230"/>
              <a:gd name="connsiteX117" fmla="*/ 1431130 w 1759743"/>
              <a:gd name="connsiteY117" fmla="*/ 1281423 h 3762230"/>
              <a:gd name="connsiteX118" fmla="*/ 1416843 w 1759743"/>
              <a:gd name="connsiteY118" fmla="*/ 1300473 h 3762230"/>
              <a:gd name="connsiteX119" fmla="*/ 1431130 w 1759743"/>
              <a:gd name="connsiteY119" fmla="*/ 1333811 h 3762230"/>
              <a:gd name="connsiteX120" fmla="*/ 1440655 w 1759743"/>
              <a:gd name="connsiteY120" fmla="*/ 1348098 h 3762230"/>
              <a:gd name="connsiteX121" fmla="*/ 1450180 w 1759743"/>
              <a:gd name="connsiteY121" fmla="*/ 1381436 h 3762230"/>
              <a:gd name="connsiteX122" fmla="*/ 1459705 w 1759743"/>
              <a:gd name="connsiteY122" fmla="*/ 1400486 h 3762230"/>
              <a:gd name="connsiteX123" fmla="*/ 1464468 w 1759743"/>
              <a:gd name="connsiteY123" fmla="*/ 1467161 h 3762230"/>
              <a:gd name="connsiteX124" fmla="*/ 1469230 w 1759743"/>
              <a:gd name="connsiteY124" fmla="*/ 1486211 h 3762230"/>
              <a:gd name="connsiteX125" fmla="*/ 1473993 w 1759743"/>
              <a:gd name="connsiteY125" fmla="*/ 1510023 h 3762230"/>
              <a:gd name="connsiteX126" fmla="*/ 1469230 w 1759743"/>
              <a:gd name="connsiteY126" fmla="*/ 1557648 h 3762230"/>
              <a:gd name="connsiteX127" fmla="*/ 1450180 w 1759743"/>
              <a:gd name="connsiteY127" fmla="*/ 1605273 h 3762230"/>
              <a:gd name="connsiteX128" fmla="*/ 1445418 w 1759743"/>
              <a:gd name="connsiteY128" fmla="*/ 1676711 h 3762230"/>
              <a:gd name="connsiteX129" fmla="*/ 1435893 w 1759743"/>
              <a:gd name="connsiteY129" fmla="*/ 1710048 h 3762230"/>
              <a:gd name="connsiteX130" fmla="*/ 1426368 w 1759743"/>
              <a:gd name="connsiteY130" fmla="*/ 1748148 h 3762230"/>
              <a:gd name="connsiteX131" fmla="*/ 1431130 w 1759743"/>
              <a:gd name="connsiteY131" fmla="*/ 1833873 h 3762230"/>
              <a:gd name="connsiteX132" fmla="*/ 1440655 w 1759743"/>
              <a:gd name="connsiteY132" fmla="*/ 1867211 h 3762230"/>
              <a:gd name="connsiteX133" fmla="*/ 1445418 w 1759743"/>
              <a:gd name="connsiteY133" fmla="*/ 1886261 h 3762230"/>
              <a:gd name="connsiteX134" fmla="*/ 1459705 w 1759743"/>
              <a:gd name="connsiteY134" fmla="*/ 1933886 h 3762230"/>
              <a:gd name="connsiteX135" fmla="*/ 1464468 w 1759743"/>
              <a:gd name="connsiteY135" fmla="*/ 2124386 h 3762230"/>
              <a:gd name="connsiteX136" fmla="*/ 1473993 w 1759743"/>
              <a:gd name="connsiteY136" fmla="*/ 2186298 h 3762230"/>
              <a:gd name="connsiteX137" fmla="*/ 1483518 w 1759743"/>
              <a:gd name="connsiteY137" fmla="*/ 2200586 h 3762230"/>
              <a:gd name="connsiteX138" fmla="*/ 1488280 w 1759743"/>
              <a:gd name="connsiteY138" fmla="*/ 2214873 h 3762230"/>
              <a:gd name="connsiteX139" fmla="*/ 1497805 w 1759743"/>
              <a:gd name="connsiteY139" fmla="*/ 2233923 h 3762230"/>
              <a:gd name="connsiteX140" fmla="*/ 1512093 w 1759743"/>
              <a:gd name="connsiteY140" fmla="*/ 2276786 h 3762230"/>
              <a:gd name="connsiteX141" fmla="*/ 1504949 w 1759743"/>
              <a:gd name="connsiteY141" fmla="*/ 2364892 h 3762230"/>
              <a:gd name="connsiteX142" fmla="*/ 1443037 w 1759743"/>
              <a:gd name="connsiteY142" fmla="*/ 2422042 h 3762230"/>
              <a:gd name="connsiteX143" fmla="*/ 1340643 w 1759743"/>
              <a:gd name="connsiteY143" fmla="*/ 2464906 h 3762230"/>
              <a:gd name="connsiteX144" fmla="*/ 1293017 w 1759743"/>
              <a:gd name="connsiteY144" fmla="*/ 2555392 h 3762230"/>
              <a:gd name="connsiteX145" fmla="*/ 1302542 w 1759743"/>
              <a:gd name="connsiteY145" fmla="*/ 2610161 h 3762230"/>
              <a:gd name="connsiteX146" fmla="*/ 1283492 w 1759743"/>
              <a:gd name="connsiteY146" fmla="*/ 2662548 h 3762230"/>
              <a:gd name="connsiteX147" fmla="*/ 1312068 w 1759743"/>
              <a:gd name="connsiteY147" fmla="*/ 2743510 h 3762230"/>
              <a:gd name="connsiteX148" fmla="*/ 1404936 w 1759743"/>
              <a:gd name="connsiteY148" fmla="*/ 2750652 h 3762230"/>
              <a:gd name="connsiteX149" fmla="*/ 1433511 w 1759743"/>
              <a:gd name="connsiteY149" fmla="*/ 2803040 h 3762230"/>
              <a:gd name="connsiteX150" fmla="*/ 1416842 w 1759743"/>
              <a:gd name="connsiteY150" fmla="*/ 2855426 h 3762230"/>
              <a:gd name="connsiteX151" fmla="*/ 1459705 w 1759743"/>
              <a:gd name="connsiteY151" fmla="*/ 2872095 h 3762230"/>
              <a:gd name="connsiteX152" fmla="*/ 1473993 w 1759743"/>
              <a:gd name="connsiteY152" fmla="*/ 2922101 h 3762230"/>
              <a:gd name="connsiteX153" fmla="*/ 1454943 w 1759743"/>
              <a:gd name="connsiteY153" fmla="*/ 2945912 h 3762230"/>
              <a:gd name="connsiteX154" fmla="*/ 1495424 w 1759743"/>
              <a:gd name="connsiteY154" fmla="*/ 2962581 h 3762230"/>
              <a:gd name="connsiteX155" fmla="*/ 1516855 w 1759743"/>
              <a:gd name="connsiteY155" fmla="*/ 3017349 h 3762230"/>
              <a:gd name="connsiteX156" fmla="*/ 1493042 w 1759743"/>
              <a:gd name="connsiteY156" fmla="*/ 3026874 h 3762230"/>
              <a:gd name="connsiteX157" fmla="*/ 1466849 w 1759743"/>
              <a:gd name="connsiteY157" fmla="*/ 3010204 h 3762230"/>
              <a:gd name="connsiteX158" fmla="*/ 1200149 w 1759743"/>
              <a:gd name="connsiteY158" fmla="*/ 3060210 h 3762230"/>
              <a:gd name="connsiteX159" fmla="*/ 1207293 w 1759743"/>
              <a:gd name="connsiteY159" fmla="*/ 3095929 h 3762230"/>
              <a:gd name="connsiteX160" fmla="*/ 1145380 w 1759743"/>
              <a:gd name="connsiteY160" fmla="*/ 3103072 h 3762230"/>
              <a:gd name="connsiteX161" fmla="*/ 1166811 w 1759743"/>
              <a:gd name="connsiteY161" fmla="*/ 3222133 h 3762230"/>
              <a:gd name="connsiteX162" fmla="*/ 1133474 w 1759743"/>
              <a:gd name="connsiteY162" fmla="*/ 3286427 h 3762230"/>
              <a:gd name="connsiteX163" fmla="*/ 1159668 w 1759743"/>
              <a:gd name="connsiteY163" fmla="*/ 3376914 h 3762230"/>
              <a:gd name="connsiteX164" fmla="*/ 1142999 w 1759743"/>
              <a:gd name="connsiteY164" fmla="*/ 3412631 h 3762230"/>
              <a:gd name="connsiteX165" fmla="*/ 1178718 w 1759743"/>
              <a:gd name="connsiteY165" fmla="*/ 3498356 h 3762230"/>
              <a:gd name="connsiteX166" fmla="*/ 1152523 w 1759743"/>
              <a:gd name="connsiteY166" fmla="*/ 3574555 h 3762230"/>
              <a:gd name="connsiteX167" fmla="*/ 1083466 w 1759743"/>
              <a:gd name="connsiteY167" fmla="*/ 3648375 h 3762230"/>
              <a:gd name="connsiteX168" fmla="*/ 990598 w 1759743"/>
              <a:gd name="connsiteY168" fmla="*/ 3638849 h 3762230"/>
              <a:gd name="connsiteX169" fmla="*/ 719136 w 1759743"/>
              <a:gd name="connsiteY169" fmla="*/ 3753148 h 3762230"/>
              <a:gd name="connsiteX170" fmla="*/ 595311 w 1759743"/>
              <a:gd name="connsiteY170" fmla="*/ 3755529 h 3762230"/>
              <a:gd name="connsiteX171" fmla="*/ 366712 w 1759743"/>
              <a:gd name="connsiteY171" fmla="*/ 3610273 h 3762230"/>
              <a:gd name="connsiteX172" fmla="*/ 328611 w 1759743"/>
              <a:gd name="connsiteY172" fmla="*/ 3522166 h 3762230"/>
              <a:gd name="connsiteX173" fmla="*/ 273842 w 1759743"/>
              <a:gd name="connsiteY173" fmla="*/ 3467398 h 3762230"/>
              <a:gd name="connsiteX174" fmla="*/ 276224 w 1759743"/>
              <a:gd name="connsiteY174" fmla="*/ 3436441 h 3762230"/>
              <a:gd name="connsiteX175" fmla="*/ 142874 w 1759743"/>
              <a:gd name="connsiteY175" fmla="*/ 3376909 h 3762230"/>
              <a:gd name="connsiteX176" fmla="*/ 121444 w 1759743"/>
              <a:gd name="connsiteY176" fmla="*/ 3288803 h 3762230"/>
              <a:gd name="connsiteX177" fmla="*/ 38100 w 1759743"/>
              <a:gd name="connsiteY177" fmla="*/ 3143548 h 3762230"/>
              <a:gd name="connsiteX178" fmla="*/ 42863 w 1759743"/>
              <a:gd name="connsiteY178" fmla="*/ 3060204 h 3762230"/>
              <a:gd name="connsiteX179" fmla="*/ 0 w 1759743"/>
              <a:gd name="connsiteY179" fmla="*/ 2933997 h 3762230"/>
              <a:gd name="connsiteX0" fmla="*/ 240505 w 1759743"/>
              <a:gd name="connsiteY0" fmla="*/ 1524311 h 3762230"/>
              <a:gd name="connsiteX1" fmla="*/ 264318 w 1759743"/>
              <a:gd name="connsiteY1" fmla="*/ 1486211 h 3762230"/>
              <a:gd name="connsiteX2" fmla="*/ 269080 w 1759743"/>
              <a:gd name="connsiteY2" fmla="*/ 1471923 h 3762230"/>
              <a:gd name="connsiteX3" fmla="*/ 288130 w 1759743"/>
              <a:gd name="connsiteY3" fmla="*/ 1438586 h 3762230"/>
              <a:gd name="connsiteX4" fmla="*/ 302418 w 1759743"/>
              <a:gd name="connsiteY4" fmla="*/ 1424298 h 3762230"/>
              <a:gd name="connsiteX5" fmla="*/ 321468 w 1759743"/>
              <a:gd name="connsiteY5" fmla="*/ 1395723 h 3762230"/>
              <a:gd name="connsiteX6" fmla="*/ 326230 w 1759743"/>
              <a:gd name="connsiteY6" fmla="*/ 1371911 h 3762230"/>
              <a:gd name="connsiteX7" fmla="*/ 359568 w 1759743"/>
              <a:gd name="connsiteY7" fmla="*/ 1338573 h 3762230"/>
              <a:gd name="connsiteX8" fmla="*/ 388143 w 1759743"/>
              <a:gd name="connsiteY8" fmla="*/ 1333811 h 3762230"/>
              <a:gd name="connsiteX9" fmla="*/ 397668 w 1759743"/>
              <a:gd name="connsiteY9" fmla="*/ 1305236 h 3762230"/>
              <a:gd name="connsiteX10" fmla="*/ 407193 w 1759743"/>
              <a:gd name="connsiteY10" fmla="*/ 1252848 h 3762230"/>
              <a:gd name="connsiteX11" fmla="*/ 397668 w 1759743"/>
              <a:gd name="connsiteY11" fmla="*/ 1176648 h 3762230"/>
              <a:gd name="connsiteX12" fmla="*/ 388143 w 1759743"/>
              <a:gd name="connsiteY12" fmla="*/ 1148073 h 3762230"/>
              <a:gd name="connsiteX13" fmla="*/ 383380 w 1759743"/>
              <a:gd name="connsiteY13" fmla="*/ 1114736 h 3762230"/>
              <a:gd name="connsiteX14" fmla="*/ 373855 w 1759743"/>
              <a:gd name="connsiteY14" fmla="*/ 1095686 h 3762230"/>
              <a:gd name="connsiteX15" fmla="*/ 369093 w 1759743"/>
              <a:gd name="connsiteY15" fmla="*/ 1081398 h 3762230"/>
              <a:gd name="connsiteX16" fmla="*/ 373855 w 1759743"/>
              <a:gd name="connsiteY16" fmla="*/ 986148 h 3762230"/>
              <a:gd name="connsiteX17" fmla="*/ 378618 w 1759743"/>
              <a:gd name="connsiteY17" fmla="*/ 971861 h 3762230"/>
              <a:gd name="connsiteX18" fmla="*/ 388143 w 1759743"/>
              <a:gd name="connsiteY18" fmla="*/ 957573 h 3762230"/>
              <a:gd name="connsiteX19" fmla="*/ 402430 w 1759743"/>
              <a:gd name="connsiteY19" fmla="*/ 943286 h 3762230"/>
              <a:gd name="connsiteX20" fmla="*/ 416718 w 1759743"/>
              <a:gd name="connsiteY20" fmla="*/ 900423 h 3762230"/>
              <a:gd name="connsiteX21" fmla="*/ 421480 w 1759743"/>
              <a:gd name="connsiteY21" fmla="*/ 886136 h 3762230"/>
              <a:gd name="connsiteX22" fmla="*/ 431005 w 1759743"/>
              <a:gd name="connsiteY22" fmla="*/ 867086 h 3762230"/>
              <a:gd name="connsiteX23" fmla="*/ 445293 w 1759743"/>
              <a:gd name="connsiteY23" fmla="*/ 814698 h 3762230"/>
              <a:gd name="connsiteX24" fmla="*/ 454818 w 1759743"/>
              <a:gd name="connsiteY24" fmla="*/ 781361 h 3762230"/>
              <a:gd name="connsiteX25" fmla="*/ 464343 w 1759743"/>
              <a:gd name="connsiteY25" fmla="*/ 767073 h 3762230"/>
              <a:gd name="connsiteX26" fmla="*/ 483393 w 1759743"/>
              <a:gd name="connsiteY26" fmla="*/ 733736 h 3762230"/>
              <a:gd name="connsiteX27" fmla="*/ 521493 w 1759743"/>
              <a:gd name="connsiteY27" fmla="*/ 714686 h 3762230"/>
              <a:gd name="connsiteX28" fmla="*/ 540543 w 1759743"/>
              <a:gd name="connsiteY28" fmla="*/ 705161 h 3762230"/>
              <a:gd name="connsiteX29" fmla="*/ 554830 w 1759743"/>
              <a:gd name="connsiteY29" fmla="*/ 690873 h 3762230"/>
              <a:gd name="connsiteX30" fmla="*/ 569118 w 1759743"/>
              <a:gd name="connsiteY30" fmla="*/ 681348 h 3762230"/>
              <a:gd name="connsiteX31" fmla="*/ 573880 w 1759743"/>
              <a:gd name="connsiteY31" fmla="*/ 667061 h 3762230"/>
              <a:gd name="connsiteX32" fmla="*/ 588168 w 1759743"/>
              <a:gd name="connsiteY32" fmla="*/ 652773 h 3762230"/>
              <a:gd name="connsiteX33" fmla="*/ 597693 w 1759743"/>
              <a:gd name="connsiteY33" fmla="*/ 638486 h 3762230"/>
              <a:gd name="connsiteX34" fmla="*/ 626268 w 1759743"/>
              <a:gd name="connsiteY34" fmla="*/ 614673 h 3762230"/>
              <a:gd name="connsiteX35" fmla="*/ 635793 w 1759743"/>
              <a:gd name="connsiteY35" fmla="*/ 600386 h 3762230"/>
              <a:gd name="connsiteX36" fmla="*/ 650080 w 1759743"/>
              <a:gd name="connsiteY36" fmla="*/ 581336 h 3762230"/>
              <a:gd name="connsiteX37" fmla="*/ 673893 w 1759743"/>
              <a:gd name="connsiteY37" fmla="*/ 552761 h 3762230"/>
              <a:gd name="connsiteX38" fmla="*/ 692943 w 1759743"/>
              <a:gd name="connsiteY38" fmla="*/ 543236 h 3762230"/>
              <a:gd name="connsiteX39" fmla="*/ 721518 w 1759743"/>
              <a:gd name="connsiteY39" fmla="*/ 509898 h 3762230"/>
              <a:gd name="connsiteX40" fmla="*/ 754855 w 1759743"/>
              <a:gd name="connsiteY40" fmla="*/ 471798 h 3762230"/>
              <a:gd name="connsiteX41" fmla="*/ 797718 w 1759743"/>
              <a:gd name="connsiteY41" fmla="*/ 428936 h 3762230"/>
              <a:gd name="connsiteX42" fmla="*/ 831055 w 1759743"/>
              <a:gd name="connsiteY42" fmla="*/ 395598 h 3762230"/>
              <a:gd name="connsiteX43" fmla="*/ 850105 w 1759743"/>
              <a:gd name="connsiteY43" fmla="*/ 333686 h 3762230"/>
              <a:gd name="connsiteX44" fmla="*/ 869155 w 1759743"/>
              <a:gd name="connsiteY44" fmla="*/ 305111 h 3762230"/>
              <a:gd name="connsiteX45" fmla="*/ 892968 w 1759743"/>
              <a:gd name="connsiteY45" fmla="*/ 271773 h 3762230"/>
              <a:gd name="connsiteX46" fmla="*/ 916780 w 1759743"/>
              <a:gd name="connsiteY46" fmla="*/ 243198 h 3762230"/>
              <a:gd name="connsiteX47" fmla="*/ 931068 w 1759743"/>
              <a:gd name="connsiteY47" fmla="*/ 209861 h 3762230"/>
              <a:gd name="connsiteX48" fmla="*/ 940593 w 1759743"/>
              <a:gd name="connsiteY48" fmla="*/ 181286 h 3762230"/>
              <a:gd name="connsiteX49" fmla="*/ 954880 w 1759743"/>
              <a:gd name="connsiteY49" fmla="*/ 157473 h 3762230"/>
              <a:gd name="connsiteX50" fmla="*/ 983455 w 1759743"/>
              <a:gd name="connsiteY50" fmla="*/ 133661 h 3762230"/>
              <a:gd name="connsiteX51" fmla="*/ 988218 w 1759743"/>
              <a:gd name="connsiteY51" fmla="*/ 119373 h 3762230"/>
              <a:gd name="connsiteX52" fmla="*/ 973930 w 1759743"/>
              <a:gd name="connsiteY52" fmla="*/ 90798 h 3762230"/>
              <a:gd name="connsiteX53" fmla="*/ 969168 w 1759743"/>
              <a:gd name="connsiteY53" fmla="*/ 76511 h 3762230"/>
              <a:gd name="connsiteX54" fmla="*/ 997743 w 1759743"/>
              <a:gd name="connsiteY54" fmla="*/ 90798 h 3762230"/>
              <a:gd name="connsiteX55" fmla="*/ 1007268 w 1759743"/>
              <a:gd name="connsiteY55" fmla="*/ 105086 h 3762230"/>
              <a:gd name="connsiteX56" fmla="*/ 997743 w 1759743"/>
              <a:gd name="connsiteY56" fmla="*/ 71748 h 3762230"/>
              <a:gd name="connsiteX57" fmla="*/ 988218 w 1759743"/>
              <a:gd name="connsiteY57" fmla="*/ 57461 h 3762230"/>
              <a:gd name="connsiteX58" fmla="*/ 983455 w 1759743"/>
              <a:gd name="connsiteY58" fmla="*/ 43173 h 3762230"/>
              <a:gd name="connsiteX59" fmla="*/ 973930 w 1759743"/>
              <a:gd name="connsiteY59" fmla="*/ 28886 h 3762230"/>
              <a:gd name="connsiteX60" fmla="*/ 992980 w 1759743"/>
              <a:gd name="connsiteY60" fmla="*/ 38411 h 3762230"/>
              <a:gd name="connsiteX61" fmla="*/ 1007268 w 1759743"/>
              <a:gd name="connsiteY61" fmla="*/ 43173 h 3762230"/>
              <a:gd name="connsiteX62" fmla="*/ 1021555 w 1759743"/>
              <a:gd name="connsiteY62" fmla="*/ 43173 h 3762230"/>
              <a:gd name="connsiteX63" fmla="*/ 1007268 w 1759743"/>
              <a:gd name="connsiteY63" fmla="*/ 14598 h 3762230"/>
              <a:gd name="connsiteX64" fmla="*/ 1002505 w 1759743"/>
              <a:gd name="connsiteY64" fmla="*/ 311 h 3762230"/>
              <a:gd name="connsiteX65" fmla="*/ 1045368 w 1759743"/>
              <a:gd name="connsiteY65" fmla="*/ 19361 h 3762230"/>
              <a:gd name="connsiteX66" fmla="*/ 1054893 w 1759743"/>
              <a:gd name="connsiteY66" fmla="*/ 33648 h 3762230"/>
              <a:gd name="connsiteX67" fmla="*/ 1097755 w 1759743"/>
              <a:gd name="connsiteY67" fmla="*/ 62223 h 3762230"/>
              <a:gd name="connsiteX68" fmla="*/ 1116805 w 1759743"/>
              <a:gd name="connsiteY68" fmla="*/ 71748 h 3762230"/>
              <a:gd name="connsiteX69" fmla="*/ 1131093 w 1759743"/>
              <a:gd name="connsiteY69" fmla="*/ 86036 h 3762230"/>
              <a:gd name="connsiteX70" fmla="*/ 1145380 w 1759743"/>
              <a:gd name="connsiteY70" fmla="*/ 90798 h 3762230"/>
              <a:gd name="connsiteX71" fmla="*/ 1188243 w 1759743"/>
              <a:gd name="connsiteY71" fmla="*/ 105086 h 3762230"/>
              <a:gd name="connsiteX72" fmla="*/ 1207293 w 1759743"/>
              <a:gd name="connsiteY72" fmla="*/ 114611 h 3762230"/>
              <a:gd name="connsiteX73" fmla="*/ 1226343 w 1759743"/>
              <a:gd name="connsiteY73" fmla="*/ 143186 h 3762230"/>
              <a:gd name="connsiteX74" fmla="*/ 1269205 w 1759743"/>
              <a:gd name="connsiteY74" fmla="*/ 176523 h 3762230"/>
              <a:gd name="connsiteX75" fmla="*/ 1288255 w 1759743"/>
              <a:gd name="connsiteY75" fmla="*/ 205098 h 3762230"/>
              <a:gd name="connsiteX76" fmla="*/ 1331118 w 1759743"/>
              <a:gd name="connsiteY76" fmla="*/ 252723 h 3762230"/>
              <a:gd name="connsiteX77" fmla="*/ 1350168 w 1759743"/>
              <a:gd name="connsiteY77" fmla="*/ 281298 h 3762230"/>
              <a:gd name="connsiteX78" fmla="*/ 1354930 w 1759743"/>
              <a:gd name="connsiteY78" fmla="*/ 300348 h 3762230"/>
              <a:gd name="connsiteX79" fmla="*/ 1378743 w 1759743"/>
              <a:gd name="connsiteY79" fmla="*/ 343211 h 3762230"/>
              <a:gd name="connsiteX80" fmla="*/ 1407318 w 1759743"/>
              <a:gd name="connsiteY80" fmla="*/ 362261 h 3762230"/>
              <a:gd name="connsiteX81" fmla="*/ 1445418 w 1759743"/>
              <a:gd name="connsiteY81" fmla="*/ 371786 h 3762230"/>
              <a:gd name="connsiteX82" fmla="*/ 1454943 w 1759743"/>
              <a:gd name="connsiteY82" fmla="*/ 386073 h 3762230"/>
              <a:gd name="connsiteX83" fmla="*/ 1478755 w 1759743"/>
              <a:gd name="connsiteY83" fmla="*/ 414648 h 3762230"/>
              <a:gd name="connsiteX84" fmla="*/ 1488280 w 1759743"/>
              <a:gd name="connsiteY84" fmla="*/ 443223 h 3762230"/>
              <a:gd name="connsiteX85" fmla="*/ 1493043 w 1759743"/>
              <a:gd name="connsiteY85" fmla="*/ 457511 h 3762230"/>
              <a:gd name="connsiteX86" fmla="*/ 1502568 w 1759743"/>
              <a:gd name="connsiteY86" fmla="*/ 476561 h 3762230"/>
              <a:gd name="connsiteX87" fmla="*/ 1531143 w 1759743"/>
              <a:gd name="connsiteY87" fmla="*/ 519423 h 3762230"/>
              <a:gd name="connsiteX88" fmla="*/ 1540668 w 1759743"/>
              <a:gd name="connsiteY88" fmla="*/ 533711 h 3762230"/>
              <a:gd name="connsiteX89" fmla="*/ 1545430 w 1759743"/>
              <a:gd name="connsiteY89" fmla="*/ 547998 h 3762230"/>
              <a:gd name="connsiteX90" fmla="*/ 1559718 w 1759743"/>
              <a:gd name="connsiteY90" fmla="*/ 557523 h 3762230"/>
              <a:gd name="connsiteX91" fmla="*/ 1612105 w 1759743"/>
              <a:gd name="connsiteY91" fmla="*/ 581336 h 3762230"/>
              <a:gd name="connsiteX92" fmla="*/ 1631155 w 1759743"/>
              <a:gd name="connsiteY92" fmla="*/ 590861 h 3762230"/>
              <a:gd name="connsiteX93" fmla="*/ 1659730 w 1759743"/>
              <a:gd name="connsiteY93" fmla="*/ 600386 h 3762230"/>
              <a:gd name="connsiteX94" fmla="*/ 1702593 w 1759743"/>
              <a:gd name="connsiteY94" fmla="*/ 595623 h 3762230"/>
              <a:gd name="connsiteX95" fmla="*/ 1716880 w 1759743"/>
              <a:gd name="connsiteY95" fmla="*/ 590861 h 3762230"/>
              <a:gd name="connsiteX96" fmla="*/ 1726405 w 1759743"/>
              <a:gd name="connsiteY96" fmla="*/ 576573 h 3762230"/>
              <a:gd name="connsiteX97" fmla="*/ 1745455 w 1759743"/>
              <a:gd name="connsiteY97" fmla="*/ 571811 h 3762230"/>
              <a:gd name="connsiteX98" fmla="*/ 1759743 w 1759743"/>
              <a:gd name="connsiteY98" fmla="*/ 567048 h 3762230"/>
              <a:gd name="connsiteX99" fmla="*/ 1750218 w 1759743"/>
              <a:gd name="connsiteY99" fmla="*/ 705161 h 3762230"/>
              <a:gd name="connsiteX100" fmla="*/ 1745455 w 1759743"/>
              <a:gd name="connsiteY100" fmla="*/ 719448 h 3762230"/>
              <a:gd name="connsiteX101" fmla="*/ 1726405 w 1759743"/>
              <a:gd name="connsiteY101" fmla="*/ 748023 h 3762230"/>
              <a:gd name="connsiteX102" fmla="*/ 1707355 w 1759743"/>
              <a:gd name="connsiteY102" fmla="*/ 786123 h 3762230"/>
              <a:gd name="connsiteX103" fmla="*/ 1697830 w 1759743"/>
              <a:gd name="connsiteY103" fmla="*/ 824223 h 3762230"/>
              <a:gd name="connsiteX104" fmla="*/ 1688305 w 1759743"/>
              <a:gd name="connsiteY104" fmla="*/ 909948 h 3762230"/>
              <a:gd name="connsiteX105" fmla="*/ 1678780 w 1759743"/>
              <a:gd name="connsiteY105" fmla="*/ 1014723 h 3762230"/>
              <a:gd name="connsiteX106" fmla="*/ 1669255 w 1759743"/>
              <a:gd name="connsiteY106" fmla="*/ 1090923 h 3762230"/>
              <a:gd name="connsiteX107" fmla="*/ 1654968 w 1759743"/>
              <a:gd name="connsiteY107" fmla="*/ 1119498 h 3762230"/>
              <a:gd name="connsiteX108" fmla="*/ 1640680 w 1759743"/>
              <a:gd name="connsiteY108" fmla="*/ 1148073 h 3762230"/>
              <a:gd name="connsiteX109" fmla="*/ 1635918 w 1759743"/>
              <a:gd name="connsiteY109" fmla="*/ 1162361 h 3762230"/>
              <a:gd name="connsiteX110" fmla="*/ 1578768 w 1759743"/>
              <a:gd name="connsiteY110" fmla="*/ 1148073 h 3762230"/>
              <a:gd name="connsiteX111" fmla="*/ 1554955 w 1759743"/>
              <a:gd name="connsiteY111" fmla="*/ 1143311 h 3762230"/>
              <a:gd name="connsiteX112" fmla="*/ 1526380 w 1759743"/>
              <a:gd name="connsiteY112" fmla="*/ 1133786 h 3762230"/>
              <a:gd name="connsiteX113" fmla="*/ 1464468 w 1759743"/>
              <a:gd name="connsiteY113" fmla="*/ 1138548 h 3762230"/>
              <a:gd name="connsiteX114" fmla="*/ 1454943 w 1759743"/>
              <a:gd name="connsiteY114" fmla="*/ 1167123 h 3762230"/>
              <a:gd name="connsiteX115" fmla="*/ 1445418 w 1759743"/>
              <a:gd name="connsiteY115" fmla="*/ 1186173 h 3762230"/>
              <a:gd name="connsiteX116" fmla="*/ 1435893 w 1759743"/>
              <a:gd name="connsiteY116" fmla="*/ 1214748 h 3762230"/>
              <a:gd name="connsiteX117" fmla="*/ 1431130 w 1759743"/>
              <a:gd name="connsiteY117" fmla="*/ 1281423 h 3762230"/>
              <a:gd name="connsiteX118" fmla="*/ 1416843 w 1759743"/>
              <a:gd name="connsiteY118" fmla="*/ 1300473 h 3762230"/>
              <a:gd name="connsiteX119" fmla="*/ 1431130 w 1759743"/>
              <a:gd name="connsiteY119" fmla="*/ 1333811 h 3762230"/>
              <a:gd name="connsiteX120" fmla="*/ 1440655 w 1759743"/>
              <a:gd name="connsiteY120" fmla="*/ 1348098 h 3762230"/>
              <a:gd name="connsiteX121" fmla="*/ 1450180 w 1759743"/>
              <a:gd name="connsiteY121" fmla="*/ 1381436 h 3762230"/>
              <a:gd name="connsiteX122" fmla="*/ 1459705 w 1759743"/>
              <a:gd name="connsiteY122" fmla="*/ 1400486 h 3762230"/>
              <a:gd name="connsiteX123" fmla="*/ 1464468 w 1759743"/>
              <a:gd name="connsiteY123" fmla="*/ 1467161 h 3762230"/>
              <a:gd name="connsiteX124" fmla="*/ 1469230 w 1759743"/>
              <a:gd name="connsiteY124" fmla="*/ 1486211 h 3762230"/>
              <a:gd name="connsiteX125" fmla="*/ 1473993 w 1759743"/>
              <a:gd name="connsiteY125" fmla="*/ 1510023 h 3762230"/>
              <a:gd name="connsiteX126" fmla="*/ 1469230 w 1759743"/>
              <a:gd name="connsiteY126" fmla="*/ 1557648 h 3762230"/>
              <a:gd name="connsiteX127" fmla="*/ 1450180 w 1759743"/>
              <a:gd name="connsiteY127" fmla="*/ 1605273 h 3762230"/>
              <a:gd name="connsiteX128" fmla="*/ 1445418 w 1759743"/>
              <a:gd name="connsiteY128" fmla="*/ 1676711 h 3762230"/>
              <a:gd name="connsiteX129" fmla="*/ 1435893 w 1759743"/>
              <a:gd name="connsiteY129" fmla="*/ 1710048 h 3762230"/>
              <a:gd name="connsiteX130" fmla="*/ 1426368 w 1759743"/>
              <a:gd name="connsiteY130" fmla="*/ 1748148 h 3762230"/>
              <a:gd name="connsiteX131" fmla="*/ 1431130 w 1759743"/>
              <a:gd name="connsiteY131" fmla="*/ 1833873 h 3762230"/>
              <a:gd name="connsiteX132" fmla="*/ 1440655 w 1759743"/>
              <a:gd name="connsiteY132" fmla="*/ 1867211 h 3762230"/>
              <a:gd name="connsiteX133" fmla="*/ 1445418 w 1759743"/>
              <a:gd name="connsiteY133" fmla="*/ 1886261 h 3762230"/>
              <a:gd name="connsiteX134" fmla="*/ 1459705 w 1759743"/>
              <a:gd name="connsiteY134" fmla="*/ 1933886 h 3762230"/>
              <a:gd name="connsiteX135" fmla="*/ 1464468 w 1759743"/>
              <a:gd name="connsiteY135" fmla="*/ 2124386 h 3762230"/>
              <a:gd name="connsiteX136" fmla="*/ 1473993 w 1759743"/>
              <a:gd name="connsiteY136" fmla="*/ 2186298 h 3762230"/>
              <a:gd name="connsiteX137" fmla="*/ 1483518 w 1759743"/>
              <a:gd name="connsiteY137" fmla="*/ 2200586 h 3762230"/>
              <a:gd name="connsiteX138" fmla="*/ 1488280 w 1759743"/>
              <a:gd name="connsiteY138" fmla="*/ 2214873 h 3762230"/>
              <a:gd name="connsiteX139" fmla="*/ 1497805 w 1759743"/>
              <a:gd name="connsiteY139" fmla="*/ 2233923 h 3762230"/>
              <a:gd name="connsiteX140" fmla="*/ 1512093 w 1759743"/>
              <a:gd name="connsiteY140" fmla="*/ 2276786 h 3762230"/>
              <a:gd name="connsiteX141" fmla="*/ 1504949 w 1759743"/>
              <a:gd name="connsiteY141" fmla="*/ 2364892 h 3762230"/>
              <a:gd name="connsiteX142" fmla="*/ 1443037 w 1759743"/>
              <a:gd name="connsiteY142" fmla="*/ 2422042 h 3762230"/>
              <a:gd name="connsiteX143" fmla="*/ 1340643 w 1759743"/>
              <a:gd name="connsiteY143" fmla="*/ 2464906 h 3762230"/>
              <a:gd name="connsiteX144" fmla="*/ 1293017 w 1759743"/>
              <a:gd name="connsiteY144" fmla="*/ 2555392 h 3762230"/>
              <a:gd name="connsiteX145" fmla="*/ 1302542 w 1759743"/>
              <a:gd name="connsiteY145" fmla="*/ 2610161 h 3762230"/>
              <a:gd name="connsiteX146" fmla="*/ 1283492 w 1759743"/>
              <a:gd name="connsiteY146" fmla="*/ 2662548 h 3762230"/>
              <a:gd name="connsiteX147" fmla="*/ 1312068 w 1759743"/>
              <a:gd name="connsiteY147" fmla="*/ 2743510 h 3762230"/>
              <a:gd name="connsiteX148" fmla="*/ 1404936 w 1759743"/>
              <a:gd name="connsiteY148" fmla="*/ 2750652 h 3762230"/>
              <a:gd name="connsiteX149" fmla="*/ 1433511 w 1759743"/>
              <a:gd name="connsiteY149" fmla="*/ 2803040 h 3762230"/>
              <a:gd name="connsiteX150" fmla="*/ 1416842 w 1759743"/>
              <a:gd name="connsiteY150" fmla="*/ 2855426 h 3762230"/>
              <a:gd name="connsiteX151" fmla="*/ 1459705 w 1759743"/>
              <a:gd name="connsiteY151" fmla="*/ 2872095 h 3762230"/>
              <a:gd name="connsiteX152" fmla="*/ 1473993 w 1759743"/>
              <a:gd name="connsiteY152" fmla="*/ 2922101 h 3762230"/>
              <a:gd name="connsiteX153" fmla="*/ 1454943 w 1759743"/>
              <a:gd name="connsiteY153" fmla="*/ 2945912 h 3762230"/>
              <a:gd name="connsiteX154" fmla="*/ 1495424 w 1759743"/>
              <a:gd name="connsiteY154" fmla="*/ 2962581 h 3762230"/>
              <a:gd name="connsiteX155" fmla="*/ 1516855 w 1759743"/>
              <a:gd name="connsiteY155" fmla="*/ 3017349 h 3762230"/>
              <a:gd name="connsiteX156" fmla="*/ 1493042 w 1759743"/>
              <a:gd name="connsiteY156" fmla="*/ 3026874 h 3762230"/>
              <a:gd name="connsiteX157" fmla="*/ 1466849 w 1759743"/>
              <a:gd name="connsiteY157" fmla="*/ 3010204 h 3762230"/>
              <a:gd name="connsiteX158" fmla="*/ 1200149 w 1759743"/>
              <a:gd name="connsiteY158" fmla="*/ 3060210 h 3762230"/>
              <a:gd name="connsiteX159" fmla="*/ 1207293 w 1759743"/>
              <a:gd name="connsiteY159" fmla="*/ 3095929 h 3762230"/>
              <a:gd name="connsiteX160" fmla="*/ 1145380 w 1759743"/>
              <a:gd name="connsiteY160" fmla="*/ 3103072 h 3762230"/>
              <a:gd name="connsiteX161" fmla="*/ 1166811 w 1759743"/>
              <a:gd name="connsiteY161" fmla="*/ 3222133 h 3762230"/>
              <a:gd name="connsiteX162" fmla="*/ 1133474 w 1759743"/>
              <a:gd name="connsiteY162" fmla="*/ 3286427 h 3762230"/>
              <a:gd name="connsiteX163" fmla="*/ 1159668 w 1759743"/>
              <a:gd name="connsiteY163" fmla="*/ 3376914 h 3762230"/>
              <a:gd name="connsiteX164" fmla="*/ 1142999 w 1759743"/>
              <a:gd name="connsiteY164" fmla="*/ 3412631 h 3762230"/>
              <a:gd name="connsiteX165" fmla="*/ 1178718 w 1759743"/>
              <a:gd name="connsiteY165" fmla="*/ 3498356 h 3762230"/>
              <a:gd name="connsiteX166" fmla="*/ 1152523 w 1759743"/>
              <a:gd name="connsiteY166" fmla="*/ 3574555 h 3762230"/>
              <a:gd name="connsiteX167" fmla="*/ 1083466 w 1759743"/>
              <a:gd name="connsiteY167" fmla="*/ 3648375 h 3762230"/>
              <a:gd name="connsiteX168" fmla="*/ 990598 w 1759743"/>
              <a:gd name="connsiteY168" fmla="*/ 3638849 h 3762230"/>
              <a:gd name="connsiteX169" fmla="*/ 719136 w 1759743"/>
              <a:gd name="connsiteY169" fmla="*/ 3753148 h 3762230"/>
              <a:gd name="connsiteX170" fmla="*/ 595311 w 1759743"/>
              <a:gd name="connsiteY170" fmla="*/ 3755529 h 3762230"/>
              <a:gd name="connsiteX171" fmla="*/ 366712 w 1759743"/>
              <a:gd name="connsiteY171" fmla="*/ 3610273 h 3762230"/>
              <a:gd name="connsiteX172" fmla="*/ 328611 w 1759743"/>
              <a:gd name="connsiteY172" fmla="*/ 3522166 h 3762230"/>
              <a:gd name="connsiteX173" fmla="*/ 273842 w 1759743"/>
              <a:gd name="connsiteY173" fmla="*/ 3467398 h 3762230"/>
              <a:gd name="connsiteX174" fmla="*/ 276224 w 1759743"/>
              <a:gd name="connsiteY174" fmla="*/ 3436441 h 3762230"/>
              <a:gd name="connsiteX175" fmla="*/ 142874 w 1759743"/>
              <a:gd name="connsiteY175" fmla="*/ 3376909 h 3762230"/>
              <a:gd name="connsiteX176" fmla="*/ 121444 w 1759743"/>
              <a:gd name="connsiteY176" fmla="*/ 3288803 h 3762230"/>
              <a:gd name="connsiteX177" fmla="*/ 38100 w 1759743"/>
              <a:gd name="connsiteY177" fmla="*/ 3143548 h 3762230"/>
              <a:gd name="connsiteX178" fmla="*/ 52388 w 1759743"/>
              <a:gd name="connsiteY178" fmla="*/ 3017341 h 3762230"/>
              <a:gd name="connsiteX179" fmla="*/ 0 w 1759743"/>
              <a:gd name="connsiteY179" fmla="*/ 2933997 h 3762230"/>
              <a:gd name="connsiteX0" fmla="*/ 244385 w 1763623"/>
              <a:gd name="connsiteY0" fmla="*/ 1524311 h 3762230"/>
              <a:gd name="connsiteX1" fmla="*/ 268198 w 1763623"/>
              <a:gd name="connsiteY1" fmla="*/ 1486211 h 3762230"/>
              <a:gd name="connsiteX2" fmla="*/ 272960 w 1763623"/>
              <a:gd name="connsiteY2" fmla="*/ 1471923 h 3762230"/>
              <a:gd name="connsiteX3" fmla="*/ 292010 w 1763623"/>
              <a:gd name="connsiteY3" fmla="*/ 1438586 h 3762230"/>
              <a:gd name="connsiteX4" fmla="*/ 306298 w 1763623"/>
              <a:gd name="connsiteY4" fmla="*/ 1424298 h 3762230"/>
              <a:gd name="connsiteX5" fmla="*/ 325348 w 1763623"/>
              <a:gd name="connsiteY5" fmla="*/ 1395723 h 3762230"/>
              <a:gd name="connsiteX6" fmla="*/ 330110 w 1763623"/>
              <a:gd name="connsiteY6" fmla="*/ 1371911 h 3762230"/>
              <a:gd name="connsiteX7" fmla="*/ 363448 w 1763623"/>
              <a:gd name="connsiteY7" fmla="*/ 1338573 h 3762230"/>
              <a:gd name="connsiteX8" fmla="*/ 392023 w 1763623"/>
              <a:gd name="connsiteY8" fmla="*/ 1333811 h 3762230"/>
              <a:gd name="connsiteX9" fmla="*/ 401548 w 1763623"/>
              <a:gd name="connsiteY9" fmla="*/ 1305236 h 3762230"/>
              <a:gd name="connsiteX10" fmla="*/ 411073 w 1763623"/>
              <a:gd name="connsiteY10" fmla="*/ 1252848 h 3762230"/>
              <a:gd name="connsiteX11" fmla="*/ 401548 w 1763623"/>
              <a:gd name="connsiteY11" fmla="*/ 1176648 h 3762230"/>
              <a:gd name="connsiteX12" fmla="*/ 392023 w 1763623"/>
              <a:gd name="connsiteY12" fmla="*/ 1148073 h 3762230"/>
              <a:gd name="connsiteX13" fmla="*/ 387260 w 1763623"/>
              <a:gd name="connsiteY13" fmla="*/ 1114736 h 3762230"/>
              <a:gd name="connsiteX14" fmla="*/ 377735 w 1763623"/>
              <a:gd name="connsiteY14" fmla="*/ 1095686 h 3762230"/>
              <a:gd name="connsiteX15" fmla="*/ 372973 w 1763623"/>
              <a:gd name="connsiteY15" fmla="*/ 1081398 h 3762230"/>
              <a:gd name="connsiteX16" fmla="*/ 377735 w 1763623"/>
              <a:gd name="connsiteY16" fmla="*/ 986148 h 3762230"/>
              <a:gd name="connsiteX17" fmla="*/ 382498 w 1763623"/>
              <a:gd name="connsiteY17" fmla="*/ 971861 h 3762230"/>
              <a:gd name="connsiteX18" fmla="*/ 392023 w 1763623"/>
              <a:gd name="connsiteY18" fmla="*/ 957573 h 3762230"/>
              <a:gd name="connsiteX19" fmla="*/ 406310 w 1763623"/>
              <a:gd name="connsiteY19" fmla="*/ 943286 h 3762230"/>
              <a:gd name="connsiteX20" fmla="*/ 420598 w 1763623"/>
              <a:gd name="connsiteY20" fmla="*/ 900423 h 3762230"/>
              <a:gd name="connsiteX21" fmla="*/ 425360 w 1763623"/>
              <a:gd name="connsiteY21" fmla="*/ 886136 h 3762230"/>
              <a:gd name="connsiteX22" fmla="*/ 434885 w 1763623"/>
              <a:gd name="connsiteY22" fmla="*/ 867086 h 3762230"/>
              <a:gd name="connsiteX23" fmla="*/ 449173 w 1763623"/>
              <a:gd name="connsiteY23" fmla="*/ 814698 h 3762230"/>
              <a:gd name="connsiteX24" fmla="*/ 458698 w 1763623"/>
              <a:gd name="connsiteY24" fmla="*/ 781361 h 3762230"/>
              <a:gd name="connsiteX25" fmla="*/ 468223 w 1763623"/>
              <a:gd name="connsiteY25" fmla="*/ 767073 h 3762230"/>
              <a:gd name="connsiteX26" fmla="*/ 487273 w 1763623"/>
              <a:gd name="connsiteY26" fmla="*/ 733736 h 3762230"/>
              <a:gd name="connsiteX27" fmla="*/ 525373 w 1763623"/>
              <a:gd name="connsiteY27" fmla="*/ 714686 h 3762230"/>
              <a:gd name="connsiteX28" fmla="*/ 544423 w 1763623"/>
              <a:gd name="connsiteY28" fmla="*/ 705161 h 3762230"/>
              <a:gd name="connsiteX29" fmla="*/ 558710 w 1763623"/>
              <a:gd name="connsiteY29" fmla="*/ 690873 h 3762230"/>
              <a:gd name="connsiteX30" fmla="*/ 572998 w 1763623"/>
              <a:gd name="connsiteY30" fmla="*/ 681348 h 3762230"/>
              <a:gd name="connsiteX31" fmla="*/ 577760 w 1763623"/>
              <a:gd name="connsiteY31" fmla="*/ 667061 h 3762230"/>
              <a:gd name="connsiteX32" fmla="*/ 592048 w 1763623"/>
              <a:gd name="connsiteY32" fmla="*/ 652773 h 3762230"/>
              <a:gd name="connsiteX33" fmla="*/ 601573 w 1763623"/>
              <a:gd name="connsiteY33" fmla="*/ 638486 h 3762230"/>
              <a:gd name="connsiteX34" fmla="*/ 630148 w 1763623"/>
              <a:gd name="connsiteY34" fmla="*/ 614673 h 3762230"/>
              <a:gd name="connsiteX35" fmla="*/ 639673 w 1763623"/>
              <a:gd name="connsiteY35" fmla="*/ 600386 h 3762230"/>
              <a:gd name="connsiteX36" fmla="*/ 653960 w 1763623"/>
              <a:gd name="connsiteY36" fmla="*/ 581336 h 3762230"/>
              <a:gd name="connsiteX37" fmla="*/ 677773 w 1763623"/>
              <a:gd name="connsiteY37" fmla="*/ 552761 h 3762230"/>
              <a:gd name="connsiteX38" fmla="*/ 696823 w 1763623"/>
              <a:gd name="connsiteY38" fmla="*/ 543236 h 3762230"/>
              <a:gd name="connsiteX39" fmla="*/ 725398 w 1763623"/>
              <a:gd name="connsiteY39" fmla="*/ 509898 h 3762230"/>
              <a:gd name="connsiteX40" fmla="*/ 758735 w 1763623"/>
              <a:gd name="connsiteY40" fmla="*/ 471798 h 3762230"/>
              <a:gd name="connsiteX41" fmla="*/ 801598 w 1763623"/>
              <a:gd name="connsiteY41" fmla="*/ 428936 h 3762230"/>
              <a:gd name="connsiteX42" fmla="*/ 834935 w 1763623"/>
              <a:gd name="connsiteY42" fmla="*/ 395598 h 3762230"/>
              <a:gd name="connsiteX43" fmla="*/ 853985 w 1763623"/>
              <a:gd name="connsiteY43" fmla="*/ 333686 h 3762230"/>
              <a:gd name="connsiteX44" fmla="*/ 873035 w 1763623"/>
              <a:gd name="connsiteY44" fmla="*/ 305111 h 3762230"/>
              <a:gd name="connsiteX45" fmla="*/ 896848 w 1763623"/>
              <a:gd name="connsiteY45" fmla="*/ 271773 h 3762230"/>
              <a:gd name="connsiteX46" fmla="*/ 920660 w 1763623"/>
              <a:gd name="connsiteY46" fmla="*/ 243198 h 3762230"/>
              <a:gd name="connsiteX47" fmla="*/ 934948 w 1763623"/>
              <a:gd name="connsiteY47" fmla="*/ 209861 h 3762230"/>
              <a:gd name="connsiteX48" fmla="*/ 944473 w 1763623"/>
              <a:gd name="connsiteY48" fmla="*/ 181286 h 3762230"/>
              <a:gd name="connsiteX49" fmla="*/ 958760 w 1763623"/>
              <a:gd name="connsiteY49" fmla="*/ 157473 h 3762230"/>
              <a:gd name="connsiteX50" fmla="*/ 987335 w 1763623"/>
              <a:gd name="connsiteY50" fmla="*/ 133661 h 3762230"/>
              <a:gd name="connsiteX51" fmla="*/ 992098 w 1763623"/>
              <a:gd name="connsiteY51" fmla="*/ 119373 h 3762230"/>
              <a:gd name="connsiteX52" fmla="*/ 977810 w 1763623"/>
              <a:gd name="connsiteY52" fmla="*/ 90798 h 3762230"/>
              <a:gd name="connsiteX53" fmla="*/ 973048 w 1763623"/>
              <a:gd name="connsiteY53" fmla="*/ 76511 h 3762230"/>
              <a:gd name="connsiteX54" fmla="*/ 1001623 w 1763623"/>
              <a:gd name="connsiteY54" fmla="*/ 90798 h 3762230"/>
              <a:gd name="connsiteX55" fmla="*/ 1011148 w 1763623"/>
              <a:gd name="connsiteY55" fmla="*/ 105086 h 3762230"/>
              <a:gd name="connsiteX56" fmla="*/ 1001623 w 1763623"/>
              <a:gd name="connsiteY56" fmla="*/ 71748 h 3762230"/>
              <a:gd name="connsiteX57" fmla="*/ 992098 w 1763623"/>
              <a:gd name="connsiteY57" fmla="*/ 57461 h 3762230"/>
              <a:gd name="connsiteX58" fmla="*/ 987335 w 1763623"/>
              <a:gd name="connsiteY58" fmla="*/ 43173 h 3762230"/>
              <a:gd name="connsiteX59" fmla="*/ 977810 w 1763623"/>
              <a:gd name="connsiteY59" fmla="*/ 28886 h 3762230"/>
              <a:gd name="connsiteX60" fmla="*/ 996860 w 1763623"/>
              <a:gd name="connsiteY60" fmla="*/ 38411 h 3762230"/>
              <a:gd name="connsiteX61" fmla="*/ 1011148 w 1763623"/>
              <a:gd name="connsiteY61" fmla="*/ 43173 h 3762230"/>
              <a:gd name="connsiteX62" fmla="*/ 1025435 w 1763623"/>
              <a:gd name="connsiteY62" fmla="*/ 43173 h 3762230"/>
              <a:gd name="connsiteX63" fmla="*/ 1011148 w 1763623"/>
              <a:gd name="connsiteY63" fmla="*/ 14598 h 3762230"/>
              <a:gd name="connsiteX64" fmla="*/ 1006385 w 1763623"/>
              <a:gd name="connsiteY64" fmla="*/ 311 h 3762230"/>
              <a:gd name="connsiteX65" fmla="*/ 1049248 w 1763623"/>
              <a:gd name="connsiteY65" fmla="*/ 19361 h 3762230"/>
              <a:gd name="connsiteX66" fmla="*/ 1058773 w 1763623"/>
              <a:gd name="connsiteY66" fmla="*/ 33648 h 3762230"/>
              <a:gd name="connsiteX67" fmla="*/ 1101635 w 1763623"/>
              <a:gd name="connsiteY67" fmla="*/ 62223 h 3762230"/>
              <a:gd name="connsiteX68" fmla="*/ 1120685 w 1763623"/>
              <a:gd name="connsiteY68" fmla="*/ 71748 h 3762230"/>
              <a:gd name="connsiteX69" fmla="*/ 1134973 w 1763623"/>
              <a:gd name="connsiteY69" fmla="*/ 86036 h 3762230"/>
              <a:gd name="connsiteX70" fmla="*/ 1149260 w 1763623"/>
              <a:gd name="connsiteY70" fmla="*/ 90798 h 3762230"/>
              <a:gd name="connsiteX71" fmla="*/ 1192123 w 1763623"/>
              <a:gd name="connsiteY71" fmla="*/ 105086 h 3762230"/>
              <a:gd name="connsiteX72" fmla="*/ 1211173 w 1763623"/>
              <a:gd name="connsiteY72" fmla="*/ 114611 h 3762230"/>
              <a:gd name="connsiteX73" fmla="*/ 1230223 w 1763623"/>
              <a:gd name="connsiteY73" fmla="*/ 143186 h 3762230"/>
              <a:gd name="connsiteX74" fmla="*/ 1273085 w 1763623"/>
              <a:gd name="connsiteY74" fmla="*/ 176523 h 3762230"/>
              <a:gd name="connsiteX75" fmla="*/ 1292135 w 1763623"/>
              <a:gd name="connsiteY75" fmla="*/ 205098 h 3762230"/>
              <a:gd name="connsiteX76" fmla="*/ 1334998 w 1763623"/>
              <a:gd name="connsiteY76" fmla="*/ 252723 h 3762230"/>
              <a:gd name="connsiteX77" fmla="*/ 1354048 w 1763623"/>
              <a:gd name="connsiteY77" fmla="*/ 281298 h 3762230"/>
              <a:gd name="connsiteX78" fmla="*/ 1358810 w 1763623"/>
              <a:gd name="connsiteY78" fmla="*/ 300348 h 3762230"/>
              <a:gd name="connsiteX79" fmla="*/ 1382623 w 1763623"/>
              <a:gd name="connsiteY79" fmla="*/ 343211 h 3762230"/>
              <a:gd name="connsiteX80" fmla="*/ 1411198 w 1763623"/>
              <a:gd name="connsiteY80" fmla="*/ 362261 h 3762230"/>
              <a:gd name="connsiteX81" fmla="*/ 1449298 w 1763623"/>
              <a:gd name="connsiteY81" fmla="*/ 371786 h 3762230"/>
              <a:gd name="connsiteX82" fmla="*/ 1458823 w 1763623"/>
              <a:gd name="connsiteY82" fmla="*/ 386073 h 3762230"/>
              <a:gd name="connsiteX83" fmla="*/ 1482635 w 1763623"/>
              <a:gd name="connsiteY83" fmla="*/ 414648 h 3762230"/>
              <a:gd name="connsiteX84" fmla="*/ 1492160 w 1763623"/>
              <a:gd name="connsiteY84" fmla="*/ 443223 h 3762230"/>
              <a:gd name="connsiteX85" fmla="*/ 1496923 w 1763623"/>
              <a:gd name="connsiteY85" fmla="*/ 457511 h 3762230"/>
              <a:gd name="connsiteX86" fmla="*/ 1506448 w 1763623"/>
              <a:gd name="connsiteY86" fmla="*/ 476561 h 3762230"/>
              <a:gd name="connsiteX87" fmla="*/ 1535023 w 1763623"/>
              <a:gd name="connsiteY87" fmla="*/ 519423 h 3762230"/>
              <a:gd name="connsiteX88" fmla="*/ 1544548 w 1763623"/>
              <a:gd name="connsiteY88" fmla="*/ 533711 h 3762230"/>
              <a:gd name="connsiteX89" fmla="*/ 1549310 w 1763623"/>
              <a:gd name="connsiteY89" fmla="*/ 547998 h 3762230"/>
              <a:gd name="connsiteX90" fmla="*/ 1563598 w 1763623"/>
              <a:gd name="connsiteY90" fmla="*/ 557523 h 3762230"/>
              <a:gd name="connsiteX91" fmla="*/ 1615985 w 1763623"/>
              <a:gd name="connsiteY91" fmla="*/ 581336 h 3762230"/>
              <a:gd name="connsiteX92" fmla="*/ 1635035 w 1763623"/>
              <a:gd name="connsiteY92" fmla="*/ 590861 h 3762230"/>
              <a:gd name="connsiteX93" fmla="*/ 1663610 w 1763623"/>
              <a:gd name="connsiteY93" fmla="*/ 600386 h 3762230"/>
              <a:gd name="connsiteX94" fmla="*/ 1706473 w 1763623"/>
              <a:gd name="connsiteY94" fmla="*/ 595623 h 3762230"/>
              <a:gd name="connsiteX95" fmla="*/ 1720760 w 1763623"/>
              <a:gd name="connsiteY95" fmla="*/ 590861 h 3762230"/>
              <a:gd name="connsiteX96" fmla="*/ 1730285 w 1763623"/>
              <a:gd name="connsiteY96" fmla="*/ 576573 h 3762230"/>
              <a:gd name="connsiteX97" fmla="*/ 1749335 w 1763623"/>
              <a:gd name="connsiteY97" fmla="*/ 571811 h 3762230"/>
              <a:gd name="connsiteX98" fmla="*/ 1763623 w 1763623"/>
              <a:gd name="connsiteY98" fmla="*/ 567048 h 3762230"/>
              <a:gd name="connsiteX99" fmla="*/ 1754098 w 1763623"/>
              <a:gd name="connsiteY99" fmla="*/ 705161 h 3762230"/>
              <a:gd name="connsiteX100" fmla="*/ 1749335 w 1763623"/>
              <a:gd name="connsiteY100" fmla="*/ 719448 h 3762230"/>
              <a:gd name="connsiteX101" fmla="*/ 1730285 w 1763623"/>
              <a:gd name="connsiteY101" fmla="*/ 748023 h 3762230"/>
              <a:gd name="connsiteX102" fmla="*/ 1711235 w 1763623"/>
              <a:gd name="connsiteY102" fmla="*/ 786123 h 3762230"/>
              <a:gd name="connsiteX103" fmla="*/ 1701710 w 1763623"/>
              <a:gd name="connsiteY103" fmla="*/ 824223 h 3762230"/>
              <a:gd name="connsiteX104" fmla="*/ 1692185 w 1763623"/>
              <a:gd name="connsiteY104" fmla="*/ 909948 h 3762230"/>
              <a:gd name="connsiteX105" fmla="*/ 1682660 w 1763623"/>
              <a:gd name="connsiteY105" fmla="*/ 1014723 h 3762230"/>
              <a:gd name="connsiteX106" fmla="*/ 1673135 w 1763623"/>
              <a:gd name="connsiteY106" fmla="*/ 1090923 h 3762230"/>
              <a:gd name="connsiteX107" fmla="*/ 1658848 w 1763623"/>
              <a:gd name="connsiteY107" fmla="*/ 1119498 h 3762230"/>
              <a:gd name="connsiteX108" fmla="*/ 1644560 w 1763623"/>
              <a:gd name="connsiteY108" fmla="*/ 1148073 h 3762230"/>
              <a:gd name="connsiteX109" fmla="*/ 1639798 w 1763623"/>
              <a:gd name="connsiteY109" fmla="*/ 1162361 h 3762230"/>
              <a:gd name="connsiteX110" fmla="*/ 1582648 w 1763623"/>
              <a:gd name="connsiteY110" fmla="*/ 1148073 h 3762230"/>
              <a:gd name="connsiteX111" fmla="*/ 1558835 w 1763623"/>
              <a:gd name="connsiteY111" fmla="*/ 1143311 h 3762230"/>
              <a:gd name="connsiteX112" fmla="*/ 1530260 w 1763623"/>
              <a:gd name="connsiteY112" fmla="*/ 1133786 h 3762230"/>
              <a:gd name="connsiteX113" fmla="*/ 1468348 w 1763623"/>
              <a:gd name="connsiteY113" fmla="*/ 1138548 h 3762230"/>
              <a:gd name="connsiteX114" fmla="*/ 1458823 w 1763623"/>
              <a:gd name="connsiteY114" fmla="*/ 1167123 h 3762230"/>
              <a:gd name="connsiteX115" fmla="*/ 1449298 w 1763623"/>
              <a:gd name="connsiteY115" fmla="*/ 1186173 h 3762230"/>
              <a:gd name="connsiteX116" fmla="*/ 1439773 w 1763623"/>
              <a:gd name="connsiteY116" fmla="*/ 1214748 h 3762230"/>
              <a:gd name="connsiteX117" fmla="*/ 1435010 w 1763623"/>
              <a:gd name="connsiteY117" fmla="*/ 1281423 h 3762230"/>
              <a:gd name="connsiteX118" fmla="*/ 1420723 w 1763623"/>
              <a:gd name="connsiteY118" fmla="*/ 1300473 h 3762230"/>
              <a:gd name="connsiteX119" fmla="*/ 1435010 w 1763623"/>
              <a:gd name="connsiteY119" fmla="*/ 1333811 h 3762230"/>
              <a:gd name="connsiteX120" fmla="*/ 1444535 w 1763623"/>
              <a:gd name="connsiteY120" fmla="*/ 1348098 h 3762230"/>
              <a:gd name="connsiteX121" fmla="*/ 1454060 w 1763623"/>
              <a:gd name="connsiteY121" fmla="*/ 1381436 h 3762230"/>
              <a:gd name="connsiteX122" fmla="*/ 1463585 w 1763623"/>
              <a:gd name="connsiteY122" fmla="*/ 1400486 h 3762230"/>
              <a:gd name="connsiteX123" fmla="*/ 1468348 w 1763623"/>
              <a:gd name="connsiteY123" fmla="*/ 1467161 h 3762230"/>
              <a:gd name="connsiteX124" fmla="*/ 1473110 w 1763623"/>
              <a:gd name="connsiteY124" fmla="*/ 1486211 h 3762230"/>
              <a:gd name="connsiteX125" fmla="*/ 1477873 w 1763623"/>
              <a:gd name="connsiteY125" fmla="*/ 1510023 h 3762230"/>
              <a:gd name="connsiteX126" fmla="*/ 1473110 w 1763623"/>
              <a:gd name="connsiteY126" fmla="*/ 1557648 h 3762230"/>
              <a:gd name="connsiteX127" fmla="*/ 1454060 w 1763623"/>
              <a:gd name="connsiteY127" fmla="*/ 1605273 h 3762230"/>
              <a:gd name="connsiteX128" fmla="*/ 1449298 w 1763623"/>
              <a:gd name="connsiteY128" fmla="*/ 1676711 h 3762230"/>
              <a:gd name="connsiteX129" fmla="*/ 1439773 w 1763623"/>
              <a:gd name="connsiteY129" fmla="*/ 1710048 h 3762230"/>
              <a:gd name="connsiteX130" fmla="*/ 1430248 w 1763623"/>
              <a:gd name="connsiteY130" fmla="*/ 1748148 h 3762230"/>
              <a:gd name="connsiteX131" fmla="*/ 1435010 w 1763623"/>
              <a:gd name="connsiteY131" fmla="*/ 1833873 h 3762230"/>
              <a:gd name="connsiteX132" fmla="*/ 1444535 w 1763623"/>
              <a:gd name="connsiteY132" fmla="*/ 1867211 h 3762230"/>
              <a:gd name="connsiteX133" fmla="*/ 1449298 w 1763623"/>
              <a:gd name="connsiteY133" fmla="*/ 1886261 h 3762230"/>
              <a:gd name="connsiteX134" fmla="*/ 1463585 w 1763623"/>
              <a:gd name="connsiteY134" fmla="*/ 1933886 h 3762230"/>
              <a:gd name="connsiteX135" fmla="*/ 1468348 w 1763623"/>
              <a:gd name="connsiteY135" fmla="*/ 2124386 h 3762230"/>
              <a:gd name="connsiteX136" fmla="*/ 1477873 w 1763623"/>
              <a:gd name="connsiteY136" fmla="*/ 2186298 h 3762230"/>
              <a:gd name="connsiteX137" fmla="*/ 1487398 w 1763623"/>
              <a:gd name="connsiteY137" fmla="*/ 2200586 h 3762230"/>
              <a:gd name="connsiteX138" fmla="*/ 1492160 w 1763623"/>
              <a:gd name="connsiteY138" fmla="*/ 2214873 h 3762230"/>
              <a:gd name="connsiteX139" fmla="*/ 1501685 w 1763623"/>
              <a:gd name="connsiteY139" fmla="*/ 2233923 h 3762230"/>
              <a:gd name="connsiteX140" fmla="*/ 1515973 w 1763623"/>
              <a:gd name="connsiteY140" fmla="*/ 2276786 h 3762230"/>
              <a:gd name="connsiteX141" fmla="*/ 1508829 w 1763623"/>
              <a:gd name="connsiteY141" fmla="*/ 2364892 h 3762230"/>
              <a:gd name="connsiteX142" fmla="*/ 1446917 w 1763623"/>
              <a:gd name="connsiteY142" fmla="*/ 2422042 h 3762230"/>
              <a:gd name="connsiteX143" fmla="*/ 1344523 w 1763623"/>
              <a:gd name="connsiteY143" fmla="*/ 2464906 h 3762230"/>
              <a:gd name="connsiteX144" fmla="*/ 1296897 w 1763623"/>
              <a:gd name="connsiteY144" fmla="*/ 2555392 h 3762230"/>
              <a:gd name="connsiteX145" fmla="*/ 1306422 w 1763623"/>
              <a:gd name="connsiteY145" fmla="*/ 2610161 h 3762230"/>
              <a:gd name="connsiteX146" fmla="*/ 1287372 w 1763623"/>
              <a:gd name="connsiteY146" fmla="*/ 2662548 h 3762230"/>
              <a:gd name="connsiteX147" fmla="*/ 1315948 w 1763623"/>
              <a:gd name="connsiteY147" fmla="*/ 2743510 h 3762230"/>
              <a:gd name="connsiteX148" fmla="*/ 1408816 w 1763623"/>
              <a:gd name="connsiteY148" fmla="*/ 2750652 h 3762230"/>
              <a:gd name="connsiteX149" fmla="*/ 1437391 w 1763623"/>
              <a:gd name="connsiteY149" fmla="*/ 2803040 h 3762230"/>
              <a:gd name="connsiteX150" fmla="*/ 1420722 w 1763623"/>
              <a:gd name="connsiteY150" fmla="*/ 2855426 h 3762230"/>
              <a:gd name="connsiteX151" fmla="*/ 1463585 w 1763623"/>
              <a:gd name="connsiteY151" fmla="*/ 2872095 h 3762230"/>
              <a:gd name="connsiteX152" fmla="*/ 1477873 w 1763623"/>
              <a:gd name="connsiteY152" fmla="*/ 2922101 h 3762230"/>
              <a:gd name="connsiteX153" fmla="*/ 1458823 w 1763623"/>
              <a:gd name="connsiteY153" fmla="*/ 2945912 h 3762230"/>
              <a:gd name="connsiteX154" fmla="*/ 1499304 w 1763623"/>
              <a:gd name="connsiteY154" fmla="*/ 2962581 h 3762230"/>
              <a:gd name="connsiteX155" fmla="*/ 1520735 w 1763623"/>
              <a:gd name="connsiteY155" fmla="*/ 3017349 h 3762230"/>
              <a:gd name="connsiteX156" fmla="*/ 1496922 w 1763623"/>
              <a:gd name="connsiteY156" fmla="*/ 3026874 h 3762230"/>
              <a:gd name="connsiteX157" fmla="*/ 1470729 w 1763623"/>
              <a:gd name="connsiteY157" fmla="*/ 3010204 h 3762230"/>
              <a:gd name="connsiteX158" fmla="*/ 1204029 w 1763623"/>
              <a:gd name="connsiteY158" fmla="*/ 3060210 h 3762230"/>
              <a:gd name="connsiteX159" fmla="*/ 1211173 w 1763623"/>
              <a:gd name="connsiteY159" fmla="*/ 3095929 h 3762230"/>
              <a:gd name="connsiteX160" fmla="*/ 1149260 w 1763623"/>
              <a:gd name="connsiteY160" fmla="*/ 3103072 h 3762230"/>
              <a:gd name="connsiteX161" fmla="*/ 1170691 w 1763623"/>
              <a:gd name="connsiteY161" fmla="*/ 3222133 h 3762230"/>
              <a:gd name="connsiteX162" fmla="*/ 1137354 w 1763623"/>
              <a:gd name="connsiteY162" fmla="*/ 3286427 h 3762230"/>
              <a:gd name="connsiteX163" fmla="*/ 1163548 w 1763623"/>
              <a:gd name="connsiteY163" fmla="*/ 3376914 h 3762230"/>
              <a:gd name="connsiteX164" fmla="*/ 1146879 w 1763623"/>
              <a:gd name="connsiteY164" fmla="*/ 3412631 h 3762230"/>
              <a:gd name="connsiteX165" fmla="*/ 1182598 w 1763623"/>
              <a:gd name="connsiteY165" fmla="*/ 3498356 h 3762230"/>
              <a:gd name="connsiteX166" fmla="*/ 1156403 w 1763623"/>
              <a:gd name="connsiteY166" fmla="*/ 3574555 h 3762230"/>
              <a:gd name="connsiteX167" fmla="*/ 1087346 w 1763623"/>
              <a:gd name="connsiteY167" fmla="*/ 3648375 h 3762230"/>
              <a:gd name="connsiteX168" fmla="*/ 994478 w 1763623"/>
              <a:gd name="connsiteY168" fmla="*/ 3638849 h 3762230"/>
              <a:gd name="connsiteX169" fmla="*/ 723016 w 1763623"/>
              <a:gd name="connsiteY169" fmla="*/ 3753148 h 3762230"/>
              <a:gd name="connsiteX170" fmla="*/ 599191 w 1763623"/>
              <a:gd name="connsiteY170" fmla="*/ 3755529 h 3762230"/>
              <a:gd name="connsiteX171" fmla="*/ 370592 w 1763623"/>
              <a:gd name="connsiteY171" fmla="*/ 3610273 h 3762230"/>
              <a:gd name="connsiteX172" fmla="*/ 332491 w 1763623"/>
              <a:gd name="connsiteY172" fmla="*/ 3522166 h 3762230"/>
              <a:gd name="connsiteX173" fmla="*/ 277722 w 1763623"/>
              <a:gd name="connsiteY173" fmla="*/ 3467398 h 3762230"/>
              <a:gd name="connsiteX174" fmla="*/ 280104 w 1763623"/>
              <a:gd name="connsiteY174" fmla="*/ 3436441 h 3762230"/>
              <a:gd name="connsiteX175" fmla="*/ 146754 w 1763623"/>
              <a:gd name="connsiteY175" fmla="*/ 3376909 h 3762230"/>
              <a:gd name="connsiteX176" fmla="*/ 125324 w 1763623"/>
              <a:gd name="connsiteY176" fmla="*/ 3288803 h 3762230"/>
              <a:gd name="connsiteX177" fmla="*/ 41980 w 1763623"/>
              <a:gd name="connsiteY177" fmla="*/ 3143548 h 3762230"/>
              <a:gd name="connsiteX178" fmla="*/ 56268 w 1763623"/>
              <a:gd name="connsiteY178" fmla="*/ 3017341 h 3762230"/>
              <a:gd name="connsiteX179" fmla="*/ 3880 w 1763623"/>
              <a:gd name="connsiteY179" fmla="*/ 2933997 h 3762230"/>
              <a:gd name="connsiteX180" fmla="*/ 3880 w 1763623"/>
              <a:gd name="connsiteY180" fmla="*/ 2931616 h 3762230"/>
              <a:gd name="connsiteX0" fmla="*/ 416718 w 1935956"/>
              <a:gd name="connsiteY0" fmla="*/ 1524311 h 3762230"/>
              <a:gd name="connsiteX1" fmla="*/ 440531 w 1935956"/>
              <a:gd name="connsiteY1" fmla="*/ 1486211 h 3762230"/>
              <a:gd name="connsiteX2" fmla="*/ 445293 w 1935956"/>
              <a:gd name="connsiteY2" fmla="*/ 1471923 h 3762230"/>
              <a:gd name="connsiteX3" fmla="*/ 464343 w 1935956"/>
              <a:gd name="connsiteY3" fmla="*/ 1438586 h 3762230"/>
              <a:gd name="connsiteX4" fmla="*/ 478631 w 1935956"/>
              <a:gd name="connsiteY4" fmla="*/ 1424298 h 3762230"/>
              <a:gd name="connsiteX5" fmla="*/ 497681 w 1935956"/>
              <a:gd name="connsiteY5" fmla="*/ 1395723 h 3762230"/>
              <a:gd name="connsiteX6" fmla="*/ 502443 w 1935956"/>
              <a:gd name="connsiteY6" fmla="*/ 1371911 h 3762230"/>
              <a:gd name="connsiteX7" fmla="*/ 535781 w 1935956"/>
              <a:gd name="connsiteY7" fmla="*/ 1338573 h 3762230"/>
              <a:gd name="connsiteX8" fmla="*/ 564356 w 1935956"/>
              <a:gd name="connsiteY8" fmla="*/ 1333811 h 3762230"/>
              <a:gd name="connsiteX9" fmla="*/ 573881 w 1935956"/>
              <a:gd name="connsiteY9" fmla="*/ 1305236 h 3762230"/>
              <a:gd name="connsiteX10" fmla="*/ 583406 w 1935956"/>
              <a:gd name="connsiteY10" fmla="*/ 1252848 h 3762230"/>
              <a:gd name="connsiteX11" fmla="*/ 573881 w 1935956"/>
              <a:gd name="connsiteY11" fmla="*/ 1176648 h 3762230"/>
              <a:gd name="connsiteX12" fmla="*/ 564356 w 1935956"/>
              <a:gd name="connsiteY12" fmla="*/ 1148073 h 3762230"/>
              <a:gd name="connsiteX13" fmla="*/ 559593 w 1935956"/>
              <a:gd name="connsiteY13" fmla="*/ 1114736 h 3762230"/>
              <a:gd name="connsiteX14" fmla="*/ 550068 w 1935956"/>
              <a:gd name="connsiteY14" fmla="*/ 1095686 h 3762230"/>
              <a:gd name="connsiteX15" fmla="*/ 545306 w 1935956"/>
              <a:gd name="connsiteY15" fmla="*/ 1081398 h 3762230"/>
              <a:gd name="connsiteX16" fmla="*/ 550068 w 1935956"/>
              <a:gd name="connsiteY16" fmla="*/ 986148 h 3762230"/>
              <a:gd name="connsiteX17" fmla="*/ 554831 w 1935956"/>
              <a:gd name="connsiteY17" fmla="*/ 971861 h 3762230"/>
              <a:gd name="connsiteX18" fmla="*/ 564356 w 1935956"/>
              <a:gd name="connsiteY18" fmla="*/ 957573 h 3762230"/>
              <a:gd name="connsiteX19" fmla="*/ 578643 w 1935956"/>
              <a:gd name="connsiteY19" fmla="*/ 943286 h 3762230"/>
              <a:gd name="connsiteX20" fmla="*/ 592931 w 1935956"/>
              <a:gd name="connsiteY20" fmla="*/ 900423 h 3762230"/>
              <a:gd name="connsiteX21" fmla="*/ 597693 w 1935956"/>
              <a:gd name="connsiteY21" fmla="*/ 886136 h 3762230"/>
              <a:gd name="connsiteX22" fmla="*/ 607218 w 1935956"/>
              <a:gd name="connsiteY22" fmla="*/ 867086 h 3762230"/>
              <a:gd name="connsiteX23" fmla="*/ 621506 w 1935956"/>
              <a:gd name="connsiteY23" fmla="*/ 814698 h 3762230"/>
              <a:gd name="connsiteX24" fmla="*/ 631031 w 1935956"/>
              <a:gd name="connsiteY24" fmla="*/ 781361 h 3762230"/>
              <a:gd name="connsiteX25" fmla="*/ 640556 w 1935956"/>
              <a:gd name="connsiteY25" fmla="*/ 767073 h 3762230"/>
              <a:gd name="connsiteX26" fmla="*/ 659606 w 1935956"/>
              <a:gd name="connsiteY26" fmla="*/ 733736 h 3762230"/>
              <a:gd name="connsiteX27" fmla="*/ 697706 w 1935956"/>
              <a:gd name="connsiteY27" fmla="*/ 714686 h 3762230"/>
              <a:gd name="connsiteX28" fmla="*/ 716756 w 1935956"/>
              <a:gd name="connsiteY28" fmla="*/ 705161 h 3762230"/>
              <a:gd name="connsiteX29" fmla="*/ 731043 w 1935956"/>
              <a:gd name="connsiteY29" fmla="*/ 690873 h 3762230"/>
              <a:gd name="connsiteX30" fmla="*/ 745331 w 1935956"/>
              <a:gd name="connsiteY30" fmla="*/ 681348 h 3762230"/>
              <a:gd name="connsiteX31" fmla="*/ 750093 w 1935956"/>
              <a:gd name="connsiteY31" fmla="*/ 667061 h 3762230"/>
              <a:gd name="connsiteX32" fmla="*/ 764381 w 1935956"/>
              <a:gd name="connsiteY32" fmla="*/ 652773 h 3762230"/>
              <a:gd name="connsiteX33" fmla="*/ 773906 w 1935956"/>
              <a:gd name="connsiteY33" fmla="*/ 638486 h 3762230"/>
              <a:gd name="connsiteX34" fmla="*/ 802481 w 1935956"/>
              <a:gd name="connsiteY34" fmla="*/ 614673 h 3762230"/>
              <a:gd name="connsiteX35" fmla="*/ 812006 w 1935956"/>
              <a:gd name="connsiteY35" fmla="*/ 600386 h 3762230"/>
              <a:gd name="connsiteX36" fmla="*/ 826293 w 1935956"/>
              <a:gd name="connsiteY36" fmla="*/ 581336 h 3762230"/>
              <a:gd name="connsiteX37" fmla="*/ 850106 w 1935956"/>
              <a:gd name="connsiteY37" fmla="*/ 552761 h 3762230"/>
              <a:gd name="connsiteX38" fmla="*/ 869156 w 1935956"/>
              <a:gd name="connsiteY38" fmla="*/ 543236 h 3762230"/>
              <a:gd name="connsiteX39" fmla="*/ 897731 w 1935956"/>
              <a:gd name="connsiteY39" fmla="*/ 509898 h 3762230"/>
              <a:gd name="connsiteX40" fmla="*/ 931068 w 1935956"/>
              <a:gd name="connsiteY40" fmla="*/ 471798 h 3762230"/>
              <a:gd name="connsiteX41" fmla="*/ 973931 w 1935956"/>
              <a:gd name="connsiteY41" fmla="*/ 428936 h 3762230"/>
              <a:gd name="connsiteX42" fmla="*/ 1007268 w 1935956"/>
              <a:gd name="connsiteY42" fmla="*/ 395598 h 3762230"/>
              <a:gd name="connsiteX43" fmla="*/ 1026318 w 1935956"/>
              <a:gd name="connsiteY43" fmla="*/ 333686 h 3762230"/>
              <a:gd name="connsiteX44" fmla="*/ 1045368 w 1935956"/>
              <a:gd name="connsiteY44" fmla="*/ 305111 h 3762230"/>
              <a:gd name="connsiteX45" fmla="*/ 1069181 w 1935956"/>
              <a:gd name="connsiteY45" fmla="*/ 271773 h 3762230"/>
              <a:gd name="connsiteX46" fmla="*/ 1092993 w 1935956"/>
              <a:gd name="connsiteY46" fmla="*/ 243198 h 3762230"/>
              <a:gd name="connsiteX47" fmla="*/ 1107281 w 1935956"/>
              <a:gd name="connsiteY47" fmla="*/ 209861 h 3762230"/>
              <a:gd name="connsiteX48" fmla="*/ 1116806 w 1935956"/>
              <a:gd name="connsiteY48" fmla="*/ 181286 h 3762230"/>
              <a:gd name="connsiteX49" fmla="*/ 1131093 w 1935956"/>
              <a:gd name="connsiteY49" fmla="*/ 157473 h 3762230"/>
              <a:gd name="connsiteX50" fmla="*/ 1159668 w 1935956"/>
              <a:gd name="connsiteY50" fmla="*/ 133661 h 3762230"/>
              <a:gd name="connsiteX51" fmla="*/ 1164431 w 1935956"/>
              <a:gd name="connsiteY51" fmla="*/ 119373 h 3762230"/>
              <a:gd name="connsiteX52" fmla="*/ 1150143 w 1935956"/>
              <a:gd name="connsiteY52" fmla="*/ 90798 h 3762230"/>
              <a:gd name="connsiteX53" fmla="*/ 1145381 w 1935956"/>
              <a:gd name="connsiteY53" fmla="*/ 76511 h 3762230"/>
              <a:gd name="connsiteX54" fmla="*/ 1173956 w 1935956"/>
              <a:gd name="connsiteY54" fmla="*/ 90798 h 3762230"/>
              <a:gd name="connsiteX55" fmla="*/ 1183481 w 1935956"/>
              <a:gd name="connsiteY55" fmla="*/ 105086 h 3762230"/>
              <a:gd name="connsiteX56" fmla="*/ 1173956 w 1935956"/>
              <a:gd name="connsiteY56" fmla="*/ 71748 h 3762230"/>
              <a:gd name="connsiteX57" fmla="*/ 1164431 w 1935956"/>
              <a:gd name="connsiteY57" fmla="*/ 57461 h 3762230"/>
              <a:gd name="connsiteX58" fmla="*/ 1159668 w 1935956"/>
              <a:gd name="connsiteY58" fmla="*/ 43173 h 3762230"/>
              <a:gd name="connsiteX59" fmla="*/ 1150143 w 1935956"/>
              <a:gd name="connsiteY59" fmla="*/ 28886 h 3762230"/>
              <a:gd name="connsiteX60" fmla="*/ 1169193 w 1935956"/>
              <a:gd name="connsiteY60" fmla="*/ 38411 h 3762230"/>
              <a:gd name="connsiteX61" fmla="*/ 1183481 w 1935956"/>
              <a:gd name="connsiteY61" fmla="*/ 43173 h 3762230"/>
              <a:gd name="connsiteX62" fmla="*/ 1197768 w 1935956"/>
              <a:gd name="connsiteY62" fmla="*/ 43173 h 3762230"/>
              <a:gd name="connsiteX63" fmla="*/ 1183481 w 1935956"/>
              <a:gd name="connsiteY63" fmla="*/ 14598 h 3762230"/>
              <a:gd name="connsiteX64" fmla="*/ 1178718 w 1935956"/>
              <a:gd name="connsiteY64" fmla="*/ 311 h 3762230"/>
              <a:gd name="connsiteX65" fmla="*/ 1221581 w 1935956"/>
              <a:gd name="connsiteY65" fmla="*/ 19361 h 3762230"/>
              <a:gd name="connsiteX66" fmla="*/ 1231106 w 1935956"/>
              <a:gd name="connsiteY66" fmla="*/ 33648 h 3762230"/>
              <a:gd name="connsiteX67" fmla="*/ 1273968 w 1935956"/>
              <a:gd name="connsiteY67" fmla="*/ 62223 h 3762230"/>
              <a:gd name="connsiteX68" fmla="*/ 1293018 w 1935956"/>
              <a:gd name="connsiteY68" fmla="*/ 71748 h 3762230"/>
              <a:gd name="connsiteX69" fmla="*/ 1307306 w 1935956"/>
              <a:gd name="connsiteY69" fmla="*/ 86036 h 3762230"/>
              <a:gd name="connsiteX70" fmla="*/ 1321593 w 1935956"/>
              <a:gd name="connsiteY70" fmla="*/ 90798 h 3762230"/>
              <a:gd name="connsiteX71" fmla="*/ 1364456 w 1935956"/>
              <a:gd name="connsiteY71" fmla="*/ 105086 h 3762230"/>
              <a:gd name="connsiteX72" fmla="*/ 1383506 w 1935956"/>
              <a:gd name="connsiteY72" fmla="*/ 114611 h 3762230"/>
              <a:gd name="connsiteX73" fmla="*/ 1402556 w 1935956"/>
              <a:gd name="connsiteY73" fmla="*/ 143186 h 3762230"/>
              <a:gd name="connsiteX74" fmla="*/ 1445418 w 1935956"/>
              <a:gd name="connsiteY74" fmla="*/ 176523 h 3762230"/>
              <a:gd name="connsiteX75" fmla="*/ 1464468 w 1935956"/>
              <a:gd name="connsiteY75" fmla="*/ 205098 h 3762230"/>
              <a:gd name="connsiteX76" fmla="*/ 1507331 w 1935956"/>
              <a:gd name="connsiteY76" fmla="*/ 252723 h 3762230"/>
              <a:gd name="connsiteX77" fmla="*/ 1526381 w 1935956"/>
              <a:gd name="connsiteY77" fmla="*/ 281298 h 3762230"/>
              <a:gd name="connsiteX78" fmla="*/ 1531143 w 1935956"/>
              <a:gd name="connsiteY78" fmla="*/ 300348 h 3762230"/>
              <a:gd name="connsiteX79" fmla="*/ 1554956 w 1935956"/>
              <a:gd name="connsiteY79" fmla="*/ 343211 h 3762230"/>
              <a:gd name="connsiteX80" fmla="*/ 1583531 w 1935956"/>
              <a:gd name="connsiteY80" fmla="*/ 362261 h 3762230"/>
              <a:gd name="connsiteX81" fmla="*/ 1621631 w 1935956"/>
              <a:gd name="connsiteY81" fmla="*/ 371786 h 3762230"/>
              <a:gd name="connsiteX82" fmla="*/ 1631156 w 1935956"/>
              <a:gd name="connsiteY82" fmla="*/ 386073 h 3762230"/>
              <a:gd name="connsiteX83" fmla="*/ 1654968 w 1935956"/>
              <a:gd name="connsiteY83" fmla="*/ 414648 h 3762230"/>
              <a:gd name="connsiteX84" fmla="*/ 1664493 w 1935956"/>
              <a:gd name="connsiteY84" fmla="*/ 443223 h 3762230"/>
              <a:gd name="connsiteX85" fmla="*/ 1669256 w 1935956"/>
              <a:gd name="connsiteY85" fmla="*/ 457511 h 3762230"/>
              <a:gd name="connsiteX86" fmla="*/ 1678781 w 1935956"/>
              <a:gd name="connsiteY86" fmla="*/ 476561 h 3762230"/>
              <a:gd name="connsiteX87" fmla="*/ 1707356 w 1935956"/>
              <a:gd name="connsiteY87" fmla="*/ 519423 h 3762230"/>
              <a:gd name="connsiteX88" fmla="*/ 1716881 w 1935956"/>
              <a:gd name="connsiteY88" fmla="*/ 533711 h 3762230"/>
              <a:gd name="connsiteX89" fmla="*/ 1721643 w 1935956"/>
              <a:gd name="connsiteY89" fmla="*/ 547998 h 3762230"/>
              <a:gd name="connsiteX90" fmla="*/ 1735931 w 1935956"/>
              <a:gd name="connsiteY90" fmla="*/ 557523 h 3762230"/>
              <a:gd name="connsiteX91" fmla="*/ 1788318 w 1935956"/>
              <a:gd name="connsiteY91" fmla="*/ 581336 h 3762230"/>
              <a:gd name="connsiteX92" fmla="*/ 1807368 w 1935956"/>
              <a:gd name="connsiteY92" fmla="*/ 590861 h 3762230"/>
              <a:gd name="connsiteX93" fmla="*/ 1835943 w 1935956"/>
              <a:gd name="connsiteY93" fmla="*/ 600386 h 3762230"/>
              <a:gd name="connsiteX94" fmla="*/ 1878806 w 1935956"/>
              <a:gd name="connsiteY94" fmla="*/ 595623 h 3762230"/>
              <a:gd name="connsiteX95" fmla="*/ 1893093 w 1935956"/>
              <a:gd name="connsiteY95" fmla="*/ 590861 h 3762230"/>
              <a:gd name="connsiteX96" fmla="*/ 1902618 w 1935956"/>
              <a:gd name="connsiteY96" fmla="*/ 576573 h 3762230"/>
              <a:gd name="connsiteX97" fmla="*/ 1921668 w 1935956"/>
              <a:gd name="connsiteY97" fmla="*/ 571811 h 3762230"/>
              <a:gd name="connsiteX98" fmla="*/ 1935956 w 1935956"/>
              <a:gd name="connsiteY98" fmla="*/ 567048 h 3762230"/>
              <a:gd name="connsiteX99" fmla="*/ 1926431 w 1935956"/>
              <a:gd name="connsiteY99" fmla="*/ 705161 h 3762230"/>
              <a:gd name="connsiteX100" fmla="*/ 1921668 w 1935956"/>
              <a:gd name="connsiteY100" fmla="*/ 719448 h 3762230"/>
              <a:gd name="connsiteX101" fmla="*/ 1902618 w 1935956"/>
              <a:gd name="connsiteY101" fmla="*/ 748023 h 3762230"/>
              <a:gd name="connsiteX102" fmla="*/ 1883568 w 1935956"/>
              <a:gd name="connsiteY102" fmla="*/ 786123 h 3762230"/>
              <a:gd name="connsiteX103" fmla="*/ 1874043 w 1935956"/>
              <a:gd name="connsiteY103" fmla="*/ 824223 h 3762230"/>
              <a:gd name="connsiteX104" fmla="*/ 1864518 w 1935956"/>
              <a:gd name="connsiteY104" fmla="*/ 909948 h 3762230"/>
              <a:gd name="connsiteX105" fmla="*/ 1854993 w 1935956"/>
              <a:gd name="connsiteY105" fmla="*/ 1014723 h 3762230"/>
              <a:gd name="connsiteX106" fmla="*/ 1845468 w 1935956"/>
              <a:gd name="connsiteY106" fmla="*/ 1090923 h 3762230"/>
              <a:gd name="connsiteX107" fmla="*/ 1831181 w 1935956"/>
              <a:gd name="connsiteY107" fmla="*/ 1119498 h 3762230"/>
              <a:gd name="connsiteX108" fmla="*/ 1816893 w 1935956"/>
              <a:gd name="connsiteY108" fmla="*/ 1148073 h 3762230"/>
              <a:gd name="connsiteX109" fmla="*/ 1812131 w 1935956"/>
              <a:gd name="connsiteY109" fmla="*/ 1162361 h 3762230"/>
              <a:gd name="connsiteX110" fmla="*/ 1754981 w 1935956"/>
              <a:gd name="connsiteY110" fmla="*/ 1148073 h 3762230"/>
              <a:gd name="connsiteX111" fmla="*/ 1731168 w 1935956"/>
              <a:gd name="connsiteY111" fmla="*/ 1143311 h 3762230"/>
              <a:gd name="connsiteX112" fmla="*/ 1702593 w 1935956"/>
              <a:gd name="connsiteY112" fmla="*/ 1133786 h 3762230"/>
              <a:gd name="connsiteX113" fmla="*/ 1640681 w 1935956"/>
              <a:gd name="connsiteY113" fmla="*/ 1138548 h 3762230"/>
              <a:gd name="connsiteX114" fmla="*/ 1631156 w 1935956"/>
              <a:gd name="connsiteY114" fmla="*/ 1167123 h 3762230"/>
              <a:gd name="connsiteX115" fmla="*/ 1621631 w 1935956"/>
              <a:gd name="connsiteY115" fmla="*/ 1186173 h 3762230"/>
              <a:gd name="connsiteX116" fmla="*/ 1612106 w 1935956"/>
              <a:gd name="connsiteY116" fmla="*/ 1214748 h 3762230"/>
              <a:gd name="connsiteX117" fmla="*/ 1607343 w 1935956"/>
              <a:gd name="connsiteY117" fmla="*/ 1281423 h 3762230"/>
              <a:gd name="connsiteX118" fmla="*/ 1593056 w 1935956"/>
              <a:gd name="connsiteY118" fmla="*/ 1300473 h 3762230"/>
              <a:gd name="connsiteX119" fmla="*/ 1607343 w 1935956"/>
              <a:gd name="connsiteY119" fmla="*/ 1333811 h 3762230"/>
              <a:gd name="connsiteX120" fmla="*/ 1616868 w 1935956"/>
              <a:gd name="connsiteY120" fmla="*/ 1348098 h 3762230"/>
              <a:gd name="connsiteX121" fmla="*/ 1626393 w 1935956"/>
              <a:gd name="connsiteY121" fmla="*/ 1381436 h 3762230"/>
              <a:gd name="connsiteX122" fmla="*/ 1635918 w 1935956"/>
              <a:gd name="connsiteY122" fmla="*/ 1400486 h 3762230"/>
              <a:gd name="connsiteX123" fmla="*/ 1640681 w 1935956"/>
              <a:gd name="connsiteY123" fmla="*/ 1467161 h 3762230"/>
              <a:gd name="connsiteX124" fmla="*/ 1645443 w 1935956"/>
              <a:gd name="connsiteY124" fmla="*/ 1486211 h 3762230"/>
              <a:gd name="connsiteX125" fmla="*/ 1650206 w 1935956"/>
              <a:gd name="connsiteY125" fmla="*/ 1510023 h 3762230"/>
              <a:gd name="connsiteX126" fmla="*/ 1645443 w 1935956"/>
              <a:gd name="connsiteY126" fmla="*/ 1557648 h 3762230"/>
              <a:gd name="connsiteX127" fmla="*/ 1626393 w 1935956"/>
              <a:gd name="connsiteY127" fmla="*/ 1605273 h 3762230"/>
              <a:gd name="connsiteX128" fmla="*/ 1621631 w 1935956"/>
              <a:gd name="connsiteY128" fmla="*/ 1676711 h 3762230"/>
              <a:gd name="connsiteX129" fmla="*/ 1612106 w 1935956"/>
              <a:gd name="connsiteY129" fmla="*/ 1710048 h 3762230"/>
              <a:gd name="connsiteX130" fmla="*/ 1602581 w 1935956"/>
              <a:gd name="connsiteY130" fmla="*/ 1748148 h 3762230"/>
              <a:gd name="connsiteX131" fmla="*/ 1607343 w 1935956"/>
              <a:gd name="connsiteY131" fmla="*/ 1833873 h 3762230"/>
              <a:gd name="connsiteX132" fmla="*/ 1616868 w 1935956"/>
              <a:gd name="connsiteY132" fmla="*/ 1867211 h 3762230"/>
              <a:gd name="connsiteX133" fmla="*/ 1621631 w 1935956"/>
              <a:gd name="connsiteY133" fmla="*/ 1886261 h 3762230"/>
              <a:gd name="connsiteX134" fmla="*/ 1635918 w 1935956"/>
              <a:gd name="connsiteY134" fmla="*/ 1933886 h 3762230"/>
              <a:gd name="connsiteX135" fmla="*/ 1640681 w 1935956"/>
              <a:gd name="connsiteY135" fmla="*/ 2124386 h 3762230"/>
              <a:gd name="connsiteX136" fmla="*/ 1650206 w 1935956"/>
              <a:gd name="connsiteY136" fmla="*/ 2186298 h 3762230"/>
              <a:gd name="connsiteX137" fmla="*/ 1659731 w 1935956"/>
              <a:gd name="connsiteY137" fmla="*/ 2200586 h 3762230"/>
              <a:gd name="connsiteX138" fmla="*/ 1664493 w 1935956"/>
              <a:gd name="connsiteY138" fmla="*/ 2214873 h 3762230"/>
              <a:gd name="connsiteX139" fmla="*/ 1674018 w 1935956"/>
              <a:gd name="connsiteY139" fmla="*/ 2233923 h 3762230"/>
              <a:gd name="connsiteX140" fmla="*/ 1688306 w 1935956"/>
              <a:gd name="connsiteY140" fmla="*/ 2276786 h 3762230"/>
              <a:gd name="connsiteX141" fmla="*/ 1681162 w 1935956"/>
              <a:gd name="connsiteY141" fmla="*/ 2364892 h 3762230"/>
              <a:gd name="connsiteX142" fmla="*/ 1619250 w 1935956"/>
              <a:gd name="connsiteY142" fmla="*/ 2422042 h 3762230"/>
              <a:gd name="connsiteX143" fmla="*/ 1516856 w 1935956"/>
              <a:gd name="connsiteY143" fmla="*/ 2464906 h 3762230"/>
              <a:gd name="connsiteX144" fmla="*/ 1469230 w 1935956"/>
              <a:gd name="connsiteY144" fmla="*/ 2555392 h 3762230"/>
              <a:gd name="connsiteX145" fmla="*/ 1478755 w 1935956"/>
              <a:gd name="connsiteY145" fmla="*/ 2610161 h 3762230"/>
              <a:gd name="connsiteX146" fmla="*/ 1459705 w 1935956"/>
              <a:gd name="connsiteY146" fmla="*/ 2662548 h 3762230"/>
              <a:gd name="connsiteX147" fmla="*/ 1488281 w 1935956"/>
              <a:gd name="connsiteY147" fmla="*/ 2743510 h 3762230"/>
              <a:gd name="connsiteX148" fmla="*/ 1581149 w 1935956"/>
              <a:gd name="connsiteY148" fmla="*/ 2750652 h 3762230"/>
              <a:gd name="connsiteX149" fmla="*/ 1609724 w 1935956"/>
              <a:gd name="connsiteY149" fmla="*/ 2803040 h 3762230"/>
              <a:gd name="connsiteX150" fmla="*/ 1593055 w 1935956"/>
              <a:gd name="connsiteY150" fmla="*/ 2855426 h 3762230"/>
              <a:gd name="connsiteX151" fmla="*/ 1635918 w 1935956"/>
              <a:gd name="connsiteY151" fmla="*/ 2872095 h 3762230"/>
              <a:gd name="connsiteX152" fmla="*/ 1650206 w 1935956"/>
              <a:gd name="connsiteY152" fmla="*/ 2922101 h 3762230"/>
              <a:gd name="connsiteX153" fmla="*/ 1631156 w 1935956"/>
              <a:gd name="connsiteY153" fmla="*/ 2945912 h 3762230"/>
              <a:gd name="connsiteX154" fmla="*/ 1671637 w 1935956"/>
              <a:gd name="connsiteY154" fmla="*/ 2962581 h 3762230"/>
              <a:gd name="connsiteX155" fmla="*/ 1693068 w 1935956"/>
              <a:gd name="connsiteY155" fmla="*/ 3017349 h 3762230"/>
              <a:gd name="connsiteX156" fmla="*/ 1669255 w 1935956"/>
              <a:gd name="connsiteY156" fmla="*/ 3026874 h 3762230"/>
              <a:gd name="connsiteX157" fmla="*/ 1643062 w 1935956"/>
              <a:gd name="connsiteY157" fmla="*/ 3010204 h 3762230"/>
              <a:gd name="connsiteX158" fmla="*/ 1376362 w 1935956"/>
              <a:gd name="connsiteY158" fmla="*/ 3060210 h 3762230"/>
              <a:gd name="connsiteX159" fmla="*/ 1383506 w 1935956"/>
              <a:gd name="connsiteY159" fmla="*/ 3095929 h 3762230"/>
              <a:gd name="connsiteX160" fmla="*/ 1321593 w 1935956"/>
              <a:gd name="connsiteY160" fmla="*/ 3103072 h 3762230"/>
              <a:gd name="connsiteX161" fmla="*/ 1343024 w 1935956"/>
              <a:gd name="connsiteY161" fmla="*/ 3222133 h 3762230"/>
              <a:gd name="connsiteX162" fmla="*/ 1309687 w 1935956"/>
              <a:gd name="connsiteY162" fmla="*/ 3286427 h 3762230"/>
              <a:gd name="connsiteX163" fmla="*/ 1335881 w 1935956"/>
              <a:gd name="connsiteY163" fmla="*/ 3376914 h 3762230"/>
              <a:gd name="connsiteX164" fmla="*/ 1319212 w 1935956"/>
              <a:gd name="connsiteY164" fmla="*/ 3412631 h 3762230"/>
              <a:gd name="connsiteX165" fmla="*/ 1354931 w 1935956"/>
              <a:gd name="connsiteY165" fmla="*/ 3498356 h 3762230"/>
              <a:gd name="connsiteX166" fmla="*/ 1328736 w 1935956"/>
              <a:gd name="connsiteY166" fmla="*/ 3574555 h 3762230"/>
              <a:gd name="connsiteX167" fmla="*/ 1259679 w 1935956"/>
              <a:gd name="connsiteY167" fmla="*/ 3648375 h 3762230"/>
              <a:gd name="connsiteX168" fmla="*/ 1166811 w 1935956"/>
              <a:gd name="connsiteY168" fmla="*/ 3638849 h 3762230"/>
              <a:gd name="connsiteX169" fmla="*/ 895349 w 1935956"/>
              <a:gd name="connsiteY169" fmla="*/ 3753148 h 3762230"/>
              <a:gd name="connsiteX170" fmla="*/ 771524 w 1935956"/>
              <a:gd name="connsiteY170" fmla="*/ 3755529 h 3762230"/>
              <a:gd name="connsiteX171" fmla="*/ 542925 w 1935956"/>
              <a:gd name="connsiteY171" fmla="*/ 3610273 h 3762230"/>
              <a:gd name="connsiteX172" fmla="*/ 504824 w 1935956"/>
              <a:gd name="connsiteY172" fmla="*/ 3522166 h 3762230"/>
              <a:gd name="connsiteX173" fmla="*/ 450055 w 1935956"/>
              <a:gd name="connsiteY173" fmla="*/ 3467398 h 3762230"/>
              <a:gd name="connsiteX174" fmla="*/ 452437 w 1935956"/>
              <a:gd name="connsiteY174" fmla="*/ 3436441 h 3762230"/>
              <a:gd name="connsiteX175" fmla="*/ 319087 w 1935956"/>
              <a:gd name="connsiteY175" fmla="*/ 3376909 h 3762230"/>
              <a:gd name="connsiteX176" fmla="*/ 297657 w 1935956"/>
              <a:gd name="connsiteY176" fmla="*/ 3288803 h 3762230"/>
              <a:gd name="connsiteX177" fmla="*/ 214313 w 1935956"/>
              <a:gd name="connsiteY177" fmla="*/ 3143548 h 3762230"/>
              <a:gd name="connsiteX178" fmla="*/ 228601 w 1935956"/>
              <a:gd name="connsiteY178" fmla="*/ 3017341 h 3762230"/>
              <a:gd name="connsiteX179" fmla="*/ 176213 w 1935956"/>
              <a:gd name="connsiteY179" fmla="*/ 2933997 h 3762230"/>
              <a:gd name="connsiteX180" fmla="*/ 0 w 1935956"/>
              <a:gd name="connsiteY180" fmla="*/ 2869704 h 3762230"/>
              <a:gd name="connsiteX0" fmla="*/ 416718 w 1935956"/>
              <a:gd name="connsiteY0" fmla="*/ 1524311 h 3762230"/>
              <a:gd name="connsiteX1" fmla="*/ 440531 w 1935956"/>
              <a:gd name="connsiteY1" fmla="*/ 1486211 h 3762230"/>
              <a:gd name="connsiteX2" fmla="*/ 445293 w 1935956"/>
              <a:gd name="connsiteY2" fmla="*/ 1471923 h 3762230"/>
              <a:gd name="connsiteX3" fmla="*/ 464343 w 1935956"/>
              <a:gd name="connsiteY3" fmla="*/ 1438586 h 3762230"/>
              <a:gd name="connsiteX4" fmla="*/ 478631 w 1935956"/>
              <a:gd name="connsiteY4" fmla="*/ 1424298 h 3762230"/>
              <a:gd name="connsiteX5" fmla="*/ 497681 w 1935956"/>
              <a:gd name="connsiteY5" fmla="*/ 1395723 h 3762230"/>
              <a:gd name="connsiteX6" fmla="*/ 502443 w 1935956"/>
              <a:gd name="connsiteY6" fmla="*/ 1371911 h 3762230"/>
              <a:gd name="connsiteX7" fmla="*/ 535781 w 1935956"/>
              <a:gd name="connsiteY7" fmla="*/ 1338573 h 3762230"/>
              <a:gd name="connsiteX8" fmla="*/ 564356 w 1935956"/>
              <a:gd name="connsiteY8" fmla="*/ 1333811 h 3762230"/>
              <a:gd name="connsiteX9" fmla="*/ 573881 w 1935956"/>
              <a:gd name="connsiteY9" fmla="*/ 1305236 h 3762230"/>
              <a:gd name="connsiteX10" fmla="*/ 583406 w 1935956"/>
              <a:gd name="connsiteY10" fmla="*/ 1252848 h 3762230"/>
              <a:gd name="connsiteX11" fmla="*/ 573881 w 1935956"/>
              <a:gd name="connsiteY11" fmla="*/ 1176648 h 3762230"/>
              <a:gd name="connsiteX12" fmla="*/ 564356 w 1935956"/>
              <a:gd name="connsiteY12" fmla="*/ 1148073 h 3762230"/>
              <a:gd name="connsiteX13" fmla="*/ 559593 w 1935956"/>
              <a:gd name="connsiteY13" fmla="*/ 1114736 h 3762230"/>
              <a:gd name="connsiteX14" fmla="*/ 550068 w 1935956"/>
              <a:gd name="connsiteY14" fmla="*/ 1095686 h 3762230"/>
              <a:gd name="connsiteX15" fmla="*/ 545306 w 1935956"/>
              <a:gd name="connsiteY15" fmla="*/ 1081398 h 3762230"/>
              <a:gd name="connsiteX16" fmla="*/ 550068 w 1935956"/>
              <a:gd name="connsiteY16" fmla="*/ 986148 h 3762230"/>
              <a:gd name="connsiteX17" fmla="*/ 554831 w 1935956"/>
              <a:gd name="connsiteY17" fmla="*/ 971861 h 3762230"/>
              <a:gd name="connsiteX18" fmla="*/ 564356 w 1935956"/>
              <a:gd name="connsiteY18" fmla="*/ 957573 h 3762230"/>
              <a:gd name="connsiteX19" fmla="*/ 578643 w 1935956"/>
              <a:gd name="connsiteY19" fmla="*/ 943286 h 3762230"/>
              <a:gd name="connsiteX20" fmla="*/ 592931 w 1935956"/>
              <a:gd name="connsiteY20" fmla="*/ 900423 h 3762230"/>
              <a:gd name="connsiteX21" fmla="*/ 597693 w 1935956"/>
              <a:gd name="connsiteY21" fmla="*/ 886136 h 3762230"/>
              <a:gd name="connsiteX22" fmla="*/ 607218 w 1935956"/>
              <a:gd name="connsiteY22" fmla="*/ 867086 h 3762230"/>
              <a:gd name="connsiteX23" fmla="*/ 621506 w 1935956"/>
              <a:gd name="connsiteY23" fmla="*/ 814698 h 3762230"/>
              <a:gd name="connsiteX24" fmla="*/ 631031 w 1935956"/>
              <a:gd name="connsiteY24" fmla="*/ 781361 h 3762230"/>
              <a:gd name="connsiteX25" fmla="*/ 640556 w 1935956"/>
              <a:gd name="connsiteY25" fmla="*/ 767073 h 3762230"/>
              <a:gd name="connsiteX26" fmla="*/ 659606 w 1935956"/>
              <a:gd name="connsiteY26" fmla="*/ 733736 h 3762230"/>
              <a:gd name="connsiteX27" fmla="*/ 697706 w 1935956"/>
              <a:gd name="connsiteY27" fmla="*/ 714686 h 3762230"/>
              <a:gd name="connsiteX28" fmla="*/ 716756 w 1935956"/>
              <a:gd name="connsiteY28" fmla="*/ 705161 h 3762230"/>
              <a:gd name="connsiteX29" fmla="*/ 731043 w 1935956"/>
              <a:gd name="connsiteY29" fmla="*/ 690873 h 3762230"/>
              <a:gd name="connsiteX30" fmla="*/ 745331 w 1935956"/>
              <a:gd name="connsiteY30" fmla="*/ 681348 h 3762230"/>
              <a:gd name="connsiteX31" fmla="*/ 750093 w 1935956"/>
              <a:gd name="connsiteY31" fmla="*/ 667061 h 3762230"/>
              <a:gd name="connsiteX32" fmla="*/ 764381 w 1935956"/>
              <a:gd name="connsiteY32" fmla="*/ 652773 h 3762230"/>
              <a:gd name="connsiteX33" fmla="*/ 773906 w 1935956"/>
              <a:gd name="connsiteY33" fmla="*/ 638486 h 3762230"/>
              <a:gd name="connsiteX34" fmla="*/ 802481 w 1935956"/>
              <a:gd name="connsiteY34" fmla="*/ 614673 h 3762230"/>
              <a:gd name="connsiteX35" fmla="*/ 812006 w 1935956"/>
              <a:gd name="connsiteY35" fmla="*/ 600386 h 3762230"/>
              <a:gd name="connsiteX36" fmla="*/ 826293 w 1935956"/>
              <a:gd name="connsiteY36" fmla="*/ 581336 h 3762230"/>
              <a:gd name="connsiteX37" fmla="*/ 850106 w 1935956"/>
              <a:gd name="connsiteY37" fmla="*/ 552761 h 3762230"/>
              <a:gd name="connsiteX38" fmla="*/ 869156 w 1935956"/>
              <a:gd name="connsiteY38" fmla="*/ 543236 h 3762230"/>
              <a:gd name="connsiteX39" fmla="*/ 897731 w 1935956"/>
              <a:gd name="connsiteY39" fmla="*/ 509898 h 3762230"/>
              <a:gd name="connsiteX40" fmla="*/ 931068 w 1935956"/>
              <a:gd name="connsiteY40" fmla="*/ 471798 h 3762230"/>
              <a:gd name="connsiteX41" fmla="*/ 973931 w 1935956"/>
              <a:gd name="connsiteY41" fmla="*/ 428936 h 3762230"/>
              <a:gd name="connsiteX42" fmla="*/ 1007268 w 1935956"/>
              <a:gd name="connsiteY42" fmla="*/ 395598 h 3762230"/>
              <a:gd name="connsiteX43" fmla="*/ 1026318 w 1935956"/>
              <a:gd name="connsiteY43" fmla="*/ 333686 h 3762230"/>
              <a:gd name="connsiteX44" fmla="*/ 1045368 w 1935956"/>
              <a:gd name="connsiteY44" fmla="*/ 305111 h 3762230"/>
              <a:gd name="connsiteX45" fmla="*/ 1069181 w 1935956"/>
              <a:gd name="connsiteY45" fmla="*/ 271773 h 3762230"/>
              <a:gd name="connsiteX46" fmla="*/ 1092993 w 1935956"/>
              <a:gd name="connsiteY46" fmla="*/ 243198 h 3762230"/>
              <a:gd name="connsiteX47" fmla="*/ 1107281 w 1935956"/>
              <a:gd name="connsiteY47" fmla="*/ 209861 h 3762230"/>
              <a:gd name="connsiteX48" fmla="*/ 1116806 w 1935956"/>
              <a:gd name="connsiteY48" fmla="*/ 181286 h 3762230"/>
              <a:gd name="connsiteX49" fmla="*/ 1131093 w 1935956"/>
              <a:gd name="connsiteY49" fmla="*/ 157473 h 3762230"/>
              <a:gd name="connsiteX50" fmla="*/ 1159668 w 1935956"/>
              <a:gd name="connsiteY50" fmla="*/ 133661 h 3762230"/>
              <a:gd name="connsiteX51" fmla="*/ 1164431 w 1935956"/>
              <a:gd name="connsiteY51" fmla="*/ 119373 h 3762230"/>
              <a:gd name="connsiteX52" fmla="*/ 1150143 w 1935956"/>
              <a:gd name="connsiteY52" fmla="*/ 90798 h 3762230"/>
              <a:gd name="connsiteX53" fmla="*/ 1145381 w 1935956"/>
              <a:gd name="connsiteY53" fmla="*/ 76511 h 3762230"/>
              <a:gd name="connsiteX54" fmla="*/ 1173956 w 1935956"/>
              <a:gd name="connsiteY54" fmla="*/ 90798 h 3762230"/>
              <a:gd name="connsiteX55" fmla="*/ 1183481 w 1935956"/>
              <a:gd name="connsiteY55" fmla="*/ 105086 h 3762230"/>
              <a:gd name="connsiteX56" fmla="*/ 1173956 w 1935956"/>
              <a:gd name="connsiteY56" fmla="*/ 71748 h 3762230"/>
              <a:gd name="connsiteX57" fmla="*/ 1164431 w 1935956"/>
              <a:gd name="connsiteY57" fmla="*/ 57461 h 3762230"/>
              <a:gd name="connsiteX58" fmla="*/ 1159668 w 1935956"/>
              <a:gd name="connsiteY58" fmla="*/ 43173 h 3762230"/>
              <a:gd name="connsiteX59" fmla="*/ 1150143 w 1935956"/>
              <a:gd name="connsiteY59" fmla="*/ 28886 h 3762230"/>
              <a:gd name="connsiteX60" fmla="*/ 1169193 w 1935956"/>
              <a:gd name="connsiteY60" fmla="*/ 38411 h 3762230"/>
              <a:gd name="connsiteX61" fmla="*/ 1183481 w 1935956"/>
              <a:gd name="connsiteY61" fmla="*/ 43173 h 3762230"/>
              <a:gd name="connsiteX62" fmla="*/ 1197768 w 1935956"/>
              <a:gd name="connsiteY62" fmla="*/ 43173 h 3762230"/>
              <a:gd name="connsiteX63" fmla="*/ 1183481 w 1935956"/>
              <a:gd name="connsiteY63" fmla="*/ 14598 h 3762230"/>
              <a:gd name="connsiteX64" fmla="*/ 1178718 w 1935956"/>
              <a:gd name="connsiteY64" fmla="*/ 311 h 3762230"/>
              <a:gd name="connsiteX65" fmla="*/ 1221581 w 1935956"/>
              <a:gd name="connsiteY65" fmla="*/ 19361 h 3762230"/>
              <a:gd name="connsiteX66" fmla="*/ 1231106 w 1935956"/>
              <a:gd name="connsiteY66" fmla="*/ 33648 h 3762230"/>
              <a:gd name="connsiteX67" fmla="*/ 1273968 w 1935956"/>
              <a:gd name="connsiteY67" fmla="*/ 62223 h 3762230"/>
              <a:gd name="connsiteX68" fmla="*/ 1293018 w 1935956"/>
              <a:gd name="connsiteY68" fmla="*/ 71748 h 3762230"/>
              <a:gd name="connsiteX69" fmla="*/ 1307306 w 1935956"/>
              <a:gd name="connsiteY69" fmla="*/ 86036 h 3762230"/>
              <a:gd name="connsiteX70" fmla="*/ 1321593 w 1935956"/>
              <a:gd name="connsiteY70" fmla="*/ 90798 h 3762230"/>
              <a:gd name="connsiteX71" fmla="*/ 1364456 w 1935956"/>
              <a:gd name="connsiteY71" fmla="*/ 105086 h 3762230"/>
              <a:gd name="connsiteX72" fmla="*/ 1383506 w 1935956"/>
              <a:gd name="connsiteY72" fmla="*/ 114611 h 3762230"/>
              <a:gd name="connsiteX73" fmla="*/ 1402556 w 1935956"/>
              <a:gd name="connsiteY73" fmla="*/ 143186 h 3762230"/>
              <a:gd name="connsiteX74" fmla="*/ 1445418 w 1935956"/>
              <a:gd name="connsiteY74" fmla="*/ 176523 h 3762230"/>
              <a:gd name="connsiteX75" fmla="*/ 1464468 w 1935956"/>
              <a:gd name="connsiteY75" fmla="*/ 205098 h 3762230"/>
              <a:gd name="connsiteX76" fmla="*/ 1507331 w 1935956"/>
              <a:gd name="connsiteY76" fmla="*/ 252723 h 3762230"/>
              <a:gd name="connsiteX77" fmla="*/ 1526381 w 1935956"/>
              <a:gd name="connsiteY77" fmla="*/ 281298 h 3762230"/>
              <a:gd name="connsiteX78" fmla="*/ 1531143 w 1935956"/>
              <a:gd name="connsiteY78" fmla="*/ 300348 h 3762230"/>
              <a:gd name="connsiteX79" fmla="*/ 1554956 w 1935956"/>
              <a:gd name="connsiteY79" fmla="*/ 343211 h 3762230"/>
              <a:gd name="connsiteX80" fmla="*/ 1583531 w 1935956"/>
              <a:gd name="connsiteY80" fmla="*/ 362261 h 3762230"/>
              <a:gd name="connsiteX81" fmla="*/ 1621631 w 1935956"/>
              <a:gd name="connsiteY81" fmla="*/ 371786 h 3762230"/>
              <a:gd name="connsiteX82" fmla="*/ 1631156 w 1935956"/>
              <a:gd name="connsiteY82" fmla="*/ 386073 h 3762230"/>
              <a:gd name="connsiteX83" fmla="*/ 1654968 w 1935956"/>
              <a:gd name="connsiteY83" fmla="*/ 414648 h 3762230"/>
              <a:gd name="connsiteX84" fmla="*/ 1664493 w 1935956"/>
              <a:gd name="connsiteY84" fmla="*/ 443223 h 3762230"/>
              <a:gd name="connsiteX85" fmla="*/ 1669256 w 1935956"/>
              <a:gd name="connsiteY85" fmla="*/ 457511 h 3762230"/>
              <a:gd name="connsiteX86" fmla="*/ 1678781 w 1935956"/>
              <a:gd name="connsiteY86" fmla="*/ 476561 h 3762230"/>
              <a:gd name="connsiteX87" fmla="*/ 1707356 w 1935956"/>
              <a:gd name="connsiteY87" fmla="*/ 519423 h 3762230"/>
              <a:gd name="connsiteX88" fmla="*/ 1716881 w 1935956"/>
              <a:gd name="connsiteY88" fmla="*/ 533711 h 3762230"/>
              <a:gd name="connsiteX89" fmla="*/ 1721643 w 1935956"/>
              <a:gd name="connsiteY89" fmla="*/ 547998 h 3762230"/>
              <a:gd name="connsiteX90" fmla="*/ 1735931 w 1935956"/>
              <a:gd name="connsiteY90" fmla="*/ 557523 h 3762230"/>
              <a:gd name="connsiteX91" fmla="*/ 1788318 w 1935956"/>
              <a:gd name="connsiteY91" fmla="*/ 581336 h 3762230"/>
              <a:gd name="connsiteX92" fmla="*/ 1807368 w 1935956"/>
              <a:gd name="connsiteY92" fmla="*/ 590861 h 3762230"/>
              <a:gd name="connsiteX93" fmla="*/ 1835943 w 1935956"/>
              <a:gd name="connsiteY93" fmla="*/ 600386 h 3762230"/>
              <a:gd name="connsiteX94" fmla="*/ 1878806 w 1935956"/>
              <a:gd name="connsiteY94" fmla="*/ 595623 h 3762230"/>
              <a:gd name="connsiteX95" fmla="*/ 1893093 w 1935956"/>
              <a:gd name="connsiteY95" fmla="*/ 590861 h 3762230"/>
              <a:gd name="connsiteX96" fmla="*/ 1902618 w 1935956"/>
              <a:gd name="connsiteY96" fmla="*/ 576573 h 3762230"/>
              <a:gd name="connsiteX97" fmla="*/ 1921668 w 1935956"/>
              <a:gd name="connsiteY97" fmla="*/ 571811 h 3762230"/>
              <a:gd name="connsiteX98" fmla="*/ 1935956 w 1935956"/>
              <a:gd name="connsiteY98" fmla="*/ 567048 h 3762230"/>
              <a:gd name="connsiteX99" fmla="*/ 1926431 w 1935956"/>
              <a:gd name="connsiteY99" fmla="*/ 705161 h 3762230"/>
              <a:gd name="connsiteX100" fmla="*/ 1921668 w 1935956"/>
              <a:gd name="connsiteY100" fmla="*/ 719448 h 3762230"/>
              <a:gd name="connsiteX101" fmla="*/ 1902618 w 1935956"/>
              <a:gd name="connsiteY101" fmla="*/ 748023 h 3762230"/>
              <a:gd name="connsiteX102" fmla="*/ 1883568 w 1935956"/>
              <a:gd name="connsiteY102" fmla="*/ 786123 h 3762230"/>
              <a:gd name="connsiteX103" fmla="*/ 1874043 w 1935956"/>
              <a:gd name="connsiteY103" fmla="*/ 824223 h 3762230"/>
              <a:gd name="connsiteX104" fmla="*/ 1864518 w 1935956"/>
              <a:gd name="connsiteY104" fmla="*/ 909948 h 3762230"/>
              <a:gd name="connsiteX105" fmla="*/ 1854993 w 1935956"/>
              <a:gd name="connsiteY105" fmla="*/ 1014723 h 3762230"/>
              <a:gd name="connsiteX106" fmla="*/ 1845468 w 1935956"/>
              <a:gd name="connsiteY106" fmla="*/ 1090923 h 3762230"/>
              <a:gd name="connsiteX107" fmla="*/ 1831181 w 1935956"/>
              <a:gd name="connsiteY107" fmla="*/ 1119498 h 3762230"/>
              <a:gd name="connsiteX108" fmla="*/ 1816893 w 1935956"/>
              <a:gd name="connsiteY108" fmla="*/ 1148073 h 3762230"/>
              <a:gd name="connsiteX109" fmla="*/ 1812131 w 1935956"/>
              <a:gd name="connsiteY109" fmla="*/ 1162361 h 3762230"/>
              <a:gd name="connsiteX110" fmla="*/ 1754981 w 1935956"/>
              <a:gd name="connsiteY110" fmla="*/ 1148073 h 3762230"/>
              <a:gd name="connsiteX111" fmla="*/ 1731168 w 1935956"/>
              <a:gd name="connsiteY111" fmla="*/ 1143311 h 3762230"/>
              <a:gd name="connsiteX112" fmla="*/ 1702593 w 1935956"/>
              <a:gd name="connsiteY112" fmla="*/ 1133786 h 3762230"/>
              <a:gd name="connsiteX113" fmla="*/ 1640681 w 1935956"/>
              <a:gd name="connsiteY113" fmla="*/ 1138548 h 3762230"/>
              <a:gd name="connsiteX114" fmla="*/ 1631156 w 1935956"/>
              <a:gd name="connsiteY114" fmla="*/ 1167123 h 3762230"/>
              <a:gd name="connsiteX115" fmla="*/ 1621631 w 1935956"/>
              <a:gd name="connsiteY115" fmla="*/ 1186173 h 3762230"/>
              <a:gd name="connsiteX116" fmla="*/ 1612106 w 1935956"/>
              <a:gd name="connsiteY116" fmla="*/ 1214748 h 3762230"/>
              <a:gd name="connsiteX117" fmla="*/ 1607343 w 1935956"/>
              <a:gd name="connsiteY117" fmla="*/ 1281423 h 3762230"/>
              <a:gd name="connsiteX118" fmla="*/ 1593056 w 1935956"/>
              <a:gd name="connsiteY118" fmla="*/ 1300473 h 3762230"/>
              <a:gd name="connsiteX119" fmla="*/ 1607343 w 1935956"/>
              <a:gd name="connsiteY119" fmla="*/ 1333811 h 3762230"/>
              <a:gd name="connsiteX120" fmla="*/ 1616868 w 1935956"/>
              <a:gd name="connsiteY120" fmla="*/ 1348098 h 3762230"/>
              <a:gd name="connsiteX121" fmla="*/ 1626393 w 1935956"/>
              <a:gd name="connsiteY121" fmla="*/ 1381436 h 3762230"/>
              <a:gd name="connsiteX122" fmla="*/ 1635918 w 1935956"/>
              <a:gd name="connsiteY122" fmla="*/ 1400486 h 3762230"/>
              <a:gd name="connsiteX123" fmla="*/ 1640681 w 1935956"/>
              <a:gd name="connsiteY123" fmla="*/ 1467161 h 3762230"/>
              <a:gd name="connsiteX124" fmla="*/ 1645443 w 1935956"/>
              <a:gd name="connsiteY124" fmla="*/ 1486211 h 3762230"/>
              <a:gd name="connsiteX125" fmla="*/ 1650206 w 1935956"/>
              <a:gd name="connsiteY125" fmla="*/ 1510023 h 3762230"/>
              <a:gd name="connsiteX126" fmla="*/ 1645443 w 1935956"/>
              <a:gd name="connsiteY126" fmla="*/ 1557648 h 3762230"/>
              <a:gd name="connsiteX127" fmla="*/ 1626393 w 1935956"/>
              <a:gd name="connsiteY127" fmla="*/ 1605273 h 3762230"/>
              <a:gd name="connsiteX128" fmla="*/ 1621631 w 1935956"/>
              <a:gd name="connsiteY128" fmla="*/ 1676711 h 3762230"/>
              <a:gd name="connsiteX129" fmla="*/ 1612106 w 1935956"/>
              <a:gd name="connsiteY129" fmla="*/ 1710048 h 3762230"/>
              <a:gd name="connsiteX130" fmla="*/ 1602581 w 1935956"/>
              <a:gd name="connsiteY130" fmla="*/ 1748148 h 3762230"/>
              <a:gd name="connsiteX131" fmla="*/ 1607343 w 1935956"/>
              <a:gd name="connsiteY131" fmla="*/ 1833873 h 3762230"/>
              <a:gd name="connsiteX132" fmla="*/ 1616868 w 1935956"/>
              <a:gd name="connsiteY132" fmla="*/ 1867211 h 3762230"/>
              <a:gd name="connsiteX133" fmla="*/ 1621631 w 1935956"/>
              <a:gd name="connsiteY133" fmla="*/ 1886261 h 3762230"/>
              <a:gd name="connsiteX134" fmla="*/ 1635918 w 1935956"/>
              <a:gd name="connsiteY134" fmla="*/ 1933886 h 3762230"/>
              <a:gd name="connsiteX135" fmla="*/ 1640681 w 1935956"/>
              <a:gd name="connsiteY135" fmla="*/ 2124386 h 3762230"/>
              <a:gd name="connsiteX136" fmla="*/ 1650206 w 1935956"/>
              <a:gd name="connsiteY136" fmla="*/ 2186298 h 3762230"/>
              <a:gd name="connsiteX137" fmla="*/ 1659731 w 1935956"/>
              <a:gd name="connsiteY137" fmla="*/ 2200586 h 3762230"/>
              <a:gd name="connsiteX138" fmla="*/ 1664493 w 1935956"/>
              <a:gd name="connsiteY138" fmla="*/ 2214873 h 3762230"/>
              <a:gd name="connsiteX139" fmla="*/ 1674018 w 1935956"/>
              <a:gd name="connsiteY139" fmla="*/ 2233923 h 3762230"/>
              <a:gd name="connsiteX140" fmla="*/ 1688306 w 1935956"/>
              <a:gd name="connsiteY140" fmla="*/ 2276786 h 3762230"/>
              <a:gd name="connsiteX141" fmla="*/ 1681162 w 1935956"/>
              <a:gd name="connsiteY141" fmla="*/ 2364892 h 3762230"/>
              <a:gd name="connsiteX142" fmla="*/ 1619250 w 1935956"/>
              <a:gd name="connsiteY142" fmla="*/ 2422042 h 3762230"/>
              <a:gd name="connsiteX143" fmla="*/ 1516856 w 1935956"/>
              <a:gd name="connsiteY143" fmla="*/ 2464906 h 3762230"/>
              <a:gd name="connsiteX144" fmla="*/ 1469230 w 1935956"/>
              <a:gd name="connsiteY144" fmla="*/ 2555392 h 3762230"/>
              <a:gd name="connsiteX145" fmla="*/ 1478755 w 1935956"/>
              <a:gd name="connsiteY145" fmla="*/ 2610161 h 3762230"/>
              <a:gd name="connsiteX146" fmla="*/ 1459705 w 1935956"/>
              <a:gd name="connsiteY146" fmla="*/ 2662548 h 3762230"/>
              <a:gd name="connsiteX147" fmla="*/ 1488281 w 1935956"/>
              <a:gd name="connsiteY147" fmla="*/ 2743510 h 3762230"/>
              <a:gd name="connsiteX148" fmla="*/ 1581149 w 1935956"/>
              <a:gd name="connsiteY148" fmla="*/ 2750652 h 3762230"/>
              <a:gd name="connsiteX149" fmla="*/ 1609724 w 1935956"/>
              <a:gd name="connsiteY149" fmla="*/ 2803040 h 3762230"/>
              <a:gd name="connsiteX150" fmla="*/ 1593055 w 1935956"/>
              <a:gd name="connsiteY150" fmla="*/ 2855426 h 3762230"/>
              <a:gd name="connsiteX151" fmla="*/ 1635918 w 1935956"/>
              <a:gd name="connsiteY151" fmla="*/ 2872095 h 3762230"/>
              <a:gd name="connsiteX152" fmla="*/ 1650206 w 1935956"/>
              <a:gd name="connsiteY152" fmla="*/ 2922101 h 3762230"/>
              <a:gd name="connsiteX153" fmla="*/ 1631156 w 1935956"/>
              <a:gd name="connsiteY153" fmla="*/ 2945912 h 3762230"/>
              <a:gd name="connsiteX154" fmla="*/ 1671637 w 1935956"/>
              <a:gd name="connsiteY154" fmla="*/ 2962581 h 3762230"/>
              <a:gd name="connsiteX155" fmla="*/ 1693068 w 1935956"/>
              <a:gd name="connsiteY155" fmla="*/ 3017349 h 3762230"/>
              <a:gd name="connsiteX156" fmla="*/ 1669255 w 1935956"/>
              <a:gd name="connsiteY156" fmla="*/ 3026874 h 3762230"/>
              <a:gd name="connsiteX157" fmla="*/ 1643062 w 1935956"/>
              <a:gd name="connsiteY157" fmla="*/ 3010204 h 3762230"/>
              <a:gd name="connsiteX158" fmla="*/ 1376362 w 1935956"/>
              <a:gd name="connsiteY158" fmla="*/ 3060210 h 3762230"/>
              <a:gd name="connsiteX159" fmla="*/ 1383506 w 1935956"/>
              <a:gd name="connsiteY159" fmla="*/ 3095929 h 3762230"/>
              <a:gd name="connsiteX160" fmla="*/ 1321593 w 1935956"/>
              <a:gd name="connsiteY160" fmla="*/ 3103072 h 3762230"/>
              <a:gd name="connsiteX161" fmla="*/ 1343024 w 1935956"/>
              <a:gd name="connsiteY161" fmla="*/ 3222133 h 3762230"/>
              <a:gd name="connsiteX162" fmla="*/ 1309687 w 1935956"/>
              <a:gd name="connsiteY162" fmla="*/ 3286427 h 3762230"/>
              <a:gd name="connsiteX163" fmla="*/ 1335881 w 1935956"/>
              <a:gd name="connsiteY163" fmla="*/ 3376914 h 3762230"/>
              <a:gd name="connsiteX164" fmla="*/ 1319212 w 1935956"/>
              <a:gd name="connsiteY164" fmla="*/ 3412631 h 3762230"/>
              <a:gd name="connsiteX165" fmla="*/ 1354931 w 1935956"/>
              <a:gd name="connsiteY165" fmla="*/ 3498356 h 3762230"/>
              <a:gd name="connsiteX166" fmla="*/ 1328736 w 1935956"/>
              <a:gd name="connsiteY166" fmla="*/ 3574555 h 3762230"/>
              <a:gd name="connsiteX167" fmla="*/ 1259679 w 1935956"/>
              <a:gd name="connsiteY167" fmla="*/ 3648375 h 3762230"/>
              <a:gd name="connsiteX168" fmla="*/ 1166811 w 1935956"/>
              <a:gd name="connsiteY168" fmla="*/ 3638849 h 3762230"/>
              <a:gd name="connsiteX169" fmla="*/ 895349 w 1935956"/>
              <a:gd name="connsiteY169" fmla="*/ 3753148 h 3762230"/>
              <a:gd name="connsiteX170" fmla="*/ 771524 w 1935956"/>
              <a:gd name="connsiteY170" fmla="*/ 3755529 h 3762230"/>
              <a:gd name="connsiteX171" fmla="*/ 542925 w 1935956"/>
              <a:gd name="connsiteY171" fmla="*/ 3610273 h 3762230"/>
              <a:gd name="connsiteX172" fmla="*/ 504824 w 1935956"/>
              <a:gd name="connsiteY172" fmla="*/ 3522166 h 3762230"/>
              <a:gd name="connsiteX173" fmla="*/ 450055 w 1935956"/>
              <a:gd name="connsiteY173" fmla="*/ 3467398 h 3762230"/>
              <a:gd name="connsiteX174" fmla="*/ 452437 w 1935956"/>
              <a:gd name="connsiteY174" fmla="*/ 3436441 h 3762230"/>
              <a:gd name="connsiteX175" fmla="*/ 319087 w 1935956"/>
              <a:gd name="connsiteY175" fmla="*/ 3376909 h 3762230"/>
              <a:gd name="connsiteX176" fmla="*/ 297657 w 1935956"/>
              <a:gd name="connsiteY176" fmla="*/ 3288803 h 3762230"/>
              <a:gd name="connsiteX177" fmla="*/ 214313 w 1935956"/>
              <a:gd name="connsiteY177" fmla="*/ 3143548 h 3762230"/>
              <a:gd name="connsiteX178" fmla="*/ 228601 w 1935956"/>
              <a:gd name="connsiteY178" fmla="*/ 3017341 h 3762230"/>
              <a:gd name="connsiteX179" fmla="*/ 176213 w 1935956"/>
              <a:gd name="connsiteY179" fmla="*/ 2933997 h 3762230"/>
              <a:gd name="connsiteX180" fmla="*/ 88107 w 1935956"/>
              <a:gd name="connsiteY180" fmla="*/ 2898279 h 3762230"/>
              <a:gd name="connsiteX181" fmla="*/ 0 w 1935956"/>
              <a:gd name="connsiteY181" fmla="*/ 2869704 h 3762230"/>
              <a:gd name="connsiteX0" fmla="*/ 416718 w 1935956"/>
              <a:gd name="connsiteY0" fmla="*/ 1524311 h 3762230"/>
              <a:gd name="connsiteX1" fmla="*/ 440531 w 1935956"/>
              <a:gd name="connsiteY1" fmla="*/ 1486211 h 3762230"/>
              <a:gd name="connsiteX2" fmla="*/ 445293 w 1935956"/>
              <a:gd name="connsiteY2" fmla="*/ 1471923 h 3762230"/>
              <a:gd name="connsiteX3" fmla="*/ 464343 w 1935956"/>
              <a:gd name="connsiteY3" fmla="*/ 1438586 h 3762230"/>
              <a:gd name="connsiteX4" fmla="*/ 478631 w 1935956"/>
              <a:gd name="connsiteY4" fmla="*/ 1424298 h 3762230"/>
              <a:gd name="connsiteX5" fmla="*/ 497681 w 1935956"/>
              <a:gd name="connsiteY5" fmla="*/ 1395723 h 3762230"/>
              <a:gd name="connsiteX6" fmla="*/ 502443 w 1935956"/>
              <a:gd name="connsiteY6" fmla="*/ 1371911 h 3762230"/>
              <a:gd name="connsiteX7" fmla="*/ 535781 w 1935956"/>
              <a:gd name="connsiteY7" fmla="*/ 1338573 h 3762230"/>
              <a:gd name="connsiteX8" fmla="*/ 564356 w 1935956"/>
              <a:gd name="connsiteY8" fmla="*/ 1333811 h 3762230"/>
              <a:gd name="connsiteX9" fmla="*/ 573881 w 1935956"/>
              <a:gd name="connsiteY9" fmla="*/ 1305236 h 3762230"/>
              <a:gd name="connsiteX10" fmla="*/ 583406 w 1935956"/>
              <a:gd name="connsiteY10" fmla="*/ 1252848 h 3762230"/>
              <a:gd name="connsiteX11" fmla="*/ 573881 w 1935956"/>
              <a:gd name="connsiteY11" fmla="*/ 1176648 h 3762230"/>
              <a:gd name="connsiteX12" fmla="*/ 564356 w 1935956"/>
              <a:gd name="connsiteY12" fmla="*/ 1148073 h 3762230"/>
              <a:gd name="connsiteX13" fmla="*/ 559593 w 1935956"/>
              <a:gd name="connsiteY13" fmla="*/ 1114736 h 3762230"/>
              <a:gd name="connsiteX14" fmla="*/ 550068 w 1935956"/>
              <a:gd name="connsiteY14" fmla="*/ 1095686 h 3762230"/>
              <a:gd name="connsiteX15" fmla="*/ 545306 w 1935956"/>
              <a:gd name="connsiteY15" fmla="*/ 1081398 h 3762230"/>
              <a:gd name="connsiteX16" fmla="*/ 550068 w 1935956"/>
              <a:gd name="connsiteY16" fmla="*/ 986148 h 3762230"/>
              <a:gd name="connsiteX17" fmla="*/ 554831 w 1935956"/>
              <a:gd name="connsiteY17" fmla="*/ 971861 h 3762230"/>
              <a:gd name="connsiteX18" fmla="*/ 564356 w 1935956"/>
              <a:gd name="connsiteY18" fmla="*/ 957573 h 3762230"/>
              <a:gd name="connsiteX19" fmla="*/ 578643 w 1935956"/>
              <a:gd name="connsiteY19" fmla="*/ 943286 h 3762230"/>
              <a:gd name="connsiteX20" fmla="*/ 592931 w 1935956"/>
              <a:gd name="connsiteY20" fmla="*/ 900423 h 3762230"/>
              <a:gd name="connsiteX21" fmla="*/ 597693 w 1935956"/>
              <a:gd name="connsiteY21" fmla="*/ 886136 h 3762230"/>
              <a:gd name="connsiteX22" fmla="*/ 607218 w 1935956"/>
              <a:gd name="connsiteY22" fmla="*/ 867086 h 3762230"/>
              <a:gd name="connsiteX23" fmla="*/ 621506 w 1935956"/>
              <a:gd name="connsiteY23" fmla="*/ 814698 h 3762230"/>
              <a:gd name="connsiteX24" fmla="*/ 631031 w 1935956"/>
              <a:gd name="connsiteY24" fmla="*/ 781361 h 3762230"/>
              <a:gd name="connsiteX25" fmla="*/ 640556 w 1935956"/>
              <a:gd name="connsiteY25" fmla="*/ 767073 h 3762230"/>
              <a:gd name="connsiteX26" fmla="*/ 659606 w 1935956"/>
              <a:gd name="connsiteY26" fmla="*/ 733736 h 3762230"/>
              <a:gd name="connsiteX27" fmla="*/ 697706 w 1935956"/>
              <a:gd name="connsiteY27" fmla="*/ 714686 h 3762230"/>
              <a:gd name="connsiteX28" fmla="*/ 716756 w 1935956"/>
              <a:gd name="connsiteY28" fmla="*/ 705161 h 3762230"/>
              <a:gd name="connsiteX29" fmla="*/ 731043 w 1935956"/>
              <a:gd name="connsiteY29" fmla="*/ 690873 h 3762230"/>
              <a:gd name="connsiteX30" fmla="*/ 745331 w 1935956"/>
              <a:gd name="connsiteY30" fmla="*/ 681348 h 3762230"/>
              <a:gd name="connsiteX31" fmla="*/ 750093 w 1935956"/>
              <a:gd name="connsiteY31" fmla="*/ 667061 h 3762230"/>
              <a:gd name="connsiteX32" fmla="*/ 764381 w 1935956"/>
              <a:gd name="connsiteY32" fmla="*/ 652773 h 3762230"/>
              <a:gd name="connsiteX33" fmla="*/ 773906 w 1935956"/>
              <a:gd name="connsiteY33" fmla="*/ 638486 h 3762230"/>
              <a:gd name="connsiteX34" fmla="*/ 802481 w 1935956"/>
              <a:gd name="connsiteY34" fmla="*/ 614673 h 3762230"/>
              <a:gd name="connsiteX35" fmla="*/ 812006 w 1935956"/>
              <a:gd name="connsiteY35" fmla="*/ 600386 h 3762230"/>
              <a:gd name="connsiteX36" fmla="*/ 826293 w 1935956"/>
              <a:gd name="connsiteY36" fmla="*/ 581336 h 3762230"/>
              <a:gd name="connsiteX37" fmla="*/ 850106 w 1935956"/>
              <a:gd name="connsiteY37" fmla="*/ 552761 h 3762230"/>
              <a:gd name="connsiteX38" fmla="*/ 869156 w 1935956"/>
              <a:gd name="connsiteY38" fmla="*/ 543236 h 3762230"/>
              <a:gd name="connsiteX39" fmla="*/ 897731 w 1935956"/>
              <a:gd name="connsiteY39" fmla="*/ 509898 h 3762230"/>
              <a:gd name="connsiteX40" fmla="*/ 931068 w 1935956"/>
              <a:gd name="connsiteY40" fmla="*/ 471798 h 3762230"/>
              <a:gd name="connsiteX41" fmla="*/ 973931 w 1935956"/>
              <a:gd name="connsiteY41" fmla="*/ 428936 h 3762230"/>
              <a:gd name="connsiteX42" fmla="*/ 1007268 w 1935956"/>
              <a:gd name="connsiteY42" fmla="*/ 395598 h 3762230"/>
              <a:gd name="connsiteX43" fmla="*/ 1026318 w 1935956"/>
              <a:gd name="connsiteY43" fmla="*/ 333686 h 3762230"/>
              <a:gd name="connsiteX44" fmla="*/ 1045368 w 1935956"/>
              <a:gd name="connsiteY44" fmla="*/ 305111 h 3762230"/>
              <a:gd name="connsiteX45" fmla="*/ 1069181 w 1935956"/>
              <a:gd name="connsiteY45" fmla="*/ 271773 h 3762230"/>
              <a:gd name="connsiteX46" fmla="*/ 1092993 w 1935956"/>
              <a:gd name="connsiteY46" fmla="*/ 243198 h 3762230"/>
              <a:gd name="connsiteX47" fmla="*/ 1107281 w 1935956"/>
              <a:gd name="connsiteY47" fmla="*/ 209861 h 3762230"/>
              <a:gd name="connsiteX48" fmla="*/ 1116806 w 1935956"/>
              <a:gd name="connsiteY48" fmla="*/ 181286 h 3762230"/>
              <a:gd name="connsiteX49" fmla="*/ 1131093 w 1935956"/>
              <a:gd name="connsiteY49" fmla="*/ 157473 h 3762230"/>
              <a:gd name="connsiteX50" fmla="*/ 1159668 w 1935956"/>
              <a:gd name="connsiteY50" fmla="*/ 133661 h 3762230"/>
              <a:gd name="connsiteX51" fmla="*/ 1164431 w 1935956"/>
              <a:gd name="connsiteY51" fmla="*/ 119373 h 3762230"/>
              <a:gd name="connsiteX52" fmla="*/ 1150143 w 1935956"/>
              <a:gd name="connsiteY52" fmla="*/ 90798 h 3762230"/>
              <a:gd name="connsiteX53" fmla="*/ 1145381 w 1935956"/>
              <a:gd name="connsiteY53" fmla="*/ 76511 h 3762230"/>
              <a:gd name="connsiteX54" fmla="*/ 1173956 w 1935956"/>
              <a:gd name="connsiteY54" fmla="*/ 90798 h 3762230"/>
              <a:gd name="connsiteX55" fmla="*/ 1183481 w 1935956"/>
              <a:gd name="connsiteY55" fmla="*/ 105086 h 3762230"/>
              <a:gd name="connsiteX56" fmla="*/ 1173956 w 1935956"/>
              <a:gd name="connsiteY56" fmla="*/ 71748 h 3762230"/>
              <a:gd name="connsiteX57" fmla="*/ 1164431 w 1935956"/>
              <a:gd name="connsiteY57" fmla="*/ 57461 h 3762230"/>
              <a:gd name="connsiteX58" fmla="*/ 1159668 w 1935956"/>
              <a:gd name="connsiteY58" fmla="*/ 43173 h 3762230"/>
              <a:gd name="connsiteX59" fmla="*/ 1150143 w 1935956"/>
              <a:gd name="connsiteY59" fmla="*/ 28886 h 3762230"/>
              <a:gd name="connsiteX60" fmla="*/ 1169193 w 1935956"/>
              <a:gd name="connsiteY60" fmla="*/ 38411 h 3762230"/>
              <a:gd name="connsiteX61" fmla="*/ 1183481 w 1935956"/>
              <a:gd name="connsiteY61" fmla="*/ 43173 h 3762230"/>
              <a:gd name="connsiteX62" fmla="*/ 1197768 w 1935956"/>
              <a:gd name="connsiteY62" fmla="*/ 43173 h 3762230"/>
              <a:gd name="connsiteX63" fmla="*/ 1183481 w 1935956"/>
              <a:gd name="connsiteY63" fmla="*/ 14598 h 3762230"/>
              <a:gd name="connsiteX64" fmla="*/ 1178718 w 1935956"/>
              <a:gd name="connsiteY64" fmla="*/ 311 h 3762230"/>
              <a:gd name="connsiteX65" fmla="*/ 1221581 w 1935956"/>
              <a:gd name="connsiteY65" fmla="*/ 19361 h 3762230"/>
              <a:gd name="connsiteX66" fmla="*/ 1231106 w 1935956"/>
              <a:gd name="connsiteY66" fmla="*/ 33648 h 3762230"/>
              <a:gd name="connsiteX67" fmla="*/ 1273968 w 1935956"/>
              <a:gd name="connsiteY67" fmla="*/ 62223 h 3762230"/>
              <a:gd name="connsiteX68" fmla="*/ 1293018 w 1935956"/>
              <a:gd name="connsiteY68" fmla="*/ 71748 h 3762230"/>
              <a:gd name="connsiteX69" fmla="*/ 1307306 w 1935956"/>
              <a:gd name="connsiteY69" fmla="*/ 86036 h 3762230"/>
              <a:gd name="connsiteX70" fmla="*/ 1321593 w 1935956"/>
              <a:gd name="connsiteY70" fmla="*/ 90798 h 3762230"/>
              <a:gd name="connsiteX71" fmla="*/ 1364456 w 1935956"/>
              <a:gd name="connsiteY71" fmla="*/ 105086 h 3762230"/>
              <a:gd name="connsiteX72" fmla="*/ 1383506 w 1935956"/>
              <a:gd name="connsiteY72" fmla="*/ 114611 h 3762230"/>
              <a:gd name="connsiteX73" fmla="*/ 1402556 w 1935956"/>
              <a:gd name="connsiteY73" fmla="*/ 143186 h 3762230"/>
              <a:gd name="connsiteX74" fmla="*/ 1445418 w 1935956"/>
              <a:gd name="connsiteY74" fmla="*/ 176523 h 3762230"/>
              <a:gd name="connsiteX75" fmla="*/ 1464468 w 1935956"/>
              <a:gd name="connsiteY75" fmla="*/ 205098 h 3762230"/>
              <a:gd name="connsiteX76" fmla="*/ 1507331 w 1935956"/>
              <a:gd name="connsiteY76" fmla="*/ 252723 h 3762230"/>
              <a:gd name="connsiteX77" fmla="*/ 1526381 w 1935956"/>
              <a:gd name="connsiteY77" fmla="*/ 281298 h 3762230"/>
              <a:gd name="connsiteX78" fmla="*/ 1531143 w 1935956"/>
              <a:gd name="connsiteY78" fmla="*/ 300348 h 3762230"/>
              <a:gd name="connsiteX79" fmla="*/ 1554956 w 1935956"/>
              <a:gd name="connsiteY79" fmla="*/ 343211 h 3762230"/>
              <a:gd name="connsiteX80" fmla="*/ 1583531 w 1935956"/>
              <a:gd name="connsiteY80" fmla="*/ 362261 h 3762230"/>
              <a:gd name="connsiteX81" fmla="*/ 1621631 w 1935956"/>
              <a:gd name="connsiteY81" fmla="*/ 371786 h 3762230"/>
              <a:gd name="connsiteX82" fmla="*/ 1631156 w 1935956"/>
              <a:gd name="connsiteY82" fmla="*/ 386073 h 3762230"/>
              <a:gd name="connsiteX83" fmla="*/ 1654968 w 1935956"/>
              <a:gd name="connsiteY83" fmla="*/ 414648 h 3762230"/>
              <a:gd name="connsiteX84" fmla="*/ 1664493 w 1935956"/>
              <a:gd name="connsiteY84" fmla="*/ 443223 h 3762230"/>
              <a:gd name="connsiteX85" fmla="*/ 1669256 w 1935956"/>
              <a:gd name="connsiteY85" fmla="*/ 457511 h 3762230"/>
              <a:gd name="connsiteX86" fmla="*/ 1678781 w 1935956"/>
              <a:gd name="connsiteY86" fmla="*/ 476561 h 3762230"/>
              <a:gd name="connsiteX87" fmla="*/ 1707356 w 1935956"/>
              <a:gd name="connsiteY87" fmla="*/ 519423 h 3762230"/>
              <a:gd name="connsiteX88" fmla="*/ 1716881 w 1935956"/>
              <a:gd name="connsiteY88" fmla="*/ 533711 h 3762230"/>
              <a:gd name="connsiteX89" fmla="*/ 1721643 w 1935956"/>
              <a:gd name="connsiteY89" fmla="*/ 547998 h 3762230"/>
              <a:gd name="connsiteX90" fmla="*/ 1735931 w 1935956"/>
              <a:gd name="connsiteY90" fmla="*/ 557523 h 3762230"/>
              <a:gd name="connsiteX91" fmla="*/ 1788318 w 1935956"/>
              <a:gd name="connsiteY91" fmla="*/ 581336 h 3762230"/>
              <a:gd name="connsiteX92" fmla="*/ 1807368 w 1935956"/>
              <a:gd name="connsiteY92" fmla="*/ 590861 h 3762230"/>
              <a:gd name="connsiteX93" fmla="*/ 1835943 w 1935956"/>
              <a:gd name="connsiteY93" fmla="*/ 600386 h 3762230"/>
              <a:gd name="connsiteX94" fmla="*/ 1878806 w 1935956"/>
              <a:gd name="connsiteY94" fmla="*/ 595623 h 3762230"/>
              <a:gd name="connsiteX95" fmla="*/ 1893093 w 1935956"/>
              <a:gd name="connsiteY95" fmla="*/ 590861 h 3762230"/>
              <a:gd name="connsiteX96" fmla="*/ 1902618 w 1935956"/>
              <a:gd name="connsiteY96" fmla="*/ 576573 h 3762230"/>
              <a:gd name="connsiteX97" fmla="*/ 1921668 w 1935956"/>
              <a:gd name="connsiteY97" fmla="*/ 571811 h 3762230"/>
              <a:gd name="connsiteX98" fmla="*/ 1935956 w 1935956"/>
              <a:gd name="connsiteY98" fmla="*/ 567048 h 3762230"/>
              <a:gd name="connsiteX99" fmla="*/ 1926431 w 1935956"/>
              <a:gd name="connsiteY99" fmla="*/ 705161 h 3762230"/>
              <a:gd name="connsiteX100" fmla="*/ 1921668 w 1935956"/>
              <a:gd name="connsiteY100" fmla="*/ 719448 h 3762230"/>
              <a:gd name="connsiteX101" fmla="*/ 1902618 w 1935956"/>
              <a:gd name="connsiteY101" fmla="*/ 748023 h 3762230"/>
              <a:gd name="connsiteX102" fmla="*/ 1883568 w 1935956"/>
              <a:gd name="connsiteY102" fmla="*/ 786123 h 3762230"/>
              <a:gd name="connsiteX103" fmla="*/ 1874043 w 1935956"/>
              <a:gd name="connsiteY103" fmla="*/ 824223 h 3762230"/>
              <a:gd name="connsiteX104" fmla="*/ 1864518 w 1935956"/>
              <a:gd name="connsiteY104" fmla="*/ 909948 h 3762230"/>
              <a:gd name="connsiteX105" fmla="*/ 1854993 w 1935956"/>
              <a:gd name="connsiteY105" fmla="*/ 1014723 h 3762230"/>
              <a:gd name="connsiteX106" fmla="*/ 1845468 w 1935956"/>
              <a:gd name="connsiteY106" fmla="*/ 1090923 h 3762230"/>
              <a:gd name="connsiteX107" fmla="*/ 1831181 w 1935956"/>
              <a:gd name="connsiteY107" fmla="*/ 1119498 h 3762230"/>
              <a:gd name="connsiteX108" fmla="*/ 1816893 w 1935956"/>
              <a:gd name="connsiteY108" fmla="*/ 1148073 h 3762230"/>
              <a:gd name="connsiteX109" fmla="*/ 1812131 w 1935956"/>
              <a:gd name="connsiteY109" fmla="*/ 1162361 h 3762230"/>
              <a:gd name="connsiteX110" fmla="*/ 1754981 w 1935956"/>
              <a:gd name="connsiteY110" fmla="*/ 1148073 h 3762230"/>
              <a:gd name="connsiteX111" fmla="*/ 1731168 w 1935956"/>
              <a:gd name="connsiteY111" fmla="*/ 1143311 h 3762230"/>
              <a:gd name="connsiteX112" fmla="*/ 1702593 w 1935956"/>
              <a:gd name="connsiteY112" fmla="*/ 1133786 h 3762230"/>
              <a:gd name="connsiteX113" fmla="*/ 1640681 w 1935956"/>
              <a:gd name="connsiteY113" fmla="*/ 1138548 h 3762230"/>
              <a:gd name="connsiteX114" fmla="*/ 1631156 w 1935956"/>
              <a:gd name="connsiteY114" fmla="*/ 1167123 h 3762230"/>
              <a:gd name="connsiteX115" fmla="*/ 1621631 w 1935956"/>
              <a:gd name="connsiteY115" fmla="*/ 1186173 h 3762230"/>
              <a:gd name="connsiteX116" fmla="*/ 1612106 w 1935956"/>
              <a:gd name="connsiteY116" fmla="*/ 1214748 h 3762230"/>
              <a:gd name="connsiteX117" fmla="*/ 1607343 w 1935956"/>
              <a:gd name="connsiteY117" fmla="*/ 1281423 h 3762230"/>
              <a:gd name="connsiteX118" fmla="*/ 1593056 w 1935956"/>
              <a:gd name="connsiteY118" fmla="*/ 1300473 h 3762230"/>
              <a:gd name="connsiteX119" fmla="*/ 1607343 w 1935956"/>
              <a:gd name="connsiteY119" fmla="*/ 1333811 h 3762230"/>
              <a:gd name="connsiteX120" fmla="*/ 1616868 w 1935956"/>
              <a:gd name="connsiteY120" fmla="*/ 1348098 h 3762230"/>
              <a:gd name="connsiteX121" fmla="*/ 1626393 w 1935956"/>
              <a:gd name="connsiteY121" fmla="*/ 1381436 h 3762230"/>
              <a:gd name="connsiteX122" fmla="*/ 1635918 w 1935956"/>
              <a:gd name="connsiteY122" fmla="*/ 1400486 h 3762230"/>
              <a:gd name="connsiteX123" fmla="*/ 1640681 w 1935956"/>
              <a:gd name="connsiteY123" fmla="*/ 1467161 h 3762230"/>
              <a:gd name="connsiteX124" fmla="*/ 1645443 w 1935956"/>
              <a:gd name="connsiteY124" fmla="*/ 1486211 h 3762230"/>
              <a:gd name="connsiteX125" fmla="*/ 1650206 w 1935956"/>
              <a:gd name="connsiteY125" fmla="*/ 1510023 h 3762230"/>
              <a:gd name="connsiteX126" fmla="*/ 1645443 w 1935956"/>
              <a:gd name="connsiteY126" fmla="*/ 1557648 h 3762230"/>
              <a:gd name="connsiteX127" fmla="*/ 1626393 w 1935956"/>
              <a:gd name="connsiteY127" fmla="*/ 1605273 h 3762230"/>
              <a:gd name="connsiteX128" fmla="*/ 1621631 w 1935956"/>
              <a:gd name="connsiteY128" fmla="*/ 1676711 h 3762230"/>
              <a:gd name="connsiteX129" fmla="*/ 1612106 w 1935956"/>
              <a:gd name="connsiteY129" fmla="*/ 1710048 h 3762230"/>
              <a:gd name="connsiteX130" fmla="*/ 1602581 w 1935956"/>
              <a:gd name="connsiteY130" fmla="*/ 1748148 h 3762230"/>
              <a:gd name="connsiteX131" fmla="*/ 1607343 w 1935956"/>
              <a:gd name="connsiteY131" fmla="*/ 1833873 h 3762230"/>
              <a:gd name="connsiteX132" fmla="*/ 1616868 w 1935956"/>
              <a:gd name="connsiteY132" fmla="*/ 1867211 h 3762230"/>
              <a:gd name="connsiteX133" fmla="*/ 1621631 w 1935956"/>
              <a:gd name="connsiteY133" fmla="*/ 1886261 h 3762230"/>
              <a:gd name="connsiteX134" fmla="*/ 1635918 w 1935956"/>
              <a:gd name="connsiteY134" fmla="*/ 1933886 h 3762230"/>
              <a:gd name="connsiteX135" fmla="*/ 1640681 w 1935956"/>
              <a:gd name="connsiteY135" fmla="*/ 2124386 h 3762230"/>
              <a:gd name="connsiteX136" fmla="*/ 1650206 w 1935956"/>
              <a:gd name="connsiteY136" fmla="*/ 2186298 h 3762230"/>
              <a:gd name="connsiteX137" fmla="*/ 1659731 w 1935956"/>
              <a:gd name="connsiteY137" fmla="*/ 2200586 h 3762230"/>
              <a:gd name="connsiteX138" fmla="*/ 1664493 w 1935956"/>
              <a:gd name="connsiteY138" fmla="*/ 2214873 h 3762230"/>
              <a:gd name="connsiteX139" fmla="*/ 1674018 w 1935956"/>
              <a:gd name="connsiteY139" fmla="*/ 2233923 h 3762230"/>
              <a:gd name="connsiteX140" fmla="*/ 1688306 w 1935956"/>
              <a:gd name="connsiteY140" fmla="*/ 2276786 h 3762230"/>
              <a:gd name="connsiteX141" fmla="*/ 1681162 w 1935956"/>
              <a:gd name="connsiteY141" fmla="*/ 2364892 h 3762230"/>
              <a:gd name="connsiteX142" fmla="*/ 1619250 w 1935956"/>
              <a:gd name="connsiteY142" fmla="*/ 2422042 h 3762230"/>
              <a:gd name="connsiteX143" fmla="*/ 1516856 w 1935956"/>
              <a:gd name="connsiteY143" fmla="*/ 2464906 h 3762230"/>
              <a:gd name="connsiteX144" fmla="*/ 1469230 w 1935956"/>
              <a:gd name="connsiteY144" fmla="*/ 2555392 h 3762230"/>
              <a:gd name="connsiteX145" fmla="*/ 1478755 w 1935956"/>
              <a:gd name="connsiteY145" fmla="*/ 2610161 h 3762230"/>
              <a:gd name="connsiteX146" fmla="*/ 1459705 w 1935956"/>
              <a:gd name="connsiteY146" fmla="*/ 2662548 h 3762230"/>
              <a:gd name="connsiteX147" fmla="*/ 1488281 w 1935956"/>
              <a:gd name="connsiteY147" fmla="*/ 2743510 h 3762230"/>
              <a:gd name="connsiteX148" fmla="*/ 1581149 w 1935956"/>
              <a:gd name="connsiteY148" fmla="*/ 2750652 h 3762230"/>
              <a:gd name="connsiteX149" fmla="*/ 1609724 w 1935956"/>
              <a:gd name="connsiteY149" fmla="*/ 2803040 h 3762230"/>
              <a:gd name="connsiteX150" fmla="*/ 1593055 w 1935956"/>
              <a:gd name="connsiteY150" fmla="*/ 2855426 h 3762230"/>
              <a:gd name="connsiteX151" fmla="*/ 1635918 w 1935956"/>
              <a:gd name="connsiteY151" fmla="*/ 2872095 h 3762230"/>
              <a:gd name="connsiteX152" fmla="*/ 1650206 w 1935956"/>
              <a:gd name="connsiteY152" fmla="*/ 2922101 h 3762230"/>
              <a:gd name="connsiteX153" fmla="*/ 1631156 w 1935956"/>
              <a:gd name="connsiteY153" fmla="*/ 2945912 h 3762230"/>
              <a:gd name="connsiteX154" fmla="*/ 1671637 w 1935956"/>
              <a:gd name="connsiteY154" fmla="*/ 2962581 h 3762230"/>
              <a:gd name="connsiteX155" fmla="*/ 1693068 w 1935956"/>
              <a:gd name="connsiteY155" fmla="*/ 3017349 h 3762230"/>
              <a:gd name="connsiteX156" fmla="*/ 1669255 w 1935956"/>
              <a:gd name="connsiteY156" fmla="*/ 3026874 h 3762230"/>
              <a:gd name="connsiteX157" fmla="*/ 1643062 w 1935956"/>
              <a:gd name="connsiteY157" fmla="*/ 3010204 h 3762230"/>
              <a:gd name="connsiteX158" fmla="*/ 1376362 w 1935956"/>
              <a:gd name="connsiteY158" fmla="*/ 3060210 h 3762230"/>
              <a:gd name="connsiteX159" fmla="*/ 1383506 w 1935956"/>
              <a:gd name="connsiteY159" fmla="*/ 3095929 h 3762230"/>
              <a:gd name="connsiteX160" fmla="*/ 1321593 w 1935956"/>
              <a:gd name="connsiteY160" fmla="*/ 3103072 h 3762230"/>
              <a:gd name="connsiteX161" fmla="*/ 1343024 w 1935956"/>
              <a:gd name="connsiteY161" fmla="*/ 3222133 h 3762230"/>
              <a:gd name="connsiteX162" fmla="*/ 1309687 w 1935956"/>
              <a:gd name="connsiteY162" fmla="*/ 3286427 h 3762230"/>
              <a:gd name="connsiteX163" fmla="*/ 1335881 w 1935956"/>
              <a:gd name="connsiteY163" fmla="*/ 3376914 h 3762230"/>
              <a:gd name="connsiteX164" fmla="*/ 1319212 w 1935956"/>
              <a:gd name="connsiteY164" fmla="*/ 3412631 h 3762230"/>
              <a:gd name="connsiteX165" fmla="*/ 1354931 w 1935956"/>
              <a:gd name="connsiteY165" fmla="*/ 3498356 h 3762230"/>
              <a:gd name="connsiteX166" fmla="*/ 1328736 w 1935956"/>
              <a:gd name="connsiteY166" fmla="*/ 3574555 h 3762230"/>
              <a:gd name="connsiteX167" fmla="*/ 1259679 w 1935956"/>
              <a:gd name="connsiteY167" fmla="*/ 3648375 h 3762230"/>
              <a:gd name="connsiteX168" fmla="*/ 1166811 w 1935956"/>
              <a:gd name="connsiteY168" fmla="*/ 3638849 h 3762230"/>
              <a:gd name="connsiteX169" fmla="*/ 895349 w 1935956"/>
              <a:gd name="connsiteY169" fmla="*/ 3753148 h 3762230"/>
              <a:gd name="connsiteX170" fmla="*/ 771524 w 1935956"/>
              <a:gd name="connsiteY170" fmla="*/ 3755529 h 3762230"/>
              <a:gd name="connsiteX171" fmla="*/ 542925 w 1935956"/>
              <a:gd name="connsiteY171" fmla="*/ 3610273 h 3762230"/>
              <a:gd name="connsiteX172" fmla="*/ 504824 w 1935956"/>
              <a:gd name="connsiteY172" fmla="*/ 3522166 h 3762230"/>
              <a:gd name="connsiteX173" fmla="*/ 450055 w 1935956"/>
              <a:gd name="connsiteY173" fmla="*/ 3467398 h 3762230"/>
              <a:gd name="connsiteX174" fmla="*/ 452437 w 1935956"/>
              <a:gd name="connsiteY174" fmla="*/ 3436441 h 3762230"/>
              <a:gd name="connsiteX175" fmla="*/ 319087 w 1935956"/>
              <a:gd name="connsiteY175" fmla="*/ 3376909 h 3762230"/>
              <a:gd name="connsiteX176" fmla="*/ 297657 w 1935956"/>
              <a:gd name="connsiteY176" fmla="*/ 3288803 h 3762230"/>
              <a:gd name="connsiteX177" fmla="*/ 214313 w 1935956"/>
              <a:gd name="connsiteY177" fmla="*/ 3143548 h 3762230"/>
              <a:gd name="connsiteX178" fmla="*/ 228601 w 1935956"/>
              <a:gd name="connsiteY178" fmla="*/ 3017341 h 3762230"/>
              <a:gd name="connsiteX179" fmla="*/ 176213 w 1935956"/>
              <a:gd name="connsiteY179" fmla="*/ 2933997 h 3762230"/>
              <a:gd name="connsiteX180" fmla="*/ 78582 w 1935956"/>
              <a:gd name="connsiteY180" fmla="*/ 2914948 h 3762230"/>
              <a:gd name="connsiteX181" fmla="*/ 0 w 1935956"/>
              <a:gd name="connsiteY181" fmla="*/ 2869704 h 3762230"/>
              <a:gd name="connsiteX0" fmla="*/ 423271 w 1942509"/>
              <a:gd name="connsiteY0" fmla="*/ 1524311 h 3762230"/>
              <a:gd name="connsiteX1" fmla="*/ 447084 w 1942509"/>
              <a:gd name="connsiteY1" fmla="*/ 1486211 h 3762230"/>
              <a:gd name="connsiteX2" fmla="*/ 451846 w 1942509"/>
              <a:gd name="connsiteY2" fmla="*/ 1471923 h 3762230"/>
              <a:gd name="connsiteX3" fmla="*/ 470896 w 1942509"/>
              <a:gd name="connsiteY3" fmla="*/ 1438586 h 3762230"/>
              <a:gd name="connsiteX4" fmla="*/ 485184 w 1942509"/>
              <a:gd name="connsiteY4" fmla="*/ 1424298 h 3762230"/>
              <a:gd name="connsiteX5" fmla="*/ 504234 w 1942509"/>
              <a:gd name="connsiteY5" fmla="*/ 1395723 h 3762230"/>
              <a:gd name="connsiteX6" fmla="*/ 508996 w 1942509"/>
              <a:gd name="connsiteY6" fmla="*/ 1371911 h 3762230"/>
              <a:gd name="connsiteX7" fmla="*/ 542334 w 1942509"/>
              <a:gd name="connsiteY7" fmla="*/ 1338573 h 3762230"/>
              <a:gd name="connsiteX8" fmla="*/ 570909 w 1942509"/>
              <a:gd name="connsiteY8" fmla="*/ 1333811 h 3762230"/>
              <a:gd name="connsiteX9" fmla="*/ 580434 w 1942509"/>
              <a:gd name="connsiteY9" fmla="*/ 1305236 h 3762230"/>
              <a:gd name="connsiteX10" fmla="*/ 589959 w 1942509"/>
              <a:gd name="connsiteY10" fmla="*/ 1252848 h 3762230"/>
              <a:gd name="connsiteX11" fmla="*/ 580434 w 1942509"/>
              <a:gd name="connsiteY11" fmla="*/ 1176648 h 3762230"/>
              <a:gd name="connsiteX12" fmla="*/ 570909 w 1942509"/>
              <a:gd name="connsiteY12" fmla="*/ 1148073 h 3762230"/>
              <a:gd name="connsiteX13" fmla="*/ 566146 w 1942509"/>
              <a:gd name="connsiteY13" fmla="*/ 1114736 h 3762230"/>
              <a:gd name="connsiteX14" fmla="*/ 556621 w 1942509"/>
              <a:gd name="connsiteY14" fmla="*/ 1095686 h 3762230"/>
              <a:gd name="connsiteX15" fmla="*/ 551859 w 1942509"/>
              <a:gd name="connsiteY15" fmla="*/ 1081398 h 3762230"/>
              <a:gd name="connsiteX16" fmla="*/ 556621 w 1942509"/>
              <a:gd name="connsiteY16" fmla="*/ 986148 h 3762230"/>
              <a:gd name="connsiteX17" fmla="*/ 561384 w 1942509"/>
              <a:gd name="connsiteY17" fmla="*/ 971861 h 3762230"/>
              <a:gd name="connsiteX18" fmla="*/ 570909 w 1942509"/>
              <a:gd name="connsiteY18" fmla="*/ 957573 h 3762230"/>
              <a:gd name="connsiteX19" fmla="*/ 585196 w 1942509"/>
              <a:gd name="connsiteY19" fmla="*/ 943286 h 3762230"/>
              <a:gd name="connsiteX20" fmla="*/ 599484 w 1942509"/>
              <a:gd name="connsiteY20" fmla="*/ 900423 h 3762230"/>
              <a:gd name="connsiteX21" fmla="*/ 604246 w 1942509"/>
              <a:gd name="connsiteY21" fmla="*/ 886136 h 3762230"/>
              <a:gd name="connsiteX22" fmla="*/ 613771 w 1942509"/>
              <a:gd name="connsiteY22" fmla="*/ 867086 h 3762230"/>
              <a:gd name="connsiteX23" fmla="*/ 628059 w 1942509"/>
              <a:gd name="connsiteY23" fmla="*/ 814698 h 3762230"/>
              <a:gd name="connsiteX24" fmla="*/ 637584 w 1942509"/>
              <a:gd name="connsiteY24" fmla="*/ 781361 h 3762230"/>
              <a:gd name="connsiteX25" fmla="*/ 647109 w 1942509"/>
              <a:gd name="connsiteY25" fmla="*/ 767073 h 3762230"/>
              <a:gd name="connsiteX26" fmla="*/ 666159 w 1942509"/>
              <a:gd name="connsiteY26" fmla="*/ 733736 h 3762230"/>
              <a:gd name="connsiteX27" fmla="*/ 704259 w 1942509"/>
              <a:gd name="connsiteY27" fmla="*/ 714686 h 3762230"/>
              <a:gd name="connsiteX28" fmla="*/ 723309 w 1942509"/>
              <a:gd name="connsiteY28" fmla="*/ 705161 h 3762230"/>
              <a:gd name="connsiteX29" fmla="*/ 737596 w 1942509"/>
              <a:gd name="connsiteY29" fmla="*/ 690873 h 3762230"/>
              <a:gd name="connsiteX30" fmla="*/ 751884 w 1942509"/>
              <a:gd name="connsiteY30" fmla="*/ 681348 h 3762230"/>
              <a:gd name="connsiteX31" fmla="*/ 756646 w 1942509"/>
              <a:gd name="connsiteY31" fmla="*/ 667061 h 3762230"/>
              <a:gd name="connsiteX32" fmla="*/ 770934 w 1942509"/>
              <a:gd name="connsiteY32" fmla="*/ 652773 h 3762230"/>
              <a:gd name="connsiteX33" fmla="*/ 780459 w 1942509"/>
              <a:gd name="connsiteY33" fmla="*/ 638486 h 3762230"/>
              <a:gd name="connsiteX34" fmla="*/ 809034 w 1942509"/>
              <a:gd name="connsiteY34" fmla="*/ 614673 h 3762230"/>
              <a:gd name="connsiteX35" fmla="*/ 818559 w 1942509"/>
              <a:gd name="connsiteY35" fmla="*/ 600386 h 3762230"/>
              <a:gd name="connsiteX36" fmla="*/ 832846 w 1942509"/>
              <a:gd name="connsiteY36" fmla="*/ 581336 h 3762230"/>
              <a:gd name="connsiteX37" fmla="*/ 856659 w 1942509"/>
              <a:gd name="connsiteY37" fmla="*/ 552761 h 3762230"/>
              <a:gd name="connsiteX38" fmla="*/ 875709 w 1942509"/>
              <a:gd name="connsiteY38" fmla="*/ 543236 h 3762230"/>
              <a:gd name="connsiteX39" fmla="*/ 904284 w 1942509"/>
              <a:gd name="connsiteY39" fmla="*/ 509898 h 3762230"/>
              <a:gd name="connsiteX40" fmla="*/ 937621 w 1942509"/>
              <a:gd name="connsiteY40" fmla="*/ 471798 h 3762230"/>
              <a:gd name="connsiteX41" fmla="*/ 980484 w 1942509"/>
              <a:gd name="connsiteY41" fmla="*/ 428936 h 3762230"/>
              <a:gd name="connsiteX42" fmla="*/ 1013821 w 1942509"/>
              <a:gd name="connsiteY42" fmla="*/ 395598 h 3762230"/>
              <a:gd name="connsiteX43" fmla="*/ 1032871 w 1942509"/>
              <a:gd name="connsiteY43" fmla="*/ 333686 h 3762230"/>
              <a:gd name="connsiteX44" fmla="*/ 1051921 w 1942509"/>
              <a:gd name="connsiteY44" fmla="*/ 305111 h 3762230"/>
              <a:gd name="connsiteX45" fmla="*/ 1075734 w 1942509"/>
              <a:gd name="connsiteY45" fmla="*/ 271773 h 3762230"/>
              <a:gd name="connsiteX46" fmla="*/ 1099546 w 1942509"/>
              <a:gd name="connsiteY46" fmla="*/ 243198 h 3762230"/>
              <a:gd name="connsiteX47" fmla="*/ 1113834 w 1942509"/>
              <a:gd name="connsiteY47" fmla="*/ 209861 h 3762230"/>
              <a:gd name="connsiteX48" fmla="*/ 1123359 w 1942509"/>
              <a:gd name="connsiteY48" fmla="*/ 181286 h 3762230"/>
              <a:gd name="connsiteX49" fmla="*/ 1137646 w 1942509"/>
              <a:gd name="connsiteY49" fmla="*/ 157473 h 3762230"/>
              <a:gd name="connsiteX50" fmla="*/ 1166221 w 1942509"/>
              <a:gd name="connsiteY50" fmla="*/ 133661 h 3762230"/>
              <a:gd name="connsiteX51" fmla="*/ 1170984 w 1942509"/>
              <a:gd name="connsiteY51" fmla="*/ 119373 h 3762230"/>
              <a:gd name="connsiteX52" fmla="*/ 1156696 w 1942509"/>
              <a:gd name="connsiteY52" fmla="*/ 90798 h 3762230"/>
              <a:gd name="connsiteX53" fmla="*/ 1151934 w 1942509"/>
              <a:gd name="connsiteY53" fmla="*/ 76511 h 3762230"/>
              <a:gd name="connsiteX54" fmla="*/ 1180509 w 1942509"/>
              <a:gd name="connsiteY54" fmla="*/ 90798 h 3762230"/>
              <a:gd name="connsiteX55" fmla="*/ 1190034 w 1942509"/>
              <a:gd name="connsiteY55" fmla="*/ 105086 h 3762230"/>
              <a:gd name="connsiteX56" fmla="*/ 1180509 w 1942509"/>
              <a:gd name="connsiteY56" fmla="*/ 71748 h 3762230"/>
              <a:gd name="connsiteX57" fmla="*/ 1170984 w 1942509"/>
              <a:gd name="connsiteY57" fmla="*/ 57461 h 3762230"/>
              <a:gd name="connsiteX58" fmla="*/ 1166221 w 1942509"/>
              <a:gd name="connsiteY58" fmla="*/ 43173 h 3762230"/>
              <a:gd name="connsiteX59" fmla="*/ 1156696 w 1942509"/>
              <a:gd name="connsiteY59" fmla="*/ 28886 h 3762230"/>
              <a:gd name="connsiteX60" fmla="*/ 1175746 w 1942509"/>
              <a:gd name="connsiteY60" fmla="*/ 38411 h 3762230"/>
              <a:gd name="connsiteX61" fmla="*/ 1190034 w 1942509"/>
              <a:gd name="connsiteY61" fmla="*/ 43173 h 3762230"/>
              <a:gd name="connsiteX62" fmla="*/ 1204321 w 1942509"/>
              <a:gd name="connsiteY62" fmla="*/ 43173 h 3762230"/>
              <a:gd name="connsiteX63" fmla="*/ 1190034 w 1942509"/>
              <a:gd name="connsiteY63" fmla="*/ 14598 h 3762230"/>
              <a:gd name="connsiteX64" fmla="*/ 1185271 w 1942509"/>
              <a:gd name="connsiteY64" fmla="*/ 311 h 3762230"/>
              <a:gd name="connsiteX65" fmla="*/ 1228134 w 1942509"/>
              <a:gd name="connsiteY65" fmla="*/ 19361 h 3762230"/>
              <a:gd name="connsiteX66" fmla="*/ 1237659 w 1942509"/>
              <a:gd name="connsiteY66" fmla="*/ 33648 h 3762230"/>
              <a:gd name="connsiteX67" fmla="*/ 1280521 w 1942509"/>
              <a:gd name="connsiteY67" fmla="*/ 62223 h 3762230"/>
              <a:gd name="connsiteX68" fmla="*/ 1299571 w 1942509"/>
              <a:gd name="connsiteY68" fmla="*/ 71748 h 3762230"/>
              <a:gd name="connsiteX69" fmla="*/ 1313859 w 1942509"/>
              <a:gd name="connsiteY69" fmla="*/ 86036 h 3762230"/>
              <a:gd name="connsiteX70" fmla="*/ 1328146 w 1942509"/>
              <a:gd name="connsiteY70" fmla="*/ 90798 h 3762230"/>
              <a:gd name="connsiteX71" fmla="*/ 1371009 w 1942509"/>
              <a:gd name="connsiteY71" fmla="*/ 105086 h 3762230"/>
              <a:gd name="connsiteX72" fmla="*/ 1390059 w 1942509"/>
              <a:gd name="connsiteY72" fmla="*/ 114611 h 3762230"/>
              <a:gd name="connsiteX73" fmla="*/ 1409109 w 1942509"/>
              <a:gd name="connsiteY73" fmla="*/ 143186 h 3762230"/>
              <a:gd name="connsiteX74" fmla="*/ 1451971 w 1942509"/>
              <a:gd name="connsiteY74" fmla="*/ 176523 h 3762230"/>
              <a:gd name="connsiteX75" fmla="*/ 1471021 w 1942509"/>
              <a:gd name="connsiteY75" fmla="*/ 205098 h 3762230"/>
              <a:gd name="connsiteX76" fmla="*/ 1513884 w 1942509"/>
              <a:gd name="connsiteY76" fmla="*/ 252723 h 3762230"/>
              <a:gd name="connsiteX77" fmla="*/ 1532934 w 1942509"/>
              <a:gd name="connsiteY77" fmla="*/ 281298 h 3762230"/>
              <a:gd name="connsiteX78" fmla="*/ 1537696 w 1942509"/>
              <a:gd name="connsiteY78" fmla="*/ 300348 h 3762230"/>
              <a:gd name="connsiteX79" fmla="*/ 1561509 w 1942509"/>
              <a:gd name="connsiteY79" fmla="*/ 343211 h 3762230"/>
              <a:gd name="connsiteX80" fmla="*/ 1590084 w 1942509"/>
              <a:gd name="connsiteY80" fmla="*/ 362261 h 3762230"/>
              <a:gd name="connsiteX81" fmla="*/ 1628184 w 1942509"/>
              <a:gd name="connsiteY81" fmla="*/ 371786 h 3762230"/>
              <a:gd name="connsiteX82" fmla="*/ 1637709 w 1942509"/>
              <a:gd name="connsiteY82" fmla="*/ 386073 h 3762230"/>
              <a:gd name="connsiteX83" fmla="*/ 1661521 w 1942509"/>
              <a:gd name="connsiteY83" fmla="*/ 414648 h 3762230"/>
              <a:gd name="connsiteX84" fmla="*/ 1671046 w 1942509"/>
              <a:gd name="connsiteY84" fmla="*/ 443223 h 3762230"/>
              <a:gd name="connsiteX85" fmla="*/ 1675809 w 1942509"/>
              <a:gd name="connsiteY85" fmla="*/ 457511 h 3762230"/>
              <a:gd name="connsiteX86" fmla="*/ 1685334 w 1942509"/>
              <a:gd name="connsiteY86" fmla="*/ 476561 h 3762230"/>
              <a:gd name="connsiteX87" fmla="*/ 1713909 w 1942509"/>
              <a:gd name="connsiteY87" fmla="*/ 519423 h 3762230"/>
              <a:gd name="connsiteX88" fmla="*/ 1723434 w 1942509"/>
              <a:gd name="connsiteY88" fmla="*/ 533711 h 3762230"/>
              <a:gd name="connsiteX89" fmla="*/ 1728196 w 1942509"/>
              <a:gd name="connsiteY89" fmla="*/ 547998 h 3762230"/>
              <a:gd name="connsiteX90" fmla="*/ 1742484 w 1942509"/>
              <a:gd name="connsiteY90" fmla="*/ 557523 h 3762230"/>
              <a:gd name="connsiteX91" fmla="*/ 1794871 w 1942509"/>
              <a:gd name="connsiteY91" fmla="*/ 581336 h 3762230"/>
              <a:gd name="connsiteX92" fmla="*/ 1813921 w 1942509"/>
              <a:gd name="connsiteY92" fmla="*/ 590861 h 3762230"/>
              <a:gd name="connsiteX93" fmla="*/ 1842496 w 1942509"/>
              <a:gd name="connsiteY93" fmla="*/ 600386 h 3762230"/>
              <a:gd name="connsiteX94" fmla="*/ 1885359 w 1942509"/>
              <a:gd name="connsiteY94" fmla="*/ 595623 h 3762230"/>
              <a:gd name="connsiteX95" fmla="*/ 1899646 w 1942509"/>
              <a:gd name="connsiteY95" fmla="*/ 590861 h 3762230"/>
              <a:gd name="connsiteX96" fmla="*/ 1909171 w 1942509"/>
              <a:gd name="connsiteY96" fmla="*/ 576573 h 3762230"/>
              <a:gd name="connsiteX97" fmla="*/ 1928221 w 1942509"/>
              <a:gd name="connsiteY97" fmla="*/ 571811 h 3762230"/>
              <a:gd name="connsiteX98" fmla="*/ 1942509 w 1942509"/>
              <a:gd name="connsiteY98" fmla="*/ 567048 h 3762230"/>
              <a:gd name="connsiteX99" fmla="*/ 1932984 w 1942509"/>
              <a:gd name="connsiteY99" fmla="*/ 705161 h 3762230"/>
              <a:gd name="connsiteX100" fmla="*/ 1928221 w 1942509"/>
              <a:gd name="connsiteY100" fmla="*/ 719448 h 3762230"/>
              <a:gd name="connsiteX101" fmla="*/ 1909171 w 1942509"/>
              <a:gd name="connsiteY101" fmla="*/ 748023 h 3762230"/>
              <a:gd name="connsiteX102" fmla="*/ 1890121 w 1942509"/>
              <a:gd name="connsiteY102" fmla="*/ 786123 h 3762230"/>
              <a:gd name="connsiteX103" fmla="*/ 1880596 w 1942509"/>
              <a:gd name="connsiteY103" fmla="*/ 824223 h 3762230"/>
              <a:gd name="connsiteX104" fmla="*/ 1871071 w 1942509"/>
              <a:gd name="connsiteY104" fmla="*/ 909948 h 3762230"/>
              <a:gd name="connsiteX105" fmla="*/ 1861546 w 1942509"/>
              <a:gd name="connsiteY105" fmla="*/ 1014723 h 3762230"/>
              <a:gd name="connsiteX106" fmla="*/ 1852021 w 1942509"/>
              <a:gd name="connsiteY106" fmla="*/ 1090923 h 3762230"/>
              <a:gd name="connsiteX107" fmla="*/ 1837734 w 1942509"/>
              <a:gd name="connsiteY107" fmla="*/ 1119498 h 3762230"/>
              <a:gd name="connsiteX108" fmla="*/ 1823446 w 1942509"/>
              <a:gd name="connsiteY108" fmla="*/ 1148073 h 3762230"/>
              <a:gd name="connsiteX109" fmla="*/ 1818684 w 1942509"/>
              <a:gd name="connsiteY109" fmla="*/ 1162361 h 3762230"/>
              <a:gd name="connsiteX110" fmla="*/ 1761534 w 1942509"/>
              <a:gd name="connsiteY110" fmla="*/ 1148073 h 3762230"/>
              <a:gd name="connsiteX111" fmla="*/ 1737721 w 1942509"/>
              <a:gd name="connsiteY111" fmla="*/ 1143311 h 3762230"/>
              <a:gd name="connsiteX112" fmla="*/ 1709146 w 1942509"/>
              <a:gd name="connsiteY112" fmla="*/ 1133786 h 3762230"/>
              <a:gd name="connsiteX113" fmla="*/ 1647234 w 1942509"/>
              <a:gd name="connsiteY113" fmla="*/ 1138548 h 3762230"/>
              <a:gd name="connsiteX114" fmla="*/ 1637709 w 1942509"/>
              <a:gd name="connsiteY114" fmla="*/ 1167123 h 3762230"/>
              <a:gd name="connsiteX115" fmla="*/ 1628184 w 1942509"/>
              <a:gd name="connsiteY115" fmla="*/ 1186173 h 3762230"/>
              <a:gd name="connsiteX116" fmla="*/ 1618659 w 1942509"/>
              <a:gd name="connsiteY116" fmla="*/ 1214748 h 3762230"/>
              <a:gd name="connsiteX117" fmla="*/ 1613896 w 1942509"/>
              <a:gd name="connsiteY117" fmla="*/ 1281423 h 3762230"/>
              <a:gd name="connsiteX118" fmla="*/ 1599609 w 1942509"/>
              <a:gd name="connsiteY118" fmla="*/ 1300473 h 3762230"/>
              <a:gd name="connsiteX119" fmla="*/ 1613896 w 1942509"/>
              <a:gd name="connsiteY119" fmla="*/ 1333811 h 3762230"/>
              <a:gd name="connsiteX120" fmla="*/ 1623421 w 1942509"/>
              <a:gd name="connsiteY120" fmla="*/ 1348098 h 3762230"/>
              <a:gd name="connsiteX121" fmla="*/ 1632946 w 1942509"/>
              <a:gd name="connsiteY121" fmla="*/ 1381436 h 3762230"/>
              <a:gd name="connsiteX122" fmla="*/ 1642471 w 1942509"/>
              <a:gd name="connsiteY122" fmla="*/ 1400486 h 3762230"/>
              <a:gd name="connsiteX123" fmla="*/ 1647234 w 1942509"/>
              <a:gd name="connsiteY123" fmla="*/ 1467161 h 3762230"/>
              <a:gd name="connsiteX124" fmla="*/ 1651996 w 1942509"/>
              <a:gd name="connsiteY124" fmla="*/ 1486211 h 3762230"/>
              <a:gd name="connsiteX125" fmla="*/ 1656759 w 1942509"/>
              <a:gd name="connsiteY125" fmla="*/ 1510023 h 3762230"/>
              <a:gd name="connsiteX126" fmla="*/ 1651996 w 1942509"/>
              <a:gd name="connsiteY126" fmla="*/ 1557648 h 3762230"/>
              <a:gd name="connsiteX127" fmla="*/ 1632946 w 1942509"/>
              <a:gd name="connsiteY127" fmla="*/ 1605273 h 3762230"/>
              <a:gd name="connsiteX128" fmla="*/ 1628184 w 1942509"/>
              <a:gd name="connsiteY128" fmla="*/ 1676711 h 3762230"/>
              <a:gd name="connsiteX129" fmla="*/ 1618659 w 1942509"/>
              <a:gd name="connsiteY129" fmla="*/ 1710048 h 3762230"/>
              <a:gd name="connsiteX130" fmla="*/ 1609134 w 1942509"/>
              <a:gd name="connsiteY130" fmla="*/ 1748148 h 3762230"/>
              <a:gd name="connsiteX131" fmla="*/ 1613896 w 1942509"/>
              <a:gd name="connsiteY131" fmla="*/ 1833873 h 3762230"/>
              <a:gd name="connsiteX132" fmla="*/ 1623421 w 1942509"/>
              <a:gd name="connsiteY132" fmla="*/ 1867211 h 3762230"/>
              <a:gd name="connsiteX133" fmla="*/ 1628184 w 1942509"/>
              <a:gd name="connsiteY133" fmla="*/ 1886261 h 3762230"/>
              <a:gd name="connsiteX134" fmla="*/ 1642471 w 1942509"/>
              <a:gd name="connsiteY134" fmla="*/ 1933886 h 3762230"/>
              <a:gd name="connsiteX135" fmla="*/ 1647234 w 1942509"/>
              <a:gd name="connsiteY135" fmla="*/ 2124386 h 3762230"/>
              <a:gd name="connsiteX136" fmla="*/ 1656759 w 1942509"/>
              <a:gd name="connsiteY136" fmla="*/ 2186298 h 3762230"/>
              <a:gd name="connsiteX137" fmla="*/ 1666284 w 1942509"/>
              <a:gd name="connsiteY137" fmla="*/ 2200586 h 3762230"/>
              <a:gd name="connsiteX138" fmla="*/ 1671046 w 1942509"/>
              <a:gd name="connsiteY138" fmla="*/ 2214873 h 3762230"/>
              <a:gd name="connsiteX139" fmla="*/ 1680571 w 1942509"/>
              <a:gd name="connsiteY139" fmla="*/ 2233923 h 3762230"/>
              <a:gd name="connsiteX140" fmla="*/ 1694859 w 1942509"/>
              <a:gd name="connsiteY140" fmla="*/ 2276786 h 3762230"/>
              <a:gd name="connsiteX141" fmla="*/ 1687715 w 1942509"/>
              <a:gd name="connsiteY141" fmla="*/ 2364892 h 3762230"/>
              <a:gd name="connsiteX142" fmla="*/ 1625803 w 1942509"/>
              <a:gd name="connsiteY142" fmla="*/ 2422042 h 3762230"/>
              <a:gd name="connsiteX143" fmla="*/ 1523409 w 1942509"/>
              <a:gd name="connsiteY143" fmla="*/ 2464906 h 3762230"/>
              <a:gd name="connsiteX144" fmla="*/ 1475783 w 1942509"/>
              <a:gd name="connsiteY144" fmla="*/ 2555392 h 3762230"/>
              <a:gd name="connsiteX145" fmla="*/ 1485308 w 1942509"/>
              <a:gd name="connsiteY145" fmla="*/ 2610161 h 3762230"/>
              <a:gd name="connsiteX146" fmla="*/ 1466258 w 1942509"/>
              <a:gd name="connsiteY146" fmla="*/ 2662548 h 3762230"/>
              <a:gd name="connsiteX147" fmla="*/ 1494834 w 1942509"/>
              <a:gd name="connsiteY147" fmla="*/ 2743510 h 3762230"/>
              <a:gd name="connsiteX148" fmla="*/ 1587702 w 1942509"/>
              <a:gd name="connsiteY148" fmla="*/ 2750652 h 3762230"/>
              <a:gd name="connsiteX149" fmla="*/ 1616277 w 1942509"/>
              <a:gd name="connsiteY149" fmla="*/ 2803040 h 3762230"/>
              <a:gd name="connsiteX150" fmla="*/ 1599608 w 1942509"/>
              <a:gd name="connsiteY150" fmla="*/ 2855426 h 3762230"/>
              <a:gd name="connsiteX151" fmla="*/ 1642471 w 1942509"/>
              <a:gd name="connsiteY151" fmla="*/ 2872095 h 3762230"/>
              <a:gd name="connsiteX152" fmla="*/ 1656759 w 1942509"/>
              <a:gd name="connsiteY152" fmla="*/ 2922101 h 3762230"/>
              <a:gd name="connsiteX153" fmla="*/ 1637709 w 1942509"/>
              <a:gd name="connsiteY153" fmla="*/ 2945912 h 3762230"/>
              <a:gd name="connsiteX154" fmla="*/ 1678190 w 1942509"/>
              <a:gd name="connsiteY154" fmla="*/ 2962581 h 3762230"/>
              <a:gd name="connsiteX155" fmla="*/ 1699621 w 1942509"/>
              <a:gd name="connsiteY155" fmla="*/ 3017349 h 3762230"/>
              <a:gd name="connsiteX156" fmla="*/ 1675808 w 1942509"/>
              <a:gd name="connsiteY156" fmla="*/ 3026874 h 3762230"/>
              <a:gd name="connsiteX157" fmla="*/ 1649615 w 1942509"/>
              <a:gd name="connsiteY157" fmla="*/ 3010204 h 3762230"/>
              <a:gd name="connsiteX158" fmla="*/ 1382915 w 1942509"/>
              <a:gd name="connsiteY158" fmla="*/ 3060210 h 3762230"/>
              <a:gd name="connsiteX159" fmla="*/ 1390059 w 1942509"/>
              <a:gd name="connsiteY159" fmla="*/ 3095929 h 3762230"/>
              <a:gd name="connsiteX160" fmla="*/ 1328146 w 1942509"/>
              <a:gd name="connsiteY160" fmla="*/ 3103072 h 3762230"/>
              <a:gd name="connsiteX161" fmla="*/ 1349577 w 1942509"/>
              <a:gd name="connsiteY161" fmla="*/ 3222133 h 3762230"/>
              <a:gd name="connsiteX162" fmla="*/ 1316240 w 1942509"/>
              <a:gd name="connsiteY162" fmla="*/ 3286427 h 3762230"/>
              <a:gd name="connsiteX163" fmla="*/ 1342434 w 1942509"/>
              <a:gd name="connsiteY163" fmla="*/ 3376914 h 3762230"/>
              <a:gd name="connsiteX164" fmla="*/ 1325765 w 1942509"/>
              <a:gd name="connsiteY164" fmla="*/ 3412631 h 3762230"/>
              <a:gd name="connsiteX165" fmla="*/ 1361484 w 1942509"/>
              <a:gd name="connsiteY165" fmla="*/ 3498356 h 3762230"/>
              <a:gd name="connsiteX166" fmla="*/ 1335289 w 1942509"/>
              <a:gd name="connsiteY166" fmla="*/ 3574555 h 3762230"/>
              <a:gd name="connsiteX167" fmla="*/ 1266232 w 1942509"/>
              <a:gd name="connsiteY167" fmla="*/ 3648375 h 3762230"/>
              <a:gd name="connsiteX168" fmla="*/ 1173364 w 1942509"/>
              <a:gd name="connsiteY168" fmla="*/ 3638849 h 3762230"/>
              <a:gd name="connsiteX169" fmla="*/ 901902 w 1942509"/>
              <a:gd name="connsiteY169" fmla="*/ 3753148 h 3762230"/>
              <a:gd name="connsiteX170" fmla="*/ 778077 w 1942509"/>
              <a:gd name="connsiteY170" fmla="*/ 3755529 h 3762230"/>
              <a:gd name="connsiteX171" fmla="*/ 549478 w 1942509"/>
              <a:gd name="connsiteY171" fmla="*/ 3610273 h 3762230"/>
              <a:gd name="connsiteX172" fmla="*/ 511377 w 1942509"/>
              <a:gd name="connsiteY172" fmla="*/ 3522166 h 3762230"/>
              <a:gd name="connsiteX173" fmla="*/ 456608 w 1942509"/>
              <a:gd name="connsiteY173" fmla="*/ 3467398 h 3762230"/>
              <a:gd name="connsiteX174" fmla="*/ 458990 w 1942509"/>
              <a:gd name="connsiteY174" fmla="*/ 3436441 h 3762230"/>
              <a:gd name="connsiteX175" fmla="*/ 325640 w 1942509"/>
              <a:gd name="connsiteY175" fmla="*/ 3376909 h 3762230"/>
              <a:gd name="connsiteX176" fmla="*/ 304210 w 1942509"/>
              <a:gd name="connsiteY176" fmla="*/ 3288803 h 3762230"/>
              <a:gd name="connsiteX177" fmla="*/ 220866 w 1942509"/>
              <a:gd name="connsiteY177" fmla="*/ 3143548 h 3762230"/>
              <a:gd name="connsiteX178" fmla="*/ 235154 w 1942509"/>
              <a:gd name="connsiteY178" fmla="*/ 3017341 h 3762230"/>
              <a:gd name="connsiteX179" fmla="*/ 182766 w 1942509"/>
              <a:gd name="connsiteY179" fmla="*/ 2933997 h 3762230"/>
              <a:gd name="connsiteX180" fmla="*/ 85135 w 1942509"/>
              <a:gd name="connsiteY180" fmla="*/ 2914948 h 3762230"/>
              <a:gd name="connsiteX181" fmla="*/ 6553 w 1942509"/>
              <a:gd name="connsiteY181" fmla="*/ 2869704 h 3762230"/>
              <a:gd name="connsiteX182" fmla="*/ 4172 w 1942509"/>
              <a:gd name="connsiteY182" fmla="*/ 2867323 h 3762230"/>
              <a:gd name="connsiteX0" fmla="*/ 417358 w 1936596"/>
              <a:gd name="connsiteY0" fmla="*/ 1524311 h 3762230"/>
              <a:gd name="connsiteX1" fmla="*/ 441171 w 1936596"/>
              <a:gd name="connsiteY1" fmla="*/ 1486211 h 3762230"/>
              <a:gd name="connsiteX2" fmla="*/ 445933 w 1936596"/>
              <a:gd name="connsiteY2" fmla="*/ 1471923 h 3762230"/>
              <a:gd name="connsiteX3" fmla="*/ 464983 w 1936596"/>
              <a:gd name="connsiteY3" fmla="*/ 1438586 h 3762230"/>
              <a:gd name="connsiteX4" fmla="*/ 479271 w 1936596"/>
              <a:gd name="connsiteY4" fmla="*/ 1424298 h 3762230"/>
              <a:gd name="connsiteX5" fmla="*/ 498321 w 1936596"/>
              <a:gd name="connsiteY5" fmla="*/ 1395723 h 3762230"/>
              <a:gd name="connsiteX6" fmla="*/ 503083 w 1936596"/>
              <a:gd name="connsiteY6" fmla="*/ 1371911 h 3762230"/>
              <a:gd name="connsiteX7" fmla="*/ 536421 w 1936596"/>
              <a:gd name="connsiteY7" fmla="*/ 1338573 h 3762230"/>
              <a:gd name="connsiteX8" fmla="*/ 564996 w 1936596"/>
              <a:gd name="connsiteY8" fmla="*/ 1333811 h 3762230"/>
              <a:gd name="connsiteX9" fmla="*/ 574521 w 1936596"/>
              <a:gd name="connsiteY9" fmla="*/ 1305236 h 3762230"/>
              <a:gd name="connsiteX10" fmla="*/ 584046 w 1936596"/>
              <a:gd name="connsiteY10" fmla="*/ 1252848 h 3762230"/>
              <a:gd name="connsiteX11" fmla="*/ 574521 w 1936596"/>
              <a:gd name="connsiteY11" fmla="*/ 1176648 h 3762230"/>
              <a:gd name="connsiteX12" fmla="*/ 564996 w 1936596"/>
              <a:gd name="connsiteY12" fmla="*/ 1148073 h 3762230"/>
              <a:gd name="connsiteX13" fmla="*/ 560233 w 1936596"/>
              <a:gd name="connsiteY13" fmla="*/ 1114736 h 3762230"/>
              <a:gd name="connsiteX14" fmla="*/ 550708 w 1936596"/>
              <a:gd name="connsiteY14" fmla="*/ 1095686 h 3762230"/>
              <a:gd name="connsiteX15" fmla="*/ 545946 w 1936596"/>
              <a:gd name="connsiteY15" fmla="*/ 1081398 h 3762230"/>
              <a:gd name="connsiteX16" fmla="*/ 550708 w 1936596"/>
              <a:gd name="connsiteY16" fmla="*/ 986148 h 3762230"/>
              <a:gd name="connsiteX17" fmla="*/ 555471 w 1936596"/>
              <a:gd name="connsiteY17" fmla="*/ 971861 h 3762230"/>
              <a:gd name="connsiteX18" fmla="*/ 564996 w 1936596"/>
              <a:gd name="connsiteY18" fmla="*/ 957573 h 3762230"/>
              <a:gd name="connsiteX19" fmla="*/ 579283 w 1936596"/>
              <a:gd name="connsiteY19" fmla="*/ 943286 h 3762230"/>
              <a:gd name="connsiteX20" fmla="*/ 593571 w 1936596"/>
              <a:gd name="connsiteY20" fmla="*/ 900423 h 3762230"/>
              <a:gd name="connsiteX21" fmla="*/ 598333 w 1936596"/>
              <a:gd name="connsiteY21" fmla="*/ 886136 h 3762230"/>
              <a:gd name="connsiteX22" fmla="*/ 607858 w 1936596"/>
              <a:gd name="connsiteY22" fmla="*/ 867086 h 3762230"/>
              <a:gd name="connsiteX23" fmla="*/ 622146 w 1936596"/>
              <a:gd name="connsiteY23" fmla="*/ 814698 h 3762230"/>
              <a:gd name="connsiteX24" fmla="*/ 631671 w 1936596"/>
              <a:gd name="connsiteY24" fmla="*/ 781361 h 3762230"/>
              <a:gd name="connsiteX25" fmla="*/ 641196 w 1936596"/>
              <a:gd name="connsiteY25" fmla="*/ 767073 h 3762230"/>
              <a:gd name="connsiteX26" fmla="*/ 660246 w 1936596"/>
              <a:gd name="connsiteY26" fmla="*/ 733736 h 3762230"/>
              <a:gd name="connsiteX27" fmla="*/ 698346 w 1936596"/>
              <a:gd name="connsiteY27" fmla="*/ 714686 h 3762230"/>
              <a:gd name="connsiteX28" fmla="*/ 717396 w 1936596"/>
              <a:gd name="connsiteY28" fmla="*/ 705161 h 3762230"/>
              <a:gd name="connsiteX29" fmla="*/ 731683 w 1936596"/>
              <a:gd name="connsiteY29" fmla="*/ 690873 h 3762230"/>
              <a:gd name="connsiteX30" fmla="*/ 745971 w 1936596"/>
              <a:gd name="connsiteY30" fmla="*/ 681348 h 3762230"/>
              <a:gd name="connsiteX31" fmla="*/ 750733 w 1936596"/>
              <a:gd name="connsiteY31" fmla="*/ 667061 h 3762230"/>
              <a:gd name="connsiteX32" fmla="*/ 765021 w 1936596"/>
              <a:gd name="connsiteY32" fmla="*/ 652773 h 3762230"/>
              <a:gd name="connsiteX33" fmla="*/ 774546 w 1936596"/>
              <a:gd name="connsiteY33" fmla="*/ 638486 h 3762230"/>
              <a:gd name="connsiteX34" fmla="*/ 803121 w 1936596"/>
              <a:gd name="connsiteY34" fmla="*/ 614673 h 3762230"/>
              <a:gd name="connsiteX35" fmla="*/ 812646 w 1936596"/>
              <a:gd name="connsiteY35" fmla="*/ 600386 h 3762230"/>
              <a:gd name="connsiteX36" fmla="*/ 826933 w 1936596"/>
              <a:gd name="connsiteY36" fmla="*/ 581336 h 3762230"/>
              <a:gd name="connsiteX37" fmla="*/ 850746 w 1936596"/>
              <a:gd name="connsiteY37" fmla="*/ 552761 h 3762230"/>
              <a:gd name="connsiteX38" fmla="*/ 869796 w 1936596"/>
              <a:gd name="connsiteY38" fmla="*/ 543236 h 3762230"/>
              <a:gd name="connsiteX39" fmla="*/ 898371 w 1936596"/>
              <a:gd name="connsiteY39" fmla="*/ 509898 h 3762230"/>
              <a:gd name="connsiteX40" fmla="*/ 931708 w 1936596"/>
              <a:gd name="connsiteY40" fmla="*/ 471798 h 3762230"/>
              <a:gd name="connsiteX41" fmla="*/ 974571 w 1936596"/>
              <a:gd name="connsiteY41" fmla="*/ 428936 h 3762230"/>
              <a:gd name="connsiteX42" fmla="*/ 1007908 w 1936596"/>
              <a:gd name="connsiteY42" fmla="*/ 395598 h 3762230"/>
              <a:gd name="connsiteX43" fmla="*/ 1026958 w 1936596"/>
              <a:gd name="connsiteY43" fmla="*/ 333686 h 3762230"/>
              <a:gd name="connsiteX44" fmla="*/ 1046008 w 1936596"/>
              <a:gd name="connsiteY44" fmla="*/ 305111 h 3762230"/>
              <a:gd name="connsiteX45" fmla="*/ 1069821 w 1936596"/>
              <a:gd name="connsiteY45" fmla="*/ 271773 h 3762230"/>
              <a:gd name="connsiteX46" fmla="*/ 1093633 w 1936596"/>
              <a:gd name="connsiteY46" fmla="*/ 243198 h 3762230"/>
              <a:gd name="connsiteX47" fmla="*/ 1107921 w 1936596"/>
              <a:gd name="connsiteY47" fmla="*/ 209861 h 3762230"/>
              <a:gd name="connsiteX48" fmla="*/ 1117446 w 1936596"/>
              <a:gd name="connsiteY48" fmla="*/ 181286 h 3762230"/>
              <a:gd name="connsiteX49" fmla="*/ 1131733 w 1936596"/>
              <a:gd name="connsiteY49" fmla="*/ 157473 h 3762230"/>
              <a:gd name="connsiteX50" fmla="*/ 1160308 w 1936596"/>
              <a:gd name="connsiteY50" fmla="*/ 133661 h 3762230"/>
              <a:gd name="connsiteX51" fmla="*/ 1165071 w 1936596"/>
              <a:gd name="connsiteY51" fmla="*/ 119373 h 3762230"/>
              <a:gd name="connsiteX52" fmla="*/ 1150783 w 1936596"/>
              <a:gd name="connsiteY52" fmla="*/ 90798 h 3762230"/>
              <a:gd name="connsiteX53" fmla="*/ 1146021 w 1936596"/>
              <a:gd name="connsiteY53" fmla="*/ 76511 h 3762230"/>
              <a:gd name="connsiteX54" fmla="*/ 1174596 w 1936596"/>
              <a:gd name="connsiteY54" fmla="*/ 90798 h 3762230"/>
              <a:gd name="connsiteX55" fmla="*/ 1184121 w 1936596"/>
              <a:gd name="connsiteY55" fmla="*/ 105086 h 3762230"/>
              <a:gd name="connsiteX56" fmla="*/ 1174596 w 1936596"/>
              <a:gd name="connsiteY56" fmla="*/ 71748 h 3762230"/>
              <a:gd name="connsiteX57" fmla="*/ 1165071 w 1936596"/>
              <a:gd name="connsiteY57" fmla="*/ 57461 h 3762230"/>
              <a:gd name="connsiteX58" fmla="*/ 1160308 w 1936596"/>
              <a:gd name="connsiteY58" fmla="*/ 43173 h 3762230"/>
              <a:gd name="connsiteX59" fmla="*/ 1150783 w 1936596"/>
              <a:gd name="connsiteY59" fmla="*/ 28886 h 3762230"/>
              <a:gd name="connsiteX60" fmla="*/ 1169833 w 1936596"/>
              <a:gd name="connsiteY60" fmla="*/ 38411 h 3762230"/>
              <a:gd name="connsiteX61" fmla="*/ 1184121 w 1936596"/>
              <a:gd name="connsiteY61" fmla="*/ 43173 h 3762230"/>
              <a:gd name="connsiteX62" fmla="*/ 1198408 w 1936596"/>
              <a:gd name="connsiteY62" fmla="*/ 43173 h 3762230"/>
              <a:gd name="connsiteX63" fmla="*/ 1184121 w 1936596"/>
              <a:gd name="connsiteY63" fmla="*/ 14598 h 3762230"/>
              <a:gd name="connsiteX64" fmla="*/ 1179358 w 1936596"/>
              <a:gd name="connsiteY64" fmla="*/ 311 h 3762230"/>
              <a:gd name="connsiteX65" fmla="*/ 1222221 w 1936596"/>
              <a:gd name="connsiteY65" fmla="*/ 19361 h 3762230"/>
              <a:gd name="connsiteX66" fmla="*/ 1231746 w 1936596"/>
              <a:gd name="connsiteY66" fmla="*/ 33648 h 3762230"/>
              <a:gd name="connsiteX67" fmla="*/ 1274608 w 1936596"/>
              <a:gd name="connsiteY67" fmla="*/ 62223 h 3762230"/>
              <a:gd name="connsiteX68" fmla="*/ 1293658 w 1936596"/>
              <a:gd name="connsiteY68" fmla="*/ 71748 h 3762230"/>
              <a:gd name="connsiteX69" fmla="*/ 1307946 w 1936596"/>
              <a:gd name="connsiteY69" fmla="*/ 86036 h 3762230"/>
              <a:gd name="connsiteX70" fmla="*/ 1322233 w 1936596"/>
              <a:gd name="connsiteY70" fmla="*/ 90798 h 3762230"/>
              <a:gd name="connsiteX71" fmla="*/ 1365096 w 1936596"/>
              <a:gd name="connsiteY71" fmla="*/ 105086 h 3762230"/>
              <a:gd name="connsiteX72" fmla="*/ 1384146 w 1936596"/>
              <a:gd name="connsiteY72" fmla="*/ 114611 h 3762230"/>
              <a:gd name="connsiteX73" fmla="*/ 1403196 w 1936596"/>
              <a:gd name="connsiteY73" fmla="*/ 143186 h 3762230"/>
              <a:gd name="connsiteX74" fmla="*/ 1446058 w 1936596"/>
              <a:gd name="connsiteY74" fmla="*/ 176523 h 3762230"/>
              <a:gd name="connsiteX75" fmla="*/ 1465108 w 1936596"/>
              <a:gd name="connsiteY75" fmla="*/ 205098 h 3762230"/>
              <a:gd name="connsiteX76" fmla="*/ 1507971 w 1936596"/>
              <a:gd name="connsiteY76" fmla="*/ 252723 h 3762230"/>
              <a:gd name="connsiteX77" fmla="*/ 1527021 w 1936596"/>
              <a:gd name="connsiteY77" fmla="*/ 281298 h 3762230"/>
              <a:gd name="connsiteX78" fmla="*/ 1531783 w 1936596"/>
              <a:gd name="connsiteY78" fmla="*/ 300348 h 3762230"/>
              <a:gd name="connsiteX79" fmla="*/ 1555596 w 1936596"/>
              <a:gd name="connsiteY79" fmla="*/ 343211 h 3762230"/>
              <a:gd name="connsiteX80" fmla="*/ 1584171 w 1936596"/>
              <a:gd name="connsiteY80" fmla="*/ 362261 h 3762230"/>
              <a:gd name="connsiteX81" fmla="*/ 1622271 w 1936596"/>
              <a:gd name="connsiteY81" fmla="*/ 371786 h 3762230"/>
              <a:gd name="connsiteX82" fmla="*/ 1631796 w 1936596"/>
              <a:gd name="connsiteY82" fmla="*/ 386073 h 3762230"/>
              <a:gd name="connsiteX83" fmla="*/ 1655608 w 1936596"/>
              <a:gd name="connsiteY83" fmla="*/ 414648 h 3762230"/>
              <a:gd name="connsiteX84" fmla="*/ 1665133 w 1936596"/>
              <a:gd name="connsiteY84" fmla="*/ 443223 h 3762230"/>
              <a:gd name="connsiteX85" fmla="*/ 1669896 w 1936596"/>
              <a:gd name="connsiteY85" fmla="*/ 457511 h 3762230"/>
              <a:gd name="connsiteX86" fmla="*/ 1679421 w 1936596"/>
              <a:gd name="connsiteY86" fmla="*/ 476561 h 3762230"/>
              <a:gd name="connsiteX87" fmla="*/ 1707996 w 1936596"/>
              <a:gd name="connsiteY87" fmla="*/ 519423 h 3762230"/>
              <a:gd name="connsiteX88" fmla="*/ 1717521 w 1936596"/>
              <a:gd name="connsiteY88" fmla="*/ 533711 h 3762230"/>
              <a:gd name="connsiteX89" fmla="*/ 1722283 w 1936596"/>
              <a:gd name="connsiteY89" fmla="*/ 547998 h 3762230"/>
              <a:gd name="connsiteX90" fmla="*/ 1736571 w 1936596"/>
              <a:gd name="connsiteY90" fmla="*/ 557523 h 3762230"/>
              <a:gd name="connsiteX91" fmla="*/ 1788958 w 1936596"/>
              <a:gd name="connsiteY91" fmla="*/ 581336 h 3762230"/>
              <a:gd name="connsiteX92" fmla="*/ 1808008 w 1936596"/>
              <a:gd name="connsiteY92" fmla="*/ 590861 h 3762230"/>
              <a:gd name="connsiteX93" fmla="*/ 1836583 w 1936596"/>
              <a:gd name="connsiteY93" fmla="*/ 600386 h 3762230"/>
              <a:gd name="connsiteX94" fmla="*/ 1879446 w 1936596"/>
              <a:gd name="connsiteY94" fmla="*/ 595623 h 3762230"/>
              <a:gd name="connsiteX95" fmla="*/ 1893733 w 1936596"/>
              <a:gd name="connsiteY95" fmla="*/ 590861 h 3762230"/>
              <a:gd name="connsiteX96" fmla="*/ 1903258 w 1936596"/>
              <a:gd name="connsiteY96" fmla="*/ 576573 h 3762230"/>
              <a:gd name="connsiteX97" fmla="*/ 1922308 w 1936596"/>
              <a:gd name="connsiteY97" fmla="*/ 571811 h 3762230"/>
              <a:gd name="connsiteX98" fmla="*/ 1936596 w 1936596"/>
              <a:gd name="connsiteY98" fmla="*/ 567048 h 3762230"/>
              <a:gd name="connsiteX99" fmla="*/ 1927071 w 1936596"/>
              <a:gd name="connsiteY99" fmla="*/ 705161 h 3762230"/>
              <a:gd name="connsiteX100" fmla="*/ 1922308 w 1936596"/>
              <a:gd name="connsiteY100" fmla="*/ 719448 h 3762230"/>
              <a:gd name="connsiteX101" fmla="*/ 1903258 w 1936596"/>
              <a:gd name="connsiteY101" fmla="*/ 748023 h 3762230"/>
              <a:gd name="connsiteX102" fmla="*/ 1884208 w 1936596"/>
              <a:gd name="connsiteY102" fmla="*/ 786123 h 3762230"/>
              <a:gd name="connsiteX103" fmla="*/ 1874683 w 1936596"/>
              <a:gd name="connsiteY103" fmla="*/ 824223 h 3762230"/>
              <a:gd name="connsiteX104" fmla="*/ 1865158 w 1936596"/>
              <a:gd name="connsiteY104" fmla="*/ 909948 h 3762230"/>
              <a:gd name="connsiteX105" fmla="*/ 1855633 w 1936596"/>
              <a:gd name="connsiteY105" fmla="*/ 1014723 h 3762230"/>
              <a:gd name="connsiteX106" fmla="*/ 1846108 w 1936596"/>
              <a:gd name="connsiteY106" fmla="*/ 1090923 h 3762230"/>
              <a:gd name="connsiteX107" fmla="*/ 1831821 w 1936596"/>
              <a:gd name="connsiteY107" fmla="*/ 1119498 h 3762230"/>
              <a:gd name="connsiteX108" fmla="*/ 1817533 w 1936596"/>
              <a:gd name="connsiteY108" fmla="*/ 1148073 h 3762230"/>
              <a:gd name="connsiteX109" fmla="*/ 1812771 w 1936596"/>
              <a:gd name="connsiteY109" fmla="*/ 1162361 h 3762230"/>
              <a:gd name="connsiteX110" fmla="*/ 1755621 w 1936596"/>
              <a:gd name="connsiteY110" fmla="*/ 1148073 h 3762230"/>
              <a:gd name="connsiteX111" fmla="*/ 1731808 w 1936596"/>
              <a:gd name="connsiteY111" fmla="*/ 1143311 h 3762230"/>
              <a:gd name="connsiteX112" fmla="*/ 1703233 w 1936596"/>
              <a:gd name="connsiteY112" fmla="*/ 1133786 h 3762230"/>
              <a:gd name="connsiteX113" fmla="*/ 1641321 w 1936596"/>
              <a:gd name="connsiteY113" fmla="*/ 1138548 h 3762230"/>
              <a:gd name="connsiteX114" fmla="*/ 1631796 w 1936596"/>
              <a:gd name="connsiteY114" fmla="*/ 1167123 h 3762230"/>
              <a:gd name="connsiteX115" fmla="*/ 1622271 w 1936596"/>
              <a:gd name="connsiteY115" fmla="*/ 1186173 h 3762230"/>
              <a:gd name="connsiteX116" fmla="*/ 1612746 w 1936596"/>
              <a:gd name="connsiteY116" fmla="*/ 1214748 h 3762230"/>
              <a:gd name="connsiteX117" fmla="*/ 1607983 w 1936596"/>
              <a:gd name="connsiteY117" fmla="*/ 1281423 h 3762230"/>
              <a:gd name="connsiteX118" fmla="*/ 1593696 w 1936596"/>
              <a:gd name="connsiteY118" fmla="*/ 1300473 h 3762230"/>
              <a:gd name="connsiteX119" fmla="*/ 1607983 w 1936596"/>
              <a:gd name="connsiteY119" fmla="*/ 1333811 h 3762230"/>
              <a:gd name="connsiteX120" fmla="*/ 1617508 w 1936596"/>
              <a:gd name="connsiteY120" fmla="*/ 1348098 h 3762230"/>
              <a:gd name="connsiteX121" fmla="*/ 1627033 w 1936596"/>
              <a:gd name="connsiteY121" fmla="*/ 1381436 h 3762230"/>
              <a:gd name="connsiteX122" fmla="*/ 1636558 w 1936596"/>
              <a:gd name="connsiteY122" fmla="*/ 1400486 h 3762230"/>
              <a:gd name="connsiteX123" fmla="*/ 1641321 w 1936596"/>
              <a:gd name="connsiteY123" fmla="*/ 1467161 h 3762230"/>
              <a:gd name="connsiteX124" fmla="*/ 1646083 w 1936596"/>
              <a:gd name="connsiteY124" fmla="*/ 1486211 h 3762230"/>
              <a:gd name="connsiteX125" fmla="*/ 1650846 w 1936596"/>
              <a:gd name="connsiteY125" fmla="*/ 1510023 h 3762230"/>
              <a:gd name="connsiteX126" fmla="*/ 1646083 w 1936596"/>
              <a:gd name="connsiteY126" fmla="*/ 1557648 h 3762230"/>
              <a:gd name="connsiteX127" fmla="*/ 1627033 w 1936596"/>
              <a:gd name="connsiteY127" fmla="*/ 1605273 h 3762230"/>
              <a:gd name="connsiteX128" fmla="*/ 1622271 w 1936596"/>
              <a:gd name="connsiteY128" fmla="*/ 1676711 h 3762230"/>
              <a:gd name="connsiteX129" fmla="*/ 1612746 w 1936596"/>
              <a:gd name="connsiteY129" fmla="*/ 1710048 h 3762230"/>
              <a:gd name="connsiteX130" fmla="*/ 1603221 w 1936596"/>
              <a:gd name="connsiteY130" fmla="*/ 1748148 h 3762230"/>
              <a:gd name="connsiteX131" fmla="*/ 1607983 w 1936596"/>
              <a:gd name="connsiteY131" fmla="*/ 1833873 h 3762230"/>
              <a:gd name="connsiteX132" fmla="*/ 1617508 w 1936596"/>
              <a:gd name="connsiteY132" fmla="*/ 1867211 h 3762230"/>
              <a:gd name="connsiteX133" fmla="*/ 1622271 w 1936596"/>
              <a:gd name="connsiteY133" fmla="*/ 1886261 h 3762230"/>
              <a:gd name="connsiteX134" fmla="*/ 1636558 w 1936596"/>
              <a:gd name="connsiteY134" fmla="*/ 1933886 h 3762230"/>
              <a:gd name="connsiteX135" fmla="*/ 1641321 w 1936596"/>
              <a:gd name="connsiteY135" fmla="*/ 2124386 h 3762230"/>
              <a:gd name="connsiteX136" fmla="*/ 1650846 w 1936596"/>
              <a:gd name="connsiteY136" fmla="*/ 2186298 h 3762230"/>
              <a:gd name="connsiteX137" fmla="*/ 1660371 w 1936596"/>
              <a:gd name="connsiteY137" fmla="*/ 2200586 h 3762230"/>
              <a:gd name="connsiteX138" fmla="*/ 1665133 w 1936596"/>
              <a:gd name="connsiteY138" fmla="*/ 2214873 h 3762230"/>
              <a:gd name="connsiteX139" fmla="*/ 1674658 w 1936596"/>
              <a:gd name="connsiteY139" fmla="*/ 2233923 h 3762230"/>
              <a:gd name="connsiteX140" fmla="*/ 1688946 w 1936596"/>
              <a:gd name="connsiteY140" fmla="*/ 2276786 h 3762230"/>
              <a:gd name="connsiteX141" fmla="*/ 1681802 w 1936596"/>
              <a:gd name="connsiteY141" fmla="*/ 2364892 h 3762230"/>
              <a:gd name="connsiteX142" fmla="*/ 1619890 w 1936596"/>
              <a:gd name="connsiteY142" fmla="*/ 2422042 h 3762230"/>
              <a:gd name="connsiteX143" fmla="*/ 1517496 w 1936596"/>
              <a:gd name="connsiteY143" fmla="*/ 2464906 h 3762230"/>
              <a:gd name="connsiteX144" fmla="*/ 1469870 w 1936596"/>
              <a:gd name="connsiteY144" fmla="*/ 2555392 h 3762230"/>
              <a:gd name="connsiteX145" fmla="*/ 1479395 w 1936596"/>
              <a:gd name="connsiteY145" fmla="*/ 2610161 h 3762230"/>
              <a:gd name="connsiteX146" fmla="*/ 1460345 w 1936596"/>
              <a:gd name="connsiteY146" fmla="*/ 2662548 h 3762230"/>
              <a:gd name="connsiteX147" fmla="*/ 1488921 w 1936596"/>
              <a:gd name="connsiteY147" fmla="*/ 2743510 h 3762230"/>
              <a:gd name="connsiteX148" fmla="*/ 1581789 w 1936596"/>
              <a:gd name="connsiteY148" fmla="*/ 2750652 h 3762230"/>
              <a:gd name="connsiteX149" fmla="*/ 1610364 w 1936596"/>
              <a:gd name="connsiteY149" fmla="*/ 2803040 h 3762230"/>
              <a:gd name="connsiteX150" fmla="*/ 1593695 w 1936596"/>
              <a:gd name="connsiteY150" fmla="*/ 2855426 h 3762230"/>
              <a:gd name="connsiteX151" fmla="*/ 1636558 w 1936596"/>
              <a:gd name="connsiteY151" fmla="*/ 2872095 h 3762230"/>
              <a:gd name="connsiteX152" fmla="*/ 1650846 w 1936596"/>
              <a:gd name="connsiteY152" fmla="*/ 2922101 h 3762230"/>
              <a:gd name="connsiteX153" fmla="*/ 1631796 w 1936596"/>
              <a:gd name="connsiteY153" fmla="*/ 2945912 h 3762230"/>
              <a:gd name="connsiteX154" fmla="*/ 1672277 w 1936596"/>
              <a:gd name="connsiteY154" fmla="*/ 2962581 h 3762230"/>
              <a:gd name="connsiteX155" fmla="*/ 1693708 w 1936596"/>
              <a:gd name="connsiteY155" fmla="*/ 3017349 h 3762230"/>
              <a:gd name="connsiteX156" fmla="*/ 1669895 w 1936596"/>
              <a:gd name="connsiteY156" fmla="*/ 3026874 h 3762230"/>
              <a:gd name="connsiteX157" fmla="*/ 1643702 w 1936596"/>
              <a:gd name="connsiteY157" fmla="*/ 3010204 h 3762230"/>
              <a:gd name="connsiteX158" fmla="*/ 1377002 w 1936596"/>
              <a:gd name="connsiteY158" fmla="*/ 3060210 h 3762230"/>
              <a:gd name="connsiteX159" fmla="*/ 1384146 w 1936596"/>
              <a:gd name="connsiteY159" fmla="*/ 3095929 h 3762230"/>
              <a:gd name="connsiteX160" fmla="*/ 1322233 w 1936596"/>
              <a:gd name="connsiteY160" fmla="*/ 3103072 h 3762230"/>
              <a:gd name="connsiteX161" fmla="*/ 1343664 w 1936596"/>
              <a:gd name="connsiteY161" fmla="*/ 3222133 h 3762230"/>
              <a:gd name="connsiteX162" fmla="*/ 1310327 w 1936596"/>
              <a:gd name="connsiteY162" fmla="*/ 3286427 h 3762230"/>
              <a:gd name="connsiteX163" fmla="*/ 1336521 w 1936596"/>
              <a:gd name="connsiteY163" fmla="*/ 3376914 h 3762230"/>
              <a:gd name="connsiteX164" fmla="*/ 1319852 w 1936596"/>
              <a:gd name="connsiteY164" fmla="*/ 3412631 h 3762230"/>
              <a:gd name="connsiteX165" fmla="*/ 1355571 w 1936596"/>
              <a:gd name="connsiteY165" fmla="*/ 3498356 h 3762230"/>
              <a:gd name="connsiteX166" fmla="*/ 1329376 w 1936596"/>
              <a:gd name="connsiteY166" fmla="*/ 3574555 h 3762230"/>
              <a:gd name="connsiteX167" fmla="*/ 1260319 w 1936596"/>
              <a:gd name="connsiteY167" fmla="*/ 3648375 h 3762230"/>
              <a:gd name="connsiteX168" fmla="*/ 1167451 w 1936596"/>
              <a:gd name="connsiteY168" fmla="*/ 3638849 h 3762230"/>
              <a:gd name="connsiteX169" fmla="*/ 895989 w 1936596"/>
              <a:gd name="connsiteY169" fmla="*/ 3753148 h 3762230"/>
              <a:gd name="connsiteX170" fmla="*/ 772164 w 1936596"/>
              <a:gd name="connsiteY170" fmla="*/ 3755529 h 3762230"/>
              <a:gd name="connsiteX171" fmla="*/ 543565 w 1936596"/>
              <a:gd name="connsiteY171" fmla="*/ 3610273 h 3762230"/>
              <a:gd name="connsiteX172" fmla="*/ 505464 w 1936596"/>
              <a:gd name="connsiteY172" fmla="*/ 3522166 h 3762230"/>
              <a:gd name="connsiteX173" fmla="*/ 450695 w 1936596"/>
              <a:gd name="connsiteY173" fmla="*/ 3467398 h 3762230"/>
              <a:gd name="connsiteX174" fmla="*/ 453077 w 1936596"/>
              <a:gd name="connsiteY174" fmla="*/ 3436441 h 3762230"/>
              <a:gd name="connsiteX175" fmla="*/ 319727 w 1936596"/>
              <a:gd name="connsiteY175" fmla="*/ 3376909 h 3762230"/>
              <a:gd name="connsiteX176" fmla="*/ 298297 w 1936596"/>
              <a:gd name="connsiteY176" fmla="*/ 3288803 h 3762230"/>
              <a:gd name="connsiteX177" fmla="*/ 214953 w 1936596"/>
              <a:gd name="connsiteY177" fmla="*/ 3143548 h 3762230"/>
              <a:gd name="connsiteX178" fmla="*/ 229241 w 1936596"/>
              <a:gd name="connsiteY178" fmla="*/ 3017341 h 3762230"/>
              <a:gd name="connsiteX179" fmla="*/ 176853 w 1936596"/>
              <a:gd name="connsiteY179" fmla="*/ 2933997 h 3762230"/>
              <a:gd name="connsiteX180" fmla="*/ 79222 w 1936596"/>
              <a:gd name="connsiteY180" fmla="*/ 2914948 h 3762230"/>
              <a:gd name="connsiteX181" fmla="*/ 640 w 1936596"/>
              <a:gd name="connsiteY181" fmla="*/ 2869704 h 3762230"/>
              <a:gd name="connsiteX182" fmla="*/ 191140 w 1936596"/>
              <a:gd name="connsiteY182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22064 w 1936576"/>
              <a:gd name="connsiteY182" fmla="*/ 2795885 h 3762230"/>
              <a:gd name="connsiteX183" fmla="*/ 191120 w 1936576"/>
              <a:gd name="connsiteY183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191120 w 1936576"/>
              <a:gd name="connsiteY184" fmla="*/ 27625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95895 w 1936576"/>
              <a:gd name="connsiteY185" fmla="*/ 2645866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257795 w 1936576"/>
              <a:gd name="connsiteY186" fmla="*/ 24982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417339 w 1936576"/>
              <a:gd name="connsiteY186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45902 w 1936576"/>
              <a:gd name="connsiteY186" fmla="*/ 2312491 h 3762230"/>
              <a:gd name="connsiteX187" fmla="*/ 417339 w 1936576"/>
              <a:gd name="connsiteY187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17339 w 1936576"/>
              <a:gd name="connsiteY187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17339 w 1936576"/>
              <a:gd name="connsiteY187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381620 w 1936576"/>
              <a:gd name="connsiteY187" fmla="*/ 2291060 h 3762230"/>
              <a:gd name="connsiteX188" fmla="*/ 417339 w 1936576"/>
              <a:gd name="connsiteY188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417339 w 1936576"/>
              <a:gd name="connsiteY189" fmla="*/ 217437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2012454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391145 w 1936576"/>
              <a:gd name="connsiteY191" fmla="*/ 1883866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8301 w 1936576"/>
              <a:gd name="connsiteY191" fmla="*/ 1695748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8301 w 1936576"/>
              <a:gd name="connsiteY191" fmla="*/ 1695748 h 3762230"/>
              <a:gd name="connsiteX192" fmla="*/ 503064 w 1936576"/>
              <a:gd name="connsiteY192" fmla="*/ 1686223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53057 w 1936576"/>
              <a:gd name="connsiteY191" fmla="*/ 1779092 h 3762230"/>
              <a:gd name="connsiteX192" fmla="*/ 503064 w 1936576"/>
              <a:gd name="connsiteY192" fmla="*/ 1686223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53057 w 1936576"/>
              <a:gd name="connsiteY191" fmla="*/ 1779092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65138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55613 w 1936576"/>
              <a:gd name="connsiteY105" fmla="*/ 1014723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46088 w 1936576"/>
              <a:gd name="connsiteY106" fmla="*/ 1090923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1801 w 1936576"/>
              <a:gd name="connsiteY107" fmla="*/ 1119498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41301 w 1936576"/>
              <a:gd name="connsiteY123" fmla="*/ 1467161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46063 w 1936576"/>
              <a:gd name="connsiteY124" fmla="*/ 1486211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50826 w 1936576"/>
              <a:gd name="connsiteY125" fmla="*/ 1510023 h 3762230"/>
              <a:gd name="connsiteX126" fmla="*/ 1646063 w 1936576"/>
              <a:gd name="connsiteY126" fmla="*/ 1557648 h 3762230"/>
              <a:gd name="connsiteX127" fmla="*/ 1627013 w 1936576"/>
              <a:gd name="connsiteY127" fmla="*/ 1605273 h 3762230"/>
              <a:gd name="connsiteX128" fmla="*/ 1622251 w 1936576"/>
              <a:gd name="connsiteY128" fmla="*/ 1676711 h 3762230"/>
              <a:gd name="connsiteX129" fmla="*/ 1612726 w 1936576"/>
              <a:gd name="connsiteY129" fmla="*/ 1710048 h 3762230"/>
              <a:gd name="connsiteX130" fmla="*/ 1603201 w 1936576"/>
              <a:gd name="connsiteY130" fmla="*/ 1748148 h 3762230"/>
              <a:gd name="connsiteX131" fmla="*/ 1607963 w 1936576"/>
              <a:gd name="connsiteY131" fmla="*/ 1833873 h 3762230"/>
              <a:gd name="connsiteX132" fmla="*/ 1617488 w 1936576"/>
              <a:gd name="connsiteY132" fmla="*/ 1867211 h 3762230"/>
              <a:gd name="connsiteX133" fmla="*/ 1622251 w 1936576"/>
              <a:gd name="connsiteY133" fmla="*/ 1886261 h 3762230"/>
              <a:gd name="connsiteX134" fmla="*/ 1636538 w 1936576"/>
              <a:gd name="connsiteY134" fmla="*/ 1933886 h 3762230"/>
              <a:gd name="connsiteX135" fmla="*/ 1641301 w 1936576"/>
              <a:gd name="connsiteY135" fmla="*/ 2124386 h 3762230"/>
              <a:gd name="connsiteX136" fmla="*/ 1650826 w 1936576"/>
              <a:gd name="connsiteY136" fmla="*/ 2186298 h 3762230"/>
              <a:gd name="connsiteX137" fmla="*/ 1660351 w 1936576"/>
              <a:gd name="connsiteY137" fmla="*/ 2200586 h 3762230"/>
              <a:gd name="connsiteX138" fmla="*/ 1665113 w 1936576"/>
              <a:gd name="connsiteY138" fmla="*/ 2214873 h 3762230"/>
              <a:gd name="connsiteX139" fmla="*/ 1674638 w 1936576"/>
              <a:gd name="connsiteY139" fmla="*/ 2233923 h 3762230"/>
              <a:gd name="connsiteX140" fmla="*/ 1688926 w 1936576"/>
              <a:gd name="connsiteY140" fmla="*/ 2276786 h 3762230"/>
              <a:gd name="connsiteX141" fmla="*/ 1681782 w 1936576"/>
              <a:gd name="connsiteY141" fmla="*/ 2364892 h 3762230"/>
              <a:gd name="connsiteX142" fmla="*/ 1619870 w 1936576"/>
              <a:gd name="connsiteY142" fmla="*/ 2422042 h 3762230"/>
              <a:gd name="connsiteX143" fmla="*/ 1517476 w 1936576"/>
              <a:gd name="connsiteY143" fmla="*/ 2464906 h 3762230"/>
              <a:gd name="connsiteX144" fmla="*/ 1469850 w 1936576"/>
              <a:gd name="connsiteY144" fmla="*/ 2555392 h 3762230"/>
              <a:gd name="connsiteX145" fmla="*/ 1479375 w 1936576"/>
              <a:gd name="connsiteY145" fmla="*/ 2610161 h 3762230"/>
              <a:gd name="connsiteX146" fmla="*/ 1460325 w 1936576"/>
              <a:gd name="connsiteY146" fmla="*/ 2662548 h 3762230"/>
              <a:gd name="connsiteX147" fmla="*/ 1488901 w 1936576"/>
              <a:gd name="connsiteY147" fmla="*/ 2743510 h 3762230"/>
              <a:gd name="connsiteX148" fmla="*/ 1581769 w 1936576"/>
              <a:gd name="connsiteY148" fmla="*/ 2750652 h 3762230"/>
              <a:gd name="connsiteX149" fmla="*/ 1610344 w 1936576"/>
              <a:gd name="connsiteY149" fmla="*/ 2803040 h 3762230"/>
              <a:gd name="connsiteX150" fmla="*/ 1593675 w 1936576"/>
              <a:gd name="connsiteY150" fmla="*/ 2855426 h 3762230"/>
              <a:gd name="connsiteX151" fmla="*/ 1636538 w 1936576"/>
              <a:gd name="connsiteY151" fmla="*/ 2872095 h 3762230"/>
              <a:gd name="connsiteX152" fmla="*/ 1650826 w 1936576"/>
              <a:gd name="connsiteY152" fmla="*/ 2922101 h 3762230"/>
              <a:gd name="connsiteX153" fmla="*/ 1631776 w 1936576"/>
              <a:gd name="connsiteY153" fmla="*/ 2945912 h 3762230"/>
              <a:gd name="connsiteX154" fmla="*/ 1672257 w 1936576"/>
              <a:gd name="connsiteY154" fmla="*/ 2962581 h 3762230"/>
              <a:gd name="connsiteX155" fmla="*/ 1693688 w 1936576"/>
              <a:gd name="connsiteY155" fmla="*/ 3017349 h 3762230"/>
              <a:gd name="connsiteX156" fmla="*/ 1669875 w 1936576"/>
              <a:gd name="connsiteY156" fmla="*/ 3026874 h 3762230"/>
              <a:gd name="connsiteX157" fmla="*/ 1643682 w 1936576"/>
              <a:gd name="connsiteY157" fmla="*/ 3010204 h 3762230"/>
              <a:gd name="connsiteX158" fmla="*/ 1376982 w 1936576"/>
              <a:gd name="connsiteY158" fmla="*/ 3060210 h 3762230"/>
              <a:gd name="connsiteX159" fmla="*/ 1384126 w 1936576"/>
              <a:gd name="connsiteY159" fmla="*/ 3095929 h 3762230"/>
              <a:gd name="connsiteX160" fmla="*/ 1322213 w 1936576"/>
              <a:gd name="connsiteY160" fmla="*/ 3103072 h 3762230"/>
              <a:gd name="connsiteX161" fmla="*/ 1343644 w 1936576"/>
              <a:gd name="connsiteY161" fmla="*/ 3222133 h 3762230"/>
              <a:gd name="connsiteX162" fmla="*/ 1310307 w 1936576"/>
              <a:gd name="connsiteY162" fmla="*/ 3286427 h 3762230"/>
              <a:gd name="connsiteX163" fmla="*/ 1336501 w 1936576"/>
              <a:gd name="connsiteY163" fmla="*/ 3376914 h 3762230"/>
              <a:gd name="connsiteX164" fmla="*/ 1319832 w 1936576"/>
              <a:gd name="connsiteY164" fmla="*/ 3412631 h 3762230"/>
              <a:gd name="connsiteX165" fmla="*/ 1355551 w 1936576"/>
              <a:gd name="connsiteY165" fmla="*/ 3498356 h 3762230"/>
              <a:gd name="connsiteX166" fmla="*/ 1329356 w 1936576"/>
              <a:gd name="connsiteY166" fmla="*/ 3574555 h 3762230"/>
              <a:gd name="connsiteX167" fmla="*/ 1260299 w 1936576"/>
              <a:gd name="connsiteY167" fmla="*/ 3648375 h 3762230"/>
              <a:gd name="connsiteX168" fmla="*/ 1167431 w 1936576"/>
              <a:gd name="connsiteY168" fmla="*/ 3638849 h 3762230"/>
              <a:gd name="connsiteX169" fmla="*/ 895969 w 1936576"/>
              <a:gd name="connsiteY169" fmla="*/ 3753148 h 3762230"/>
              <a:gd name="connsiteX170" fmla="*/ 772144 w 1936576"/>
              <a:gd name="connsiteY170" fmla="*/ 3755529 h 3762230"/>
              <a:gd name="connsiteX171" fmla="*/ 543545 w 1936576"/>
              <a:gd name="connsiteY171" fmla="*/ 3610273 h 3762230"/>
              <a:gd name="connsiteX172" fmla="*/ 505444 w 1936576"/>
              <a:gd name="connsiteY172" fmla="*/ 3522166 h 3762230"/>
              <a:gd name="connsiteX173" fmla="*/ 450675 w 1936576"/>
              <a:gd name="connsiteY173" fmla="*/ 3467398 h 3762230"/>
              <a:gd name="connsiteX174" fmla="*/ 453057 w 1936576"/>
              <a:gd name="connsiteY174" fmla="*/ 3436441 h 3762230"/>
              <a:gd name="connsiteX175" fmla="*/ 319707 w 1936576"/>
              <a:gd name="connsiteY175" fmla="*/ 3376909 h 3762230"/>
              <a:gd name="connsiteX176" fmla="*/ 298277 w 1936576"/>
              <a:gd name="connsiteY176" fmla="*/ 3288803 h 3762230"/>
              <a:gd name="connsiteX177" fmla="*/ 214933 w 1936576"/>
              <a:gd name="connsiteY177" fmla="*/ 3143548 h 3762230"/>
              <a:gd name="connsiteX178" fmla="*/ 229221 w 1936576"/>
              <a:gd name="connsiteY178" fmla="*/ 3017341 h 3762230"/>
              <a:gd name="connsiteX179" fmla="*/ 176833 w 1936576"/>
              <a:gd name="connsiteY179" fmla="*/ 2933997 h 3762230"/>
              <a:gd name="connsiteX180" fmla="*/ 79202 w 1936576"/>
              <a:gd name="connsiteY180" fmla="*/ 2914948 h 3762230"/>
              <a:gd name="connsiteX181" fmla="*/ 620 w 1936576"/>
              <a:gd name="connsiteY181" fmla="*/ 2869704 h 3762230"/>
              <a:gd name="connsiteX182" fmla="*/ 103014 w 1936576"/>
              <a:gd name="connsiteY182" fmla="*/ 2788741 h 3762230"/>
              <a:gd name="connsiteX183" fmla="*/ 191120 w 1936576"/>
              <a:gd name="connsiteY183" fmla="*/ 2762548 h 3762230"/>
              <a:gd name="connsiteX184" fmla="*/ 298277 w 1936576"/>
              <a:gd name="connsiteY184" fmla="*/ 2648248 h 3762230"/>
              <a:gd name="connsiteX185" fmla="*/ 260176 w 1936576"/>
              <a:gd name="connsiteY185" fmla="*/ 2498229 h 3762230"/>
              <a:gd name="connsiteX186" fmla="*/ 336377 w 1936576"/>
              <a:gd name="connsiteY186" fmla="*/ 2441079 h 3762230"/>
              <a:gd name="connsiteX187" fmla="*/ 400670 w 1936576"/>
              <a:gd name="connsiteY187" fmla="*/ 2293442 h 3762230"/>
              <a:gd name="connsiteX188" fmla="*/ 417339 w 1936576"/>
              <a:gd name="connsiteY188" fmla="*/ 2179142 h 3762230"/>
              <a:gd name="connsiteX189" fmla="*/ 393526 w 1936576"/>
              <a:gd name="connsiteY189" fmla="*/ 2014835 h 3762230"/>
              <a:gd name="connsiteX190" fmla="*/ 391145 w 1936576"/>
              <a:gd name="connsiteY190" fmla="*/ 1881485 h 3762230"/>
              <a:gd name="connsiteX191" fmla="*/ 493538 w 1936576"/>
              <a:gd name="connsiteY191" fmla="*/ 1712417 h 3762230"/>
              <a:gd name="connsiteX192" fmla="*/ 381621 w 1936576"/>
              <a:gd name="connsiteY192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46063 w 1936576"/>
              <a:gd name="connsiteY125" fmla="*/ 1557648 h 3762230"/>
              <a:gd name="connsiteX126" fmla="*/ 1627013 w 1936576"/>
              <a:gd name="connsiteY126" fmla="*/ 1605273 h 3762230"/>
              <a:gd name="connsiteX127" fmla="*/ 1622251 w 1936576"/>
              <a:gd name="connsiteY127" fmla="*/ 1676711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27013 w 1936576"/>
              <a:gd name="connsiteY126" fmla="*/ 1605273 h 3762230"/>
              <a:gd name="connsiteX127" fmla="*/ 1622251 w 1936576"/>
              <a:gd name="connsiteY127" fmla="*/ 1676711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22251 w 1936576"/>
              <a:gd name="connsiteY127" fmla="*/ 1676711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12726 w 1936576"/>
              <a:gd name="connsiteY128" fmla="*/ 1710048 h 3762230"/>
              <a:gd name="connsiteX129" fmla="*/ 1603201 w 1936576"/>
              <a:gd name="connsiteY129" fmla="*/ 1748148 h 3762230"/>
              <a:gd name="connsiteX130" fmla="*/ 1607963 w 1936576"/>
              <a:gd name="connsiteY130" fmla="*/ 1833873 h 3762230"/>
              <a:gd name="connsiteX131" fmla="*/ 1617488 w 1936576"/>
              <a:gd name="connsiteY131" fmla="*/ 1867211 h 3762230"/>
              <a:gd name="connsiteX132" fmla="*/ 1622251 w 1936576"/>
              <a:gd name="connsiteY132" fmla="*/ 1886261 h 3762230"/>
              <a:gd name="connsiteX133" fmla="*/ 1636538 w 1936576"/>
              <a:gd name="connsiteY133" fmla="*/ 1933886 h 3762230"/>
              <a:gd name="connsiteX134" fmla="*/ 1641301 w 1936576"/>
              <a:gd name="connsiteY134" fmla="*/ 2124386 h 3762230"/>
              <a:gd name="connsiteX135" fmla="*/ 1650826 w 1936576"/>
              <a:gd name="connsiteY135" fmla="*/ 2186298 h 3762230"/>
              <a:gd name="connsiteX136" fmla="*/ 1660351 w 1936576"/>
              <a:gd name="connsiteY136" fmla="*/ 2200586 h 3762230"/>
              <a:gd name="connsiteX137" fmla="*/ 1665113 w 1936576"/>
              <a:gd name="connsiteY137" fmla="*/ 2214873 h 3762230"/>
              <a:gd name="connsiteX138" fmla="*/ 1674638 w 1936576"/>
              <a:gd name="connsiteY138" fmla="*/ 2233923 h 3762230"/>
              <a:gd name="connsiteX139" fmla="*/ 1688926 w 1936576"/>
              <a:gd name="connsiteY139" fmla="*/ 2276786 h 3762230"/>
              <a:gd name="connsiteX140" fmla="*/ 1681782 w 1936576"/>
              <a:gd name="connsiteY140" fmla="*/ 2364892 h 3762230"/>
              <a:gd name="connsiteX141" fmla="*/ 1619870 w 1936576"/>
              <a:gd name="connsiteY141" fmla="*/ 2422042 h 3762230"/>
              <a:gd name="connsiteX142" fmla="*/ 1517476 w 1936576"/>
              <a:gd name="connsiteY142" fmla="*/ 2464906 h 3762230"/>
              <a:gd name="connsiteX143" fmla="*/ 1469850 w 1936576"/>
              <a:gd name="connsiteY143" fmla="*/ 2555392 h 3762230"/>
              <a:gd name="connsiteX144" fmla="*/ 1479375 w 1936576"/>
              <a:gd name="connsiteY144" fmla="*/ 2610161 h 3762230"/>
              <a:gd name="connsiteX145" fmla="*/ 1460325 w 1936576"/>
              <a:gd name="connsiteY145" fmla="*/ 2662548 h 3762230"/>
              <a:gd name="connsiteX146" fmla="*/ 1488901 w 1936576"/>
              <a:gd name="connsiteY146" fmla="*/ 2743510 h 3762230"/>
              <a:gd name="connsiteX147" fmla="*/ 1581769 w 1936576"/>
              <a:gd name="connsiteY147" fmla="*/ 2750652 h 3762230"/>
              <a:gd name="connsiteX148" fmla="*/ 1610344 w 1936576"/>
              <a:gd name="connsiteY148" fmla="*/ 2803040 h 3762230"/>
              <a:gd name="connsiteX149" fmla="*/ 1593675 w 1936576"/>
              <a:gd name="connsiteY149" fmla="*/ 2855426 h 3762230"/>
              <a:gd name="connsiteX150" fmla="*/ 1636538 w 1936576"/>
              <a:gd name="connsiteY150" fmla="*/ 2872095 h 3762230"/>
              <a:gd name="connsiteX151" fmla="*/ 1650826 w 1936576"/>
              <a:gd name="connsiteY151" fmla="*/ 2922101 h 3762230"/>
              <a:gd name="connsiteX152" fmla="*/ 1631776 w 1936576"/>
              <a:gd name="connsiteY152" fmla="*/ 2945912 h 3762230"/>
              <a:gd name="connsiteX153" fmla="*/ 1672257 w 1936576"/>
              <a:gd name="connsiteY153" fmla="*/ 2962581 h 3762230"/>
              <a:gd name="connsiteX154" fmla="*/ 1693688 w 1936576"/>
              <a:gd name="connsiteY154" fmla="*/ 3017349 h 3762230"/>
              <a:gd name="connsiteX155" fmla="*/ 1669875 w 1936576"/>
              <a:gd name="connsiteY155" fmla="*/ 3026874 h 3762230"/>
              <a:gd name="connsiteX156" fmla="*/ 1643682 w 1936576"/>
              <a:gd name="connsiteY156" fmla="*/ 3010204 h 3762230"/>
              <a:gd name="connsiteX157" fmla="*/ 1376982 w 1936576"/>
              <a:gd name="connsiteY157" fmla="*/ 3060210 h 3762230"/>
              <a:gd name="connsiteX158" fmla="*/ 1384126 w 1936576"/>
              <a:gd name="connsiteY158" fmla="*/ 3095929 h 3762230"/>
              <a:gd name="connsiteX159" fmla="*/ 1322213 w 1936576"/>
              <a:gd name="connsiteY159" fmla="*/ 3103072 h 3762230"/>
              <a:gd name="connsiteX160" fmla="*/ 1343644 w 1936576"/>
              <a:gd name="connsiteY160" fmla="*/ 3222133 h 3762230"/>
              <a:gd name="connsiteX161" fmla="*/ 1310307 w 1936576"/>
              <a:gd name="connsiteY161" fmla="*/ 3286427 h 3762230"/>
              <a:gd name="connsiteX162" fmla="*/ 1336501 w 1936576"/>
              <a:gd name="connsiteY162" fmla="*/ 3376914 h 3762230"/>
              <a:gd name="connsiteX163" fmla="*/ 1319832 w 1936576"/>
              <a:gd name="connsiteY163" fmla="*/ 3412631 h 3762230"/>
              <a:gd name="connsiteX164" fmla="*/ 1355551 w 1936576"/>
              <a:gd name="connsiteY164" fmla="*/ 3498356 h 3762230"/>
              <a:gd name="connsiteX165" fmla="*/ 1329356 w 1936576"/>
              <a:gd name="connsiteY165" fmla="*/ 3574555 h 3762230"/>
              <a:gd name="connsiteX166" fmla="*/ 1260299 w 1936576"/>
              <a:gd name="connsiteY166" fmla="*/ 3648375 h 3762230"/>
              <a:gd name="connsiteX167" fmla="*/ 1167431 w 1936576"/>
              <a:gd name="connsiteY167" fmla="*/ 3638849 h 3762230"/>
              <a:gd name="connsiteX168" fmla="*/ 895969 w 1936576"/>
              <a:gd name="connsiteY168" fmla="*/ 3753148 h 3762230"/>
              <a:gd name="connsiteX169" fmla="*/ 772144 w 1936576"/>
              <a:gd name="connsiteY169" fmla="*/ 3755529 h 3762230"/>
              <a:gd name="connsiteX170" fmla="*/ 543545 w 1936576"/>
              <a:gd name="connsiteY170" fmla="*/ 3610273 h 3762230"/>
              <a:gd name="connsiteX171" fmla="*/ 505444 w 1936576"/>
              <a:gd name="connsiteY171" fmla="*/ 3522166 h 3762230"/>
              <a:gd name="connsiteX172" fmla="*/ 450675 w 1936576"/>
              <a:gd name="connsiteY172" fmla="*/ 3467398 h 3762230"/>
              <a:gd name="connsiteX173" fmla="*/ 453057 w 1936576"/>
              <a:gd name="connsiteY173" fmla="*/ 3436441 h 3762230"/>
              <a:gd name="connsiteX174" fmla="*/ 319707 w 1936576"/>
              <a:gd name="connsiteY174" fmla="*/ 3376909 h 3762230"/>
              <a:gd name="connsiteX175" fmla="*/ 298277 w 1936576"/>
              <a:gd name="connsiteY175" fmla="*/ 3288803 h 3762230"/>
              <a:gd name="connsiteX176" fmla="*/ 214933 w 1936576"/>
              <a:gd name="connsiteY176" fmla="*/ 3143548 h 3762230"/>
              <a:gd name="connsiteX177" fmla="*/ 229221 w 1936576"/>
              <a:gd name="connsiteY177" fmla="*/ 3017341 h 3762230"/>
              <a:gd name="connsiteX178" fmla="*/ 176833 w 1936576"/>
              <a:gd name="connsiteY178" fmla="*/ 2933997 h 3762230"/>
              <a:gd name="connsiteX179" fmla="*/ 79202 w 1936576"/>
              <a:gd name="connsiteY179" fmla="*/ 2914948 h 3762230"/>
              <a:gd name="connsiteX180" fmla="*/ 620 w 1936576"/>
              <a:gd name="connsiteY180" fmla="*/ 2869704 h 3762230"/>
              <a:gd name="connsiteX181" fmla="*/ 103014 w 1936576"/>
              <a:gd name="connsiteY181" fmla="*/ 2788741 h 3762230"/>
              <a:gd name="connsiteX182" fmla="*/ 191120 w 1936576"/>
              <a:gd name="connsiteY182" fmla="*/ 2762548 h 3762230"/>
              <a:gd name="connsiteX183" fmla="*/ 298277 w 1936576"/>
              <a:gd name="connsiteY183" fmla="*/ 2648248 h 3762230"/>
              <a:gd name="connsiteX184" fmla="*/ 260176 w 1936576"/>
              <a:gd name="connsiteY184" fmla="*/ 2498229 h 3762230"/>
              <a:gd name="connsiteX185" fmla="*/ 336377 w 1936576"/>
              <a:gd name="connsiteY185" fmla="*/ 2441079 h 3762230"/>
              <a:gd name="connsiteX186" fmla="*/ 400670 w 1936576"/>
              <a:gd name="connsiteY186" fmla="*/ 2293442 h 3762230"/>
              <a:gd name="connsiteX187" fmla="*/ 417339 w 1936576"/>
              <a:gd name="connsiteY187" fmla="*/ 2179142 h 3762230"/>
              <a:gd name="connsiteX188" fmla="*/ 393526 w 1936576"/>
              <a:gd name="connsiteY188" fmla="*/ 2014835 h 3762230"/>
              <a:gd name="connsiteX189" fmla="*/ 391145 w 1936576"/>
              <a:gd name="connsiteY189" fmla="*/ 1881485 h 3762230"/>
              <a:gd name="connsiteX190" fmla="*/ 493538 w 1936576"/>
              <a:gd name="connsiteY190" fmla="*/ 1712417 h 3762230"/>
              <a:gd name="connsiteX191" fmla="*/ 381621 w 1936576"/>
              <a:gd name="connsiteY191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17476 w 1936576"/>
              <a:gd name="connsiteY141" fmla="*/ 2464906 h 3762230"/>
              <a:gd name="connsiteX142" fmla="*/ 146985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17476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27001 w 1936576"/>
              <a:gd name="connsiteY141" fmla="*/ 2498243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643682 w 1936576"/>
              <a:gd name="connsiteY155" fmla="*/ 3010204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69875 w 1936576"/>
              <a:gd name="connsiteY154" fmla="*/ 3026874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29356 w 1936576"/>
              <a:gd name="connsiteY164" fmla="*/ 3574555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43643 w 1936576"/>
              <a:gd name="connsiteY164" fmla="*/ 3581698 h 3762230"/>
              <a:gd name="connsiteX165" fmla="*/ 1260299 w 1936576"/>
              <a:gd name="connsiteY165" fmla="*/ 3648375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43643 w 1936576"/>
              <a:gd name="connsiteY164" fmla="*/ 3581698 h 3762230"/>
              <a:gd name="connsiteX165" fmla="*/ 1269824 w 1936576"/>
              <a:gd name="connsiteY165" fmla="*/ 3665044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2230"/>
              <a:gd name="connsiteX1" fmla="*/ 441151 w 1936576"/>
              <a:gd name="connsiteY1" fmla="*/ 1486211 h 3762230"/>
              <a:gd name="connsiteX2" fmla="*/ 445913 w 1936576"/>
              <a:gd name="connsiteY2" fmla="*/ 1471923 h 3762230"/>
              <a:gd name="connsiteX3" fmla="*/ 464963 w 1936576"/>
              <a:gd name="connsiteY3" fmla="*/ 1438586 h 3762230"/>
              <a:gd name="connsiteX4" fmla="*/ 479251 w 1936576"/>
              <a:gd name="connsiteY4" fmla="*/ 1424298 h 3762230"/>
              <a:gd name="connsiteX5" fmla="*/ 498301 w 1936576"/>
              <a:gd name="connsiteY5" fmla="*/ 1395723 h 3762230"/>
              <a:gd name="connsiteX6" fmla="*/ 503063 w 1936576"/>
              <a:gd name="connsiteY6" fmla="*/ 1371911 h 3762230"/>
              <a:gd name="connsiteX7" fmla="*/ 536401 w 1936576"/>
              <a:gd name="connsiteY7" fmla="*/ 1338573 h 3762230"/>
              <a:gd name="connsiteX8" fmla="*/ 564976 w 1936576"/>
              <a:gd name="connsiteY8" fmla="*/ 1333811 h 3762230"/>
              <a:gd name="connsiteX9" fmla="*/ 574501 w 1936576"/>
              <a:gd name="connsiteY9" fmla="*/ 1305236 h 3762230"/>
              <a:gd name="connsiteX10" fmla="*/ 584026 w 1936576"/>
              <a:gd name="connsiteY10" fmla="*/ 1252848 h 3762230"/>
              <a:gd name="connsiteX11" fmla="*/ 574501 w 1936576"/>
              <a:gd name="connsiteY11" fmla="*/ 1176648 h 3762230"/>
              <a:gd name="connsiteX12" fmla="*/ 564976 w 1936576"/>
              <a:gd name="connsiteY12" fmla="*/ 1148073 h 3762230"/>
              <a:gd name="connsiteX13" fmla="*/ 560213 w 1936576"/>
              <a:gd name="connsiteY13" fmla="*/ 1114736 h 3762230"/>
              <a:gd name="connsiteX14" fmla="*/ 550688 w 1936576"/>
              <a:gd name="connsiteY14" fmla="*/ 1095686 h 3762230"/>
              <a:gd name="connsiteX15" fmla="*/ 545926 w 1936576"/>
              <a:gd name="connsiteY15" fmla="*/ 1081398 h 3762230"/>
              <a:gd name="connsiteX16" fmla="*/ 550688 w 1936576"/>
              <a:gd name="connsiteY16" fmla="*/ 986148 h 3762230"/>
              <a:gd name="connsiteX17" fmla="*/ 555451 w 1936576"/>
              <a:gd name="connsiteY17" fmla="*/ 971861 h 3762230"/>
              <a:gd name="connsiteX18" fmla="*/ 564976 w 1936576"/>
              <a:gd name="connsiteY18" fmla="*/ 957573 h 3762230"/>
              <a:gd name="connsiteX19" fmla="*/ 579263 w 1936576"/>
              <a:gd name="connsiteY19" fmla="*/ 943286 h 3762230"/>
              <a:gd name="connsiteX20" fmla="*/ 593551 w 1936576"/>
              <a:gd name="connsiteY20" fmla="*/ 900423 h 3762230"/>
              <a:gd name="connsiteX21" fmla="*/ 598313 w 1936576"/>
              <a:gd name="connsiteY21" fmla="*/ 886136 h 3762230"/>
              <a:gd name="connsiteX22" fmla="*/ 607838 w 1936576"/>
              <a:gd name="connsiteY22" fmla="*/ 867086 h 3762230"/>
              <a:gd name="connsiteX23" fmla="*/ 622126 w 1936576"/>
              <a:gd name="connsiteY23" fmla="*/ 814698 h 3762230"/>
              <a:gd name="connsiteX24" fmla="*/ 631651 w 1936576"/>
              <a:gd name="connsiteY24" fmla="*/ 781361 h 3762230"/>
              <a:gd name="connsiteX25" fmla="*/ 641176 w 1936576"/>
              <a:gd name="connsiteY25" fmla="*/ 767073 h 3762230"/>
              <a:gd name="connsiteX26" fmla="*/ 660226 w 1936576"/>
              <a:gd name="connsiteY26" fmla="*/ 733736 h 3762230"/>
              <a:gd name="connsiteX27" fmla="*/ 698326 w 1936576"/>
              <a:gd name="connsiteY27" fmla="*/ 714686 h 3762230"/>
              <a:gd name="connsiteX28" fmla="*/ 717376 w 1936576"/>
              <a:gd name="connsiteY28" fmla="*/ 705161 h 3762230"/>
              <a:gd name="connsiteX29" fmla="*/ 731663 w 1936576"/>
              <a:gd name="connsiteY29" fmla="*/ 690873 h 3762230"/>
              <a:gd name="connsiteX30" fmla="*/ 745951 w 1936576"/>
              <a:gd name="connsiteY30" fmla="*/ 681348 h 3762230"/>
              <a:gd name="connsiteX31" fmla="*/ 750713 w 1936576"/>
              <a:gd name="connsiteY31" fmla="*/ 667061 h 3762230"/>
              <a:gd name="connsiteX32" fmla="*/ 765001 w 1936576"/>
              <a:gd name="connsiteY32" fmla="*/ 652773 h 3762230"/>
              <a:gd name="connsiteX33" fmla="*/ 774526 w 1936576"/>
              <a:gd name="connsiteY33" fmla="*/ 638486 h 3762230"/>
              <a:gd name="connsiteX34" fmla="*/ 803101 w 1936576"/>
              <a:gd name="connsiteY34" fmla="*/ 614673 h 3762230"/>
              <a:gd name="connsiteX35" fmla="*/ 812626 w 1936576"/>
              <a:gd name="connsiteY35" fmla="*/ 600386 h 3762230"/>
              <a:gd name="connsiteX36" fmla="*/ 826913 w 1936576"/>
              <a:gd name="connsiteY36" fmla="*/ 581336 h 3762230"/>
              <a:gd name="connsiteX37" fmla="*/ 850726 w 1936576"/>
              <a:gd name="connsiteY37" fmla="*/ 552761 h 3762230"/>
              <a:gd name="connsiteX38" fmla="*/ 869776 w 1936576"/>
              <a:gd name="connsiteY38" fmla="*/ 543236 h 3762230"/>
              <a:gd name="connsiteX39" fmla="*/ 898351 w 1936576"/>
              <a:gd name="connsiteY39" fmla="*/ 509898 h 3762230"/>
              <a:gd name="connsiteX40" fmla="*/ 931688 w 1936576"/>
              <a:gd name="connsiteY40" fmla="*/ 471798 h 3762230"/>
              <a:gd name="connsiteX41" fmla="*/ 974551 w 1936576"/>
              <a:gd name="connsiteY41" fmla="*/ 428936 h 3762230"/>
              <a:gd name="connsiteX42" fmla="*/ 1007888 w 1936576"/>
              <a:gd name="connsiteY42" fmla="*/ 395598 h 3762230"/>
              <a:gd name="connsiteX43" fmla="*/ 1026938 w 1936576"/>
              <a:gd name="connsiteY43" fmla="*/ 333686 h 3762230"/>
              <a:gd name="connsiteX44" fmla="*/ 1045988 w 1936576"/>
              <a:gd name="connsiteY44" fmla="*/ 305111 h 3762230"/>
              <a:gd name="connsiteX45" fmla="*/ 1069801 w 1936576"/>
              <a:gd name="connsiteY45" fmla="*/ 271773 h 3762230"/>
              <a:gd name="connsiteX46" fmla="*/ 1093613 w 1936576"/>
              <a:gd name="connsiteY46" fmla="*/ 243198 h 3762230"/>
              <a:gd name="connsiteX47" fmla="*/ 1107901 w 1936576"/>
              <a:gd name="connsiteY47" fmla="*/ 209861 h 3762230"/>
              <a:gd name="connsiteX48" fmla="*/ 1117426 w 1936576"/>
              <a:gd name="connsiteY48" fmla="*/ 181286 h 3762230"/>
              <a:gd name="connsiteX49" fmla="*/ 1131713 w 1936576"/>
              <a:gd name="connsiteY49" fmla="*/ 157473 h 3762230"/>
              <a:gd name="connsiteX50" fmla="*/ 1160288 w 1936576"/>
              <a:gd name="connsiteY50" fmla="*/ 133661 h 3762230"/>
              <a:gd name="connsiteX51" fmla="*/ 1165051 w 1936576"/>
              <a:gd name="connsiteY51" fmla="*/ 119373 h 3762230"/>
              <a:gd name="connsiteX52" fmla="*/ 1150763 w 1936576"/>
              <a:gd name="connsiteY52" fmla="*/ 90798 h 3762230"/>
              <a:gd name="connsiteX53" fmla="*/ 1146001 w 1936576"/>
              <a:gd name="connsiteY53" fmla="*/ 76511 h 3762230"/>
              <a:gd name="connsiteX54" fmla="*/ 1174576 w 1936576"/>
              <a:gd name="connsiteY54" fmla="*/ 90798 h 3762230"/>
              <a:gd name="connsiteX55" fmla="*/ 1184101 w 1936576"/>
              <a:gd name="connsiteY55" fmla="*/ 105086 h 3762230"/>
              <a:gd name="connsiteX56" fmla="*/ 1174576 w 1936576"/>
              <a:gd name="connsiteY56" fmla="*/ 71748 h 3762230"/>
              <a:gd name="connsiteX57" fmla="*/ 1165051 w 1936576"/>
              <a:gd name="connsiteY57" fmla="*/ 57461 h 3762230"/>
              <a:gd name="connsiteX58" fmla="*/ 1160288 w 1936576"/>
              <a:gd name="connsiteY58" fmla="*/ 43173 h 3762230"/>
              <a:gd name="connsiteX59" fmla="*/ 1150763 w 1936576"/>
              <a:gd name="connsiteY59" fmla="*/ 28886 h 3762230"/>
              <a:gd name="connsiteX60" fmla="*/ 1169813 w 1936576"/>
              <a:gd name="connsiteY60" fmla="*/ 38411 h 3762230"/>
              <a:gd name="connsiteX61" fmla="*/ 1184101 w 1936576"/>
              <a:gd name="connsiteY61" fmla="*/ 43173 h 3762230"/>
              <a:gd name="connsiteX62" fmla="*/ 1198388 w 1936576"/>
              <a:gd name="connsiteY62" fmla="*/ 43173 h 3762230"/>
              <a:gd name="connsiteX63" fmla="*/ 1184101 w 1936576"/>
              <a:gd name="connsiteY63" fmla="*/ 14598 h 3762230"/>
              <a:gd name="connsiteX64" fmla="*/ 1179338 w 1936576"/>
              <a:gd name="connsiteY64" fmla="*/ 311 h 3762230"/>
              <a:gd name="connsiteX65" fmla="*/ 1222201 w 1936576"/>
              <a:gd name="connsiteY65" fmla="*/ 19361 h 3762230"/>
              <a:gd name="connsiteX66" fmla="*/ 1231726 w 1936576"/>
              <a:gd name="connsiteY66" fmla="*/ 33648 h 3762230"/>
              <a:gd name="connsiteX67" fmla="*/ 1274588 w 1936576"/>
              <a:gd name="connsiteY67" fmla="*/ 62223 h 3762230"/>
              <a:gd name="connsiteX68" fmla="*/ 1293638 w 1936576"/>
              <a:gd name="connsiteY68" fmla="*/ 71748 h 3762230"/>
              <a:gd name="connsiteX69" fmla="*/ 1307926 w 1936576"/>
              <a:gd name="connsiteY69" fmla="*/ 86036 h 3762230"/>
              <a:gd name="connsiteX70" fmla="*/ 1322213 w 1936576"/>
              <a:gd name="connsiteY70" fmla="*/ 90798 h 3762230"/>
              <a:gd name="connsiteX71" fmla="*/ 1365076 w 1936576"/>
              <a:gd name="connsiteY71" fmla="*/ 105086 h 3762230"/>
              <a:gd name="connsiteX72" fmla="*/ 1384126 w 1936576"/>
              <a:gd name="connsiteY72" fmla="*/ 114611 h 3762230"/>
              <a:gd name="connsiteX73" fmla="*/ 1403176 w 1936576"/>
              <a:gd name="connsiteY73" fmla="*/ 143186 h 3762230"/>
              <a:gd name="connsiteX74" fmla="*/ 1446038 w 1936576"/>
              <a:gd name="connsiteY74" fmla="*/ 176523 h 3762230"/>
              <a:gd name="connsiteX75" fmla="*/ 1465088 w 1936576"/>
              <a:gd name="connsiteY75" fmla="*/ 205098 h 3762230"/>
              <a:gd name="connsiteX76" fmla="*/ 1507951 w 1936576"/>
              <a:gd name="connsiteY76" fmla="*/ 252723 h 3762230"/>
              <a:gd name="connsiteX77" fmla="*/ 1527001 w 1936576"/>
              <a:gd name="connsiteY77" fmla="*/ 281298 h 3762230"/>
              <a:gd name="connsiteX78" fmla="*/ 1531763 w 1936576"/>
              <a:gd name="connsiteY78" fmla="*/ 300348 h 3762230"/>
              <a:gd name="connsiteX79" fmla="*/ 1555576 w 1936576"/>
              <a:gd name="connsiteY79" fmla="*/ 343211 h 3762230"/>
              <a:gd name="connsiteX80" fmla="*/ 1584151 w 1936576"/>
              <a:gd name="connsiteY80" fmla="*/ 362261 h 3762230"/>
              <a:gd name="connsiteX81" fmla="*/ 1622251 w 1936576"/>
              <a:gd name="connsiteY81" fmla="*/ 371786 h 3762230"/>
              <a:gd name="connsiteX82" fmla="*/ 1631776 w 1936576"/>
              <a:gd name="connsiteY82" fmla="*/ 386073 h 3762230"/>
              <a:gd name="connsiteX83" fmla="*/ 1655588 w 1936576"/>
              <a:gd name="connsiteY83" fmla="*/ 414648 h 3762230"/>
              <a:gd name="connsiteX84" fmla="*/ 1665113 w 1936576"/>
              <a:gd name="connsiteY84" fmla="*/ 443223 h 3762230"/>
              <a:gd name="connsiteX85" fmla="*/ 1669876 w 1936576"/>
              <a:gd name="connsiteY85" fmla="*/ 457511 h 3762230"/>
              <a:gd name="connsiteX86" fmla="*/ 1679401 w 1936576"/>
              <a:gd name="connsiteY86" fmla="*/ 476561 h 3762230"/>
              <a:gd name="connsiteX87" fmla="*/ 1707976 w 1936576"/>
              <a:gd name="connsiteY87" fmla="*/ 519423 h 3762230"/>
              <a:gd name="connsiteX88" fmla="*/ 1717501 w 1936576"/>
              <a:gd name="connsiteY88" fmla="*/ 533711 h 3762230"/>
              <a:gd name="connsiteX89" fmla="*/ 1722263 w 1936576"/>
              <a:gd name="connsiteY89" fmla="*/ 547998 h 3762230"/>
              <a:gd name="connsiteX90" fmla="*/ 1736551 w 1936576"/>
              <a:gd name="connsiteY90" fmla="*/ 557523 h 3762230"/>
              <a:gd name="connsiteX91" fmla="*/ 1788938 w 1936576"/>
              <a:gd name="connsiteY91" fmla="*/ 581336 h 3762230"/>
              <a:gd name="connsiteX92" fmla="*/ 1807988 w 1936576"/>
              <a:gd name="connsiteY92" fmla="*/ 590861 h 3762230"/>
              <a:gd name="connsiteX93" fmla="*/ 1836563 w 1936576"/>
              <a:gd name="connsiteY93" fmla="*/ 600386 h 3762230"/>
              <a:gd name="connsiteX94" fmla="*/ 1879426 w 1936576"/>
              <a:gd name="connsiteY94" fmla="*/ 595623 h 3762230"/>
              <a:gd name="connsiteX95" fmla="*/ 1893713 w 1936576"/>
              <a:gd name="connsiteY95" fmla="*/ 590861 h 3762230"/>
              <a:gd name="connsiteX96" fmla="*/ 1903238 w 1936576"/>
              <a:gd name="connsiteY96" fmla="*/ 576573 h 3762230"/>
              <a:gd name="connsiteX97" fmla="*/ 1922288 w 1936576"/>
              <a:gd name="connsiteY97" fmla="*/ 571811 h 3762230"/>
              <a:gd name="connsiteX98" fmla="*/ 1936576 w 1936576"/>
              <a:gd name="connsiteY98" fmla="*/ 567048 h 3762230"/>
              <a:gd name="connsiteX99" fmla="*/ 1927051 w 1936576"/>
              <a:gd name="connsiteY99" fmla="*/ 705161 h 3762230"/>
              <a:gd name="connsiteX100" fmla="*/ 1922288 w 1936576"/>
              <a:gd name="connsiteY100" fmla="*/ 719448 h 3762230"/>
              <a:gd name="connsiteX101" fmla="*/ 1903238 w 1936576"/>
              <a:gd name="connsiteY101" fmla="*/ 748023 h 3762230"/>
              <a:gd name="connsiteX102" fmla="*/ 1884188 w 1936576"/>
              <a:gd name="connsiteY102" fmla="*/ 786123 h 3762230"/>
              <a:gd name="connsiteX103" fmla="*/ 1874663 w 1936576"/>
              <a:gd name="connsiteY103" fmla="*/ 824223 h 3762230"/>
              <a:gd name="connsiteX104" fmla="*/ 1879425 w 1936576"/>
              <a:gd name="connsiteY104" fmla="*/ 909948 h 3762230"/>
              <a:gd name="connsiteX105" fmla="*/ 1862757 w 1936576"/>
              <a:gd name="connsiteY105" fmla="*/ 1017104 h 3762230"/>
              <a:gd name="connsiteX106" fmla="*/ 1862757 w 1936576"/>
              <a:gd name="connsiteY106" fmla="*/ 1100448 h 3762230"/>
              <a:gd name="connsiteX107" fmla="*/ 1836564 w 1936576"/>
              <a:gd name="connsiteY107" fmla="*/ 1129023 h 3762230"/>
              <a:gd name="connsiteX108" fmla="*/ 1817513 w 1936576"/>
              <a:gd name="connsiteY108" fmla="*/ 1148073 h 3762230"/>
              <a:gd name="connsiteX109" fmla="*/ 1812751 w 1936576"/>
              <a:gd name="connsiteY109" fmla="*/ 1162361 h 3762230"/>
              <a:gd name="connsiteX110" fmla="*/ 1755601 w 1936576"/>
              <a:gd name="connsiteY110" fmla="*/ 1148073 h 3762230"/>
              <a:gd name="connsiteX111" fmla="*/ 1731788 w 1936576"/>
              <a:gd name="connsiteY111" fmla="*/ 1143311 h 3762230"/>
              <a:gd name="connsiteX112" fmla="*/ 1703213 w 1936576"/>
              <a:gd name="connsiteY112" fmla="*/ 1133786 h 3762230"/>
              <a:gd name="connsiteX113" fmla="*/ 1641301 w 1936576"/>
              <a:gd name="connsiteY113" fmla="*/ 1138548 h 3762230"/>
              <a:gd name="connsiteX114" fmla="*/ 1631776 w 1936576"/>
              <a:gd name="connsiteY114" fmla="*/ 1167123 h 3762230"/>
              <a:gd name="connsiteX115" fmla="*/ 1622251 w 1936576"/>
              <a:gd name="connsiteY115" fmla="*/ 1186173 h 3762230"/>
              <a:gd name="connsiteX116" fmla="*/ 1612726 w 1936576"/>
              <a:gd name="connsiteY116" fmla="*/ 1214748 h 3762230"/>
              <a:gd name="connsiteX117" fmla="*/ 1607963 w 1936576"/>
              <a:gd name="connsiteY117" fmla="*/ 1281423 h 3762230"/>
              <a:gd name="connsiteX118" fmla="*/ 1593676 w 1936576"/>
              <a:gd name="connsiteY118" fmla="*/ 1300473 h 3762230"/>
              <a:gd name="connsiteX119" fmla="*/ 1607963 w 1936576"/>
              <a:gd name="connsiteY119" fmla="*/ 1333811 h 3762230"/>
              <a:gd name="connsiteX120" fmla="*/ 1617488 w 1936576"/>
              <a:gd name="connsiteY120" fmla="*/ 1348098 h 3762230"/>
              <a:gd name="connsiteX121" fmla="*/ 1627013 w 1936576"/>
              <a:gd name="connsiteY121" fmla="*/ 1381436 h 3762230"/>
              <a:gd name="connsiteX122" fmla="*/ 1636538 w 1936576"/>
              <a:gd name="connsiteY122" fmla="*/ 1400486 h 3762230"/>
              <a:gd name="connsiteX123" fmla="*/ 1677020 w 1936576"/>
              <a:gd name="connsiteY123" fmla="*/ 1445730 h 3762230"/>
              <a:gd name="connsiteX124" fmla="*/ 1686545 w 1936576"/>
              <a:gd name="connsiteY124" fmla="*/ 1495736 h 3762230"/>
              <a:gd name="connsiteX125" fmla="*/ 1660351 w 1936576"/>
              <a:gd name="connsiteY125" fmla="*/ 1571936 h 3762230"/>
              <a:gd name="connsiteX126" fmla="*/ 1643682 w 1936576"/>
              <a:gd name="connsiteY126" fmla="*/ 1621942 h 3762230"/>
              <a:gd name="connsiteX127" fmla="*/ 1646064 w 1936576"/>
              <a:gd name="connsiteY127" fmla="*/ 1690999 h 3762230"/>
              <a:gd name="connsiteX128" fmla="*/ 1603201 w 1936576"/>
              <a:gd name="connsiteY128" fmla="*/ 1748148 h 3762230"/>
              <a:gd name="connsiteX129" fmla="*/ 1607963 w 1936576"/>
              <a:gd name="connsiteY129" fmla="*/ 1833873 h 3762230"/>
              <a:gd name="connsiteX130" fmla="*/ 1617488 w 1936576"/>
              <a:gd name="connsiteY130" fmla="*/ 1867211 h 3762230"/>
              <a:gd name="connsiteX131" fmla="*/ 1622251 w 1936576"/>
              <a:gd name="connsiteY131" fmla="*/ 1886261 h 3762230"/>
              <a:gd name="connsiteX132" fmla="*/ 1636538 w 1936576"/>
              <a:gd name="connsiteY132" fmla="*/ 1933886 h 3762230"/>
              <a:gd name="connsiteX133" fmla="*/ 1641301 w 1936576"/>
              <a:gd name="connsiteY133" fmla="*/ 2124386 h 3762230"/>
              <a:gd name="connsiteX134" fmla="*/ 1650826 w 1936576"/>
              <a:gd name="connsiteY134" fmla="*/ 2186298 h 3762230"/>
              <a:gd name="connsiteX135" fmla="*/ 1660351 w 1936576"/>
              <a:gd name="connsiteY135" fmla="*/ 2200586 h 3762230"/>
              <a:gd name="connsiteX136" fmla="*/ 1665113 w 1936576"/>
              <a:gd name="connsiteY136" fmla="*/ 2214873 h 3762230"/>
              <a:gd name="connsiteX137" fmla="*/ 1674638 w 1936576"/>
              <a:gd name="connsiteY137" fmla="*/ 2233923 h 3762230"/>
              <a:gd name="connsiteX138" fmla="*/ 1688926 w 1936576"/>
              <a:gd name="connsiteY138" fmla="*/ 2276786 h 3762230"/>
              <a:gd name="connsiteX139" fmla="*/ 1681782 w 1936576"/>
              <a:gd name="connsiteY139" fmla="*/ 2364892 h 3762230"/>
              <a:gd name="connsiteX140" fmla="*/ 1619870 w 1936576"/>
              <a:gd name="connsiteY140" fmla="*/ 2422042 h 3762230"/>
              <a:gd name="connsiteX141" fmla="*/ 1538908 w 1936576"/>
              <a:gd name="connsiteY141" fmla="*/ 2464906 h 3762230"/>
              <a:gd name="connsiteX142" fmla="*/ 1488900 w 1936576"/>
              <a:gd name="connsiteY142" fmla="*/ 2555392 h 3762230"/>
              <a:gd name="connsiteX143" fmla="*/ 1479375 w 1936576"/>
              <a:gd name="connsiteY143" fmla="*/ 2610161 h 3762230"/>
              <a:gd name="connsiteX144" fmla="*/ 1460325 w 1936576"/>
              <a:gd name="connsiteY144" fmla="*/ 2662548 h 3762230"/>
              <a:gd name="connsiteX145" fmla="*/ 1488901 w 1936576"/>
              <a:gd name="connsiteY145" fmla="*/ 2743510 h 3762230"/>
              <a:gd name="connsiteX146" fmla="*/ 1581769 w 1936576"/>
              <a:gd name="connsiteY146" fmla="*/ 2750652 h 3762230"/>
              <a:gd name="connsiteX147" fmla="*/ 1610344 w 1936576"/>
              <a:gd name="connsiteY147" fmla="*/ 2803040 h 3762230"/>
              <a:gd name="connsiteX148" fmla="*/ 1593675 w 1936576"/>
              <a:gd name="connsiteY148" fmla="*/ 2855426 h 3762230"/>
              <a:gd name="connsiteX149" fmla="*/ 1636538 w 1936576"/>
              <a:gd name="connsiteY149" fmla="*/ 2872095 h 3762230"/>
              <a:gd name="connsiteX150" fmla="*/ 1650826 w 1936576"/>
              <a:gd name="connsiteY150" fmla="*/ 2922101 h 3762230"/>
              <a:gd name="connsiteX151" fmla="*/ 1631776 w 1936576"/>
              <a:gd name="connsiteY151" fmla="*/ 2945912 h 3762230"/>
              <a:gd name="connsiteX152" fmla="*/ 1672257 w 1936576"/>
              <a:gd name="connsiteY152" fmla="*/ 2962581 h 3762230"/>
              <a:gd name="connsiteX153" fmla="*/ 1693688 w 1936576"/>
              <a:gd name="connsiteY153" fmla="*/ 3017349 h 3762230"/>
              <a:gd name="connsiteX154" fmla="*/ 1650825 w 1936576"/>
              <a:gd name="connsiteY154" fmla="*/ 3010206 h 3762230"/>
              <a:gd name="connsiteX155" fmla="*/ 1512714 w 1936576"/>
              <a:gd name="connsiteY155" fmla="*/ 3057829 h 3762230"/>
              <a:gd name="connsiteX156" fmla="*/ 1376982 w 1936576"/>
              <a:gd name="connsiteY156" fmla="*/ 3060210 h 3762230"/>
              <a:gd name="connsiteX157" fmla="*/ 1384126 w 1936576"/>
              <a:gd name="connsiteY157" fmla="*/ 3095929 h 3762230"/>
              <a:gd name="connsiteX158" fmla="*/ 1322213 w 1936576"/>
              <a:gd name="connsiteY158" fmla="*/ 3103072 h 3762230"/>
              <a:gd name="connsiteX159" fmla="*/ 1343644 w 1936576"/>
              <a:gd name="connsiteY159" fmla="*/ 3222133 h 3762230"/>
              <a:gd name="connsiteX160" fmla="*/ 1310307 w 1936576"/>
              <a:gd name="connsiteY160" fmla="*/ 3286427 h 3762230"/>
              <a:gd name="connsiteX161" fmla="*/ 1336501 w 1936576"/>
              <a:gd name="connsiteY161" fmla="*/ 3376914 h 3762230"/>
              <a:gd name="connsiteX162" fmla="*/ 1319832 w 1936576"/>
              <a:gd name="connsiteY162" fmla="*/ 3412631 h 3762230"/>
              <a:gd name="connsiteX163" fmla="*/ 1355551 w 1936576"/>
              <a:gd name="connsiteY163" fmla="*/ 3498356 h 3762230"/>
              <a:gd name="connsiteX164" fmla="*/ 1343643 w 1936576"/>
              <a:gd name="connsiteY164" fmla="*/ 3581698 h 3762230"/>
              <a:gd name="connsiteX165" fmla="*/ 1296018 w 1936576"/>
              <a:gd name="connsiteY165" fmla="*/ 3655519 h 3762230"/>
              <a:gd name="connsiteX166" fmla="*/ 1167431 w 1936576"/>
              <a:gd name="connsiteY166" fmla="*/ 3638849 h 3762230"/>
              <a:gd name="connsiteX167" fmla="*/ 895969 w 1936576"/>
              <a:gd name="connsiteY167" fmla="*/ 3753148 h 3762230"/>
              <a:gd name="connsiteX168" fmla="*/ 772144 w 1936576"/>
              <a:gd name="connsiteY168" fmla="*/ 3755529 h 3762230"/>
              <a:gd name="connsiteX169" fmla="*/ 543545 w 1936576"/>
              <a:gd name="connsiteY169" fmla="*/ 3610273 h 3762230"/>
              <a:gd name="connsiteX170" fmla="*/ 505444 w 1936576"/>
              <a:gd name="connsiteY170" fmla="*/ 3522166 h 3762230"/>
              <a:gd name="connsiteX171" fmla="*/ 450675 w 1936576"/>
              <a:gd name="connsiteY171" fmla="*/ 3467398 h 3762230"/>
              <a:gd name="connsiteX172" fmla="*/ 453057 w 1936576"/>
              <a:gd name="connsiteY172" fmla="*/ 3436441 h 3762230"/>
              <a:gd name="connsiteX173" fmla="*/ 319707 w 1936576"/>
              <a:gd name="connsiteY173" fmla="*/ 3376909 h 3762230"/>
              <a:gd name="connsiteX174" fmla="*/ 298277 w 1936576"/>
              <a:gd name="connsiteY174" fmla="*/ 3288803 h 3762230"/>
              <a:gd name="connsiteX175" fmla="*/ 214933 w 1936576"/>
              <a:gd name="connsiteY175" fmla="*/ 3143548 h 3762230"/>
              <a:gd name="connsiteX176" fmla="*/ 229221 w 1936576"/>
              <a:gd name="connsiteY176" fmla="*/ 3017341 h 3762230"/>
              <a:gd name="connsiteX177" fmla="*/ 176833 w 1936576"/>
              <a:gd name="connsiteY177" fmla="*/ 2933997 h 3762230"/>
              <a:gd name="connsiteX178" fmla="*/ 79202 w 1936576"/>
              <a:gd name="connsiteY178" fmla="*/ 2914948 h 3762230"/>
              <a:gd name="connsiteX179" fmla="*/ 620 w 1936576"/>
              <a:gd name="connsiteY179" fmla="*/ 2869704 h 3762230"/>
              <a:gd name="connsiteX180" fmla="*/ 103014 w 1936576"/>
              <a:gd name="connsiteY180" fmla="*/ 2788741 h 3762230"/>
              <a:gd name="connsiteX181" fmla="*/ 191120 w 1936576"/>
              <a:gd name="connsiteY181" fmla="*/ 2762548 h 3762230"/>
              <a:gd name="connsiteX182" fmla="*/ 298277 w 1936576"/>
              <a:gd name="connsiteY182" fmla="*/ 2648248 h 3762230"/>
              <a:gd name="connsiteX183" fmla="*/ 260176 w 1936576"/>
              <a:gd name="connsiteY183" fmla="*/ 2498229 h 3762230"/>
              <a:gd name="connsiteX184" fmla="*/ 336377 w 1936576"/>
              <a:gd name="connsiteY184" fmla="*/ 2441079 h 3762230"/>
              <a:gd name="connsiteX185" fmla="*/ 400670 w 1936576"/>
              <a:gd name="connsiteY185" fmla="*/ 2293442 h 3762230"/>
              <a:gd name="connsiteX186" fmla="*/ 417339 w 1936576"/>
              <a:gd name="connsiteY186" fmla="*/ 2179142 h 3762230"/>
              <a:gd name="connsiteX187" fmla="*/ 393526 w 1936576"/>
              <a:gd name="connsiteY187" fmla="*/ 2014835 h 3762230"/>
              <a:gd name="connsiteX188" fmla="*/ 391145 w 1936576"/>
              <a:gd name="connsiteY188" fmla="*/ 1881485 h 3762230"/>
              <a:gd name="connsiteX189" fmla="*/ 493538 w 1936576"/>
              <a:gd name="connsiteY189" fmla="*/ 1712417 h 3762230"/>
              <a:gd name="connsiteX190" fmla="*/ 381621 w 1936576"/>
              <a:gd name="connsiteY190" fmla="*/ 1621929 h 3762230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67431 w 1936576"/>
              <a:gd name="connsiteY166" fmla="*/ 3638849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543545 w 1936576"/>
              <a:gd name="connsiteY169" fmla="*/ 3610273 h 3769522"/>
              <a:gd name="connsiteX170" fmla="*/ 505444 w 1936576"/>
              <a:gd name="connsiteY170" fmla="*/ 3522166 h 3769522"/>
              <a:gd name="connsiteX171" fmla="*/ 450675 w 1936576"/>
              <a:gd name="connsiteY171" fmla="*/ 3467398 h 3769522"/>
              <a:gd name="connsiteX172" fmla="*/ 453057 w 1936576"/>
              <a:gd name="connsiteY172" fmla="*/ 3436441 h 3769522"/>
              <a:gd name="connsiteX173" fmla="*/ 319707 w 1936576"/>
              <a:gd name="connsiteY173" fmla="*/ 3376909 h 3769522"/>
              <a:gd name="connsiteX174" fmla="*/ 298277 w 1936576"/>
              <a:gd name="connsiteY174" fmla="*/ 3288803 h 3769522"/>
              <a:gd name="connsiteX175" fmla="*/ 214933 w 1936576"/>
              <a:gd name="connsiteY175" fmla="*/ 3143548 h 3769522"/>
              <a:gd name="connsiteX176" fmla="*/ 229221 w 1936576"/>
              <a:gd name="connsiteY176" fmla="*/ 3017341 h 3769522"/>
              <a:gd name="connsiteX177" fmla="*/ 176833 w 1936576"/>
              <a:gd name="connsiteY177" fmla="*/ 2933997 h 3769522"/>
              <a:gd name="connsiteX178" fmla="*/ 79202 w 1936576"/>
              <a:gd name="connsiteY178" fmla="*/ 2914948 h 3769522"/>
              <a:gd name="connsiteX179" fmla="*/ 620 w 1936576"/>
              <a:gd name="connsiteY179" fmla="*/ 2869704 h 3769522"/>
              <a:gd name="connsiteX180" fmla="*/ 103014 w 1936576"/>
              <a:gd name="connsiteY180" fmla="*/ 2788741 h 3769522"/>
              <a:gd name="connsiteX181" fmla="*/ 191120 w 1936576"/>
              <a:gd name="connsiteY181" fmla="*/ 2762548 h 3769522"/>
              <a:gd name="connsiteX182" fmla="*/ 298277 w 1936576"/>
              <a:gd name="connsiteY182" fmla="*/ 2648248 h 3769522"/>
              <a:gd name="connsiteX183" fmla="*/ 260176 w 1936576"/>
              <a:gd name="connsiteY183" fmla="*/ 2498229 h 3769522"/>
              <a:gd name="connsiteX184" fmla="*/ 336377 w 1936576"/>
              <a:gd name="connsiteY184" fmla="*/ 2441079 h 3769522"/>
              <a:gd name="connsiteX185" fmla="*/ 400670 w 1936576"/>
              <a:gd name="connsiteY185" fmla="*/ 2293442 h 3769522"/>
              <a:gd name="connsiteX186" fmla="*/ 417339 w 1936576"/>
              <a:gd name="connsiteY186" fmla="*/ 2179142 h 3769522"/>
              <a:gd name="connsiteX187" fmla="*/ 393526 w 1936576"/>
              <a:gd name="connsiteY187" fmla="*/ 2014835 h 3769522"/>
              <a:gd name="connsiteX188" fmla="*/ 391145 w 1936576"/>
              <a:gd name="connsiteY188" fmla="*/ 1881485 h 3769522"/>
              <a:gd name="connsiteX189" fmla="*/ 493538 w 1936576"/>
              <a:gd name="connsiteY189" fmla="*/ 1712417 h 3769522"/>
              <a:gd name="connsiteX190" fmla="*/ 381621 w 1936576"/>
              <a:gd name="connsiteY19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543545 w 1936576"/>
              <a:gd name="connsiteY169" fmla="*/ 3610273 h 3769522"/>
              <a:gd name="connsiteX170" fmla="*/ 505444 w 1936576"/>
              <a:gd name="connsiteY170" fmla="*/ 3522166 h 3769522"/>
              <a:gd name="connsiteX171" fmla="*/ 450675 w 1936576"/>
              <a:gd name="connsiteY171" fmla="*/ 3467398 h 3769522"/>
              <a:gd name="connsiteX172" fmla="*/ 453057 w 1936576"/>
              <a:gd name="connsiteY172" fmla="*/ 3436441 h 3769522"/>
              <a:gd name="connsiteX173" fmla="*/ 319707 w 1936576"/>
              <a:gd name="connsiteY173" fmla="*/ 3376909 h 3769522"/>
              <a:gd name="connsiteX174" fmla="*/ 298277 w 1936576"/>
              <a:gd name="connsiteY174" fmla="*/ 3288803 h 3769522"/>
              <a:gd name="connsiteX175" fmla="*/ 214933 w 1936576"/>
              <a:gd name="connsiteY175" fmla="*/ 3143548 h 3769522"/>
              <a:gd name="connsiteX176" fmla="*/ 229221 w 1936576"/>
              <a:gd name="connsiteY176" fmla="*/ 3017341 h 3769522"/>
              <a:gd name="connsiteX177" fmla="*/ 176833 w 1936576"/>
              <a:gd name="connsiteY177" fmla="*/ 2933997 h 3769522"/>
              <a:gd name="connsiteX178" fmla="*/ 79202 w 1936576"/>
              <a:gd name="connsiteY178" fmla="*/ 2914948 h 3769522"/>
              <a:gd name="connsiteX179" fmla="*/ 620 w 1936576"/>
              <a:gd name="connsiteY179" fmla="*/ 2869704 h 3769522"/>
              <a:gd name="connsiteX180" fmla="*/ 103014 w 1936576"/>
              <a:gd name="connsiteY180" fmla="*/ 2788741 h 3769522"/>
              <a:gd name="connsiteX181" fmla="*/ 191120 w 1936576"/>
              <a:gd name="connsiteY181" fmla="*/ 2762548 h 3769522"/>
              <a:gd name="connsiteX182" fmla="*/ 298277 w 1936576"/>
              <a:gd name="connsiteY182" fmla="*/ 2648248 h 3769522"/>
              <a:gd name="connsiteX183" fmla="*/ 260176 w 1936576"/>
              <a:gd name="connsiteY183" fmla="*/ 2498229 h 3769522"/>
              <a:gd name="connsiteX184" fmla="*/ 336377 w 1936576"/>
              <a:gd name="connsiteY184" fmla="*/ 2441079 h 3769522"/>
              <a:gd name="connsiteX185" fmla="*/ 400670 w 1936576"/>
              <a:gd name="connsiteY185" fmla="*/ 2293442 h 3769522"/>
              <a:gd name="connsiteX186" fmla="*/ 417339 w 1936576"/>
              <a:gd name="connsiteY186" fmla="*/ 2179142 h 3769522"/>
              <a:gd name="connsiteX187" fmla="*/ 393526 w 1936576"/>
              <a:gd name="connsiteY187" fmla="*/ 2014835 h 3769522"/>
              <a:gd name="connsiteX188" fmla="*/ 391145 w 1936576"/>
              <a:gd name="connsiteY188" fmla="*/ 1881485 h 3769522"/>
              <a:gd name="connsiteX189" fmla="*/ 493538 w 1936576"/>
              <a:gd name="connsiteY189" fmla="*/ 1712417 h 3769522"/>
              <a:gd name="connsiteX190" fmla="*/ 381621 w 1936576"/>
              <a:gd name="connsiteY19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14413 w 1936576"/>
              <a:gd name="connsiteY167" fmla="*/ 370522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35844 w 1936576"/>
              <a:gd name="connsiteY167" fmla="*/ 372427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35844 w 1936576"/>
              <a:gd name="connsiteY167" fmla="*/ 372427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666750 w 1936576"/>
              <a:gd name="connsiteY170" fmla="*/ 3688556 h 3769522"/>
              <a:gd name="connsiteX171" fmla="*/ 543545 w 1936576"/>
              <a:gd name="connsiteY171" fmla="*/ 3610273 h 3769522"/>
              <a:gd name="connsiteX172" fmla="*/ 505444 w 1936576"/>
              <a:gd name="connsiteY172" fmla="*/ 3522166 h 3769522"/>
              <a:gd name="connsiteX173" fmla="*/ 450675 w 1936576"/>
              <a:gd name="connsiteY173" fmla="*/ 3467398 h 3769522"/>
              <a:gd name="connsiteX174" fmla="*/ 453057 w 1936576"/>
              <a:gd name="connsiteY174" fmla="*/ 3436441 h 3769522"/>
              <a:gd name="connsiteX175" fmla="*/ 319707 w 1936576"/>
              <a:gd name="connsiteY175" fmla="*/ 3376909 h 3769522"/>
              <a:gd name="connsiteX176" fmla="*/ 298277 w 1936576"/>
              <a:gd name="connsiteY176" fmla="*/ 3288803 h 3769522"/>
              <a:gd name="connsiteX177" fmla="*/ 214933 w 1936576"/>
              <a:gd name="connsiteY177" fmla="*/ 3143548 h 3769522"/>
              <a:gd name="connsiteX178" fmla="*/ 229221 w 1936576"/>
              <a:gd name="connsiteY178" fmla="*/ 3017341 h 3769522"/>
              <a:gd name="connsiteX179" fmla="*/ 176833 w 1936576"/>
              <a:gd name="connsiteY179" fmla="*/ 2933997 h 3769522"/>
              <a:gd name="connsiteX180" fmla="*/ 79202 w 1936576"/>
              <a:gd name="connsiteY180" fmla="*/ 2914948 h 3769522"/>
              <a:gd name="connsiteX181" fmla="*/ 620 w 1936576"/>
              <a:gd name="connsiteY181" fmla="*/ 2869704 h 3769522"/>
              <a:gd name="connsiteX182" fmla="*/ 103014 w 1936576"/>
              <a:gd name="connsiteY182" fmla="*/ 2788741 h 3769522"/>
              <a:gd name="connsiteX183" fmla="*/ 191120 w 1936576"/>
              <a:gd name="connsiteY183" fmla="*/ 2762548 h 3769522"/>
              <a:gd name="connsiteX184" fmla="*/ 298277 w 1936576"/>
              <a:gd name="connsiteY184" fmla="*/ 2648248 h 3769522"/>
              <a:gd name="connsiteX185" fmla="*/ 260176 w 1936576"/>
              <a:gd name="connsiteY185" fmla="*/ 2498229 h 3769522"/>
              <a:gd name="connsiteX186" fmla="*/ 336377 w 1936576"/>
              <a:gd name="connsiteY186" fmla="*/ 2441079 h 3769522"/>
              <a:gd name="connsiteX187" fmla="*/ 400670 w 1936576"/>
              <a:gd name="connsiteY187" fmla="*/ 2293442 h 3769522"/>
              <a:gd name="connsiteX188" fmla="*/ 417339 w 1936576"/>
              <a:gd name="connsiteY188" fmla="*/ 2179142 h 3769522"/>
              <a:gd name="connsiteX189" fmla="*/ 393526 w 1936576"/>
              <a:gd name="connsiteY189" fmla="*/ 2014835 h 3769522"/>
              <a:gd name="connsiteX190" fmla="*/ 391145 w 1936576"/>
              <a:gd name="connsiteY190" fmla="*/ 1881485 h 3769522"/>
              <a:gd name="connsiteX191" fmla="*/ 493538 w 1936576"/>
              <a:gd name="connsiteY191" fmla="*/ 1712417 h 3769522"/>
              <a:gd name="connsiteX192" fmla="*/ 381621 w 1936576"/>
              <a:gd name="connsiteY192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12626 w 1936576"/>
              <a:gd name="connsiteY35" fmla="*/ 600386 h 3769522"/>
              <a:gd name="connsiteX36" fmla="*/ 826913 w 1936576"/>
              <a:gd name="connsiteY36" fmla="*/ 581336 h 3769522"/>
              <a:gd name="connsiteX37" fmla="*/ 850726 w 1936576"/>
              <a:gd name="connsiteY37" fmla="*/ 552761 h 3769522"/>
              <a:gd name="connsiteX38" fmla="*/ 869776 w 1936576"/>
              <a:gd name="connsiteY38" fmla="*/ 543236 h 3769522"/>
              <a:gd name="connsiteX39" fmla="*/ 898351 w 1936576"/>
              <a:gd name="connsiteY39" fmla="*/ 509898 h 3769522"/>
              <a:gd name="connsiteX40" fmla="*/ 931688 w 1936576"/>
              <a:gd name="connsiteY40" fmla="*/ 471798 h 3769522"/>
              <a:gd name="connsiteX41" fmla="*/ 974551 w 1936576"/>
              <a:gd name="connsiteY41" fmla="*/ 428936 h 3769522"/>
              <a:gd name="connsiteX42" fmla="*/ 1007888 w 1936576"/>
              <a:gd name="connsiteY42" fmla="*/ 395598 h 3769522"/>
              <a:gd name="connsiteX43" fmla="*/ 1026938 w 1936576"/>
              <a:gd name="connsiteY43" fmla="*/ 333686 h 3769522"/>
              <a:gd name="connsiteX44" fmla="*/ 1045988 w 1936576"/>
              <a:gd name="connsiteY44" fmla="*/ 305111 h 3769522"/>
              <a:gd name="connsiteX45" fmla="*/ 1069801 w 1936576"/>
              <a:gd name="connsiteY45" fmla="*/ 271773 h 3769522"/>
              <a:gd name="connsiteX46" fmla="*/ 1093613 w 1936576"/>
              <a:gd name="connsiteY46" fmla="*/ 243198 h 3769522"/>
              <a:gd name="connsiteX47" fmla="*/ 1107901 w 1936576"/>
              <a:gd name="connsiteY47" fmla="*/ 209861 h 3769522"/>
              <a:gd name="connsiteX48" fmla="*/ 1117426 w 1936576"/>
              <a:gd name="connsiteY48" fmla="*/ 181286 h 3769522"/>
              <a:gd name="connsiteX49" fmla="*/ 1131713 w 1936576"/>
              <a:gd name="connsiteY49" fmla="*/ 157473 h 3769522"/>
              <a:gd name="connsiteX50" fmla="*/ 1160288 w 1936576"/>
              <a:gd name="connsiteY50" fmla="*/ 133661 h 3769522"/>
              <a:gd name="connsiteX51" fmla="*/ 1165051 w 1936576"/>
              <a:gd name="connsiteY51" fmla="*/ 119373 h 3769522"/>
              <a:gd name="connsiteX52" fmla="*/ 1150763 w 1936576"/>
              <a:gd name="connsiteY52" fmla="*/ 90798 h 3769522"/>
              <a:gd name="connsiteX53" fmla="*/ 1146001 w 1936576"/>
              <a:gd name="connsiteY53" fmla="*/ 76511 h 3769522"/>
              <a:gd name="connsiteX54" fmla="*/ 1174576 w 1936576"/>
              <a:gd name="connsiteY54" fmla="*/ 90798 h 3769522"/>
              <a:gd name="connsiteX55" fmla="*/ 1184101 w 1936576"/>
              <a:gd name="connsiteY55" fmla="*/ 105086 h 3769522"/>
              <a:gd name="connsiteX56" fmla="*/ 1174576 w 1936576"/>
              <a:gd name="connsiteY56" fmla="*/ 71748 h 3769522"/>
              <a:gd name="connsiteX57" fmla="*/ 1165051 w 1936576"/>
              <a:gd name="connsiteY57" fmla="*/ 57461 h 3769522"/>
              <a:gd name="connsiteX58" fmla="*/ 1160288 w 1936576"/>
              <a:gd name="connsiteY58" fmla="*/ 43173 h 3769522"/>
              <a:gd name="connsiteX59" fmla="*/ 1150763 w 1936576"/>
              <a:gd name="connsiteY59" fmla="*/ 28886 h 3769522"/>
              <a:gd name="connsiteX60" fmla="*/ 1169813 w 1936576"/>
              <a:gd name="connsiteY60" fmla="*/ 38411 h 3769522"/>
              <a:gd name="connsiteX61" fmla="*/ 1184101 w 1936576"/>
              <a:gd name="connsiteY61" fmla="*/ 43173 h 3769522"/>
              <a:gd name="connsiteX62" fmla="*/ 1198388 w 1936576"/>
              <a:gd name="connsiteY62" fmla="*/ 43173 h 3769522"/>
              <a:gd name="connsiteX63" fmla="*/ 1184101 w 1936576"/>
              <a:gd name="connsiteY63" fmla="*/ 14598 h 3769522"/>
              <a:gd name="connsiteX64" fmla="*/ 1179338 w 1936576"/>
              <a:gd name="connsiteY64" fmla="*/ 311 h 3769522"/>
              <a:gd name="connsiteX65" fmla="*/ 1222201 w 1936576"/>
              <a:gd name="connsiteY65" fmla="*/ 19361 h 3769522"/>
              <a:gd name="connsiteX66" fmla="*/ 1231726 w 1936576"/>
              <a:gd name="connsiteY66" fmla="*/ 33648 h 3769522"/>
              <a:gd name="connsiteX67" fmla="*/ 1274588 w 1936576"/>
              <a:gd name="connsiteY67" fmla="*/ 62223 h 3769522"/>
              <a:gd name="connsiteX68" fmla="*/ 1293638 w 1936576"/>
              <a:gd name="connsiteY68" fmla="*/ 71748 h 3769522"/>
              <a:gd name="connsiteX69" fmla="*/ 1307926 w 1936576"/>
              <a:gd name="connsiteY69" fmla="*/ 86036 h 3769522"/>
              <a:gd name="connsiteX70" fmla="*/ 1322213 w 1936576"/>
              <a:gd name="connsiteY70" fmla="*/ 90798 h 3769522"/>
              <a:gd name="connsiteX71" fmla="*/ 1365076 w 1936576"/>
              <a:gd name="connsiteY71" fmla="*/ 105086 h 3769522"/>
              <a:gd name="connsiteX72" fmla="*/ 1384126 w 1936576"/>
              <a:gd name="connsiteY72" fmla="*/ 114611 h 3769522"/>
              <a:gd name="connsiteX73" fmla="*/ 1403176 w 1936576"/>
              <a:gd name="connsiteY73" fmla="*/ 143186 h 3769522"/>
              <a:gd name="connsiteX74" fmla="*/ 1446038 w 1936576"/>
              <a:gd name="connsiteY74" fmla="*/ 176523 h 3769522"/>
              <a:gd name="connsiteX75" fmla="*/ 1465088 w 1936576"/>
              <a:gd name="connsiteY75" fmla="*/ 205098 h 3769522"/>
              <a:gd name="connsiteX76" fmla="*/ 1507951 w 1936576"/>
              <a:gd name="connsiteY76" fmla="*/ 252723 h 3769522"/>
              <a:gd name="connsiteX77" fmla="*/ 1527001 w 1936576"/>
              <a:gd name="connsiteY77" fmla="*/ 281298 h 3769522"/>
              <a:gd name="connsiteX78" fmla="*/ 1531763 w 1936576"/>
              <a:gd name="connsiteY78" fmla="*/ 300348 h 3769522"/>
              <a:gd name="connsiteX79" fmla="*/ 1555576 w 1936576"/>
              <a:gd name="connsiteY79" fmla="*/ 343211 h 3769522"/>
              <a:gd name="connsiteX80" fmla="*/ 1584151 w 1936576"/>
              <a:gd name="connsiteY80" fmla="*/ 362261 h 3769522"/>
              <a:gd name="connsiteX81" fmla="*/ 1622251 w 1936576"/>
              <a:gd name="connsiteY81" fmla="*/ 371786 h 3769522"/>
              <a:gd name="connsiteX82" fmla="*/ 1631776 w 1936576"/>
              <a:gd name="connsiteY82" fmla="*/ 386073 h 3769522"/>
              <a:gd name="connsiteX83" fmla="*/ 1655588 w 1936576"/>
              <a:gd name="connsiteY83" fmla="*/ 414648 h 3769522"/>
              <a:gd name="connsiteX84" fmla="*/ 1665113 w 1936576"/>
              <a:gd name="connsiteY84" fmla="*/ 443223 h 3769522"/>
              <a:gd name="connsiteX85" fmla="*/ 1669876 w 1936576"/>
              <a:gd name="connsiteY85" fmla="*/ 457511 h 3769522"/>
              <a:gd name="connsiteX86" fmla="*/ 1679401 w 1936576"/>
              <a:gd name="connsiteY86" fmla="*/ 476561 h 3769522"/>
              <a:gd name="connsiteX87" fmla="*/ 1707976 w 1936576"/>
              <a:gd name="connsiteY87" fmla="*/ 519423 h 3769522"/>
              <a:gd name="connsiteX88" fmla="*/ 1717501 w 1936576"/>
              <a:gd name="connsiteY88" fmla="*/ 533711 h 3769522"/>
              <a:gd name="connsiteX89" fmla="*/ 1722263 w 1936576"/>
              <a:gd name="connsiteY89" fmla="*/ 547998 h 3769522"/>
              <a:gd name="connsiteX90" fmla="*/ 1736551 w 1936576"/>
              <a:gd name="connsiteY90" fmla="*/ 557523 h 3769522"/>
              <a:gd name="connsiteX91" fmla="*/ 1788938 w 1936576"/>
              <a:gd name="connsiteY91" fmla="*/ 581336 h 3769522"/>
              <a:gd name="connsiteX92" fmla="*/ 1807988 w 1936576"/>
              <a:gd name="connsiteY92" fmla="*/ 590861 h 3769522"/>
              <a:gd name="connsiteX93" fmla="*/ 1836563 w 1936576"/>
              <a:gd name="connsiteY93" fmla="*/ 600386 h 3769522"/>
              <a:gd name="connsiteX94" fmla="*/ 1879426 w 1936576"/>
              <a:gd name="connsiteY94" fmla="*/ 595623 h 3769522"/>
              <a:gd name="connsiteX95" fmla="*/ 1893713 w 1936576"/>
              <a:gd name="connsiteY95" fmla="*/ 590861 h 3769522"/>
              <a:gd name="connsiteX96" fmla="*/ 1903238 w 1936576"/>
              <a:gd name="connsiteY96" fmla="*/ 576573 h 3769522"/>
              <a:gd name="connsiteX97" fmla="*/ 1922288 w 1936576"/>
              <a:gd name="connsiteY97" fmla="*/ 571811 h 3769522"/>
              <a:gd name="connsiteX98" fmla="*/ 1936576 w 1936576"/>
              <a:gd name="connsiteY98" fmla="*/ 567048 h 3769522"/>
              <a:gd name="connsiteX99" fmla="*/ 1927051 w 1936576"/>
              <a:gd name="connsiteY99" fmla="*/ 705161 h 3769522"/>
              <a:gd name="connsiteX100" fmla="*/ 1922288 w 1936576"/>
              <a:gd name="connsiteY100" fmla="*/ 719448 h 3769522"/>
              <a:gd name="connsiteX101" fmla="*/ 1903238 w 1936576"/>
              <a:gd name="connsiteY101" fmla="*/ 748023 h 3769522"/>
              <a:gd name="connsiteX102" fmla="*/ 1884188 w 1936576"/>
              <a:gd name="connsiteY102" fmla="*/ 786123 h 3769522"/>
              <a:gd name="connsiteX103" fmla="*/ 1874663 w 1936576"/>
              <a:gd name="connsiteY103" fmla="*/ 824223 h 3769522"/>
              <a:gd name="connsiteX104" fmla="*/ 1879425 w 1936576"/>
              <a:gd name="connsiteY104" fmla="*/ 909948 h 3769522"/>
              <a:gd name="connsiteX105" fmla="*/ 1862757 w 1936576"/>
              <a:gd name="connsiteY105" fmla="*/ 1017104 h 3769522"/>
              <a:gd name="connsiteX106" fmla="*/ 1862757 w 1936576"/>
              <a:gd name="connsiteY106" fmla="*/ 1100448 h 3769522"/>
              <a:gd name="connsiteX107" fmla="*/ 1836564 w 1936576"/>
              <a:gd name="connsiteY107" fmla="*/ 1129023 h 3769522"/>
              <a:gd name="connsiteX108" fmla="*/ 1817513 w 1936576"/>
              <a:gd name="connsiteY108" fmla="*/ 1148073 h 3769522"/>
              <a:gd name="connsiteX109" fmla="*/ 1812751 w 1936576"/>
              <a:gd name="connsiteY109" fmla="*/ 1162361 h 3769522"/>
              <a:gd name="connsiteX110" fmla="*/ 1755601 w 1936576"/>
              <a:gd name="connsiteY110" fmla="*/ 1148073 h 3769522"/>
              <a:gd name="connsiteX111" fmla="*/ 1731788 w 1936576"/>
              <a:gd name="connsiteY111" fmla="*/ 1143311 h 3769522"/>
              <a:gd name="connsiteX112" fmla="*/ 1703213 w 1936576"/>
              <a:gd name="connsiteY112" fmla="*/ 1133786 h 3769522"/>
              <a:gd name="connsiteX113" fmla="*/ 1641301 w 1936576"/>
              <a:gd name="connsiteY113" fmla="*/ 1138548 h 3769522"/>
              <a:gd name="connsiteX114" fmla="*/ 1631776 w 1936576"/>
              <a:gd name="connsiteY114" fmla="*/ 1167123 h 3769522"/>
              <a:gd name="connsiteX115" fmla="*/ 1622251 w 1936576"/>
              <a:gd name="connsiteY115" fmla="*/ 1186173 h 3769522"/>
              <a:gd name="connsiteX116" fmla="*/ 1612726 w 1936576"/>
              <a:gd name="connsiteY116" fmla="*/ 1214748 h 3769522"/>
              <a:gd name="connsiteX117" fmla="*/ 1607963 w 1936576"/>
              <a:gd name="connsiteY117" fmla="*/ 1281423 h 3769522"/>
              <a:gd name="connsiteX118" fmla="*/ 1593676 w 1936576"/>
              <a:gd name="connsiteY118" fmla="*/ 1300473 h 3769522"/>
              <a:gd name="connsiteX119" fmla="*/ 1607963 w 1936576"/>
              <a:gd name="connsiteY119" fmla="*/ 1333811 h 3769522"/>
              <a:gd name="connsiteX120" fmla="*/ 1617488 w 1936576"/>
              <a:gd name="connsiteY120" fmla="*/ 1348098 h 3769522"/>
              <a:gd name="connsiteX121" fmla="*/ 1627013 w 1936576"/>
              <a:gd name="connsiteY121" fmla="*/ 1381436 h 3769522"/>
              <a:gd name="connsiteX122" fmla="*/ 1636538 w 1936576"/>
              <a:gd name="connsiteY122" fmla="*/ 1400486 h 3769522"/>
              <a:gd name="connsiteX123" fmla="*/ 1677020 w 1936576"/>
              <a:gd name="connsiteY123" fmla="*/ 1445730 h 3769522"/>
              <a:gd name="connsiteX124" fmla="*/ 1686545 w 1936576"/>
              <a:gd name="connsiteY124" fmla="*/ 1495736 h 3769522"/>
              <a:gd name="connsiteX125" fmla="*/ 1660351 w 1936576"/>
              <a:gd name="connsiteY125" fmla="*/ 1571936 h 3769522"/>
              <a:gd name="connsiteX126" fmla="*/ 1643682 w 1936576"/>
              <a:gd name="connsiteY126" fmla="*/ 1621942 h 3769522"/>
              <a:gd name="connsiteX127" fmla="*/ 1646064 w 1936576"/>
              <a:gd name="connsiteY127" fmla="*/ 1690999 h 3769522"/>
              <a:gd name="connsiteX128" fmla="*/ 1603201 w 1936576"/>
              <a:gd name="connsiteY128" fmla="*/ 1748148 h 3769522"/>
              <a:gd name="connsiteX129" fmla="*/ 1607963 w 1936576"/>
              <a:gd name="connsiteY129" fmla="*/ 1833873 h 3769522"/>
              <a:gd name="connsiteX130" fmla="*/ 1617488 w 1936576"/>
              <a:gd name="connsiteY130" fmla="*/ 1867211 h 3769522"/>
              <a:gd name="connsiteX131" fmla="*/ 1622251 w 1936576"/>
              <a:gd name="connsiteY131" fmla="*/ 1886261 h 3769522"/>
              <a:gd name="connsiteX132" fmla="*/ 1636538 w 1936576"/>
              <a:gd name="connsiteY132" fmla="*/ 1933886 h 3769522"/>
              <a:gd name="connsiteX133" fmla="*/ 1641301 w 1936576"/>
              <a:gd name="connsiteY133" fmla="*/ 2124386 h 3769522"/>
              <a:gd name="connsiteX134" fmla="*/ 1650826 w 1936576"/>
              <a:gd name="connsiteY134" fmla="*/ 2186298 h 3769522"/>
              <a:gd name="connsiteX135" fmla="*/ 1660351 w 1936576"/>
              <a:gd name="connsiteY135" fmla="*/ 2200586 h 3769522"/>
              <a:gd name="connsiteX136" fmla="*/ 1665113 w 1936576"/>
              <a:gd name="connsiteY136" fmla="*/ 2214873 h 3769522"/>
              <a:gd name="connsiteX137" fmla="*/ 1674638 w 1936576"/>
              <a:gd name="connsiteY137" fmla="*/ 2233923 h 3769522"/>
              <a:gd name="connsiteX138" fmla="*/ 1688926 w 1936576"/>
              <a:gd name="connsiteY138" fmla="*/ 2276786 h 3769522"/>
              <a:gd name="connsiteX139" fmla="*/ 1681782 w 1936576"/>
              <a:gd name="connsiteY139" fmla="*/ 2364892 h 3769522"/>
              <a:gd name="connsiteX140" fmla="*/ 1619870 w 1936576"/>
              <a:gd name="connsiteY140" fmla="*/ 2422042 h 3769522"/>
              <a:gd name="connsiteX141" fmla="*/ 1538908 w 1936576"/>
              <a:gd name="connsiteY141" fmla="*/ 2464906 h 3769522"/>
              <a:gd name="connsiteX142" fmla="*/ 1488900 w 1936576"/>
              <a:gd name="connsiteY142" fmla="*/ 2555392 h 3769522"/>
              <a:gd name="connsiteX143" fmla="*/ 1479375 w 1936576"/>
              <a:gd name="connsiteY143" fmla="*/ 2610161 h 3769522"/>
              <a:gd name="connsiteX144" fmla="*/ 1460325 w 1936576"/>
              <a:gd name="connsiteY144" fmla="*/ 2662548 h 3769522"/>
              <a:gd name="connsiteX145" fmla="*/ 1488901 w 1936576"/>
              <a:gd name="connsiteY145" fmla="*/ 2743510 h 3769522"/>
              <a:gd name="connsiteX146" fmla="*/ 1581769 w 1936576"/>
              <a:gd name="connsiteY146" fmla="*/ 2750652 h 3769522"/>
              <a:gd name="connsiteX147" fmla="*/ 1610344 w 1936576"/>
              <a:gd name="connsiteY147" fmla="*/ 2803040 h 3769522"/>
              <a:gd name="connsiteX148" fmla="*/ 1593675 w 1936576"/>
              <a:gd name="connsiteY148" fmla="*/ 2855426 h 3769522"/>
              <a:gd name="connsiteX149" fmla="*/ 1636538 w 1936576"/>
              <a:gd name="connsiteY149" fmla="*/ 2872095 h 3769522"/>
              <a:gd name="connsiteX150" fmla="*/ 1650826 w 1936576"/>
              <a:gd name="connsiteY150" fmla="*/ 2922101 h 3769522"/>
              <a:gd name="connsiteX151" fmla="*/ 1631776 w 1936576"/>
              <a:gd name="connsiteY151" fmla="*/ 2945912 h 3769522"/>
              <a:gd name="connsiteX152" fmla="*/ 1672257 w 1936576"/>
              <a:gd name="connsiteY152" fmla="*/ 2962581 h 3769522"/>
              <a:gd name="connsiteX153" fmla="*/ 1693688 w 1936576"/>
              <a:gd name="connsiteY153" fmla="*/ 3017349 h 3769522"/>
              <a:gd name="connsiteX154" fmla="*/ 1650825 w 1936576"/>
              <a:gd name="connsiteY154" fmla="*/ 3010206 h 3769522"/>
              <a:gd name="connsiteX155" fmla="*/ 1512714 w 1936576"/>
              <a:gd name="connsiteY155" fmla="*/ 3057829 h 3769522"/>
              <a:gd name="connsiteX156" fmla="*/ 1376982 w 1936576"/>
              <a:gd name="connsiteY156" fmla="*/ 3060210 h 3769522"/>
              <a:gd name="connsiteX157" fmla="*/ 1384126 w 1936576"/>
              <a:gd name="connsiteY157" fmla="*/ 3095929 h 3769522"/>
              <a:gd name="connsiteX158" fmla="*/ 1322213 w 1936576"/>
              <a:gd name="connsiteY158" fmla="*/ 3103072 h 3769522"/>
              <a:gd name="connsiteX159" fmla="*/ 1343644 w 1936576"/>
              <a:gd name="connsiteY159" fmla="*/ 3222133 h 3769522"/>
              <a:gd name="connsiteX160" fmla="*/ 1310307 w 1936576"/>
              <a:gd name="connsiteY160" fmla="*/ 3286427 h 3769522"/>
              <a:gd name="connsiteX161" fmla="*/ 1336501 w 1936576"/>
              <a:gd name="connsiteY161" fmla="*/ 3376914 h 3769522"/>
              <a:gd name="connsiteX162" fmla="*/ 1319832 w 1936576"/>
              <a:gd name="connsiteY162" fmla="*/ 3412631 h 3769522"/>
              <a:gd name="connsiteX163" fmla="*/ 1355551 w 1936576"/>
              <a:gd name="connsiteY163" fmla="*/ 3498356 h 3769522"/>
              <a:gd name="connsiteX164" fmla="*/ 1343643 w 1936576"/>
              <a:gd name="connsiteY164" fmla="*/ 3581698 h 3769522"/>
              <a:gd name="connsiteX165" fmla="*/ 1296018 w 1936576"/>
              <a:gd name="connsiteY165" fmla="*/ 3655519 h 3769522"/>
              <a:gd name="connsiteX166" fmla="*/ 1148381 w 1936576"/>
              <a:gd name="connsiteY166" fmla="*/ 3655517 h 3769522"/>
              <a:gd name="connsiteX167" fmla="*/ 1035844 w 1936576"/>
              <a:gd name="connsiteY167" fmla="*/ 3724275 h 3769522"/>
              <a:gd name="connsiteX168" fmla="*/ 903113 w 1936576"/>
              <a:gd name="connsiteY168" fmla="*/ 3762673 h 3769522"/>
              <a:gd name="connsiteX169" fmla="*/ 772144 w 1936576"/>
              <a:gd name="connsiteY169" fmla="*/ 3755529 h 3769522"/>
              <a:gd name="connsiteX170" fmla="*/ 659606 w 1936576"/>
              <a:gd name="connsiteY170" fmla="*/ 3712368 h 3769522"/>
              <a:gd name="connsiteX171" fmla="*/ 543545 w 1936576"/>
              <a:gd name="connsiteY171" fmla="*/ 3610273 h 3769522"/>
              <a:gd name="connsiteX172" fmla="*/ 505444 w 1936576"/>
              <a:gd name="connsiteY172" fmla="*/ 3522166 h 3769522"/>
              <a:gd name="connsiteX173" fmla="*/ 450675 w 1936576"/>
              <a:gd name="connsiteY173" fmla="*/ 3467398 h 3769522"/>
              <a:gd name="connsiteX174" fmla="*/ 453057 w 1936576"/>
              <a:gd name="connsiteY174" fmla="*/ 3436441 h 3769522"/>
              <a:gd name="connsiteX175" fmla="*/ 319707 w 1936576"/>
              <a:gd name="connsiteY175" fmla="*/ 3376909 h 3769522"/>
              <a:gd name="connsiteX176" fmla="*/ 298277 w 1936576"/>
              <a:gd name="connsiteY176" fmla="*/ 3288803 h 3769522"/>
              <a:gd name="connsiteX177" fmla="*/ 214933 w 1936576"/>
              <a:gd name="connsiteY177" fmla="*/ 3143548 h 3769522"/>
              <a:gd name="connsiteX178" fmla="*/ 229221 w 1936576"/>
              <a:gd name="connsiteY178" fmla="*/ 3017341 h 3769522"/>
              <a:gd name="connsiteX179" fmla="*/ 176833 w 1936576"/>
              <a:gd name="connsiteY179" fmla="*/ 2933997 h 3769522"/>
              <a:gd name="connsiteX180" fmla="*/ 79202 w 1936576"/>
              <a:gd name="connsiteY180" fmla="*/ 2914948 h 3769522"/>
              <a:gd name="connsiteX181" fmla="*/ 620 w 1936576"/>
              <a:gd name="connsiteY181" fmla="*/ 2869704 h 3769522"/>
              <a:gd name="connsiteX182" fmla="*/ 103014 w 1936576"/>
              <a:gd name="connsiteY182" fmla="*/ 2788741 h 3769522"/>
              <a:gd name="connsiteX183" fmla="*/ 191120 w 1936576"/>
              <a:gd name="connsiteY183" fmla="*/ 2762548 h 3769522"/>
              <a:gd name="connsiteX184" fmla="*/ 298277 w 1936576"/>
              <a:gd name="connsiteY184" fmla="*/ 2648248 h 3769522"/>
              <a:gd name="connsiteX185" fmla="*/ 260176 w 1936576"/>
              <a:gd name="connsiteY185" fmla="*/ 2498229 h 3769522"/>
              <a:gd name="connsiteX186" fmla="*/ 336377 w 1936576"/>
              <a:gd name="connsiteY186" fmla="*/ 2441079 h 3769522"/>
              <a:gd name="connsiteX187" fmla="*/ 400670 w 1936576"/>
              <a:gd name="connsiteY187" fmla="*/ 2293442 h 3769522"/>
              <a:gd name="connsiteX188" fmla="*/ 417339 w 1936576"/>
              <a:gd name="connsiteY188" fmla="*/ 2179142 h 3769522"/>
              <a:gd name="connsiteX189" fmla="*/ 393526 w 1936576"/>
              <a:gd name="connsiteY189" fmla="*/ 2014835 h 3769522"/>
              <a:gd name="connsiteX190" fmla="*/ 391145 w 1936576"/>
              <a:gd name="connsiteY190" fmla="*/ 1881485 h 3769522"/>
              <a:gd name="connsiteX191" fmla="*/ 493538 w 1936576"/>
              <a:gd name="connsiteY191" fmla="*/ 1712417 h 3769522"/>
              <a:gd name="connsiteX192" fmla="*/ 381621 w 1936576"/>
              <a:gd name="connsiteY192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03101 w 1936576"/>
              <a:gd name="connsiteY34" fmla="*/ 614673 h 3769522"/>
              <a:gd name="connsiteX35" fmla="*/ 826913 w 1936576"/>
              <a:gd name="connsiteY35" fmla="*/ 581336 h 3769522"/>
              <a:gd name="connsiteX36" fmla="*/ 850726 w 1936576"/>
              <a:gd name="connsiteY36" fmla="*/ 552761 h 3769522"/>
              <a:gd name="connsiteX37" fmla="*/ 869776 w 1936576"/>
              <a:gd name="connsiteY37" fmla="*/ 543236 h 3769522"/>
              <a:gd name="connsiteX38" fmla="*/ 898351 w 1936576"/>
              <a:gd name="connsiteY38" fmla="*/ 509898 h 3769522"/>
              <a:gd name="connsiteX39" fmla="*/ 931688 w 1936576"/>
              <a:gd name="connsiteY39" fmla="*/ 471798 h 3769522"/>
              <a:gd name="connsiteX40" fmla="*/ 974551 w 1936576"/>
              <a:gd name="connsiteY40" fmla="*/ 428936 h 3769522"/>
              <a:gd name="connsiteX41" fmla="*/ 1007888 w 1936576"/>
              <a:gd name="connsiteY41" fmla="*/ 395598 h 3769522"/>
              <a:gd name="connsiteX42" fmla="*/ 1026938 w 1936576"/>
              <a:gd name="connsiteY42" fmla="*/ 333686 h 3769522"/>
              <a:gd name="connsiteX43" fmla="*/ 1045988 w 1936576"/>
              <a:gd name="connsiteY43" fmla="*/ 305111 h 3769522"/>
              <a:gd name="connsiteX44" fmla="*/ 1069801 w 1936576"/>
              <a:gd name="connsiteY44" fmla="*/ 271773 h 3769522"/>
              <a:gd name="connsiteX45" fmla="*/ 1093613 w 1936576"/>
              <a:gd name="connsiteY45" fmla="*/ 243198 h 3769522"/>
              <a:gd name="connsiteX46" fmla="*/ 1107901 w 1936576"/>
              <a:gd name="connsiteY46" fmla="*/ 209861 h 3769522"/>
              <a:gd name="connsiteX47" fmla="*/ 1117426 w 1936576"/>
              <a:gd name="connsiteY47" fmla="*/ 181286 h 3769522"/>
              <a:gd name="connsiteX48" fmla="*/ 1131713 w 1936576"/>
              <a:gd name="connsiteY48" fmla="*/ 157473 h 3769522"/>
              <a:gd name="connsiteX49" fmla="*/ 1160288 w 1936576"/>
              <a:gd name="connsiteY49" fmla="*/ 133661 h 3769522"/>
              <a:gd name="connsiteX50" fmla="*/ 1165051 w 1936576"/>
              <a:gd name="connsiteY50" fmla="*/ 119373 h 3769522"/>
              <a:gd name="connsiteX51" fmla="*/ 1150763 w 1936576"/>
              <a:gd name="connsiteY51" fmla="*/ 90798 h 3769522"/>
              <a:gd name="connsiteX52" fmla="*/ 1146001 w 1936576"/>
              <a:gd name="connsiteY52" fmla="*/ 76511 h 3769522"/>
              <a:gd name="connsiteX53" fmla="*/ 1174576 w 1936576"/>
              <a:gd name="connsiteY53" fmla="*/ 90798 h 3769522"/>
              <a:gd name="connsiteX54" fmla="*/ 1184101 w 1936576"/>
              <a:gd name="connsiteY54" fmla="*/ 105086 h 3769522"/>
              <a:gd name="connsiteX55" fmla="*/ 1174576 w 1936576"/>
              <a:gd name="connsiteY55" fmla="*/ 71748 h 3769522"/>
              <a:gd name="connsiteX56" fmla="*/ 1165051 w 1936576"/>
              <a:gd name="connsiteY56" fmla="*/ 57461 h 3769522"/>
              <a:gd name="connsiteX57" fmla="*/ 1160288 w 1936576"/>
              <a:gd name="connsiteY57" fmla="*/ 43173 h 3769522"/>
              <a:gd name="connsiteX58" fmla="*/ 1150763 w 1936576"/>
              <a:gd name="connsiteY58" fmla="*/ 28886 h 3769522"/>
              <a:gd name="connsiteX59" fmla="*/ 1169813 w 1936576"/>
              <a:gd name="connsiteY59" fmla="*/ 38411 h 3769522"/>
              <a:gd name="connsiteX60" fmla="*/ 1184101 w 1936576"/>
              <a:gd name="connsiteY60" fmla="*/ 43173 h 3769522"/>
              <a:gd name="connsiteX61" fmla="*/ 1198388 w 1936576"/>
              <a:gd name="connsiteY61" fmla="*/ 43173 h 3769522"/>
              <a:gd name="connsiteX62" fmla="*/ 1184101 w 1936576"/>
              <a:gd name="connsiteY62" fmla="*/ 14598 h 3769522"/>
              <a:gd name="connsiteX63" fmla="*/ 1179338 w 1936576"/>
              <a:gd name="connsiteY63" fmla="*/ 311 h 3769522"/>
              <a:gd name="connsiteX64" fmla="*/ 1222201 w 1936576"/>
              <a:gd name="connsiteY64" fmla="*/ 19361 h 3769522"/>
              <a:gd name="connsiteX65" fmla="*/ 1231726 w 1936576"/>
              <a:gd name="connsiteY65" fmla="*/ 33648 h 3769522"/>
              <a:gd name="connsiteX66" fmla="*/ 1274588 w 1936576"/>
              <a:gd name="connsiteY66" fmla="*/ 62223 h 3769522"/>
              <a:gd name="connsiteX67" fmla="*/ 1293638 w 1936576"/>
              <a:gd name="connsiteY67" fmla="*/ 71748 h 3769522"/>
              <a:gd name="connsiteX68" fmla="*/ 1307926 w 1936576"/>
              <a:gd name="connsiteY68" fmla="*/ 86036 h 3769522"/>
              <a:gd name="connsiteX69" fmla="*/ 1322213 w 1936576"/>
              <a:gd name="connsiteY69" fmla="*/ 90798 h 3769522"/>
              <a:gd name="connsiteX70" fmla="*/ 1365076 w 1936576"/>
              <a:gd name="connsiteY70" fmla="*/ 105086 h 3769522"/>
              <a:gd name="connsiteX71" fmla="*/ 1384126 w 1936576"/>
              <a:gd name="connsiteY71" fmla="*/ 114611 h 3769522"/>
              <a:gd name="connsiteX72" fmla="*/ 1403176 w 1936576"/>
              <a:gd name="connsiteY72" fmla="*/ 143186 h 3769522"/>
              <a:gd name="connsiteX73" fmla="*/ 1446038 w 1936576"/>
              <a:gd name="connsiteY73" fmla="*/ 176523 h 3769522"/>
              <a:gd name="connsiteX74" fmla="*/ 1465088 w 1936576"/>
              <a:gd name="connsiteY74" fmla="*/ 205098 h 3769522"/>
              <a:gd name="connsiteX75" fmla="*/ 1507951 w 1936576"/>
              <a:gd name="connsiteY75" fmla="*/ 252723 h 3769522"/>
              <a:gd name="connsiteX76" fmla="*/ 1527001 w 1936576"/>
              <a:gd name="connsiteY76" fmla="*/ 281298 h 3769522"/>
              <a:gd name="connsiteX77" fmla="*/ 1531763 w 1936576"/>
              <a:gd name="connsiteY77" fmla="*/ 300348 h 3769522"/>
              <a:gd name="connsiteX78" fmla="*/ 1555576 w 1936576"/>
              <a:gd name="connsiteY78" fmla="*/ 343211 h 3769522"/>
              <a:gd name="connsiteX79" fmla="*/ 1584151 w 1936576"/>
              <a:gd name="connsiteY79" fmla="*/ 362261 h 3769522"/>
              <a:gd name="connsiteX80" fmla="*/ 1622251 w 1936576"/>
              <a:gd name="connsiteY80" fmla="*/ 371786 h 3769522"/>
              <a:gd name="connsiteX81" fmla="*/ 1631776 w 1936576"/>
              <a:gd name="connsiteY81" fmla="*/ 386073 h 3769522"/>
              <a:gd name="connsiteX82" fmla="*/ 1655588 w 1936576"/>
              <a:gd name="connsiteY82" fmla="*/ 414648 h 3769522"/>
              <a:gd name="connsiteX83" fmla="*/ 1665113 w 1936576"/>
              <a:gd name="connsiteY83" fmla="*/ 443223 h 3769522"/>
              <a:gd name="connsiteX84" fmla="*/ 1669876 w 1936576"/>
              <a:gd name="connsiteY84" fmla="*/ 457511 h 3769522"/>
              <a:gd name="connsiteX85" fmla="*/ 1679401 w 1936576"/>
              <a:gd name="connsiteY85" fmla="*/ 476561 h 3769522"/>
              <a:gd name="connsiteX86" fmla="*/ 1707976 w 1936576"/>
              <a:gd name="connsiteY86" fmla="*/ 519423 h 3769522"/>
              <a:gd name="connsiteX87" fmla="*/ 1717501 w 1936576"/>
              <a:gd name="connsiteY87" fmla="*/ 533711 h 3769522"/>
              <a:gd name="connsiteX88" fmla="*/ 1722263 w 1936576"/>
              <a:gd name="connsiteY88" fmla="*/ 547998 h 3769522"/>
              <a:gd name="connsiteX89" fmla="*/ 1736551 w 1936576"/>
              <a:gd name="connsiteY89" fmla="*/ 557523 h 3769522"/>
              <a:gd name="connsiteX90" fmla="*/ 1788938 w 1936576"/>
              <a:gd name="connsiteY90" fmla="*/ 581336 h 3769522"/>
              <a:gd name="connsiteX91" fmla="*/ 1807988 w 1936576"/>
              <a:gd name="connsiteY91" fmla="*/ 590861 h 3769522"/>
              <a:gd name="connsiteX92" fmla="*/ 1836563 w 1936576"/>
              <a:gd name="connsiteY92" fmla="*/ 600386 h 3769522"/>
              <a:gd name="connsiteX93" fmla="*/ 1879426 w 1936576"/>
              <a:gd name="connsiteY93" fmla="*/ 595623 h 3769522"/>
              <a:gd name="connsiteX94" fmla="*/ 1893713 w 1936576"/>
              <a:gd name="connsiteY94" fmla="*/ 590861 h 3769522"/>
              <a:gd name="connsiteX95" fmla="*/ 1903238 w 1936576"/>
              <a:gd name="connsiteY95" fmla="*/ 576573 h 3769522"/>
              <a:gd name="connsiteX96" fmla="*/ 1922288 w 1936576"/>
              <a:gd name="connsiteY96" fmla="*/ 571811 h 3769522"/>
              <a:gd name="connsiteX97" fmla="*/ 1936576 w 1936576"/>
              <a:gd name="connsiteY97" fmla="*/ 567048 h 3769522"/>
              <a:gd name="connsiteX98" fmla="*/ 1927051 w 1936576"/>
              <a:gd name="connsiteY98" fmla="*/ 705161 h 3769522"/>
              <a:gd name="connsiteX99" fmla="*/ 1922288 w 1936576"/>
              <a:gd name="connsiteY99" fmla="*/ 719448 h 3769522"/>
              <a:gd name="connsiteX100" fmla="*/ 1903238 w 1936576"/>
              <a:gd name="connsiteY100" fmla="*/ 748023 h 3769522"/>
              <a:gd name="connsiteX101" fmla="*/ 1884188 w 1936576"/>
              <a:gd name="connsiteY101" fmla="*/ 786123 h 3769522"/>
              <a:gd name="connsiteX102" fmla="*/ 1874663 w 1936576"/>
              <a:gd name="connsiteY102" fmla="*/ 824223 h 3769522"/>
              <a:gd name="connsiteX103" fmla="*/ 1879425 w 1936576"/>
              <a:gd name="connsiteY103" fmla="*/ 909948 h 3769522"/>
              <a:gd name="connsiteX104" fmla="*/ 1862757 w 1936576"/>
              <a:gd name="connsiteY104" fmla="*/ 1017104 h 3769522"/>
              <a:gd name="connsiteX105" fmla="*/ 1862757 w 1936576"/>
              <a:gd name="connsiteY105" fmla="*/ 1100448 h 3769522"/>
              <a:gd name="connsiteX106" fmla="*/ 1836564 w 1936576"/>
              <a:gd name="connsiteY106" fmla="*/ 1129023 h 3769522"/>
              <a:gd name="connsiteX107" fmla="*/ 1817513 w 1936576"/>
              <a:gd name="connsiteY107" fmla="*/ 1148073 h 3769522"/>
              <a:gd name="connsiteX108" fmla="*/ 1812751 w 1936576"/>
              <a:gd name="connsiteY108" fmla="*/ 1162361 h 3769522"/>
              <a:gd name="connsiteX109" fmla="*/ 1755601 w 1936576"/>
              <a:gd name="connsiteY109" fmla="*/ 1148073 h 3769522"/>
              <a:gd name="connsiteX110" fmla="*/ 1731788 w 1936576"/>
              <a:gd name="connsiteY110" fmla="*/ 1143311 h 3769522"/>
              <a:gd name="connsiteX111" fmla="*/ 1703213 w 1936576"/>
              <a:gd name="connsiteY111" fmla="*/ 1133786 h 3769522"/>
              <a:gd name="connsiteX112" fmla="*/ 1641301 w 1936576"/>
              <a:gd name="connsiteY112" fmla="*/ 1138548 h 3769522"/>
              <a:gd name="connsiteX113" fmla="*/ 1631776 w 1936576"/>
              <a:gd name="connsiteY113" fmla="*/ 1167123 h 3769522"/>
              <a:gd name="connsiteX114" fmla="*/ 1622251 w 1936576"/>
              <a:gd name="connsiteY114" fmla="*/ 1186173 h 3769522"/>
              <a:gd name="connsiteX115" fmla="*/ 1612726 w 1936576"/>
              <a:gd name="connsiteY115" fmla="*/ 1214748 h 3769522"/>
              <a:gd name="connsiteX116" fmla="*/ 1607963 w 1936576"/>
              <a:gd name="connsiteY116" fmla="*/ 1281423 h 3769522"/>
              <a:gd name="connsiteX117" fmla="*/ 1593676 w 1936576"/>
              <a:gd name="connsiteY117" fmla="*/ 1300473 h 3769522"/>
              <a:gd name="connsiteX118" fmla="*/ 1607963 w 1936576"/>
              <a:gd name="connsiteY118" fmla="*/ 1333811 h 3769522"/>
              <a:gd name="connsiteX119" fmla="*/ 1617488 w 1936576"/>
              <a:gd name="connsiteY119" fmla="*/ 1348098 h 3769522"/>
              <a:gd name="connsiteX120" fmla="*/ 1627013 w 1936576"/>
              <a:gd name="connsiteY120" fmla="*/ 1381436 h 3769522"/>
              <a:gd name="connsiteX121" fmla="*/ 1636538 w 1936576"/>
              <a:gd name="connsiteY121" fmla="*/ 1400486 h 3769522"/>
              <a:gd name="connsiteX122" fmla="*/ 1677020 w 1936576"/>
              <a:gd name="connsiteY122" fmla="*/ 1445730 h 3769522"/>
              <a:gd name="connsiteX123" fmla="*/ 1686545 w 1936576"/>
              <a:gd name="connsiteY123" fmla="*/ 1495736 h 3769522"/>
              <a:gd name="connsiteX124" fmla="*/ 1660351 w 1936576"/>
              <a:gd name="connsiteY124" fmla="*/ 1571936 h 3769522"/>
              <a:gd name="connsiteX125" fmla="*/ 1643682 w 1936576"/>
              <a:gd name="connsiteY125" fmla="*/ 1621942 h 3769522"/>
              <a:gd name="connsiteX126" fmla="*/ 1646064 w 1936576"/>
              <a:gd name="connsiteY126" fmla="*/ 1690999 h 3769522"/>
              <a:gd name="connsiteX127" fmla="*/ 1603201 w 1936576"/>
              <a:gd name="connsiteY127" fmla="*/ 1748148 h 3769522"/>
              <a:gd name="connsiteX128" fmla="*/ 1607963 w 1936576"/>
              <a:gd name="connsiteY128" fmla="*/ 1833873 h 3769522"/>
              <a:gd name="connsiteX129" fmla="*/ 1617488 w 1936576"/>
              <a:gd name="connsiteY129" fmla="*/ 1867211 h 3769522"/>
              <a:gd name="connsiteX130" fmla="*/ 1622251 w 1936576"/>
              <a:gd name="connsiteY130" fmla="*/ 1886261 h 3769522"/>
              <a:gd name="connsiteX131" fmla="*/ 1636538 w 1936576"/>
              <a:gd name="connsiteY131" fmla="*/ 1933886 h 3769522"/>
              <a:gd name="connsiteX132" fmla="*/ 1641301 w 1936576"/>
              <a:gd name="connsiteY132" fmla="*/ 2124386 h 3769522"/>
              <a:gd name="connsiteX133" fmla="*/ 1650826 w 1936576"/>
              <a:gd name="connsiteY133" fmla="*/ 2186298 h 3769522"/>
              <a:gd name="connsiteX134" fmla="*/ 1660351 w 1936576"/>
              <a:gd name="connsiteY134" fmla="*/ 2200586 h 3769522"/>
              <a:gd name="connsiteX135" fmla="*/ 1665113 w 1936576"/>
              <a:gd name="connsiteY135" fmla="*/ 2214873 h 3769522"/>
              <a:gd name="connsiteX136" fmla="*/ 1674638 w 1936576"/>
              <a:gd name="connsiteY136" fmla="*/ 2233923 h 3769522"/>
              <a:gd name="connsiteX137" fmla="*/ 1688926 w 1936576"/>
              <a:gd name="connsiteY137" fmla="*/ 2276786 h 3769522"/>
              <a:gd name="connsiteX138" fmla="*/ 1681782 w 1936576"/>
              <a:gd name="connsiteY138" fmla="*/ 2364892 h 3769522"/>
              <a:gd name="connsiteX139" fmla="*/ 1619870 w 1936576"/>
              <a:gd name="connsiteY139" fmla="*/ 2422042 h 3769522"/>
              <a:gd name="connsiteX140" fmla="*/ 1538908 w 1936576"/>
              <a:gd name="connsiteY140" fmla="*/ 2464906 h 3769522"/>
              <a:gd name="connsiteX141" fmla="*/ 1488900 w 1936576"/>
              <a:gd name="connsiteY141" fmla="*/ 2555392 h 3769522"/>
              <a:gd name="connsiteX142" fmla="*/ 1479375 w 1936576"/>
              <a:gd name="connsiteY142" fmla="*/ 2610161 h 3769522"/>
              <a:gd name="connsiteX143" fmla="*/ 1460325 w 1936576"/>
              <a:gd name="connsiteY143" fmla="*/ 2662548 h 3769522"/>
              <a:gd name="connsiteX144" fmla="*/ 1488901 w 1936576"/>
              <a:gd name="connsiteY144" fmla="*/ 2743510 h 3769522"/>
              <a:gd name="connsiteX145" fmla="*/ 1581769 w 1936576"/>
              <a:gd name="connsiteY145" fmla="*/ 2750652 h 3769522"/>
              <a:gd name="connsiteX146" fmla="*/ 1610344 w 1936576"/>
              <a:gd name="connsiteY146" fmla="*/ 2803040 h 3769522"/>
              <a:gd name="connsiteX147" fmla="*/ 1593675 w 1936576"/>
              <a:gd name="connsiteY147" fmla="*/ 2855426 h 3769522"/>
              <a:gd name="connsiteX148" fmla="*/ 1636538 w 1936576"/>
              <a:gd name="connsiteY148" fmla="*/ 2872095 h 3769522"/>
              <a:gd name="connsiteX149" fmla="*/ 1650826 w 1936576"/>
              <a:gd name="connsiteY149" fmla="*/ 2922101 h 3769522"/>
              <a:gd name="connsiteX150" fmla="*/ 1631776 w 1936576"/>
              <a:gd name="connsiteY150" fmla="*/ 2945912 h 3769522"/>
              <a:gd name="connsiteX151" fmla="*/ 1672257 w 1936576"/>
              <a:gd name="connsiteY151" fmla="*/ 2962581 h 3769522"/>
              <a:gd name="connsiteX152" fmla="*/ 1693688 w 1936576"/>
              <a:gd name="connsiteY152" fmla="*/ 3017349 h 3769522"/>
              <a:gd name="connsiteX153" fmla="*/ 1650825 w 1936576"/>
              <a:gd name="connsiteY153" fmla="*/ 3010206 h 3769522"/>
              <a:gd name="connsiteX154" fmla="*/ 1512714 w 1936576"/>
              <a:gd name="connsiteY154" fmla="*/ 3057829 h 3769522"/>
              <a:gd name="connsiteX155" fmla="*/ 1376982 w 1936576"/>
              <a:gd name="connsiteY155" fmla="*/ 3060210 h 3769522"/>
              <a:gd name="connsiteX156" fmla="*/ 1384126 w 1936576"/>
              <a:gd name="connsiteY156" fmla="*/ 3095929 h 3769522"/>
              <a:gd name="connsiteX157" fmla="*/ 1322213 w 1936576"/>
              <a:gd name="connsiteY157" fmla="*/ 3103072 h 3769522"/>
              <a:gd name="connsiteX158" fmla="*/ 1343644 w 1936576"/>
              <a:gd name="connsiteY158" fmla="*/ 3222133 h 3769522"/>
              <a:gd name="connsiteX159" fmla="*/ 1310307 w 1936576"/>
              <a:gd name="connsiteY159" fmla="*/ 3286427 h 3769522"/>
              <a:gd name="connsiteX160" fmla="*/ 1336501 w 1936576"/>
              <a:gd name="connsiteY160" fmla="*/ 3376914 h 3769522"/>
              <a:gd name="connsiteX161" fmla="*/ 1319832 w 1936576"/>
              <a:gd name="connsiteY161" fmla="*/ 3412631 h 3769522"/>
              <a:gd name="connsiteX162" fmla="*/ 1355551 w 1936576"/>
              <a:gd name="connsiteY162" fmla="*/ 3498356 h 3769522"/>
              <a:gd name="connsiteX163" fmla="*/ 1343643 w 1936576"/>
              <a:gd name="connsiteY163" fmla="*/ 3581698 h 3769522"/>
              <a:gd name="connsiteX164" fmla="*/ 1296018 w 1936576"/>
              <a:gd name="connsiteY164" fmla="*/ 3655519 h 3769522"/>
              <a:gd name="connsiteX165" fmla="*/ 1148381 w 1936576"/>
              <a:gd name="connsiteY165" fmla="*/ 3655517 h 3769522"/>
              <a:gd name="connsiteX166" fmla="*/ 1035844 w 1936576"/>
              <a:gd name="connsiteY166" fmla="*/ 3724275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659606 w 1936576"/>
              <a:gd name="connsiteY169" fmla="*/ 3712368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19770 w 1936576"/>
              <a:gd name="connsiteY34" fmla="*/ 619436 h 3769522"/>
              <a:gd name="connsiteX35" fmla="*/ 826913 w 1936576"/>
              <a:gd name="connsiteY35" fmla="*/ 581336 h 3769522"/>
              <a:gd name="connsiteX36" fmla="*/ 850726 w 1936576"/>
              <a:gd name="connsiteY36" fmla="*/ 552761 h 3769522"/>
              <a:gd name="connsiteX37" fmla="*/ 869776 w 1936576"/>
              <a:gd name="connsiteY37" fmla="*/ 543236 h 3769522"/>
              <a:gd name="connsiteX38" fmla="*/ 898351 w 1936576"/>
              <a:gd name="connsiteY38" fmla="*/ 509898 h 3769522"/>
              <a:gd name="connsiteX39" fmla="*/ 931688 w 1936576"/>
              <a:gd name="connsiteY39" fmla="*/ 471798 h 3769522"/>
              <a:gd name="connsiteX40" fmla="*/ 974551 w 1936576"/>
              <a:gd name="connsiteY40" fmla="*/ 428936 h 3769522"/>
              <a:gd name="connsiteX41" fmla="*/ 1007888 w 1936576"/>
              <a:gd name="connsiteY41" fmla="*/ 395598 h 3769522"/>
              <a:gd name="connsiteX42" fmla="*/ 1026938 w 1936576"/>
              <a:gd name="connsiteY42" fmla="*/ 333686 h 3769522"/>
              <a:gd name="connsiteX43" fmla="*/ 1045988 w 1936576"/>
              <a:gd name="connsiteY43" fmla="*/ 305111 h 3769522"/>
              <a:gd name="connsiteX44" fmla="*/ 1069801 w 1936576"/>
              <a:gd name="connsiteY44" fmla="*/ 271773 h 3769522"/>
              <a:gd name="connsiteX45" fmla="*/ 1093613 w 1936576"/>
              <a:gd name="connsiteY45" fmla="*/ 243198 h 3769522"/>
              <a:gd name="connsiteX46" fmla="*/ 1107901 w 1936576"/>
              <a:gd name="connsiteY46" fmla="*/ 209861 h 3769522"/>
              <a:gd name="connsiteX47" fmla="*/ 1117426 w 1936576"/>
              <a:gd name="connsiteY47" fmla="*/ 181286 h 3769522"/>
              <a:gd name="connsiteX48" fmla="*/ 1131713 w 1936576"/>
              <a:gd name="connsiteY48" fmla="*/ 157473 h 3769522"/>
              <a:gd name="connsiteX49" fmla="*/ 1160288 w 1936576"/>
              <a:gd name="connsiteY49" fmla="*/ 133661 h 3769522"/>
              <a:gd name="connsiteX50" fmla="*/ 1165051 w 1936576"/>
              <a:gd name="connsiteY50" fmla="*/ 119373 h 3769522"/>
              <a:gd name="connsiteX51" fmla="*/ 1150763 w 1936576"/>
              <a:gd name="connsiteY51" fmla="*/ 90798 h 3769522"/>
              <a:gd name="connsiteX52" fmla="*/ 1146001 w 1936576"/>
              <a:gd name="connsiteY52" fmla="*/ 76511 h 3769522"/>
              <a:gd name="connsiteX53" fmla="*/ 1174576 w 1936576"/>
              <a:gd name="connsiteY53" fmla="*/ 90798 h 3769522"/>
              <a:gd name="connsiteX54" fmla="*/ 1184101 w 1936576"/>
              <a:gd name="connsiteY54" fmla="*/ 105086 h 3769522"/>
              <a:gd name="connsiteX55" fmla="*/ 1174576 w 1936576"/>
              <a:gd name="connsiteY55" fmla="*/ 71748 h 3769522"/>
              <a:gd name="connsiteX56" fmla="*/ 1165051 w 1936576"/>
              <a:gd name="connsiteY56" fmla="*/ 57461 h 3769522"/>
              <a:gd name="connsiteX57" fmla="*/ 1160288 w 1936576"/>
              <a:gd name="connsiteY57" fmla="*/ 43173 h 3769522"/>
              <a:gd name="connsiteX58" fmla="*/ 1150763 w 1936576"/>
              <a:gd name="connsiteY58" fmla="*/ 28886 h 3769522"/>
              <a:gd name="connsiteX59" fmla="*/ 1169813 w 1936576"/>
              <a:gd name="connsiteY59" fmla="*/ 38411 h 3769522"/>
              <a:gd name="connsiteX60" fmla="*/ 1184101 w 1936576"/>
              <a:gd name="connsiteY60" fmla="*/ 43173 h 3769522"/>
              <a:gd name="connsiteX61" fmla="*/ 1198388 w 1936576"/>
              <a:gd name="connsiteY61" fmla="*/ 43173 h 3769522"/>
              <a:gd name="connsiteX62" fmla="*/ 1184101 w 1936576"/>
              <a:gd name="connsiteY62" fmla="*/ 14598 h 3769522"/>
              <a:gd name="connsiteX63" fmla="*/ 1179338 w 1936576"/>
              <a:gd name="connsiteY63" fmla="*/ 311 h 3769522"/>
              <a:gd name="connsiteX64" fmla="*/ 1222201 w 1936576"/>
              <a:gd name="connsiteY64" fmla="*/ 19361 h 3769522"/>
              <a:gd name="connsiteX65" fmla="*/ 1231726 w 1936576"/>
              <a:gd name="connsiteY65" fmla="*/ 33648 h 3769522"/>
              <a:gd name="connsiteX66" fmla="*/ 1274588 w 1936576"/>
              <a:gd name="connsiteY66" fmla="*/ 62223 h 3769522"/>
              <a:gd name="connsiteX67" fmla="*/ 1293638 w 1936576"/>
              <a:gd name="connsiteY67" fmla="*/ 71748 h 3769522"/>
              <a:gd name="connsiteX68" fmla="*/ 1307926 w 1936576"/>
              <a:gd name="connsiteY68" fmla="*/ 86036 h 3769522"/>
              <a:gd name="connsiteX69" fmla="*/ 1322213 w 1936576"/>
              <a:gd name="connsiteY69" fmla="*/ 90798 h 3769522"/>
              <a:gd name="connsiteX70" fmla="*/ 1365076 w 1936576"/>
              <a:gd name="connsiteY70" fmla="*/ 105086 h 3769522"/>
              <a:gd name="connsiteX71" fmla="*/ 1384126 w 1936576"/>
              <a:gd name="connsiteY71" fmla="*/ 114611 h 3769522"/>
              <a:gd name="connsiteX72" fmla="*/ 1403176 w 1936576"/>
              <a:gd name="connsiteY72" fmla="*/ 143186 h 3769522"/>
              <a:gd name="connsiteX73" fmla="*/ 1446038 w 1936576"/>
              <a:gd name="connsiteY73" fmla="*/ 176523 h 3769522"/>
              <a:gd name="connsiteX74" fmla="*/ 1465088 w 1936576"/>
              <a:gd name="connsiteY74" fmla="*/ 205098 h 3769522"/>
              <a:gd name="connsiteX75" fmla="*/ 1507951 w 1936576"/>
              <a:gd name="connsiteY75" fmla="*/ 252723 h 3769522"/>
              <a:gd name="connsiteX76" fmla="*/ 1527001 w 1936576"/>
              <a:gd name="connsiteY76" fmla="*/ 281298 h 3769522"/>
              <a:gd name="connsiteX77" fmla="*/ 1531763 w 1936576"/>
              <a:gd name="connsiteY77" fmla="*/ 300348 h 3769522"/>
              <a:gd name="connsiteX78" fmla="*/ 1555576 w 1936576"/>
              <a:gd name="connsiteY78" fmla="*/ 343211 h 3769522"/>
              <a:gd name="connsiteX79" fmla="*/ 1584151 w 1936576"/>
              <a:gd name="connsiteY79" fmla="*/ 362261 h 3769522"/>
              <a:gd name="connsiteX80" fmla="*/ 1622251 w 1936576"/>
              <a:gd name="connsiteY80" fmla="*/ 371786 h 3769522"/>
              <a:gd name="connsiteX81" fmla="*/ 1631776 w 1936576"/>
              <a:gd name="connsiteY81" fmla="*/ 386073 h 3769522"/>
              <a:gd name="connsiteX82" fmla="*/ 1655588 w 1936576"/>
              <a:gd name="connsiteY82" fmla="*/ 414648 h 3769522"/>
              <a:gd name="connsiteX83" fmla="*/ 1665113 w 1936576"/>
              <a:gd name="connsiteY83" fmla="*/ 443223 h 3769522"/>
              <a:gd name="connsiteX84" fmla="*/ 1669876 w 1936576"/>
              <a:gd name="connsiteY84" fmla="*/ 457511 h 3769522"/>
              <a:gd name="connsiteX85" fmla="*/ 1679401 w 1936576"/>
              <a:gd name="connsiteY85" fmla="*/ 476561 h 3769522"/>
              <a:gd name="connsiteX86" fmla="*/ 1707976 w 1936576"/>
              <a:gd name="connsiteY86" fmla="*/ 519423 h 3769522"/>
              <a:gd name="connsiteX87" fmla="*/ 1717501 w 1936576"/>
              <a:gd name="connsiteY87" fmla="*/ 533711 h 3769522"/>
              <a:gd name="connsiteX88" fmla="*/ 1722263 w 1936576"/>
              <a:gd name="connsiteY88" fmla="*/ 547998 h 3769522"/>
              <a:gd name="connsiteX89" fmla="*/ 1736551 w 1936576"/>
              <a:gd name="connsiteY89" fmla="*/ 557523 h 3769522"/>
              <a:gd name="connsiteX90" fmla="*/ 1788938 w 1936576"/>
              <a:gd name="connsiteY90" fmla="*/ 581336 h 3769522"/>
              <a:gd name="connsiteX91" fmla="*/ 1807988 w 1936576"/>
              <a:gd name="connsiteY91" fmla="*/ 590861 h 3769522"/>
              <a:gd name="connsiteX92" fmla="*/ 1836563 w 1936576"/>
              <a:gd name="connsiteY92" fmla="*/ 600386 h 3769522"/>
              <a:gd name="connsiteX93" fmla="*/ 1879426 w 1936576"/>
              <a:gd name="connsiteY93" fmla="*/ 595623 h 3769522"/>
              <a:gd name="connsiteX94" fmla="*/ 1893713 w 1936576"/>
              <a:gd name="connsiteY94" fmla="*/ 590861 h 3769522"/>
              <a:gd name="connsiteX95" fmla="*/ 1903238 w 1936576"/>
              <a:gd name="connsiteY95" fmla="*/ 576573 h 3769522"/>
              <a:gd name="connsiteX96" fmla="*/ 1922288 w 1936576"/>
              <a:gd name="connsiteY96" fmla="*/ 571811 h 3769522"/>
              <a:gd name="connsiteX97" fmla="*/ 1936576 w 1936576"/>
              <a:gd name="connsiteY97" fmla="*/ 567048 h 3769522"/>
              <a:gd name="connsiteX98" fmla="*/ 1927051 w 1936576"/>
              <a:gd name="connsiteY98" fmla="*/ 705161 h 3769522"/>
              <a:gd name="connsiteX99" fmla="*/ 1922288 w 1936576"/>
              <a:gd name="connsiteY99" fmla="*/ 719448 h 3769522"/>
              <a:gd name="connsiteX100" fmla="*/ 1903238 w 1936576"/>
              <a:gd name="connsiteY100" fmla="*/ 748023 h 3769522"/>
              <a:gd name="connsiteX101" fmla="*/ 1884188 w 1936576"/>
              <a:gd name="connsiteY101" fmla="*/ 786123 h 3769522"/>
              <a:gd name="connsiteX102" fmla="*/ 1874663 w 1936576"/>
              <a:gd name="connsiteY102" fmla="*/ 824223 h 3769522"/>
              <a:gd name="connsiteX103" fmla="*/ 1879425 w 1936576"/>
              <a:gd name="connsiteY103" fmla="*/ 909948 h 3769522"/>
              <a:gd name="connsiteX104" fmla="*/ 1862757 w 1936576"/>
              <a:gd name="connsiteY104" fmla="*/ 1017104 h 3769522"/>
              <a:gd name="connsiteX105" fmla="*/ 1862757 w 1936576"/>
              <a:gd name="connsiteY105" fmla="*/ 1100448 h 3769522"/>
              <a:gd name="connsiteX106" fmla="*/ 1836564 w 1936576"/>
              <a:gd name="connsiteY106" fmla="*/ 1129023 h 3769522"/>
              <a:gd name="connsiteX107" fmla="*/ 1817513 w 1936576"/>
              <a:gd name="connsiteY107" fmla="*/ 1148073 h 3769522"/>
              <a:gd name="connsiteX108" fmla="*/ 1812751 w 1936576"/>
              <a:gd name="connsiteY108" fmla="*/ 1162361 h 3769522"/>
              <a:gd name="connsiteX109" fmla="*/ 1755601 w 1936576"/>
              <a:gd name="connsiteY109" fmla="*/ 1148073 h 3769522"/>
              <a:gd name="connsiteX110" fmla="*/ 1731788 w 1936576"/>
              <a:gd name="connsiteY110" fmla="*/ 1143311 h 3769522"/>
              <a:gd name="connsiteX111" fmla="*/ 1703213 w 1936576"/>
              <a:gd name="connsiteY111" fmla="*/ 1133786 h 3769522"/>
              <a:gd name="connsiteX112" fmla="*/ 1641301 w 1936576"/>
              <a:gd name="connsiteY112" fmla="*/ 1138548 h 3769522"/>
              <a:gd name="connsiteX113" fmla="*/ 1631776 w 1936576"/>
              <a:gd name="connsiteY113" fmla="*/ 1167123 h 3769522"/>
              <a:gd name="connsiteX114" fmla="*/ 1622251 w 1936576"/>
              <a:gd name="connsiteY114" fmla="*/ 1186173 h 3769522"/>
              <a:gd name="connsiteX115" fmla="*/ 1612726 w 1936576"/>
              <a:gd name="connsiteY115" fmla="*/ 1214748 h 3769522"/>
              <a:gd name="connsiteX116" fmla="*/ 1607963 w 1936576"/>
              <a:gd name="connsiteY116" fmla="*/ 1281423 h 3769522"/>
              <a:gd name="connsiteX117" fmla="*/ 1593676 w 1936576"/>
              <a:gd name="connsiteY117" fmla="*/ 1300473 h 3769522"/>
              <a:gd name="connsiteX118" fmla="*/ 1607963 w 1936576"/>
              <a:gd name="connsiteY118" fmla="*/ 1333811 h 3769522"/>
              <a:gd name="connsiteX119" fmla="*/ 1617488 w 1936576"/>
              <a:gd name="connsiteY119" fmla="*/ 1348098 h 3769522"/>
              <a:gd name="connsiteX120" fmla="*/ 1627013 w 1936576"/>
              <a:gd name="connsiteY120" fmla="*/ 1381436 h 3769522"/>
              <a:gd name="connsiteX121" fmla="*/ 1636538 w 1936576"/>
              <a:gd name="connsiteY121" fmla="*/ 1400486 h 3769522"/>
              <a:gd name="connsiteX122" fmla="*/ 1677020 w 1936576"/>
              <a:gd name="connsiteY122" fmla="*/ 1445730 h 3769522"/>
              <a:gd name="connsiteX123" fmla="*/ 1686545 w 1936576"/>
              <a:gd name="connsiteY123" fmla="*/ 1495736 h 3769522"/>
              <a:gd name="connsiteX124" fmla="*/ 1660351 w 1936576"/>
              <a:gd name="connsiteY124" fmla="*/ 1571936 h 3769522"/>
              <a:gd name="connsiteX125" fmla="*/ 1643682 w 1936576"/>
              <a:gd name="connsiteY125" fmla="*/ 1621942 h 3769522"/>
              <a:gd name="connsiteX126" fmla="*/ 1646064 w 1936576"/>
              <a:gd name="connsiteY126" fmla="*/ 1690999 h 3769522"/>
              <a:gd name="connsiteX127" fmla="*/ 1603201 w 1936576"/>
              <a:gd name="connsiteY127" fmla="*/ 1748148 h 3769522"/>
              <a:gd name="connsiteX128" fmla="*/ 1607963 w 1936576"/>
              <a:gd name="connsiteY128" fmla="*/ 1833873 h 3769522"/>
              <a:gd name="connsiteX129" fmla="*/ 1617488 w 1936576"/>
              <a:gd name="connsiteY129" fmla="*/ 1867211 h 3769522"/>
              <a:gd name="connsiteX130" fmla="*/ 1622251 w 1936576"/>
              <a:gd name="connsiteY130" fmla="*/ 1886261 h 3769522"/>
              <a:gd name="connsiteX131" fmla="*/ 1636538 w 1936576"/>
              <a:gd name="connsiteY131" fmla="*/ 1933886 h 3769522"/>
              <a:gd name="connsiteX132" fmla="*/ 1641301 w 1936576"/>
              <a:gd name="connsiteY132" fmla="*/ 2124386 h 3769522"/>
              <a:gd name="connsiteX133" fmla="*/ 1650826 w 1936576"/>
              <a:gd name="connsiteY133" fmla="*/ 2186298 h 3769522"/>
              <a:gd name="connsiteX134" fmla="*/ 1660351 w 1936576"/>
              <a:gd name="connsiteY134" fmla="*/ 2200586 h 3769522"/>
              <a:gd name="connsiteX135" fmla="*/ 1665113 w 1936576"/>
              <a:gd name="connsiteY135" fmla="*/ 2214873 h 3769522"/>
              <a:gd name="connsiteX136" fmla="*/ 1674638 w 1936576"/>
              <a:gd name="connsiteY136" fmla="*/ 2233923 h 3769522"/>
              <a:gd name="connsiteX137" fmla="*/ 1688926 w 1936576"/>
              <a:gd name="connsiteY137" fmla="*/ 2276786 h 3769522"/>
              <a:gd name="connsiteX138" fmla="*/ 1681782 w 1936576"/>
              <a:gd name="connsiteY138" fmla="*/ 2364892 h 3769522"/>
              <a:gd name="connsiteX139" fmla="*/ 1619870 w 1936576"/>
              <a:gd name="connsiteY139" fmla="*/ 2422042 h 3769522"/>
              <a:gd name="connsiteX140" fmla="*/ 1538908 w 1936576"/>
              <a:gd name="connsiteY140" fmla="*/ 2464906 h 3769522"/>
              <a:gd name="connsiteX141" fmla="*/ 1488900 w 1936576"/>
              <a:gd name="connsiteY141" fmla="*/ 2555392 h 3769522"/>
              <a:gd name="connsiteX142" fmla="*/ 1479375 w 1936576"/>
              <a:gd name="connsiteY142" fmla="*/ 2610161 h 3769522"/>
              <a:gd name="connsiteX143" fmla="*/ 1460325 w 1936576"/>
              <a:gd name="connsiteY143" fmla="*/ 2662548 h 3769522"/>
              <a:gd name="connsiteX144" fmla="*/ 1488901 w 1936576"/>
              <a:gd name="connsiteY144" fmla="*/ 2743510 h 3769522"/>
              <a:gd name="connsiteX145" fmla="*/ 1581769 w 1936576"/>
              <a:gd name="connsiteY145" fmla="*/ 2750652 h 3769522"/>
              <a:gd name="connsiteX146" fmla="*/ 1610344 w 1936576"/>
              <a:gd name="connsiteY146" fmla="*/ 2803040 h 3769522"/>
              <a:gd name="connsiteX147" fmla="*/ 1593675 w 1936576"/>
              <a:gd name="connsiteY147" fmla="*/ 2855426 h 3769522"/>
              <a:gd name="connsiteX148" fmla="*/ 1636538 w 1936576"/>
              <a:gd name="connsiteY148" fmla="*/ 2872095 h 3769522"/>
              <a:gd name="connsiteX149" fmla="*/ 1650826 w 1936576"/>
              <a:gd name="connsiteY149" fmla="*/ 2922101 h 3769522"/>
              <a:gd name="connsiteX150" fmla="*/ 1631776 w 1936576"/>
              <a:gd name="connsiteY150" fmla="*/ 2945912 h 3769522"/>
              <a:gd name="connsiteX151" fmla="*/ 1672257 w 1936576"/>
              <a:gd name="connsiteY151" fmla="*/ 2962581 h 3769522"/>
              <a:gd name="connsiteX152" fmla="*/ 1693688 w 1936576"/>
              <a:gd name="connsiteY152" fmla="*/ 3017349 h 3769522"/>
              <a:gd name="connsiteX153" fmla="*/ 1650825 w 1936576"/>
              <a:gd name="connsiteY153" fmla="*/ 3010206 h 3769522"/>
              <a:gd name="connsiteX154" fmla="*/ 1512714 w 1936576"/>
              <a:gd name="connsiteY154" fmla="*/ 3057829 h 3769522"/>
              <a:gd name="connsiteX155" fmla="*/ 1376982 w 1936576"/>
              <a:gd name="connsiteY155" fmla="*/ 3060210 h 3769522"/>
              <a:gd name="connsiteX156" fmla="*/ 1384126 w 1936576"/>
              <a:gd name="connsiteY156" fmla="*/ 3095929 h 3769522"/>
              <a:gd name="connsiteX157" fmla="*/ 1322213 w 1936576"/>
              <a:gd name="connsiteY157" fmla="*/ 3103072 h 3769522"/>
              <a:gd name="connsiteX158" fmla="*/ 1343644 w 1936576"/>
              <a:gd name="connsiteY158" fmla="*/ 3222133 h 3769522"/>
              <a:gd name="connsiteX159" fmla="*/ 1310307 w 1936576"/>
              <a:gd name="connsiteY159" fmla="*/ 3286427 h 3769522"/>
              <a:gd name="connsiteX160" fmla="*/ 1336501 w 1936576"/>
              <a:gd name="connsiteY160" fmla="*/ 3376914 h 3769522"/>
              <a:gd name="connsiteX161" fmla="*/ 1319832 w 1936576"/>
              <a:gd name="connsiteY161" fmla="*/ 3412631 h 3769522"/>
              <a:gd name="connsiteX162" fmla="*/ 1355551 w 1936576"/>
              <a:gd name="connsiteY162" fmla="*/ 3498356 h 3769522"/>
              <a:gd name="connsiteX163" fmla="*/ 1343643 w 1936576"/>
              <a:gd name="connsiteY163" fmla="*/ 3581698 h 3769522"/>
              <a:gd name="connsiteX164" fmla="*/ 1296018 w 1936576"/>
              <a:gd name="connsiteY164" fmla="*/ 3655519 h 3769522"/>
              <a:gd name="connsiteX165" fmla="*/ 1148381 w 1936576"/>
              <a:gd name="connsiteY165" fmla="*/ 3655517 h 3769522"/>
              <a:gd name="connsiteX166" fmla="*/ 1035844 w 1936576"/>
              <a:gd name="connsiteY166" fmla="*/ 3724275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659606 w 1936576"/>
              <a:gd name="connsiteY169" fmla="*/ 3712368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19770 w 1936576"/>
              <a:gd name="connsiteY34" fmla="*/ 619436 h 3769522"/>
              <a:gd name="connsiteX35" fmla="*/ 850725 w 1936576"/>
              <a:gd name="connsiteY35" fmla="*/ 581336 h 3769522"/>
              <a:gd name="connsiteX36" fmla="*/ 850726 w 1936576"/>
              <a:gd name="connsiteY36" fmla="*/ 552761 h 3769522"/>
              <a:gd name="connsiteX37" fmla="*/ 869776 w 1936576"/>
              <a:gd name="connsiteY37" fmla="*/ 543236 h 3769522"/>
              <a:gd name="connsiteX38" fmla="*/ 898351 w 1936576"/>
              <a:gd name="connsiteY38" fmla="*/ 509898 h 3769522"/>
              <a:gd name="connsiteX39" fmla="*/ 931688 w 1936576"/>
              <a:gd name="connsiteY39" fmla="*/ 471798 h 3769522"/>
              <a:gd name="connsiteX40" fmla="*/ 974551 w 1936576"/>
              <a:gd name="connsiteY40" fmla="*/ 428936 h 3769522"/>
              <a:gd name="connsiteX41" fmla="*/ 1007888 w 1936576"/>
              <a:gd name="connsiteY41" fmla="*/ 395598 h 3769522"/>
              <a:gd name="connsiteX42" fmla="*/ 1026938 w 1936576"/>
              <a:gd name="connsiteY42" fmla="*/ 333686 h 3769522"/>
              <a:gd name="connsiteX43" fmla="*/ 1045988 w 1936576"/>
              <a:gd name="connsiteY43" fmla="*/ 305111 h 3769522"/>
              <a:gd name="connsiteX44" fmla="*/ 1069801 w 1936576"/>
              <a:gd name="connsiteY44" fmla="*/ 271773 h 3769522"/>
              <a:gd name="connsiteX45" fmla="*/ 1093613 w 1936576"/>
              <a:gd name="connsiteY45" fmla="*/ 243198 h 3769522"/>
              <a:gd name="connsiteX46" fmla="*/ 1107901 w 1936576"/>
              <a:gd name="connsiteY46" fmla="*/ 209861 h 3769522"/>
              <a:gd name="connsiteX47" fmla="*/ 1117426 w 1936576"/>
              <a:gd name="connsiteY47" fmla="*/ 181286 h 3769522"/>
              <a:gd name="connsiteX48" fmla="*/ 1131713 w 1936576"/>
              <a:gd name="connsiteY48" fmla="*/ 157473 h 3769522"/>
              <a:gd name="connsiteX49" fmla="*/ 1160288 w 1936576"/>
              <a:gd name="connsiteY49" fmla="*/ 133661 h 3769522"/>
              <a:gd name="connsiteX50" fmla="*/ 1165051 w 1936576"/>
              <a:gd name="connsiteY50" fmla="*/ 119373 h 3769522"/>
              <a:gd name="connsiteX51" fmla="*/ 1150763 w 1936576"/>
              <a:gd name="connsiteY51" fmla="*/ 90798 h 3769522"/>
              <a:gd name="connsiteX52" fmla="*/ 1146001 w 1936576"/>
              <a:gd name="connsiteY52" fmla="*/ 76511 h 3769522"/>
              <a:gd name="connsiteX53" fmla="*/ 1174576 w 1936576"/>
              <a:gd name="connsiteY53" fmla="*/ 90798 h 3769522"/>
              <a:gd name="connsiteX54" fmla="*/ 1184101 w 1936576"/>
              <a:gd name="connsiteY54" fmla="*/ 105086 h 3769522"/>
              <a:gd name="connsiteX55" fmla="*/ 1174576 w 1936576"/>
              <a:gd name="connsiteY55" fmla="*/ 71748 h 3769522"/>
              <a:gd name="connsiteX56" fmla="*/ 1165051 w 1936576"/>
              <a:gd name="connsiteY56" fmla="*/ 57461 h 3769522"/>
              <a:gd name="connsiteX57" fmla="*/ 1160288 w 1936576"/>
              <a:gd name="connsiteY57" fmla="*/ 43173 h 3769522"/>
              <a:gd name="connsiteX58" fmla="*/ 1150763 w 1936576"/>
              <a:gd name="connsiteY58" fmla="*/ 28886 h 3769522"/>
              <a:gd name="connsiteX59" fmla="*/ 1169813 w 1936576"/>
              <a:gd name="connsiteY59" fmla="*/ 38411 h 3769522"/>
              <a:gd name="connsiteX60" fmla="*/ 1184101 w 1936576"/>
              <a:gd name="connsiteY60" fmla="*/ 43173 h 3769522"/>
              <a:gd name="connsiteX61" fmla="*/ 1198388 w 1936576"/>
              <a:gd name="connsiteY61" fmla="*/ 43173 h 3769522"/>
              <a:gd name="connsiteX62" fmla="*/ 1184101 w 1936576"/>
              <a:gd name="connsiteY62" fmla="*/ 14598 h 3769522"/>
              <a:gd name="connsiteX63" fmla="*/ 1179338 w 1936576"/>
              <a:gd name="connsiteY63" fmla="*/ 311 h 3769522"/>
              <a:gd name="connsiteX64" fmla="*/ 1222201 w 1936576"/>
              <a:gd name="connsiteY64" fmla="*/ 19361 h 3769522"/>
              <a:gd name="connsiteX65" fmla="*/ 1231726 w 1936576"/>
              <a:gd name="connsiteY65" fmla="*/ 33648 h 3769522"/>
              <a:gd name="connsiteX66" fmla="*/ 1274588 w 1936576"/>
              <a:gd name="connsiteY66" fmla="*/ 62223 h 3769522"/>
              <a:gd name="connsiteX67" fmla="*/ 1293638 w 1936576"/>
              <a:gd name="connsiteY67" fmla="*/ 71748 h 3769522"/>
              <a:gd name="connsiteX68" fmla="*/ 1307926 w 1936576"/>
              <a:gd name="connsiteY68" fmla="*/ 86036 h 3769522"/>
              <a:gd name="connsiteX69" fmla="*/ 1322213 w 1936576"/>
              <a:gd name="connsiteY69" fmla="*/ 90798 h 3769522"/>
              <a:gd name="connsiteX70" fmla="*/ 1365076 w 1936576"/>
              <a:gd name="connsiteY70" fmla="*/ 105086 h 3769522"/>
              <a:gd name="connsiteX71" fmla="*/ 1384126 w 1936576"/>
              <a:gd name="connsiteY71" fmla="*/ 114611 h 3769522"/>
              <a:gd name="connsiteX72" fmla="*/ 1403176 w 1936576"/>
              <a:gd name="connsiteY72" fmla="*/ 143186 h 3769522"/>
              <a:gd name="connsiteX73" fmla="*/ 1446038 w 1936576"/>
              <a:gd name="connsiteY73" fmla="*/ 176523 h 3769522"/>
              <a:gd name="connsiteX74" fmla="*/ 1465088 w 1936576"/>
              <a:gd name="connsiteY74" fmla="*/ 205098 h 3769522"/>
              <a:gd name="connsiteX75" fmla="*/ 1507951 w 1936576"/>
              <a:gd name="connsiteY75" fmla="*/ 252723 h 3769522"/>
              <a:gd name="connsiteX76" fmla="*/ 1527001 w 1936576"/>
              <a:gd name="connsiteY76" fmla="*/ 281298 h 3769522"/>
              <a:gd name="connsiteX77" fmla="*/ 1531763 w 1936576"/>
              <a:gd name="connsiteY77" fmla="*/ 300348 h 3769522"/>
              <a:gd name="connsiteX78" fmla="*/ 1555576 w 1936576"/>
              <a:gd name="connsiteY78" fmla="*/ 343211 h 3769522"/>
              <a:gd name="connsiteX79" fmla="*/ 1584151 w 1936576"/>
              <a:gd name="connsiteY79" fmla="*/ 362261 h 3769522"/>
              <a:gd name="connsiteX80" fmla="*/ 1622251 w 1936576"/>
              <a:gd name="connsiteY80" fmla="*/ 371786 h 3769522"/>
              <a:gd name="connsiteX81" fmla="*/ 1631776 w 1936576"/>
              <a:gd name="connsiteY81" fmla="*/ 386073 h 3769522"/>
              <a:gd name="connsiteX82" fmla="*/ 1655588 w 1936576"/>
              <a:gd name="connsiteY82" fmla="*/ 414648 h 3769522"/>
              <a:gd name="connsiteX83" fmla="*/ 1665113 w 1936576"/>
              <a:gd name="connsiteY83" fmla="*/ 443223 h 3769522"/>
              <a:gd name="connsiteX84" fmla="*/ 1669876 w 1936576"/>
              <a:gd name="connsiteY84" fmla="*/ 457511 h 3769522"/>
              <a:gd name="connsiteX85" fmla="*/ 1679401 w 1936576"/>
              <a:gd name="connsiteY85" fmla="*/ 476561 h 3769522"/>
              <a:gd name="connsiteX86" fmla="*/ 1707976 w 1936576"/>
              <a:gd name="connsiteY86" fmla="*/ 519423 h 3769522"/>
              <a:gd name="connsiteX87" fmla="*/ 1717501 w 1936576"/>
              <a:gd name="connsiteY87" fmla="*/ 533711 h 3769522"/>
              <a:gd name="connsiteX88" fmla="*/ 1722263 w 1936576"/>
              <a:gd name="connsiteY88" fmla="*/ 547998 h 3769522"/>
              <a:gd name="connsiteX89" fmla="*/ 1736551 w 1936576"/>
              <a:gd name="connsiteY89" fmla="*/ 557523 h 3769522"/>
              <a:gd name="connsiteX90" fmla="*/ 1788938 w 1936576"/>
              <a:gd name="connsiteY90" fmla="*/ 581336 h 3769522"/>
              <a:gd name="connsiteX91" fmla="*/ 1807988 w 1936576"/>
              <a:gd name="connsiteY91" fmla="*/ 590861 h 3769522"/>
              <a:gd name="connsiteX92" fmla="*/ 1836563 w 1936576"/>
              <a:gd name="connsiteY92" fmla="*/ 600386 h 3769522"/>
              <a:gd name="connsiteX93" fmla="*/ 1879426 w 1936576"/>
              <a:gd name="connsiteY93" fmla="*/ 595623 h 3769522"/>
              <a:gd name="connsiteX94" fmla="*/ 1893713 w 1936576"/>
              <a:gd name="connsiteY94" fmla="*/ 590861 h 3769522"/>
              <a:gd name="connsiteX95" fmla="*/ 1903238 w 1936576"/>
              <a:gd name="connsiteY95" fmla="*/ 576573 h 3769522"/>
              <a:gd name="connsiteX96" fmla="*/ 1922288 w 1936576"/>
              <a:gd name="connsiteY96" fmla="*/ 571811 h 3769522"/>
              <a:gd name="connsiteX97" fmla="*/ 1936576 w 1936576"/>
              <a:gd name="connsiteY97" fmla="*/ 567048 h 3769522"/>
              <a:gd name="connsiteX98" fmla="*/ 1927051 w 1936576"/>
              <a:gd name="connsiteY98" fmla="*/ 705161 h 3769522"/>
              <a:gd name="connsiteX99" fmla="*/ 1922288 w 1936576"/>
              <a:gd name="connsiteY99" fmla="*/ 719448 h 3769522"/>
              <a:gd name="connsiteX100" fmla="*/ 1903238 w 1936576"/>
              <a:gd name="connsiteY100" fmla="*/ 748023 h 3769522"/>
              <a:gd name="connsiteX101" fmla="*/ 1884188 w 1936576"/>
              <a:gd name="connsiteY101" fmla="*/ 786123 h 3769522"/>
              <a:gd name="connsiteX102" fmla="*/ 1874663 w 1936576"/>
              <a:gd name="connsiteY102" fmla="*/ 824223 h 3769522"/>
              <a:gd name="connsiteX103" fmla="*/ 1879425 w 1936576"/>
              <a:gd name="connsiteY103" fmla="*/ 909948 h 3769522"/>
              <a:gd name="connsiteX104" fmla="*/ 1862757 w 1936576"/>
              <a:gd name="connsiteY104" fmla="*/ 1017104 h 3769522"/>
              <a:gd name="connsiteX105" fmla="*/ 1862757 w 1936576"/>
              <a:gd name="connsiteY105" fmla="*/ 1100448 h 3769522"/>
              <a:gd name="connsiteX106" fmla="*/ 1836564 w 1936576"/>
              <a:gd name="connsiteY106" fmla="*/ 1129023 h 3769522"/>
              <a:gd name="connsiteX107" fmla="*/ 1817513 w 1936576"/>
              <a:gd name="connsiteY107" fmla="*/ 1148073 h 3769522"/>
              <a:gd name="connsiteX108" fmla="*/ 1812751 w 1936576"/>
              <a:gd name="connsiteY108" fmla="*/ 1162361 h 3769522"/>
              <a:gd name="connsiteX109" fmla="*/ 1755601 w 1936576"/>
              <a:gd name="connsiteY109" fmla="*/ 1148073 h 3769522"/>
              <a:gd name="connsiteX110" fmla="*/ 1731788 w 1936576"/>
              <a:gd name="connsiteY110" fmla="*/ 1143311 h 3769522"/>
              <a:gd name="connsiteX111" fmla="*/ 1703213 w 1936576"/>
              <a:gd name="connsiteY111" fmla="*/ 1133786 h 3769522"/>
              <a:gd name="connsiteX112" fmla="*/ 1641301 w 1936576"/>
              <a:gd name="connsiteY112" fmla="*/ 1138548 h 3769522"/>
              <a:gd name="connsiteX113" fmla="*/ 1631776 w 1936576"/>
              <a:gd name="connsiteY113" fmla="*/ 1167123 h 3769522"/>
              <a:gd name="connsiteX114" fmla="*/ 1622251 w 1936576"/>
              <a:gd name="connsiteY114" fmla="*/ 1186173 h 3769522"/>
              <a:gd name="connsiteX115" fmla="*/ 1612726 w 1936576"/>
              <a:gd name="connsiteY115" fmla="*/ 1214748 h 3769522"/>
              <a:gd name="connsiteX116" fmla="*/ 1607963 w 1936576"/>
              <a:gd name="connsiteY116" fmla="*/ 1281423 h 3769522"/>
              <a:gd name="connsiteX117" fmla="*/ 1593676 w 1936576"/>
              <a:gd name="connsiteY117" fmla="*/ 1300473 h 3769522"/>
              <a:gd name="connsiteX118" fmla="*/ 1607963 w 1936576"/>
              <a:gd name="connsiteY118" fmla="*/ 1333811 h 3769522"/>
              <a:gd name="connsiteX119" fmla="*/ 1617488 w 1936576"/>
              <a:gd name="connsiteY119" fmla="*/ 1348098 h 3769522"/>
              <a:gd name="connsiteX120" fmla="*/ 1627013 w 1936576"/>
              <a:gd name="connsiteY120" fmla="*/ 1381436 h 3769522"/>
              <a:gd name="connsiteX121" fmla="*/ 1636538 w 1936576"/>
              <a:gd name="connsiteY121" fmla="*/ 1400486 h 3769522"/>
              <a:gd name="connsiteX122" fmla="*/ 1677020 w 1936576"/>
              <a:gd name="connsiteY122" fmla="*/ 1445730 h 3769522"/>
              <a:gd name="connsiteX123" fmla="*/ 1686545 w 1936576"/>
              <a:gd name="connsiteY123" fmla="*/ 1495736 h 3769522"/>
              <a:gd name="connsiteX124" fmla="*/ 1660351 w 1936576"/>
              <a:gd name="connsiteY124" fmla="*/ 1571936 h 3769522"/>
              <a:gd name="connsiteX125" fmla="*/ 1643682 w 1936576"/>
              <a:gd name="connsiteY125" fmla="*/ 1621942 h 3769522"/>
              <a:gd name="connsiteX126" fmla="*/ 1646064 w 1936576"/>
              <a:gd name="connsiteY126" fmla="*/ 1690999 h 3769522"/>
              <a:gd name="connsiteX127" fmla="*/ 1603201 w 1936576"/>
              <a:gd name="connsiteY127" fmla="*/ 1748148 h 3769522"/>
              <a:gd name="connsiteX128" fmla="*/ 1607963 w 1936576"/>
              <a:gd name="connsiteY128" fmla="*/ 1833873 h 3769522"/>
              <a:gd name="connsiteX129" fmla="*/ 1617488 w 1936576"/>
              <a:gd name="connsiteY129" fmla="*/ 1867211 h 3769522"/>
              <a:gd name="connsiteX130" fmla="*/ 1622251 w 1936576"/>
              <a:gd name="connsiteY130" fmla="*/ 1886261 h 3769522"/>
              <a:gd name="connsiteX131" fmla="*/ 1636538 w 1936576"/>
              <a:gd name="connsiteY131" fmla="*/ 1933886 h 3769522"/>
              <a:gd name="connsiteX132" fmla="*/ 1641301 w 1936576"/>
              <a:gd name="connsiteY132" fmla="*/ 2124386 h 3769522"/>
              <a:gd name="connsiteX133" fmla="*/ 1650826 w 1936576"/>
              <a:gd name="connsiteY133" fmla="*/ 2186298 h 3769522"/>
              <a:gd name="connsiteX134" fmla="*/ 1660351 w 1936576"/>
              <a:gd name="connsiteY134" fmla="*/ 2200586 h 3769522"/>
              <a:gd name="connsiteX135" fmla="*/ 1665113 w 1936576"/>
              <a:gd name="connsiteY135" fmla="*/ 2214873 h 3769522"/>
              <a:gd name="connsiteX136" fmla="*/ 1674638 w 1936576"/>
              <a:gd name="connsiteY136" fmla="*/ 2233923 h 3769522"/>
              <a:gd name="connsiteX137" fmla="*/ 1688926 w 1936576"/>
              <a:gd name="connsiteY137" fmla="*/ 2276786 h 3769522"/>
              <a:gd name="connsiteX138" fmla="*/ 1681782 w 1936576"/>
              <a:gd name="connsiteY138" fmla="*/ 2364892 h 3769522"/>
              <a:gd name="connsiteX139" fmla="*/ 1619870 w 1936576"/>
              <a:gd name="connsiteY139" fmla="*/ 2422042 h 3769522"/>
              <a:gd name="connsiteX140" fmla="*/ 1538908 w 1936576"/>
              <a:gd name="connsiteY140" fmla="*/ 2464906 h 3769522"/>
              <a:gd name="connsiteX141" fmla="*/ 1488900 w 1936576"/>
              <a:gd name="connsiteY141" fmla="*/ 2555392 h 3769522"/>
              <a:gd name="connsiteX142" fmla="*/ 1479375 w 1936576"/>
              <a:gd name="connsiteY142" fmla="*/ 2610161 h 3769522"/>
              <a:gd name="connsiteX143" fmla="*/ 1460325 w 1936576"/>
              <a:gd name="connsiteY143" fmla="*/ 2662548 h 3769522"/>
              <a:gd name="connsiteX144" fmla="*/ 1488901 w 1936576"/>
              <a:gd name="connsiteY144" fmla="*/ 2743510 h 3769522"/>
              <a:gd name="connsiteX145" fmla="*/ 1581769 w 1936576"/>
              <a:gd name="connsiteY145" fmla="*/ 2750652 h 3769522"/>
              <a:gd name="connsiteX146" fmla="*/ 1610344 w 1936576"/>
              <a:gd name="connsiteY146" fmla="*/ 2803040 h 3769522"/>
              <a:gd name="connsiteX147" fmla="*/ 1593675 w 1936576"/>
              <a:gd name="connsiteY147" fmla="*/ 2855426 h 3769522"/>
              <a:gd name="connsiteX148" fmla="*/ 1636538 w 1936576"/>
              <a:gd name="connsiteY148" fmla="*/ 2872095 h 3769522"/>
              <a:gd name="connsiteX149" fmla="*/ 1650826 w 1936576"/>
              <a:gd name="connsiteY149" fmla="*/ 2922101 h 3769522"/>
              <a:gd name="connsiteX150" fmla="*/ 1631776 w 1936576"/>
              <a:gd name="connsiteY150" fmla="*/ 2945912 h 3769522"/>
              <a:gd name="connsiteX151" fmla="*/ 1672257 w 1936576"/>
              <a:gd name="connsiteY151" fmla="*/ 2962581 h 3769522"/>
              <a:gd name="connsiteX152" fmla="*/ 1693688 w 1936576"/>
              <a:gd name="connsiteY152" fmla="*/ 3017349 h 3769522"/>
              <a:gd name="connsiteX153" fmla="*/ 1650825 w 1936576"/>
              <a:gd name="connsiteY153" fmla="*/ 3010206 h 3769522"/>
              <a:gd name="connsiteX154" fmla="*/ 1512714 w 1936576"/>
              <a:gd name="connsiteY154" fmla="*/ 3057829 h 3769522"/>
              <a:gd name="connsiteX155" fmla="*/ 1376982 w 1936576"/>
              <a:gd name="connsiteY155" fmla="*/ 3060210 h 3769522"/>
              <a:gd name="connsiteX156" fmla="*/ 1384126 w 1936576"/>
              <a:gd name="connsiteY156" fmla="*/ 3095929 h 3769522"/>
              <a:gd name="connsiteX157" fmla="*/ 1322213 w 1936576"/>
              <a:gd name="connsiteY157" fmla="*/ 3103072 h 3769522"/>
              <a:gd name="connsiteX158" fmla="*/ 1343644 w 1936576"/>
              <a:gd name="connsiteY158" fmla="*/ 3222133 h 3769522"/>
              <a:gd name="connsiteX159" fmla="*/ 1310307 w 1936576"/>
              <a:gd name="connsiteY159" fmla="*/ 3286427 h 3769522"/>
              <a:gd name="connsiteX160" fmla="*/ 1336501 w 1936576"/>
              <a:gd name="connsiteY160" fmla="*/ 3376914 h 3769522"/>
              <a:gd name="connsiteX161" fmla="*/ 1319832 w 1936576"/>
              <a:gd name="connsiteY161" fmla="*/ 3412631 h 3769522"/>
              <a:gd name="connsiteX162" fmla="*/ 1355551 w 1936576"/>
              <a:gd name="connsiteY162" fmla="*/ 3498356 h 3769522"/>
              <a:gd name="connsiteX163" fmla="*/ 1343643 w 1936576"/>
              <a:gd name="connsiteY163" fmla="*/ 3581698 h 3769522"/>
              <a:gd name="connsiteX164" fmla="*/ 1296018 w 1936576"/>
              <a:gd name="connsiteY164" fmla="*/ 3655519 h 3769522"/>
              <a:gd name="connsiteX165" fmla="*/ 1148381 w 1936576"/>
              <a:gd name="connsiteY165" fmla="*/ 3655517 h 3769522"/>
              <a:gd name="connsiteX166" fmla="*/ 1035844 w 1936576"/>
              <a:gd name="connsiteY166" fmla="*/ 3724275 h 3769522"/>
              <a:gd name="connsiteX167" fmla="*/ 903113 w 1936576"/>
              <a:gd name="connsiteY167" fmla="*/ 3762673 h 3769522"/>
              <a:gd name="connsiteX168" fmla="*/ 772144 w 1936576"/>
              <a:gd name="connsiteY168" fmla="*/ 3755529 h 3769522"/>
              <a:gd name="connsiteX169" fmla="*/ 659606 w 1936576"/>
              <a:gd name="connsiteY169" fmla="*/ 3712368 h 3769522"/>
              <a:gd name="connsiteX170" fmla="*/ 543545 w 1936576"/>
              <a:gd name="connsiteY170" fmla="*/ 3610273 h 3769522"/>
              <a:gd name="connsiteX171" fmla="*/ 505444 w 1936576"/>
              <a:gd name="connsiteY171" fmla="*/ 3522166 h 3769522"/>
              <a:gd name="connsiteX172" fmla="*/ 450675 w 1936576"/>
              <a:gd name="connsiteY172" fmla="*/ 3467398 h 3769522"/>
              <a:gd name="connsiteX173" fmla="*/ 453057 w 1936576"/>
              <a:gd name="connsiteY173" fmla="*/ 3436441 h 3769522"/>
              <a:gd name="connsiteX174" fmla="*/ 319707 w 1936576"/>
              <a:gd name="connsiteY174" fmla="*/ 3376909 h 3769522"/>
              <a:gd name="connsiteX175" fmla="*/ 298277 w 1936576"/>
              <a:gd name="connsiteY175" fmla="*/ 3288803 h 3769522"/>
              <a:gd name="connsiteX176" fmla="*/ 214933 w 1936576"/>
              <a:gd name="connsiteY176" fmla="*/ 3143548 h 3769522"/>
              <a:gd name="connsiteX177" fmla="*/ 229221 w 1936576"/>
              <a:gd name="connsiteY177" fmla="*/ 3017341 h 3769522"/>
              <a:gd name="connsiteX178" fmla="*/ 176833 w 1936576"/>
              <a:gd name="connsiteY178" fmla="*/ 2933997 h 3769522"/>
              <a:gd name="connsiteX179" fmla="*/ 79202 w 1936576"/>
              <a:gd name="connsiteY179" fmla="*/ 2914948 h 3769522"/>
              <a:gd name="connsiteX180" fmla="*/ 620 w 1936576"/>
              <a:gd name="connsiteY180" fmla="*/ 2869704 h 3769522"/>
              <a:gd name="connsiteX181" fmla="*/ 103014 w 1936576"/>
              <a:gd name="connsiteY181" fmla="*/ 2788741 h 3769522"/>
              <a:gd name="connsiteX182" fmla="*/ 191120 w 1936576"/>
              <a:gd name="connsiteY182" fmla="*/ 2762548 h 3769522"/>
              <a:gd name="connsiteX183" fmla="*/ 298277 w 1936576"/>
              <a:gd name="connsiteY183" fmla="*/ 2648248 h 3769522"/>
              <a:gd name="connsiteX184" fmla="*/ 260176 w 1936576"/>
              <a:gd name="connsiteY184" fmla="*/ 2498229 h 3769522"/>
              <a:gd name="connsiteX185" fmla="*/ 336377 w 1936576"/>
              <a:gd name="connsiteY185" fmla="*/ 2441079 h 3769522"/>
              <a:gd name="connsiteX186" fmla="*/ 400670 w 1936576"/>
              <a:gd name="connsiteY186" fmla="*/ 2293442 h 3769522"/>
              <a:gd name="connsiteX187" fmla="*/ 417339 w 1936576"/>
              <a:gd name="connsiteY187" fmla="*/ 2179142 h 3769522"/>
              <a:gd name="connsiteX188" fmla="*/ 393526 w 1936576"/>
              <a:gd name="connsiteY188" fmla="*/ 2014835 h 3769522"/>
              <a:gd name="connsiteX189" fmla="*/ 391145 w 1936576"/>
              <a:gd name="connsiteY189" fmla="*/ 1881485 h 3769522"/>
              <a:gd name="connsiteX190" fmla="*/ 493538 w 1936576"/>
              <a:gd name="connsiteY190" fmla="*/ 1712417 h 3769522"/>
              <a:gd name="connsiteX191" fmla="*/ 381621 w 1936576"/>
              <a:gd name="connsiteY19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64976 w 1936576"/>
              <a:gd name="connsiteY8" fmla="*/ 1333811 h 3769522"/>
              <a:gd name="connsiteX9" fmla="*/ 574501 w 1936576"/>
              <a:gd name="connsiteY9" fmla="*/ 1305236 h 3769522"/>
              <a:gd name="connsiteX10" fmla="*/ 584026 w 1936576"/>
              <a:gd name="connsiteY10" fmla="*/ 1252848 h 3769522"/>
              <a:gd name="connsiteX11" fmla="*/ 574501 w 1936576"/>
              <a:gd name="connsiteY11" fmla="*/ 1176648 h 3769522"/>
              <a:gd name="connsiteX12" fmla="*/ 564976 w 1936576"/>
              <a:gd name="connsiteY12" fmla="*/ 1148073 h 3769522"/>
              <a:gd name="connsiteX13" fmla="*/ 560213 w 1936576"/>
              <a:gd name="connsiteY13" fmla="*/ 1114736 h 3769522"/>
              <a:gd name="connsiteX14" fmla="*/ 550688 w 1936576"/>
              <a:gd name="connsiteY14" fmla="*/ 1095686 h 3769522"/>
              <a:gd name="connsiteX15" fmla="*/ 545926 w 1936576"/>
              <a:gd name="connsiteY15" fmla="*/ 1081398 h 3769522"/>
              <a:gd name="connsiteX16" fmla="*/ 550688 w 1936576"/>
              <a:gd name="connsiteY16" fmla="*/ 986148 h 3769522"/>
              <a:gd name="connsiteX17" fmla="*/ 555451 w 1936576"/>
              <a:gd name="connsiteY17" fmla="*/ 971861 h 3769522"/>
              <a:gd name="connsiteX18" fmla="*/ 564976 w 1936576"/>
              <a:gd name="connsiteY18" fmla="*/ 957573 h 3769522"/>
              <a:gd name="connsiteX19" fmla="*/ 579263 w 1936576"/>
              <a:gd name="connsiteY19" fmla="*/ 943286 h 3769522"/>
              <a:gd name="connsiteX20" fmla="*/ 593551 w 1936576"/>
              <a:gd name="connsiteY20" fmla="*/ 900423 h 3769522"/>
              <a:gd name="connsiteX21" fmla="*/ 598313 w 1936576"/>
              <a:gd name="connsiteY21" fmla="*/ 886136 h 3769522"/>
              <a:gd name="connsiteX22" fmla="*/ 607838 w 1936576"/>
              <a:gd name="connsiteY22" fmla="*/ 867086 h 3769522"/>
              <a:gd name="connsiteX23" fmla="*/ 622126 w 1936576"/>
              <a:gd name="connsiteY23" fmla="*/ 814698 h 3769522"/>
              <a:gd name="connsiteX24" fmla="*/ 631651 w 1936576"/>
              <a:gd name="connsiteY24" fmla="*/ 781361 h 3769522"/>
              <a:gd name="connsiteX25" fmla="*/ 641176 w 1936576"/>
              <a:gd name="connsiteY25" fmla="*/ 767073 h 3769522"/>
              <a:gd name="connsiteX26" fmla="*/ 660226 w 1936576"/>
              <a:gd name="connsiteY26" fmla="*/ 733736 h 3769522"/>
              <a:gd name="connsiteX27" fmla="*/ 698326 w 1936576"/>
              <a:gd name="connsiteY27" fmla="*/ 714686 h 3769522"/>
              <a:gd name="connsiteX28" fmla="*/ 717376 w 1936576"/>
              <a:gd name="connsiteY28" fmla="*/ 705161 h 3769522"/>
              <a:gd name="connsiteX29" fmla="*/ 731663 w 1936576"/>
              <a:gd name="connsiteY29" fmla="*/ 690873 h 3769522"/>
              <a:gd name="connsiteX30" fmla="*/ 745951 w 1936576"/>
              <a:gd name="connsiteY30" fmla="*/ 681348 h 3769522"/>
              <a:gd name="connsiteX31" fmla="*/ 750713 w 1936576"/>
              <a:gd name="connsiteY31" fmla="*/ 667061 h 3769522"/>
              <a:gd name="connsiteX32" fmla="*/ 765001 w 1936576"/>
              <a:gd name="connsiteY32" fmla="*/ 652773 h 3769522"/>
              <a:gd name="connsiteX33" fmla="*/ 774526 w 1936576"/>
              <a:gd name="connsiteY33" fmla="*/ 638486 h 3769522"/>
              <a:gd name="connsiteX34" fmla="*/ 819770 w 1936576"/>
              <a:gd name="connsiteY34" fmla="*/ 619436 h 3769522"/>
              <a:gd name="connsiteX35" fmla="*/ 850725 w 1936576"/>
              <a:gd name="connsiteY35" fmla="*/ 581336 h 3769522"/>
              <a:gd name="connsiteX36" fmla="*/ 869776 w 1936576"/>
              <a:gd name="connsiteY36" fmla="*/ 543236 h 3769522"/>
              <a:gd name="connsiteX37" fmla="*/ 898351 w 1936576"/>
              <a:gd name="connsiteY37" fmla="*/ 509898 h 3769522"/>
              <a:gd name="connsiteX38" fmla="*/ 931688 w 1936576"/>
              <a:gd name="connsiteY38" fmla="*/ 471798 h 3769522"/>
              <a:gd name="connsiteX39" fmla="*/ 974551 w 1936576"/>
              <a:gd name="connsiteY39" fmla="*/ 428936 h 3769522"/>
              <a:gd name="connsiteX40" fmla="*/ 1007888 w 1936576"/>
              <a:gd name="connsiteY40" fmla="*/ 395598 h 3769522"/>
              <a:gd name="connsiteX41" fmla="*/ 1026938 w 1936576"/>
              <a:gd name="connsiteY41" fmla="*/ 333686 h 3769522"/>
              <a:gd name="connsiteX42" fmla="*/ 1045988 w 1936576"/>
              <a:gd name="connsiteY42" fmla="*/ 305111 h 3769522"/>
              <a:gd name="connsiteX43" fmla="*/ 1069801 w 1936576"/>
              <a:gd name="connsiteY43" fmla="*/ 271773 h 3769522"/>
              <a:gd name="connsiteX44" fmla="*/ 1093613 w 1936576"/>
              <a:gd name="connsiteY44" fmla="*/ 243198 h 3769522"/>
              <a:gd name="connsiteX45" fmla="*/ 1107901 w 1936576"/>
              <a:gd name="connsiteY45" fmla="*/ 209861 h 3769522"/>
              <a:gd name="connsiteX46" fmla="*/ 1117426 w 1936576"/>
              <a:gd name="connsiteY46" fmla="*/ 181286 h 3769522"/>
              <a:gd name="connsiteX47" fmla="*/ 1131713 w 1936576"/>
              <a:gd name="connsiteY47" fmla="*/ 157473 h 3769522"/>
              <a:gd name="connsiteX48" fmla="*/ 1160288 w 1936576"/>
              <a:gd name="connsiteY48" fmla="*/ 133661 h 3769522"/>
              <a:gd name="connsiteX49" fmla="*/ 1165051 w 1936576"/>
              <a:gd name="connsiteY49" fmla="*/ 119373 h 3769522"/>
              <a:gd name="connsiteX50" fmla="*/ 1150763 w 1936576"/>
              <a:gd name="connsiteY50" fmla="*/ 90798 h 3769522"/>
              <a:gd name="connsiteX51" fmla="*/ 1146001 w 1936576"/>
              <a:gd name="connsiteY51" fmla="*/ 76511 h 3769522"/>
              <a:gd name="connsiteX52" fmla="*/ 1174576 w 1936576"/>
              <a:gd name="connsiteY52" fmla="*/ 90798 h 3769522"/>
              <a:gd name="connsiteX53" fmla="*/ 1184101 w 1936576"/>
              <a:gd name="connsiteY53" fmla="*/ 105086 h 3769522"/>
              <a:gd name="connsiteX54" fmla="*/ 1174576 w 1936576"/>
              <a:gd name="connsiteY54" fmla="*/ 71748 h 3769522"/>
              <a:gd name="connsiteX55" fmla="*/ 1165051 w 1936576"/>
              <a:gd name="connsiteY55" fmla="*/ 57461 h 3769522"/>
              <a:gd name="connsiteX56" fmla="*/ 1160288 w 1936576"/>
              <a:gd name="connsiteY56" fmla="*/ 43173 h 3769522"/>
              <a:gd name="connsiteX57" fmla="*/ 1150763 w 1936576"/>
              <a:gd name="connsiteY57" fmla="*/ 28886 h 3769522"/>
              <a:gd name="connsiteX58" fmla="*/ 1169813 w 1936576"/>
              <a:gd name="connsiteY58" fmla="*/ 38411 h 3769522"/>
              <a:gd name="connsiteX59" fmla="*/ 1184101 w 1936576"/>
              <a:gd name="connsiteY59" fmla="*/ 43173 h 3769522"/>
              <a:gd name="connsiteX60" fmla="*/ 1198388 w 1936576"/>
              <a:gd name="connsiteY60" fmla="*/ 43173 h 3769522"/>
              <a:gd name="connsiteX61" fmla="*/ 1184101 w 1936576"/>
              <a:gd name="connsiteY61" fmla="*/ 14598 h 3769522"/>
              <a:gd name="connsiteX62" fmla="*/ 1179338 w 1936576"/>
              <a:gd name="connsiteY62" fmla="*/ 311 h 3769522"/>
              <a:gd name="connsiteX63" fmla="*/ 1222201 w 1936576"/>
              <a:gd name="connsiteY63" fmla="*/ 19361 h 3769522"/>
              <a:gd name="connsiteX64" fmla="*/ 1231726 w 1936576"/>
              <a:gd name="connsiteY64" fmla="*/ 33648 h 3769522"/>
              <a:gd name="connsiteX65" fmla="*/ 1274588 w 1936576"/>
              <a:gd name="connsiteY65" fmla="*/ 62223 h 3769522"/>
              <a:gd name="connsiteX66" fmla="*/ 1293638 w 1936576"/>
              <a:gd name="connsiteY66" fmla="*/ 71748 h 3769522"/>
              <a:gd name="connsiteX67" fmla="*/ 1307926 w 1936576"/>
              <a:gd name="connsiteY67" fmla="*/ 86036 h 3769522"/>
              <a:gd name="connsiteX68" fmla="*/ 1322213 w 1936576"/>
              <a:gd name="connsiteY68" fmla="*/ 90798 h 3769522"/>
              <a:gd name="connsiteX69" fmla="*/ 1365076 w 1936576"/>
              <a:gd name="connsiteY69" fmla="*/ 105086 h 3769522"/>
              <a:gd name="connsiteX70" fmla="*/ 1384126 w 1936576"/>
              <a:gd name="connsiteY70" fmla="*/ 114611 h 3769522"/>
              <a:gd name="connsiteX71" fmla="*/ 1403176 w 1936576"/>
              <a:gd name="connsiteY71" fmla="*/ 143186 h 3769522"/>
              <a:gd name="connsiteX72" fmla="*/ 1446038 w 1936576"/>
              <a:gd name="connsiteY72" fmla="*/ 176523 h 3769522"/>
              <a:gd name="connsiteX73" fmla="*/ 1465088 w 1936576"/>
              <a:gd name="connsiteY73" fmla="*/ 205098 h 3769522"/>
              <a:gd name="connsiteX74" fmla="*/ 1507951 w 1936576"/>
              <a:gd name="connsiteY74" fmla="*/ 252723 h 3769522"/>
              <a:gd name="connsiteX75" fmla="*/ 1527001 w 1936576"/>
              <a:gd name="connsiteY75" fmla="*/ 281298 h 3769522"/>
              <a:gd name="connsiteX76" fmla="*/ 1531763 w 1936576"/>
              <a:gd name="connsiteY76" fmla="*/ 300348 h 3769522"/>
              <a:gd name="connsiteX77" fmla="*/ 1555576 w 1936576"/>
              <a:gd name="connsiteY77" fmla="*/ 343211 h 3769522"/>
              <a:gd name="connsiteX78" fmla="*/ 1584151 w 1936576"/>
              <a:gd name="connsiteY78" fmla="*/ 362261 h 3769522"/>
              <a:gd name="connsiteX79" fmla="*/ 1622251 w 1936576"/>
              <a:gd name="connsiteY79" fmla="*/ 371786 h 3769522"/>
              <a:gd name="connsiteX80" fmla="*/ 1631776 w 1936576"/>
              <a:gd name="connsiteY80" fmla="*/ 386073 h 3769522"/>
              <a:gd name="connsiteX81" fmla="*/ 1655588 w 1936576"/>
              <a:gd name="connsiteY81" fmla="*/ 414648 h 3769522"/>
              <a:gd name="connsiteX82" fmla="*/ 1665113 w 1936576"/>
              <a:gd name="connsiteY82" fmla="*/ 443223 h 3769522"/>
              <a:gd name="connsiteX83" fmla="*/ 1669876 w 1936576"/>
              <a:gd name="connsiteY83" fmla="*/ 457511 h 3769522"/>
              <a:gd name="connsiteX84" fmla="*/ 1679401 w 1936576"/>
              <a:gd name="connsiteY84" fmla="*/ 476561 h 3769522"/>
              <a:gd name="connsiteX85" fmla="*/ 1707976 w 1936576"/>
              <a:gd name="connsiteY85" fmla="*/ 519423 h 3769522"/>
              <a:gd name="connsiteX86" fmla="*/ 1717501 w 1936576"/>
              <a:gd name="connsiteY86" fmla="*/ 533711 h 3769522"/>
              <a:gd name="connsiteX87" fmla="*/ 1722263 w 1936576"/>
              <a:gd name="connsiteY87" fmla="*/ 547998 h 3769522"/>
              <a:gd name="connsiteX88" fmla="*/ 1736551 w 1936576"/>
              <a:gd name="connsiteY88" fmla="*/ 557523 h 3769522"/>
              <a:gd name="connsiteX89" fmla="*/ 1788938 w 1936576"/>
              <a:gd name="connsiteY89" fmla="*/ 581336 h 3769522"/>
              <a:gd name="connsiteX90" fmla="*/ 1807988 w 1936576"/>
              <a:gd name="connsiteY90" fmla="*/ 590861 h 3769522"/>
              <a:gd name="connsiteX91" fmla="*/ 1836563 w 1936576"/>
              <a:gd name="connsiteY91" fmla="*/ 600386 h 3769522"/>
              <a:gd name="connsiteX92" fmla="*/ 1879426 w 1936576"/>
              <a:gd name="connsiteY92" fmla="*/ 595623 h 3769522"/>
              <a:gd name="connsiteX93" fmla="*/ 1893713 w 1936576"/>
              <a:gd name="connsiteY93" fmla="*/ 590861 h 3769522"/>
              <a:gd name="connsiteX94" fmla="*/ 1903238 w 1936576"/>
              <a:gd name="connsiteY94" fmla="*/ 576573 h 3769522"/>
              <a:gd name="connsiteX95" fmla="*/ 1922288 w 1936576"/>
              <a:gd name="connsiteY95" fmla="*/ 571811 h 3769522"/>
              <a:gd name="connsiteX96" fmla="*/ 1936576 w 1936576"/>
              <a:gd name="connsiteY96" fmla="*/ 567048 h 3769522"/>
              <a:gd name="connsiteX97" fmla="*/ 1927051 w 1936576"/>
              <a:gd name="connsiteY97" fmla="*/ 705161 h 3769522"/>
              <a:gd name="connsiteX98" fmla="*/ 1922288 w 1936576"/>
              <a:gd name="connsiteY98" fmla="*/ 719448 h 3769522"/>
              <a:gd name="connsiteX99" fmla="*/ 1903238 w 1936576"/>
              <a:gd name="connsiteY99" fmla="*/ 748023 h 3769522"/>
              <a:gd name="connsiteX100" fmla="*/ 1884188 w 1936576"/>
              <a:gd name="connsiteY100" fmla="*/ 786123 h 3769522"/>
              <a:gd name="connsiteX101" fmla="*/ 1874663 w 1936576"/>
              <a:gd name="connsiteY101" fmla="*/ 824223 h 3769522"/>
              <a:gd name="connsiteX102" fmla="*/ 1879425 w 1936576"/>
              <a:gd name="connsiteY102" fmla="*/ 909948 h 3769522"/>
              <a:gd name="connsiteX103" fmla="*/ 1862757 w 1936576"/>
              <a:gd name="connsiteY103" fmla="*/ 1017104 h 3769522"/>
              <a:gd name="connsiteX104" fmla="*/ 1862757 w 1936576"/>
              <a:gd name="connsiteY104" fmla="*/ 1100448 h 3769522"/>
              <a:gd name="connsiteX105" fmla="*/ 1836564 w 1936576"/>
              <a:gd name="connsiteY105" fmla="*/ 1129023 h 3769522"/>
              <a:gd name="connsiteX106" fmla="*/ 1817513 w 1936576"/>
              <a:gd name="connsiteY106" fmla="*/ 1148073 h 3769522"/>
              <a:gd name="connsiteX107" fmla="*/ 1812751 w 1936576"/>
              <a:gd name="connsiteY107" fmla="*/ 1162361 h 3769522"/>
              <a:gd name="connsiteX108" fmla="*/ 1755601 w 1936576"/>
              <a:gd name="connsiteY108" fmla="*/ 1148073 h 3769522"/>
              <a:gd name="connsiteX109" fmla="*/ 1731788 w 1936576"/>
              <a:gd name="connsiteY109" fmla="*/ 1143311 h 3769522"/>
              <a:gd name="connsiteX110" fmla="*/ 1703213 w 1936576"/>
              <a:gd name="connsiteY110" fmla="*/ 1133786 h 3769522"/>
              <a:gd name="connsiteX111" fmla="*/ 1641301 w 1936576"/>
              <a:gd name="connsiteY111" fmla="*/ 1138548 h 3769522"/>
              <a:gd name="connsiteX112" fmla="*/ 1631776 w 1936576"/>
              <a:gd name="connsiteY112" fmla="*/ 1167123 h 3769522"/>
              <a:gd name="connsiteX113" fmla="*/ 1622251 w 1936576"/>
              <a:gd name="connsiteY113" fmla="*/ 1186173 h 3769522"/>
              <a:gd name="connsiteX114" fmla="*/ 1612726 w 1936576"/>
              <a:gd name="connsiteY114" fmla="*/ 1214748 h 3769522"/>
              <a:gd name="connsiteX115" fmla="*/ 1607963 w 1936576"/>
              <a:gd name="connsiteY115" fmla="*/ 1281423 h 3769522"/>
              <a:gd name="connsiteX116" fmla="*/ 1593676 w 1936576"/>
              <a:gd name="connsiteY116" fmla="*/ 1300473 h 3769522"/>
              <a:gd name="connsiteX117" fmla="*/ 1607963 w 1936576"/>
              <a:gd name="connsiteY117" fmla="*/ 1333811 h 3769522"/>
              <a:gd name="connsiteX118" fmla="*/ 1617488 w 1936576"/>
              <a:gd name="connsiteY118" fmla="*/ 1348098 h 3769522"/>
              <a:gd name="connsiteX119" fmla="*/ 1627013 w 1936576"/>
              <a:gd name="connsiteY119" fmla="*/ 1381436 h 3769522"/>
              <a:gd name="connsiteX120" fmla="*/ 1636538 w 1936576"/>
              <a:gd name="connsiteY120" fmla="*/ 1400486 h 3769522"/>
              <a:gd name="connsiteX121" fmla="*/ 1677020 w 1936576"/>
              <a:gd name="connsiteY121" fmla="*/ 1445730 h 3769522"/>
              <a:gd name="connsiteX122" fmla="*/ 1686545 w 1936576"/>
              <a:gd name="connsiteY122" fmla="*/ 1495736 h 3769522"/>
              <a:gd name="connsiteX123" fmla="*/ 1660351 w 1936576"/>
              <a:gd name="connsiteY123" fmla="*/ 1571936 h 3769522"/>
              <a:gd name="connsiteX124" fmla="*/ 1643682 w 1936576"/>
              <a:gd name="connsiteY124" fmla="*/ 1621942 h 3769522"/>
              <a:gd name="connsiteX125" fmla="*/ 1646064 w 1936576"/>
              <a:gd name="connsiteY125" fmla="*/ 1690999 h 3769522"/>
              <a:gd name="connsiteX126" fmla="*/ 1603201 w 1936576"/>
              <a:gd name="connsiteY126" fmla="*/ 1748148 h 3769522"/>
              <a:gd name="connsiteX127" fmla="*/ 1607963 w 1936576"/>
              <a:gd name="connsiteY127" fmla="*/ 1833873 h 3769522"/>
              <a:gd name="connsiteX128" fmla="*/ 1617488 w 1936576"/>
              <a:gd name="connsiteY128" fmla="*/ 1867211 h 3769522"/>
              <a:gd name="connsiteX129" fmla="*/ 1622251 w 1936576"/>
              <a:gd name="connsiteY129" fmla="*/ 1886261 h 3769522"/>
              <a:gd name="connsiteX130" fmla="*/ 1636538 w 1936576"/>
              <a:gd name="connsiteY130" fmla="*/ 1933886 h 3769522"/>
              <a:gd name="connsiteX131" fmla="*/ 1641301 w 1936576"/>
              <a:gd name="connsiteY131" fmla="*/ 2124386 h 3769522"/>
              <a:gd name="connsiteX132" fmla="*/ 1650826 w 1936576"/>
              <a:gd name="connsiteY132" fmla="*/ 2186298 h 3769522"/>
              <a:gd name="connsiteX133" fmla="*/ 1660351 w 1936576"/>
              <a:gd name="connsiteY133" fmla="*/ 2200586 h 3769522"/>
              <a:gd name="connsiteX134" fmla="*/ 1665113 w 1936576"/>
              <a:gd name="connsiteY134" fmla="*/ 2214873 h 3769522"/>
              <a:gd name="connsiteX135" fmla="*/ 1674638 w 1936576"/>
              <a:gd name="connsiteY135" fmla="*/ 2233923 h 3769522"/>
              <a:gd name="connsiteX136" fmla="*/ 1688926 w 1936576"/>
              <a:gd name="connsiteY136" fmla="*/ 2276786 h 3769522"/>
              <a:gd name="connsiteX137" fmla="*/ 1681782 w 1936576"/>
              <a:gd name="connsiteY137" fmla="*/ 2364892 h 3769522"/>
              <a:gd name="connsiteX138" fmla="*/ 1619870 w 1936576"/>
              <a:gd name="connsiteY138" fmla="*/ 2422042 h 3769522"/>
              <a:gd name="connsiteX139" fmla="*/ 1538908 w 1936576"/>
              <a:gd name="connsiteY139" fmla="*/ 2464906 h 3769522"/>
              <a:gd name="connsiteX140" fmla="*/ 1488900 w 1936576"/>
              <a:gd name="connsiteY140" fmla="*/ 2555392 h 3769522"/>
              <a:gd name="connsiteX141" fmla="*/ 1479375 w 1936576"/>
              <a:gd name="connsiteY141" fmla="*/ 2610161 h 3769522"/>
              <a:gd name="connsiteX142" fmla="*/ 1460325 w 1936576"/>
              <a:gd name="connsiteY142" fmla="*/ 2662548 h 3769522"/>
              <a:gd name="connsiteX143" fmla="*/ 1488901 w 1936576"/>
              <a:gd name="connsiteY143" fmla="*/ 2743510 h 3769522"/>
              <a:gd name="connsiteX144" fmla="*/ 1581769 w 1936576"/>
              <a:gd name="connsiteY144" fmla="*/ 2750652 h 3769522"/>
              <a:gd name="connsiteX145" fmla="*/ 1610344 w 1936576"/>
              <a:gd name="connsiteY145" fmla="*/ 2803040 h 3769522"/>
              <a:gd name="connsiteX146" fmla="*/ 1593675 w 1936576"/>
              <a:gd name="connsiteY146" fmla="*/ 2855426 h 3769522"/>
              <a:gd name="connsiteX147" fmla="*/ 1636538 w 1936576"/>
              <a:gd name="connsiteY147" fmla="*/ 2872095 h 3769522"/>
              <a:gd name="connsiteX148" fmla="*/ 1650826 w 1936576"/>
              <a:gd name="connsiteY148" fmla="*/ 2922101 h 3769522"/>
              <a:gd name="connsiteX149" fmla="*/ 1631776 w 1936576"/>
              <a:gd name="connsiteY149" fmla="*/ 2945912 h 3769522"/>
              <a:gd name="connsiteX150" fmla="*/ 1672257 w 1936576"/>
              <a:gd name="connsiteY150" fmla="*/ 2962581 h 3769522"/>
              <a:gd name="connsiteX151" fmla="*/ 1693688 w 1936576"/>
              <a:gd name="connsiteY151" fmla="*/ 3017349 h 3769522"/>
              <a:gd name="connsiteX152" fmla="*/ 1650825 w 1936576"/>
              <a:gd name="connsiteY152" fmla="*/ 3010206 h 3769522"/>
              <a:gd name="connsiteX153" fmla="*/ 1512714 w 1936576"/>
              <a:gd name="connsiteY153" fmla="*/ 3057829 h 3769522"/>
              <a:gd name="connsiteX154" fmla="*/ 1376982 w 1936576"/>
              <a:gd name="connsiteY154" fmla="*/ 3060210 h 3769522"/>
              <a:gd name="connsiteX155" fmla="*/ 1384126 w 1936576"/>
              <a:gd name="connsiteY155" fmla="*/ 3095929 h 3769522"/>
              <a:gd name="connsiteX156" fmla="*/ 1322213 w 1936576"/>
              <a:gd name="connsiteY156" fmla="*/ 3103072 h 3769522"/>
              <a:gd name="connsiteX157" fmla="*/ 1343644 w 1936576"/>
              <a:gd name="connsiteY157" fmla="*/ 3222133 h 3769522"/>
              <a:gd name="connsiteX158" fmla="*/ 1310307 w 1936576"/>
              <a:gd name="connsiteY158" fmla="*/ 3286427 h 3769522"/>
              <a:gd name="connsiteX159" fmla="*/ 1336501 w 1936576"/>
              <a:gd name="connsiteY159" fmla="*/ 3376914 h 3769522"/>
              <a:gd name="connsiteX160" fmla="*/ 1319832 w 1936576"/>
              <a:gd name="connsiteY160" fmla="*/ 3412631 h 3769522"/>
              <a:gd name="connsiteX161" fmla="*/ 1355551 w 1936576"/>
              <a:gd name="connsiteY161" fmla="*/ 3498356 h 3769522"/>
              <a:gd name="connsiteX162" fmla="*/ 1343643 w 1936576"/>
              <a:gd name="connsiteY162" fmla="*/ 3581698 h 3769522"/>
              <a:gd name="connsiteX163" fmla="*/ 1296018 w 1936576"/>
              <a:gd name="connsiteY163" fmla="*/ 3655519 h 3769522"/>
              <a:gd name="connsiteX164" fmla="*/ 1148381 w 1936576"/>
              <a:gd name="connsiteY164" fmla="*/ 3655517 h 3769522"/>
              <a:gd name="connsiteX165" fmla="*/ 1035844 w 1936576"/>
              <a:gd name="connsiteY165" fmla="*/ 3724275 h 3769522"/>
              <a:gd name="connsiteX166" fmla="*/ 903113 w 1936576"/>
              <a:gd name="connsiteY166" fmla="*/ 3762673 h 3769522"/>
              <a:gd name="connsiteX167" fmla="*/ 772144 w 1936576"/>
              <a:gd name="connsiteY167" fmla="*/ 3755529 h 3769522"/>
              <a:gd name="connsiteX168" fmla="*/ 659606 w 1936576"/>
              <a:gd name="connsiteY168" fmla="*/ 3712368 h 3769522"/>
              <a:gd name="connsiteX169" fmla="*/ 543545 w 1936576"/>
              <a:gd name="connsiteY169" fmla="*/ 3610273 h 3769522"/>
              <a:gd name="connsiteX170" fmla="*/ 505444 w 1936576"/>
              <a:gd name="connsiteY170" fmla="*/ 3522166 h 3769522"/>
              <a:gd name="connsiteX171" fmla="*/ 450675 w 1936576"/>
              <a:gd name="connsiteY171" fmla="*/ 3467398 h 3769522"/>
              <a:gd name="connsiteX172" fmla="*/ 453057 w 1936576"/>
              <a:gd name="connsiteY172" fmla="*/ 3436441 h 3769522"/>
              <a:gd name="connsiteX173" fmla="*/ 319707 w 1936576"/>
              <a:gd name="connsiteY173" fmla="*/ 3376909 h 3769522"/>
              <a:gd name="connsiteX174" fmla="*/ 298277 w 1936576"/>
              <a:gd name="connsiteY174" fmla="*/ 3288803 h 3769522"/>
              <a:gd name="connsiteX175" fmla="*/ 214933 w 1936576"/>
              <a:gd name="connsiteY175" fmla="*/ 3143548 h 3769522"/>
              <a:gd name="connsiteX176" fmla="*/ 229221 w 1936576"/>
              <a:gd name="connsiteY176" fmla="*/ 3017341 h 3769522"/>
              <a:gd name="connsiteX177" fmla="*/ 176833 w 1936576"/>
              <a:gd name="connsiteY177" fmla="*/ 2933997 h 3769522"/>
              <a:gd name="connsiteX178" fmla="*/ 79202 w 1936576"/>
              <a:gd name="connsiteY178" fmla="*/ 2914948 h 3769522"/>
              <a:gd name="connsiteX179" fmla="*/ 620 w 1936576"/>
              <a:gd name="connsiteY179" fmla="*/ 2869704 h 3769522"/>
              <a:gd name="connsiteX180" fmla="*/ 103014 w 1936576"/>
              <a:gd name="connsiteY180" fmla="*/ 2788741 h 3769522"/>
              <a:gd name="connsiteX181" fmla="*/ 191120 w 1936576"/>
              <a:gd name="connsiteY181" fmla="*/ 2762548 h 3769522"/>
              <a:gd name="connsiteX182" fmla="*/ 298277 w 1936576"/>
              <a:gd name="connsiteY182" fmla="*/ 2648248 h 3769522"/>
              <a:gd name="connsiteX183" fmla="*/ 260176 w 1936576"/>
              <a:gd name="connsiteY183" fmla="*/ 2498229 h 3769522"/>
              <a:gd name="connsiteX184" fmla="*/ 336377 w 1936576"/>
              <a:gd name="connsiteY184" fmla="*/ 2441079 h 3769522"/>
              <a:gd name="connsiteX185" fmla="*/ 400670 w 1936576"/>
              <a:gd name="connsiteY185" fmla="*/ 2293442 h 3769522"/>
              <a:gd name="connsiteX186" fmla="*/ 417339 w 1936576"/>
              <a:gd name="connsiteY186" fmla="*/ 2179142 h 3769522"/>
              <a:gd name="connsiteX187" fmla="*/ 393526 w 1936576"/>
              <a:gd name="connsiteY187" fmla="*/ 2014835 h 3769522"/>
              <a:gd name="connsiteX188" fmla="*/ 391145 w 1936576"/>
              <a:gd name="connsiteY188" fmla="*/ 1881485 h 3769522"/>
              <a:gd name="connsiteX189" fmla="*/ 493538 w 1936576"/>
              <a:gd name="connsiteY189" fmla="*/ 1712417 h 3769522"/>
              <a:gd name="connsiteX190" fmla="*/ 381621 w 1936576"/>
              <a:gd name="connsiteY19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36401 w 1936576"/>
              <a:gd name="connsiteY7" fmla="*/ 1338573 h 3769522"/>
              <a:gd name="connsiteX8" fmla="*/ 574501 w 1936576"/>
              <a:gd name="connsiteY8" fmla="*/ 1305236 h 3769522"/>
              <a:gd name="connsiteX9" fmla="*/ 584026 w 1936576"/>
              <a:gd name="connsiteY9" fmla="*/ 1252848 h 3769522"/>
              <a:gd name="connsiteX10" fmla="*/ 574501 w 1936576"/>
              <a:gd name="connsiteY10" fmla="*/ 1176648 h 3769522"/>
              <a:gd name="connsiteX11" fmla="*/ 564976 w 1936576"/>
              <a:gd name="connsiteY11" fmla="*/ 1148073 h 3769522"/>
              <a:gd name="connsiteX12" fmla="*/ 560213 w 1936576"/>
              <a:gd name="connsiteY12" fmla="*/ 1114736 h 3769522"/>
              <a:gd name="connsiteX13" fmla="*/ 550688 w 1936576"/>
              <a:gd name="connsiteY13" fmla="*/ 1095686 h 3769522"/>
              <a:gd name="connsiteX14" fmla="*/ 545926 w 1936576"/>
              <a:gd name="connsiteY14" fmla="*/ 1081398 h 3769522"/>
              <a:gd name="connsiteX15" fmla="*/ 550688 w 1936576"/>
              <a:gd name="connsiteY15" fmla="*/ 986148 h 3769522"/>
              <a:gd name="connsiteX16" fmla="*/ 555451 w 1936576"/>
              <a:gd name="connsiteY16" fmla="*/ 971861 h 3769522"/>
              <a:gd name="connsiteX17" fmla="*/ 564976 w 1936576"/>
              <a:gd name="connsiteY17" fmla="*/ 957573 h 3769522"/>
              <a:gd name="connsiteX18" fmla="*/ 579263 w 1936576"/>
              <a:gd name="connsiteY18" fmla="*/ 943286 h 3769522"/>
              <a:gd name="connsiteX19" fmla="*/ 593551 w 1936576"/>
              <a:gd name="connsiteY19" fmla="*/ 900423 h 3769522"/>
              <a:gd name="connsiteX20" fmla="*/ 598313 w 1936576"/>
              <a:gd name="connsiteY20" fmla="*/ 886136 h 3769522"/>
              <a:gd name="connsiteX21" fmla="*/ 607838 w 1936576"/>
              <a:gd name="connsiteY21" fmla="*/ 867086 h 3769522"/>
              <a:gd name="connsiteX22" fmla="*/ 622126 w 1936576"/>
              <a:gd name="connsiteY22" fmla="*/ 814698 h 3769522"/>
              <a:gd name="connsiteX23" fmla="*/ 631651 w 1936576"/>
              <a:gd name="connsiteY23" fmla="*/ 781361 h 3769522"/>
              <a:gd name="connsiteX24" fmla="*/ 641176 w 1936576"/>
              <a:gd name="connsiteY24" fmla="*/ 767073 h 3769522"/>
              <a:gd name="connsiteX25" fmla="*/ 660226 w 1936576"/>
              <a:gd name="connsiteY25" fmla="*/ 733736 h 3769522"/>
              <a:gd name="connsiteX26" fmla="*/ 698326 w 1936576"/>
              <a:gd name="connsiteY26" fmla="*/ 714686 h 3769522"/>
              <a:gd name="connsiteX27" fmla="*/ 717376 w 1936576"/>
              <a:gd name="connsiteY27" fmla="*/ 705161 h 3769522"/>
              <a:gd name="connsiteX28" fmla="*/ 731663 w 1936576"/>
              <a:gd name="connsiteY28" fmla="*/ 690873 h 3769522"/>
              <a:gd name="connsiteX29" fmla="*/ 745951 w 1936576"/>
              <a:gd name="connsiteY29" fmla="*/ 681348 h 3769522"/>
              <a:gd name="connsiteX30" fmla="*/ 750713 w 1936576"/>
              <a:gd name="connsiteY30" fmla="*/ 667061 h 3769522"/>
              <a:gd name="connsiteX31" fmla="*/ 765001 w 1936576"/>
              <a:gd name="connsiteY31" fmla="*/ 652773 h 3769522"/>
              <a:gd name="connsiteX32" fmla="*/ 774526 w 1936576"/>
              <a:gd name="connsiteY32" fmla="*/ 638486 h 3769522"/>
              <a:gd name="connsiteX33" fmla="*/ 819770 w 1936576"/>
              <a:gd name="connsiteY33" fmla="*/ 619436 h 3769522"/>
              <a:gd name="connsiteX34" fmla="*/ 850725 w 1936576"/>
              <a:gd name="connsiteY34" fmla="*/ 581336 h 3769522"/>
              <a:gd name="connsiteX35" fmla="*/ 869776 w 1936576"/>
              <a:gd name="connsiteY35" fmla="*/ 543236 h 3769522"/>
              <a:gd name="connsiteX36" fmla="*/ 898351 w 1936576"/>
              <a:gd name="connsiteY36" fmla="*/ 509898 h 3769522"/>
              <a:gd name="connsiteX37" fmla="*/ 931688 w 1936576"/>
              <a:gd name="connsiteY37" fmla="*/ 471798 h 3769522"/>
              <a:gd name="connsiteX38" fmla="*/ 974551 w 1936576"/>
              <a:gd name="connsiteY38" fmla="*/ 428936 h 3769522"/>
              <a:gd name="connsiteX39" fmla="*/ 1007888 w 1936576"/>
              <a:gd name="connsiteY39" fmla="*/ 395598 h 3769522"/>
              <a:gd name="connsiteX40" fmla="*/ 1026938 w 1936576"/>
              <a:gd name="connsiteY40" fmla="*/ 333686 h 3769522"/>
              <a:gd name="connsiteX41" fmla="*/ 1045988 w 1936576"/>
              <a:gd name="connsiteY41" fmla="*/ 305111 h 3769522"/>
              <a:gd name="connsiteX42" fmla="*/ 1069801 w 1936576"/>
              <a:gd name="connsiteY42" fmla="*/ 271773 h 3769522"/>
              <a:gd name="connsiteX43" fmla="*/ 1093613 w 1936576"/>
              <a:gd name="connsiteY43" fmla="*/ 243198 h 3769522"/>
              <a:gd name="connsiteX44" fmla="*/ 1107901 w 1936576"/>
              <a:gd name="connsiteY44" fmla="*/ 209861 h 3769522"/>
              <a:gd name="connsiteX45" fmla="*/ 1117426 w 1936576"/>
              <a:gd name="connsiteY45" fmla="*/ 181286 h 3769522"/>
              <a:gd name="connsiteX46" fmla="*/ 1131713 w 1936576"/>
              <a:gd name="connsiteY46" fmla="*/ 157473 h 3769522"/>
              <a:gd name="connsiteX47" fmla="*/ 1160288 w 1936576"/>
              <a:gd name="connsiteY47" fmla="*/ 133661 h 3769522"/>
              <a:gd name="connsiteX48" fmla="*/ 1165051 w 1936576"/>
              <a:gd name="connsiteY48" fmla="*/ 119373 h 3769522"/>
              <a:gd name="connsiteX49" fmla="*/ 1150763 w 1936576"/>
              <a:gd name="connsiteY49" fmla="*/ 90798 h 3769522"/>
              <a:gd name="connsiteX50" fmla="*/ 1146001 w 1936576"/>
              <a:gd name="connsiteY50" fmla="*/ 76511 h 3769522"/>
              <a:gd name="connsiteX51" fmla="*/ 1174576 w 1936576"/>
              <a:gd name="connsiteY51" fmla="*/ 90798 h 3769522"/>
              <a:gd name="connsiteX52" fmla="*/ 1184101 w 1936576"/>
              <a:gd name="connsiteY52" fmla="*/ 105086 h 3769522"/>
              <a:gd name="connsiteX53" fmla="*/ 1174576 w 1936576"/>
              <a:gd name="connsiteY53" fmla="*/ 71748 h 3769522"/>
              <a:gd name="connsiteX54" fmla="*/ 1165051 w 1936576"/>
              <a:gd name="connsiteY54" fmla="*/ 57461 h 3769522"/>
              <a:gd name="connsiteX55" fmla="*/ 1160288 w 1936576"/>
              <a:gd name="connsiteY55" fmla="*/ 43173 h 3769522"/>
              <a:gd name="connsiteX56" fmla="*/ 1150763 w 1936576"/>
              <a:gd name="connsiteY56" fmla="*/ 28886 h 3769522"/>
              <a:gd name="connsiteX57" fmla="*/ 1169813 w 1936576"/>
              <a:gd name="connsiteY57" fmla="*/ 38411 h 3769522"/>
              <a:gd name="connsiteX58" fmla="*/ 1184101 w 1936576"/>
              <a:gd name="connsiteY58" fmla="*/ 43173 h 3769522"/>
              <a:gd name="connsiteX59" fmla="*/ 1198388 w 1936576"/>
              <a:gd name="connsiteY59" fmla="*/ 43173 h 3769522"/>
              <a:gd name="connsiteX60" fmla="*/ 1184101 w 1936576"/>
              <a:gd name="connsiteY60" fmla="*/ 14598 h 3769522"/>
              <a:gd name="connsiteX61" fmla="*/ 1179338 w 1936576"/>
              <a:gd name="connsiteY61" fmla="*/ 311 h 3769522"/>
              <a:gd name="connsiteX62" fmla="*/ 1222201 w 1936576"/>
              <a:gd name="connsiteY62" fmla="*/ 19361 h 3769522"/>
              <a:gd name="connsiteX63" fmla="*/ 1231726 w 1936576"/>
              <a:gd name="connsiteY63" fmla="*/ 33648 h 3769522"/>
              <a:gd name="connsiteX64" fmla="*/ 1274588 w 1936576"/>
              <a:gd name="connsiteY64" fmla="*/ 62223 h 3769522"/>
              <a:gd name="connsiteX65" fmla="*/ 1293638 w 1936576"/>
              <a:gd name="connsiteY65" fmla="*/ 71748 h 3769522"/>
              <a:gd name="connsiteX66" fmla="*/ 1307926 w 1936576"/>
              <a:gd name="connsiteY66" fmla="*/ 86036 h 3769522"/>
              <a:gd name="connsiteX67" fmla="*/ 1322213 w 1936576"/>
              <a:gd name="connsiteY67" fmla="*/ 90798 h 3769522"/>
              <a:gd name="connsiteX68" fmla="*/ 1365076 w 1936576"/>
              <a:gd name="connsiteY68" fmla="*/ 105086 h 3769522"/>
              <a:gd name="connsiteX69" fmla="*/ 1384126 w 1936576"/>
              <a:gd name="connsiteY69" fmla="*/ 114611 h 3769522"/>
              <a:gd name="connsiteX70" fmla="*/ 1403176 w 1936576"/>
              <a:gd name="connsiteY70" fmla="*/ 143186 h 3769522"/>
              <a:gd name="connsiteX71" fmla="*/ 1446038 w 1936576"/>
              <a:gd name="connsiteY71" fmla="*/ 176523 h 3769522"/>
              <a:gd name="connsiteX72" fmla="*/ 1465088 w 1936576"/>
              <a:gd name="connsiteY72" fmla="*/ 205098 h 3769522"/>
              <a:gd name="connsiteX73" fmla="*/ 1507951 w 1936576"/>
              <a:gd name="connsiteY73" fmla="*/ 252723 h 3769522"/>
              <a:gd name="connsiteX74" fmla="*/ 1527001 w 1936576"/>
              <a:gd name="connsiteY74" fmla="*/ 281298 h 3769522"/>
              <a:gd name="connsiteX75" fmla="*/ 1531763 w 1936576"/>
              <a:gd name="connsiteY75" fmla="*/ 300348 h 3769522"/>
              <a:gd name="connsiteX76" fmla="*/ 1555576 w 1936576"/>
              <a:gd name="connsiteY76" fmla="*/ 343211 h 3769522"/>
              <a:gd name="connsiteX77" fmla="*/ 1584151 w 1936576"/>
              <a:gd name="connsiteY77" fmla="*/ 362261 h 3769522"/>
              <a:gd name="connsiteX78" fmla="*/ 1622251 w 1936576"/>
              <a:gd name="connsiteY78" fmla="*/ 371786 h 3769522"/>
              <a:gd name="connsiteX79" fmla="*/ 1631776 w 1936576"/>
              <a:gd name="connsiteY79" fmla="*/ 386073 h 3769522"/>
              <a:gd name="connsiteX80" fmla="*/ 1655588 w 1936576"/>
              <a:gd name="connsiteY80" fmla="*/ 414648 h 3769522"/>
              <a:gd name="connsiteX81" fmla="*/ 1665113 w 1936576"/>
              <a:gd name="connsiteY81" fmla="*/ 443223 h 3769522"/>
              <a:gd name="connsiteX82" fmla="*/ 1669876 w 1936576"/>
              <a:gd name="connsiteY82" fmla="*/ 457511 h 3769522"/>
              <a:gd name="connsiteX83" fmla="*/ 1679401 w 1936576"/>
              <a:gd name="connsiteY83" fmla="*/ 476561 h 3769522"/>
              <a:gd name="connsiteX84" fmla="*/ 1707976 w 1936576"/>
              <a:gd name="connsiteY84" fmla="*/ 519423 h 3769522"/>
              <a:gd name="connsiteX85" fmla="*/ 1717501 w 1936576"/>
              <a:gd name="connsiteY85" fmla="*/ 533711 h 3769522"/>
              <a:gd name="connsiteX86" fmla="*/ 1722263 w 1936576"/>
              <a:gd name="connsiteY86" fmla="*/ 547998 h 3769522"/>
              <a:gd name="connsiteX87" fmla="*/ 1736551 w 1936576"/>
              <a:gd name="connsiteY87" fmla="*/ 557523 h 3769522"/>
              <a:gd name="connsiteX88" fmla="*/ 1788938 w 1936576"/>
              <a:gd name="connsiteY88" fmla="*/ 581336 h 3769522"/>
              <a:gd name="connsiteX89" fmla="*/ 1807988 w 1936576"/>
              <a:gd name="connsiteY89" fmla="*/ 590861 h 3769522"/>
              <a:gd name="connsiteX90" fmla="*/ 1836563 w 1936576"/>
              <a:gd name="connsiteY90" fmla="*/ 600386 h 3769522"/>
              <a:gd name="connsiteX91" fmla="*/ 1879426 w 1936576"/>
              <a:gd name="connsiteY91" fmla="*/ 595623 h 3769522"/>
              <a:gd name="connsiteX92" fmla="*/ 1893713 w 1936576"/>
              <a:gd name="connsiteY92" fmla="*/ 590861 h 3769522"/>
              <a:gd name="connsiteX93" fmla="*/ 1903238 w 1936576"/>
              <a:gd name="connsiteY93" fmla="*/ 576573 h 3769522"/>
              <a:gd name="connsiteX94" fmla="*/ 1922288 w 1936576"/>
              <a:gd name="connsiteY94" fmla="*/ 571811 h 3769522"/>
              <a:gd name="connsiteX95" fmla="*/ 1936576 w 1936576"/>
              <a:gd name="connsiteY95" fmla="*/ 567048 h 3769522"/>
              <a:gd name="connsiteX96" fmla="*/ 1927051 w 1936576"/>
              <a:gd name="connsiteY96" fmla="*/ 705161 h 3769522"/>
              <a:gd name="connsiteX97" fmla="*/ 1922288 w 1936576"/>
              <a:gd name="connsiteY97" fmla="*/ 719448 h 3769522"/>
              <a:gd name="connsiteX98" fmla="*/ 1903238 w 1936576"/>
              <a:gd name="connsiteY98" fmla="*/ 748023 h 3769522"/>
              <a:gd name="connsiteX99" fmla="*/ 1884188 w 1936576"/>
              <a:gd name="connsiteY99" fmla="*/ 786123 h 3769522"/>
              <a:gd name="connsiteX100" fmla="*/ 1874663 w 1936576"/>
              <a:gd name="connsiteY100" fmla="*/ 824223 h 3769522"/>
              <a:gd name="connsiteX101" fmla="*/ 1879425 w 1936576"/>
              <a:gd name="connsiteY101" fmla="*/ 909948 h 3769522"/>
              <a:gd name="connsiteX102" fmla="*/ 1862757 w 1936576"/>
              <a:gd name="connsiteY102" fmla="*/ 1017104 h 3769522"/>
              <a:gd name="connsiteX103" fmla="*/ 1862757 w 1936576"/>
              <a:gd name="connsiteY103" fmla="*/ 1100448 h 3769522"/>
              <a:gd name="connsiteX104" fmla="*/ 1836564 w 1936576"/>
              <a:gd name="connsiteY104" fmla="*/ 1129023 h 3769522"/>
              <a:gd name="connsiteX105" fmla="*/ 1817513 w 1936576"/>
              <a:gd name="connsiteY105" fmla="*/ 1148073 h 3769522"/>
              <a:gd name="connsiteX106" fmla="*/ 1812751 w 1936576"/>
              <a:gd name="connsiteY106" fmla="*/ 1162361 h 3769522"/>
              <a:gd name="connsiteX107" fmla="*/ 1755601 w 1936576"/>
              <a:gd name="connsiteY107" fmla="*/ 1148073 h 3769522"/>
              <a:gd name="connsiteX108" fmla="*/ 1731788 w 1936576"/>
              <a:gd name="connsiteY108" fmla="*/ 1143311 h 3769522"/>
              <a:gd name="connsiteX109" fmla="*/ 1703213 w 1936576"/>
              <a:gd name="connsiteY109" fmla="*/ 1133786 h 3769522"/>
              <a:gd name="connsiteX110" fmla="*/ 1641301 w 1936576"/>
              <a:gd name="connsiteY110" fmla="*/ 1138548 h 3769522"/>
              <a:gd name="connsiteX111" fmla="*/ 1631776 w 1936576"/>
              <a:gd name="connsiteY111" fmla="*/ 1167123 h 3769522"/>
              <a:gd name="connsiteX112" fmla="*/ 1622251 w 1936576"/>
              <a:gd name="connsiteY112" fmla="*/ 1186173 h 3769522"/>
              <a:gd name="connsiteX113" fmla="*/ 1612726 w 1936576"/>
              <a:gd name="connsiteY113" fmla="*/ 1214748 h 3769522"/>
              <a:gd name="connsiteX114" fmla="*/ 1607963 w 1936576"/>
              <a:gd name="connsiteY114" fmla="*/ 1281423 h 3769522"/>
              <a:gd name="connsiteX115" fmla="*/ 1593676 w 1936576"/>
              <a:gd name="connsiteY115" fmla="*/ 1300473 h 3769522"/>
              <a:gd name="connsiteX116" fmla="*/ 1607963 w 1936576"/>
              <a:gd name="connsiteY116" fmla="*/ 1333811 h 3769522"/>
              <a:gd name="connsiteX117" fmla="*/ 1617488 w 1936576"/>
              <a:gd name="connsiteY117" fmla="*/ 1348098 h 3769522"/>
              <a:gd name="connsiteX118" fmla="*/ 1627013 w 1936576"/>
              <a:gd name="connsiteY118" fmla="*/ 1381436 h 3769522"/>
              <a:gd name="connsiteX119" fmla="*/ 1636538 w 1936576"/>
              <a:gd name="connsiteY119" fmla="*/ 1400486 h 3769522"/>
              <a:gd name="connsiteX120" fmla="*/ 1677020 w 1936576"/>
              <a:gd name="connsiteY120" fmla="*/ 1445730 h 3769522"/>
              <a:gd name="connsiteX121" fmla="*/ 1686545 w 1936576"/>
              <a:gd name="connsiteY121" fmla="*/ 1495736 h 3769522"/>
              <a:gd name="connsiteX122" fmla="*/ 1660351 w 1936576"/>
              <a:gd name="connsiteY122" fmla="*/ 1571936 h 3769522"/>
              <a:gd name="connsiteX123" fmla="*/ 1643682 w 1936576"/>
              <a:gd name="connsiteY123" fmla="*/ 1621942 h 3769522"/>
              <a:gd name="connsiteX124" fmla="*/ 1646064 w 1936576"/>
              <a:gd name="connsiteY124" fmla="*/ 1690999 h 3769522"/>
              <a:gd name="connsiteX125" fmla="*/ 1603201 w 1936576"/>
              <a:gd name="connsiteY125" fmla="*/ 1748148 h 3769522"/>
              <a:gd name="connsiteX126" fmla="*/ 1607963 w 1936576"/>
              <a:gd name="connsiteY126" fmla="*/ 1833873 h 3769522"/>
              <a:gd name="connsiteX127" fmla="*/ 1617488 w 1936576"/>
              <a:gd name="connsiteY127" fmla="*/ 1867211 h 3769522"/>
              <a:gd name="connsiteX128" fmla="*/ 1622251 w 1936576"/>
              <a:gd name="connsiteY128" fmla="*/ 1886261 h 3769522"/>
              <a:gd name="connsiteX129" fmla="*/ 1636538 w 1936576"/>
              <a:gd name="connsiteY129" fmla="*/ 1933886 h 3769522"/>
              <a:gd name="connsiteX130" fmla="*/ 1641301 w 1936576"/>
              <a:gd name="connsiteY130" fmla="*/ 2124386 h 3769522"/>
              <a:gd name="connsiteX131" fmla="*/ 1650826 w 1936576"/>
              <a:gd name="connsiteY131" fmla="*/ 2186298 h 3769522"/>
              <a:gd name="connsiteX132" fmla="*/ 1660351 w 1936576"/>
              <a:gd name="connsiteY132" fmla="*/ 2200586 h 3769522"/>
              <a:gd name="connsiteX133" fmla="*/ 1665113 w 1936576"/>
              <a:gd name="connsiteY133" fmla="*/ 2214873 h 3769522"/>
              <a:gd name="connsiteX134" fmla="*/ 1674638 w 1936576"/>
              <a:gd name="connsiteY134" fmla="*/ 2233923 h 3769522"/>
              <a:gd name="connsiteX135" fmla="*/ 1688926 w 1936576"/>
              <a:gd name="connsiteY135" fmla="*/ 2276786 h 3769522"/>
              <a:gd name="connsiteX136" fmla="*/ 1681782 w 1936576"/>
              <a:gd name="connsiteY136" fmla="*/ 2364892 h 3769522"/>
              <a:gd name="connsiteX137" fmla="*/ 1619870 w 1936576"/>
              <a:gd name="connsiteY137" fmla="*/ 2422042 h 3769522"/>
              <a:gd name="connsiteX138" fmla="*/ 1538908 w 1936576"/>
              <a:gd name="connsiteY138" fmla="*/ 2464906 h 3769522"/>
              <a:gd name="connsiteX139" fmla="*/ 1488900 w 1936576"/>
              <a:gd name="connsiteY139" fmla="*/ 2555392 h 3769522"/>
              <a:gd name="connsiteX140" fmla="*/ 1479375 w 1936576"/>
              <a:gd name="connsiteY140" fmla="*/ 2610161 h 3769522"/>
              <a:gd name="connsiteX141" fmla="*/ 1460325 w 1936576"/>
              <a:gd name="connsiteY141" fmla="*/ 2662548 h 3769522"/>
              <a:gd name="connsiteX142" fmla="*/ 1488901 w 1936576"/>
              <a:gd name="connsiteY142" fmla="*/ 2743510 h 3769522"/>
              <a:gd name="connsiteX143" fmla="*/ 1581769 w 1936576"/>
              <a:gd name="connsiteY143" fmla="*/ 2750652 h 3769522"/>
              <a:gd name="connsiteX144" fmla="*/ 1610344 w 1936576"/>
              <a:gd name="connsiteY144" fmla="*/ 2803040 h 3769522"/>
              <a:gd name="connsiteX145" fmla="*/ 1593675 w 1936576"/>
              <a:gd name="connsiteY145" fmla="*/ 2855426 h 3769522"/>
              <a:gd name="connsiteX146" fmla="*/ 1636538 w 1936576"/>
              <a:gd name="connsiteY146" fmla="*/ 2872095 h 3769522"/>
              <a:gd name="connsiteX147" fmla="*/ 1650826 w 1936576"/>
              <a:gd name="connsiteY147" fmla="*/ 2922101 h 3769522"/>
              <a:gd name="connsiteX148" fmla="*/ 1631776 w 1936576"/>
              <a:gd name="connsiteY148" fmla="*/ 2945912 h 3769522"/>
              <a:gd name="connsiteX149" fmla="*/ 1672257 w 1936576"/>
              <a:gd name="connsiteY149" fmla="*/ 2962581 h 3769522"/>
              <a:gd name="connsiteX150" fmla="*/ 1693688 w 1936576"/>
              <a:gd name="connsiteY150" fmla="*/ 3017349 h 3769522"/>
              <a:gd name="connsiteX151" fmla="*/ 1650825 w 1936576"/>
              <a:gd name="connsiteY151" fmla="*/ 3010206 h 3769522"/>
              <a:gd name="connsiteX152" fmla="*/ 1512714 w 1936576"/>
              <a:gd name="connsiteY152" fmla="*/ 3057829 h 3769522"/>
              <a:gd name="connsiteX153" fmla="*/ 1376982 w 1936576"/>
              <a:gd name="connsiteY153" fmla="*/ 3060210 h 3769522"/>
              <a:gd name="connsiteX154" fmla="*/ 1384126 w 1936576"/>
              <a:gd name="connsiteY154" fmla="*/ 3095929 h 3769522"/>
              <a:gd name="connsiteX155" fmla="*/ 1322213 w 1936576"/>
              <a:gd name="connsiteY155" fmla="*/ 3103072 h 3769522"/>
              <a:gd name="connsiteX156" fmla="*/ 1343644 w 1936576"/>
              <a:gd name="connsiteY156" fmla="*/ 3222133 h 3769522"/>
              <a:gd name="connsiteX157" fmla="*/ 1310307 w 1936576"/>
              <a:gd name="connsiteY157" fmla="*/ 3286427 h 3769522"/>
              <a:gd name="connsiteX158" fmla="*/ 1336501 w 1936576"/>
              <a:gd name="connsiteY158" fmla="*/ 3376914 h 3769522"/>
              <a:gd name="connsiteX159" fmla="*/ 1319832 w 1936576"/>
              <a:gd name="connsiteY159" fmla="*/ 3412631 h 3769522"/>
              <a:gd name="connsiteX160" fmla="*/ 1355551 w 1936576"/>
              <a:gd name="connsiteY160" fmla="*/ 3498356 h 3769522"/>
              <a:gd name="connsiteX161" fmla="*/ 1343643 w 1936576"/>
              <a:gd name="connsiteY161" fmla="*/ 3581698 h 3769522"/>
              <a:gd name="connsiteX162" fmla="*/ 1296018 w 1936576"/>
              <a:gd name="connsiteY162" fmla="*/ 3655519 h 3769522"/>
              <a:gd name="connsiteX163" fmla="*/ 1148381 w 1936576"/>
              <a:gd name="connsiteY163" fmla="*/ 3655517 h 3769522"/>
              <a:gd name="connsiteX164" fmla="*/ 1035844 w 1936576"/>
              <a:gd name="connsiteY164" fmla="*/ 3724275 h 3769522"/>
              <a:gd name="connsiteX165" fmla="*/ 903113 w 1936576"/>
              <a:gd name="connsiteY165" fmla="*/ 3762673 h 3769522"/>
              <a:gd name="connsiteX166" fmla="*/ 772144 w 1936576"/>
              <a:gd name="connsiteY166" fmla="*/ 3755529 h 3769522"/>
              <a:gd name="connsiteX167" fmla="*/ 659606 w 1936576"/>
              <a:gd name="connsiteY167" fmla="*/ 3712368 h 3769522"/>
              <a:gd name="connsiteX168" fmla="*/ 543545 w 1936576"/>
              <a:gd name="connsiteY168" fmla="*/ 3610273 h 3769522"/>
              <a:gd name="connsiteX169" fmla="*/ 505444 w 1936576"/>
              <a:gd name="connsiteY169" fmla="*/ 3522166 h 3769522"/>
              <a:gd name="connsiteX170" fmla="*/ 450675 w 1936576"/>
              <a:gd name="connsiteY170" fmla="*/ 3467398 h 3769522"/>
              <a:gd name="connsiteX171" fmla="*/ 453057 w 1936576"/>
              <a:gd name="connsiteY171" fmla="*/ 3436441 h 3769522"/>
              <a:gd name="connsiteX172" fmla="*/ 319707 w 1936576"/>
              <a:gd name="connsiteY172" fmla="*/ 3376909 h 3769522"/>
              <a:gd name="connsiteX173" fmla="*/ 298277 w 1936576"/>
              <a:gd name="connsiteY173" fmla="*/ 3288803 h 3769522"/>
              <a:gd name="connsiteX174" fmla="*/ 214933 w 1936576"/>
              <a:gd name="connsiteY174" fmla="*/ 3143548 h 3769522"/>
              <a:gd name="connsiteX175" fmla="*/ 229221 w 1936576"/>
              <a:gd name="connsiteY175" fmla="*/ 3017341 h 3769522"/>
              <a:gd name="connsiteX176" fmla="*/ 176833 w 1936576"/>
              <a:gd name="connsiteY176" fmla="*/ 2933997 h 3769522"/>
              <a:gd name="connsiteX177" fmla="*/ 79202 w 1936576"/>
              <a:gd name="connsiteY177" fmla="*/ 2914948 h 3769522"/>
              <a:gd name="connsiteX178" fmla="*/ 620 w 1936576"/>
              <a:gd name="connsiteY178" fmla="*/ 2869704 h 3769522"/>
              <a:gd name="connsiteX179" fmla="*/ 103014 w 1936576"/>
              <a:gd name="connsiteY179" fmla="*/ 2788741 h 3769522"/>
              <a:gd name="connsiteX180" fmla="*/ 191120 w 1936576"/>
              <a:gd name="connsiteY180" fmla="*/ 2762548 h 3769522"/>
              <a:gd name="connsiteX181" fmla="*/ 298277 w 1936576"/>
              <a:gd name="connsiteY181" fmla="*/ 2648248 h 3769522"/>
              <a:gd name="connsiteX182" fmla="*/ 260176 w 1936576"/>
              <a:gd name="connsiteY182" fmla="*/ 2498229 h 3769522"/>
              <a:gd name="connsiteX183" fmla="*/ 336377 w 1936576"/>
              <a:gd name="connsiteY183" fmla="*/ 2441079 h 3769522"/>
              <a:gd name="connsiteX184" fmla="*/ 400670 w 1936576"/>
              <a:gd name="connsiteY184" fmla="*/ 2293442 h 3769522"/>
              <a:gd name="connsiteX185" fmla="*/ 417339 w 1936576"/>
              <a:gd name="connsiteY185" fmla="*/ 2179142 h 3769522"/>
              <a:gd name="connsiteX186" fmla="*/ 393526 w 1936576"/>
              <a:gd name="connsiteY186" fmla="*/ 2014835 h 3769522"/>
              <a:gd name="connsiteX187" fmla="*/ 391145 w 1936576"/>
              <a:gd name="connsiteY187" fmla="*/ 1881485 h 3769522"/>
              <a:gd name="connsiteX188" fmla="*/ 493538 w 1936576"/>
              <a:gd name="connsiteY188" fmla="*/ 1712417 h 3769522"/>
              <a:gd name="connsiteX189" fmla="*/ 381621 w 1936576"/>
              <a:gd name="connsiteY18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74501 w 1936576"/>
              <a:gd name="connsiteY7" fmla="*/ 1305236 h 3769522"/>
              <a:gd name="connsiteX8" fmla="*/ 584026 w 1936576"/>
              <a:gd name="connsiteY8" fmla="*/ 1252848 h 3769522"/>
              <a:gd name="connsiteX9" fmla="*/ 574501 w 1936576"/>
              <a:gd name="connsiteY9" fmla="*/ 1176648 h 3769522"/>
              <a:gd name="connsiteX10" fmla="*/ 564976 w 1936576"/>
              <a:gd name="connsiteY10" fmla="*/ 1148073 h 3769522"/>
              <a:gd name="connsiteX11" fmla="*/ 560213 w 1936576"/>
              <a:gd name="connsiteY11" fmla="*/ 1114736 h 3769522"/>
              <a:gd name="connsiteX12" fmla="*/ 550688 w 1936576"/>
              <a:gd name="connsiteY12" fmla="*/ 1095686 h 3769522"/>
              <a:gd name="connsiteX13" fmla="*/ 545926 w 1936576"/>
              <a:gd name="connsiteY13" fmla="*/ 1081398 h 3769522"/>
              <a:gd name="connsiteX14" fmla="*/ 550688 w 1936576"/>
              <a:gd name="connsiteY14" fmla="*/ 986148 h 3769522"/>
              <a:gd name="connsiteX15" fmla="*/ 555451 w 1936576"/>
              <a:gd name="connsiteY15" fmla="*/ 971861 h 3769522"/>
              <a:gd name="connsiteX16" fmla="*/ 564976 w 1936576"/>
              <a:gd name="connsiteY16" fmla="*/ 957573 h 3769522"/>
              <a:gd name="connsiteX17" fmla="*/ 579263 w 1936576"/>
              <a:gd name="connsiteY17" fmla="*/ 943286 h 3769522"/>
              <a:gd name="connsiteX18" fmla="*/ 593551 w 1936576"/>
              <a:gd name="connsiteY18" fmla="*/ 900423 h 3769522"/>
              <a:gd name="connsiteX19" fmla="*/ 598313 w 1936576"/>
              <a:gd name="connsiteY19" fmla="*/ 886136 h 3769522"/>
              <a:gd name="connsiteX20" fmla="*/ 607838 w 1936576"/>
              <a:gd name="connsiteY20" fmla="*/ 867086 h 3769522"/>
              <a:gd name="connsiteX21" fmla="*/ 622126 w 1936576"/>
              <a:gd name="connsiteY21" fmla="*/ 814698 h 3769522"/>
              <a:gd name="connsiteX22" fmla="*/ 631651 w 1936576"/>
              <a:gd name="connsiteY22" fmla="*/ 781361 h 3769522"/>
              <a:gd name="connsiteX23" fmla="*/ 641176 w 1936576"/>
              <a:gd name="connsiteY23" fmla="*/ 767073 h 3769522"/>
              <a:gd name="connsiteX24" fmla="*/ 660226 w 1936576"/>
              <a:gd name="connsiteY24" fmla="*/ 733736 h 3769522"/>
              <a:gd name="connsiteX25" fmla="*/ 698326 w 1936576"/>
              <a:gd name="connsiteY25" fmla="*/ 714686 h 3769522"/>
              <a:gd name="connsiteX26" fmla="*/ 717376 w 1936576"/>
              <a:gd name="connsiteY26" fmla="*/ 705161 h 3769522"/>
              <a:gd name="connsiteX27" fmla="*/ 731663 w 1936576"/>
              <a:gd name="connsiteY27" fmla="*/ 690873 h 3769522"/>
              <a:gd name="connsiteX28" fmla="*/ 745951 w 1936576"/>
              <a:gd name="connsiteY28" fmla="*/ 681348 h 3769522"/>
              <a:gd name="connsiteX29" fmla="*/ 750713 w 1936576"/>
              <a:gd name="connsiteY29" fmla="*/ 667061 h 3769522"/>
              <a:gd name="connsiteX30" fmla="*/ 765001 w 1936576"/>
              <a:gd name="connsiteY30" fmla="*/ 652773 h 3769522"/>
              <a:gd name="connsiteX31" fmla="*/ 774526 w 1936576"/>
              <a:gd name="connsiteY31" fmla="*/ 638486 h 3769522"/>
              <a:gd name="connsiteX32" fmla="*/ 819770 w 1936576"/>
              <a:gd name="connsiteY32" fmla="*/ 619436 h 3769522"/>
              <a:gd name="connsiteX33" fmla="*/ 850725 w 1936576"/>
              <a:gd name="connsiteY33" fmla="*/ 581336 h 3769522"/>
              <a:gd name="connsiteX34" fmla="*/ 869776 w 1936576"/>
              <a:gd name="connsiteY34" fmla="*/ 543236 h 3769522"/>
              <a:gd name="connsiteX35" fmla="*/ 898351 w 1936576"/>
              <a:gd name="connsiteY35" fmla="*/ 509898 h 3769522"/>
              <a:gd name="connsiteX36" fmla="*/ 931688 w 1936576"/>
              <a:gd name="connsiteY36" fmla="*/ 471798 h 3769522"/>
              <a:gd name="connsiteX37" fmla="*/ 974551 w 1936576"/>
              <a:gd name="connsiteY37" fmla="*/ 428936 h 3769522"/>
              <a:gd name="connsiteX38" fmla="*/ 1007888 w 1936576"/>
              <a:gd name="connsiteY38" fmla="*/ 395598 h 3769522"/>
              <a:gd name="connsiteX39" fmla="*/ 1026938 w 1936576"/>
              <a:gd name="connsiteY39" fmla="*/ 333686 h 3769522"/>
              <a:gd name="connsiteX40" fmla="*/ 1045988 w 1936576"/>
              <a:gd name="connsiteY40" fmla="*/ 305111 h 3769522"/>
              <a:gd name="connsiteX41" fmla="*/ 1069801 w 1936576"/>
              <a:gd name="connsiteY41" fmla="*/ 271773 h 3769522"/>
              <a:gd name="connsiteX42" fmla="*/ 1093613 w 1936576"/>
              <a:gd name="connsiteY42" fmla="*/ 243198 h 3769522"/>
              <a:gd name="connsiteX43" fmla="*/ 1107901 w 1936576"/>
              <a:gd name="connsiteY43" fmla="*/ 209861 h 3769522"/>
              <a:gd name="connsiteX44" fmla="*/ 1117426 w 1936576"/>
              <a:gd name="connsiteY44" fmla="*/ 181286 h 3769522"/>
              <a:gd name="connsiteX45" fmla="*/ 1131713 w 1936576"/>
              <a:gd name="connsiteY45" fmla="*/ 157473 h 3769522"/>
              <a:gd name="connsiteX46" fmla="*/ 1160288 w 1936576"/>
              <a:gd name="connsiteY46" fmla="*/ 133661 h 3769522"/>
              <a:gd name="connsiteX47" fmla="*/ 1165051 w 1936576"/>
              <a:gd name="connsiteY47" fmla="*/ 119373 h 3769522"/>
              <a:gd name="connsiteX48" fmla="*/ 1150763 w 1936576"/>
              <a:gd name="connsiteY48" fmla="*/ 90798 h 3769522"/>
              <a:gd name="connsiteX49" fmla="*/ 1146001 w 1936576"/>
              <a:gd name="connsiteY49" fmla="*/ 76511 h 3769522"/>
              <a:gd name="connsiteX50" fmla="*/ 1174576 w 1936576"/>
              <a:gd name="connsiteY50" fmla="*/ 90798 h 3769522"/>
              <a:gd name="connsiteX51" fmla="*/ 1184101 w 1936576"/>
              <a:gd name="connsiteY51" fmla="*/ 105086 h 3769522"/>
              <a:gd name="connsiteX52" fmla="*/ 1174576 w 1936576"/>
              <a:gd name="connsiteY52" fmla="*/ 71748 h 3769522"/>
              <a:gd name="connsiteX53" fmla="*/ 1165051 w 1936576"/>
              <a:gd name="connsiteY53" fmla="*/ 57461 h 3769522"/>
              <a:gd name="connsiteX54" fmla="*/ 1160288 w 1936576"/>
              <a:gd name="connsiteY54" fmla="*/ 43173 h 3769522"/>
              <a:gd name="connsiteX55" fmla="*/ 1150763 w 1936576"/>
              <a:gd name="connsiteY55" fmla="*/ 28886 h 3769522"/>
              <a:gd name="connsiteX56" fmla="*/ 1169813 w 1936576"/>
              <a:gd name="connsiteY56" fmla="*/ 38411 h 3769522"/>
              <a:gd name="connsiteX57" fmla="*/ 1184101 w 1936576"/>
              <a:gd name="connsiteY57" fmla="*/ 43173 h 3769522"/>
              <a:gd name="connsiteX58" fmla="*/ 1198388 w 1936576"/>
              <a:gd name="connsiteY58" fmla="*/ 43173 h 3769522"/>
              <a:gd name="connsiteX59" fmla="*/ 1184101 w 1936576"/>
              <a:gd name="connsiteY59" fmla="*/ 14598 h 3769522"/>
              <a:gd name="connsiteX60" fmla="*/ 1179338 w 1936576"/>
              <a:gd name="connsiteY60" fmla="*/ 311 h 3769522"/>
              <a:gd name="connsiteX61" fmla="*/ 1222201 w 1936576"/>
              <a:gd name="connsiteY61" fmla="*/ 19361 h 3769522"/>
              <a:gd name="connsiteX62" fmla="*/ 1231726 w 1936576"/>
              <a:gd name="connsiteY62" fmla="*/ 33648 h 3769522"/>
              <a:gd name="connsiteX63" fmla="*/ 1274588 w 1936576"/>
              <a:gd name="connsiteY63" fmla="*/ 62223 h 3769522"/>
              <a:gd name="connsiteX64" fmla="*/ 1293638 w 1936576"/>
              <a:gd name="connsiteY64" fmla="*/ 71748 h 3769522"/>
              <a:gd name="connsiteX65" fmla="*/ 1307926 w 1936576"/>
              <a:gd name="connsiteY65" fmla="*/ 86036 h 3769522"/>
              <a:gd name="connsiteX66" fmla="*/ 1322213 w 1936576"/>
              <a:gd name="connsiteY66" fmla="*/ 90798 h 3769522"/>
              <a:gd name="connsiteX67" fmla="*/ 1365076 w 1936576"/>
              <a:gd name="connsiteY67" fmla="*/ 105086 h 3769522"/>
              <a:gd name="connsiteX68" fmla="*/ 1384126 w 1936576"/>
              <a:gd name="connsiteY68" fmla="*/ 114611 h 3769522"/>
              <a:gd name="connsiteX69" fmla="*/ 1403176 w 1936576"/>
              <a:gd name="connsiteY69" fmla="*/ 143186 h 3769522"/>
              <a:gd name="connsiteX70" fmla="*/ 1446038 w 1936576"/>
              <a:gd name="connsiteY70" fmla="*/ 176523 h 3769522"/>
              <a:gd name="connsiteX71" fmla="*/ 1465088 w 1936576"/>
              <a:gd name="connsiteY71" fmla="*/ 205098 h 3769522"/>
              <a:gd name="connsiteX72" fmla="*/ 1507951 w 1936576"/>
              <a:gd name="connsiteY72" fmla="*/ 252723 h 3769522"/>
              <a:gd name="connsiteX73" fmla="*/ 1527001 w 1936576"/>
              <a:gd name="connsiteY73" fmla="*/ 281298 h 3769522"/>
              <a:gd name="connsiteX74" fmla="*/ 1531763 w 1936576"/>
              <a:gd name="connsiteY74" fmla="*/ 300348 h 3769522"/>
              <a:gd name="connsiteX75" fmla="*/ 1555576 w 1936576"/>
              <a:gd name="connsiteY75" fmla="*/ 343211 h 3769522"/>
              <a:gd name="connsiteX76" fmla="*/ 1584151 w 1936576"/>
              <a:gd name="connsiteY76" fmla="*/ 362261 h 3769522"/>
              <a:gd name="connsiteX77" fmla="*/ 1622251 w 1936576"/>
              <a:gd name="connsiteY77" fmla="*/ 371786 h 3769522"/>
              <a:gd name="connsiteX78" fmla="*/ 1631776 w 1936576"/>
              <a:gd name="connsiteY78" fmla="*/ 386073 h 3769522"/>
              <a:gd name="connsiteX79" fmla="*/ 1655588 w 1936576"/>
              <a:gd name="connsiteY79" fmla="*/ 414648 h 3769522"/>
              <a:gd name="connsiteX80" fmla="*/ 1665113 w 1936576"/>
              <a:gd name="connsiteY80" fmla="*/ 443223 h 3769522"/>
              <a:gd name="connsiteX81" fmla="*/ 1669876 w 1936576"/>
              <a:gd name="connsiteY81" fmla="*/ 457511 h 3769522"/>
              <a:gd name="connsiteX82" fmla="*/ 1679401 w 1936576"/>
              <a:gd name="connsiteY82" fmla="*/ 476561 h 3769522"/>
              <a:gd name="connsiteX83" fmla="*/ 1707976 w 1936576"/>
              <a:gd name="connsiteY83" fmla="*/ 519423 h 3769522"/>
              <a:gd name="connsiteX84" fmla="*/ 1717501 w 1936576"/>
              <a:gd name="connsiteY84" fmla="*/ 533711 h 3769522"/>
              <a:gd name="connsiteX85" fmla="*/ 1722263 w 1936576"/>
              <a:gd name="connsiteY85" fmla="*/ 547998 h 3769522"/>
              <a:gd name="connsiteX86" fmla="*/ 1736551 w 1936576"/>
              <a:gd name="connsiteY86" fmla="*/ 557523 h 3769522"/>
              <a:gd name="connsiteX87" fmla="*/ 1788938 w 1936576"/>
              <a:gd name="connsiteY87" fmla="*/ 581336 h 3769522"/>
              <a:gd name="connsiteX88" fmla="*/ 1807988 w 1936576"/>
              <a:gd name="connsiteY88" fmla="*/ 590861 h 3769522"/>
              <a:gd name="connsiteX89" fmla="*/ 1836563 w 1936576"/>
              <a:gd name="connsiteY89" fmla="*/ 600386 h 3769522"/>
              <a:gd name="connsiteX90" fmla="*/ 1879426 w 1936576"/>
              <a:gd name="connsiteY90" fmla="*/ 595623 h 3769522"/>
              <a:gd name="connsiteX91" fmla="*/ 1893713 w 1936576"/>
              <a:gd name="connsiteY91" fmla="*/ 590861 h 3769522"/>
              <a:gd name="connsiteX92" fmla="*/ 1903238 w 1936576"/>
              <a:gd name="connsiteY92" fmla="*/ 576573 h 3769522"/>
              <a:gd name="connsiteX93" fmla="*/ 1922288 w 1936576"/>
              <a:gd name="connsiteY93" fmla="*/ 571811 h 3769522"/>
              <a:gd name="connsiteX94" fmla="*/ 1936576 w 1936576"/>
              <a:gd name="connsiteY94" fmla="*/ 567048 h 3769522"/>
              <a:gd name="connsiteX95" fmla="*/ 1927051 w 1936576"/>
              <a:gd name="connsiteY95" fmla="*/ 705161 h 3769522"/>
              <a:gd name="connsiteX96" fmla="*/ 1922288 w 1936576"/>
              <a:gd name="connsiteY96" fmla="*/ 719448 h 3769522"/>
              <a:gd name="connsiteX97" fmla="*/ 1903238 w 1936576"/>
              <a:gd name="connsiteY97" fmla="*/ 748023 h 3769522"/>
              <a:gd name="connsiteX98" fmla="*/ 1884188 w 1936576"/>
              <a:gd name="connsiteY98" fmla="*/ 786123 h 3769522"/>
              <a:gd name="connsiteX99" fmla="*/ 1874663 w 1936576"/>
              <a:gd name="connsiteY99" fmla="*/ 824223 h 3769522"/>
              <a:gd name="connsiteX100" fmla="*/ 1879425 w 1936576"/>
              <a:gd name="connsiteY100" fmla="*/ 909948 h 3769522"/>
              <a:gd name="connsiteX101" fmla="*/ 1862757 w 1936576"/>
              <a:gd name="connsiteY101" fmla="*/ 1017104 h 3769522"/>
              <a:gd name="connsiteX102" fmla="*/ 1862757 w 1936576"/>
              <a:gd name="connsiteY102" fmla="*/ 1100448 h 3769522"/>
              <a:gd name="connsiteX103" fmla="*/ 1836564 w 1936576"/>
              <a:gd name="connsiteY103" fmla="*/ 1129023 h 3769522"/>
              <a:gd name="connsiteX104" fmla="*/ 1817513 w 1936576"/>
              <a:gd name="connsiteY104" fmla="*/ 1148073 h 3769522"/>
              <a:gd name="connsiteX105" fmla="*/ 1812751 w 1936576"/>
              <a:gd name="connsiteY105" fmla="*/ 1162361 h 3769522"/>
              <a:gd name="connsiteX106" fmla="*/ 1755601 w 1936576"/>
              <a:gd name="connsiteY106" fmla="*/ 1148073 h 3769522"/>
              <a:gd name="connsiteX107" fmla="*/ 1731788 w 1936576"/>
              <a:gd name="connsiteY107" fmla="*/ 1143311 h 3769522"/>
              <a:gd name="connsiteX108" fmla="*/ 1703213 w 1936576"/>
              <a:gd name="connsiteY108" fmla="*/ 1133786 h 3769522"/>
              <a:gd name="connsiteX109" fmla="*/ 1641301 w 1936576"/>
              <a:gd name="connsiteY109" fmla="*/ 1138548 h 3769522"/>
              <a:gd name="connsiteX110" fmla="*/ 1631776 w 1936576"/>
              <a:gd name="connsiteY110" fmla="*/ 1167123 h 3769522"/>
              <a:gd name="connsiteX111" fmla="*/ 1622251 w 1936576"/>
              <a:gd name="connsiteY111" fmla="*/ 1186173 h 3769522"/>
              <a:gd name="connsiteX112" fmla="*/ 1612726 w 1936576"/>
              <a:gd name="connsiteY112" fmla="*/ 1214748 h 3769522"/>
              <a:gd name="connsiteX113" fmla="*/ 1607963 w 1936576"/>
              <a:gd name="connsiteY113" fmla="*/ 1281423 h 3769522"/>
              <a:gd name="connsiteX114" fmla="*/ 1593676 w 1936576"/>
              <a:gd name="connsiteY114" fmla="*/ 1300473 h 3769522"/>
              <a:gd name="connsiteX115" fmla="*/ 1607963 w 1936576"/>
              <a:gd name="connsiteY115" fmla="*/ 1333811 h 3769522"/>
              <a:gd name="connsiteX116" fmla="*/ 1617488 w 1936576"/>
              <a:gd name="connsiteY116" fmla="*/ 1348098 h 3769522"/>
              <a:gd name="connsiteX117" fmla="*/ 1627013 w 1936576"/>
              <a:gd name="connsiteY117" fmla="*/ 1381436 h 3769522"/>
              <a:gd name="connsiteX118" fmla="*/ 1636538 w 1936576"/>
              <a:gd name="connsiteY118" fmla="*/ 1400486 h 3769522"/>
              <a:gd name="connsiteX119" fmla="*/ 1677020 w 1936576"/>
              <a:gd name="connsiteY119" fmla="*/ 1445730 h 3769522"/>
              <a:gd name="connsiteX120" fmla="*/ 1686545 w 1936576"/>
              <a:gd name="connsiteY120" fmla="*/ 1495736 h 3769522"/>
              <a:gd name="connsiteX121" fmla="*/ 1660351 w 1936576"/>
              <a:gd name="connsiteY121" fmla="*/ 1571936 h 3769522"/>
              <a:gd name="connsiteX122" fmla="*/ 1643682 w 1936576"/>
              <a:gd name="connsiteY122" fmla="*/ 1621942 h 3769522"/>
              <a:gd name="connsiteX123" fmla="*/ 1646064 w 1936576"/>
              <a:gd name="connsiteY123" fmla="*/ 1690999 h 3769522"/>
              <a:gd name="connsiteX124" fmla="*/ 1603201 w 1936576"/>
              <a:gd name="connsiteY124" fmla="*/ 1748148 h 3769522"/>
              <a:gd name="connsiteX125" fmla="*/ 1607963 w 1936576"/>
              <a:gd name="connsiteY125" fmla="*/ 1833873 h 3769522"/>
              <a:gd name="connsiteX126" fmla="*/ 1617488 w 1936576"/>
              <a:gd name="connsiteY126" fmla="*/ 1867211 h 3769522"/>
              <a:gd name="connsiteX127" fmla="*/ 1622251 w 1936576"/>
              <a:gd name="connsiteY127" fmla="*/ 1886261 h 3769522"/>
              <a:gd name="connsiteX128" fmla="*/ 1636538 w 1936576"/>
              <a:gd name="connsiteY128" fmla="*/ 1933886 h 3769522"/>
              <a:gd name="connsiteX129" fmla="*/ 1641301 w 1936576"/>
              <a:gd name="connsiteY129" fmla="*/ 2124386 h 3769522"/>
              <a:gd name="connsiteX130" fmla="*/ 1650826 w 1936576"/>
              <a:gd name="connsiteY130" fmla="*/ 2186298 h 3769522"/>
              <a:gd name="connsiteX131" fmla="*/ 1660351 w 1936576"/>
              <a:gd name="connsiteY131" fmla="*/ 2200586 h 3769522"/>
              <a:gd name="connsiteX132" fmla="*/ 1665113 w 1936576"/>
              <a:gd name="connsiteY132" fmla="*/ 2214873 h 3769522"/>
              <a:gd name="connsiteX133" fmla="*/ 1674638 w 1936576"/>
              <a:gd name="connsiteY133" fmla="*/ 2233923 h 3769522"/>
              <a:gd name="connsiteX134" fmla="*/ 1688926 w 1936576"/>
              <a:gd name="connsiteY134" fmla="*/ 2276786 h 3769522"/>
              <a:gd name="connsiteX135" fmla="*/ 1681782 w 1936576"/>
              <a:gd name="connsiteY135" fmla="*/ 2364892 h 3769522"/>
              <a:gd name="connsiteX136" fmla="*/ 1619870 w 1936576"/>
              <a:gd name="connsiteY136" fmla="*/ 2422042 h 3769522"/>
              <a:gd name="connsiteX137" fmla="*/ 1538908 w 1936576"/>
              <a:gd name="connsiteY137" fmla="*/ 2464906 h 3769522"/>
              <a:gd name="connsiteX138" fmla="*/ 1488900 w 1936576"/>
              <a:gd name="connsiteY138" fmla="*/ 2555392 h 3769522"/>
              <a:gd name="connsiteX139" fmla="*/ 1479375 w 1936576"/>
              <a:gd name="connsiteY139" fmla="*/ 2610161 h 3769522"/>
              <a:gd name="connsiteX140" fmla="*/ 1460325 w 1936576"/>
              <a:gd name="connsiteY140" fmla="*/ 2662548 h 3769522"/>
              <a:gd name="connsiteX141" fmla="*/ 1488901 w 1936576"/>
              <a:gd name="connsiteY141" fmla="*/ 2743510 h 3769522"/>
              <a:gd name="connsiteX142" fmla="*/ 1581769 w 1936576"/>
              <a:gd name="connsiteY142" fmla="*/ 2750652 h 3769522"/>
              <a:gd name="connsiteX143" fmla="*/ 1610344 w 1936576"/>
              <a:gd name="connsiteY143" fmla="*/ 2803040 h 3769522"/>
              <a:gd name="connsiteX144" fmla="*/ 1593675 w 1936576"/>
              <a:gd name="connsiteY144" fmla="*/ 2855426 h 3769522"/>
              <a:gd name="connsiteX145" fmla="*/ 1636538 w 1936576"/>
              <a:gd name="connsiteY145" fmla="*/ 2872095 h 3769522"/>
              <a:gd name="connsiteX146" fmla="*/ 1650826 w 1936576"/>
              <a:gd name="connsiteY146" fmla="*/ 2922101 h 3769522"/>
              <a:gd name="connsiteX147" fmla="*/ 1631776 w 1936576"/>
              <a:gd name="connsiteY147" fmla="*/ 2945912 h 3769522"/>
              <a:gd name="connsiteX148" fmla="*/ 1672257 w 1936576"/>
              <a:gd name="connsiteY148" fmla="*/ 2962581 h 3769522"/>
              <a:gd name="connsiteX149" fmla="*/ 1693688 w 1936576"/>
              <a:gd name="connsiteY149" fmla="*/ 3017349 h 3769522"/>
              <a:gd name="connsiteX150" fmla="*/ 1650825 w 1936576"/>
              <a:gd name="connsiteY150" fmla="*/ 3010206 h 3769522"/>
              <a:gd name="connsiteX151" fmla="*/ 1512714 w 1936576"/>
              <a:gd name="connsiteY151" fmla="*/ 3057829 h 3769522"/>
              <a:gd name="connsiteX152" fmla="*/ 1376982 w 1936576"/>
              <a:gd name="connsiteY152" fmla="*/ 3060210 h 3769522"/>
              <a:gd name="connsiteX153" fmla="*/ 1384126 w 1936576"/>
              <a:gd name="connsiteY153" fmla="*/ 3095929 h 3769522"/>
              <a:gd name="connsiteX154" fmla="*/ 1322213 w 1936576"/>
              <a:gd name="connsiteY154" fmla="*/ 3103072 h 3769522"/>
              <a:gd name="connsiteX155" fmla="*/ 1343644 w 1936576"/>
              <a:gd name="connsiteY155" fmla="*/ 3222133 h 3769522"/>
              <a:gd name="connsiteX156" fmla="*/ 1310307 w 1936576"/>
              <a:gd name="connsiteY156" fmla="*/ 3286427 h 3769522"/>
              <a:gd name="connsiteX157" fmla="*/ 1336501 w 1936576"/>
              <a:gd name="connsiteY157" fmla="*/ 3376914 h 3769522"/>
              <a:gd name="connsiteX158" fmla="*/ 1319832 w 1936576"/>
              <a:gd name="connsiteY158" fmla="*/ 3412631 h 3769522"/>
              <a:gd name="connsiteX159" fmla="*/ 1355551 w 1936576"/>
              <a:gd name="connsiteY159" fmla="*/ 3498356 h 3769522"/>
              <a:gd name="connsiteX160" fmla="*/ 1343643 w 1936576"/>
              <a:gd name="connsiteY160" fmla="*/ 3581698 h 3769522"/>
              <a:gd name="connsiteX161" fmla="*/ 1296018 w 1936576"/>
              <a:gd name="connsiteY161" fmla="*/ 3655519 h 3769522"/>
              <a:gd name="connsiteX162" fmla="*/ 1148381 w 1936576"/>
              <a:gd name="connsiteY162" fmla="*/ 3655517 h 3769522"/>
              <a:gd name="connsiteX163" fmla="*/ 1035844 w 1936576"/>
              <a:gd name="connsiteY163" fmla="*/ 3724275 h 3769522"/>
              <a:gd name="connsiteX164" fmla="*/ 903113 w 1936576"/>
              <a:gd name="connsiteY164" fmla="*/ 3762673 h 3769522"/>
              <a:gd name="connsiteX165" fmla="*/ 772144 w 1936576"/>
              <a:gd name="connsiteY165" fmla="*/ 3755529 h 3769522"/>
              <a:gd name="connsiteX166" fmla="*/ 659606 w 1936576"/>
              <a:gd name="connsiteY166" fmla="*/ 3712368 h 3769522"/>
              <a:gd name="connsiteX167" fmla="*/ 543545 w 1936576"/>
              <a:gd name="connsiteY167" fmla="*/ 3610273 h 3769522"/>
              <a:gd name="connsiteX168" fmla="*/ 505444 w 1936576"/>
              <a:gd name="connsiteY168" fmla="*/ 3522166 h 3769522"/>
              <a:gd name="connsiteX169" fmla="*/ 450675 w 1936576"/>
              <a:gd name="connsiteY169" fmla="*/ 3467398 h 3769522"/>
              <a:gd name="connsiteX170" fmla="*/ 453057 w 1936576"/>
              <a:gd name="connsiteY170" fmla="*/ 3436441 h 3769522"/>
              <a:gd name="connsiteX171" fmla="*/ 319707 w 1936576"/>
              <a:gd name="connsiteY171" fmla="*/ 3376909 h 3769522"/>
              <a:gd name="connsiteX172" fmla="*/ 298277 w 1936576"/>
              <a:gd name="connsiteY172" fmla="*/ 3288803 h 3769522"/>
              <a:gd name="connsiteX173" fmla="*/ 214933 w 1936576"/>
              <a:gd name="connsiteY173" fmla="*/ 3143548 h 3769522"/>
              <a:gd name="connsiteX174" fmla="*/ 229221 w 1936576"/>
              <a:gd name="connsiteY174" fmla="*/ 3017341 h 3769522"/>
              <a:gd name="connsiteX175" fmla="*/ 176833 w 1936576"/>
              <a:gd name="connsiteY175" fmla="*/ 2933997 h 3769522"/>
              <a:gd name="connsiteX176" fmla="*/ 79202 w 1936576"/>
              <a:gd name="connsiteY176" fmla="*/ 2914948 h 3769522"/>
              <a:gd name="connsiteX177" fmla="*/ 620 w 1936576"/>
              <a:gd name="connsiteY177" fmla="*/ 2869704 h 3769522"/>
              <a:gd name="connsiteX178" fmla="*/ 103014 w 1936576"/>
              <a:gd name="connsiteY178" fmla="*/ 2788741 h 3769522"/>
              <a:gd name="connsiteX179" fmla="*/ 191120 w 1936576"/>
              <a:gd name="connsiteY179" fmla="*/ 2762548 h 3769522"/>
              <a:gd name="connsiteX180" fmla="*/ 298277 w 1936576"/>
              <a:gd name="connsiteY180" fmla="*/ 2648248 h 3769522"/>
              <a:gd name="connsiteX181" fmla="*/ 260176 w 1936576"/>
              <a:gd name="connsiteY181" fmla="*/ 2498229 h 3769522"/>
              <a:gd name="connsiteX182" fmla="*/ 336377 w 1936576"/>
              <a:gd name="connsiteY182" fmla="*/ 2441079 h 3769522"/>
              <a:gd name="connsiteX183" fmla="*/ 400670 w 1936576"/>
              <a:gd name="connsiteY183" fmla="*/ 2293442 h 3769522"/>
              <a:gd name="connsiteX184" fmla="*/ 417339 w 1936576"/>
              <a:gd name="connsiteY184" fmla="*/ 2179142 h 3769522"/>
              <a:gd name="connsiteX185" fmla="*/ 393526 w 1936576"/>
              <a:gd name="connsiteY185" fmla="*/ 2014835 h 3769522"/>
              <a:gd name="connsiteX186" fmla="*/ 391145 w 1936576"/>
              <a:gd name="connsiteY186" fmla="*/ 1881485 h 3769522"/>
              <a:gd name="connsiteX187" fmla="*/ 493538 w 1936576"/>
              <a:gd name="connsiteY187" fmla="*/ 1712417 h 3769522"/>
              <a:gd name="connsiteX188" fmla="*/ 381621 w 1936576"/>
              <a:gd name="connsiteY188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498301 w 1936576"/>
              <a:gd name="connsiteY5" fmla="*/ 1395723 h 3769522"/>
              <a:gd name="connsiteX6" fmla="*/ 503063 w 1936576"/>
              <a:gd name="connsiteY6" fmla="*/ 1371911 h 3769522"/>
              <a:gd name="connsiteX7" fmla="*/ 584026 w 1936576"/>
              <a:gd name="connsiteY7" fmla="*/ 1252848 h 3769522"/>
              <a:gd name="connsiteX8" fmla="*/ 574501 w 1936576"/>
              <a:gd name="connsiteY8" fmla="*/ 1176648 h 3769522"/>
              <a:gd name="connsiteX9" fmla="*/ 564976 w 1936576"/>
              <a:gd name="connsiteY9" fmla="*/ 1148073 h 3769522"/>
              <a:gd name="connsiteX10" fmla="*/ 560213 w 1936576"/>
              <a:gd name="connsiteY10" fmla="*/ 1114736 h 3769522"/>
              <a:gd name="connsiteX11" fmla="*/ 550688 w 1936576"/>
              <a:gd name="connsiteY11" fmla="*/ 1095686 h 3769522"/>
              <a:gd name="connsiteX12" fmla="*/ 545926 w 1936576"/>
              <a:gd name="connsiteY12" fmla="*/ 1081398 h 3769522"/>
              <a:gd name="connsiteX13" fmla="*/ 550688 w 1936576"/>
              <a:gd name="connsiteY13" fmla="*/ 986148 h 3769522"/>
              <a:gd name="connsiteX14" fmla="*/ 555451 w 1936576"/>
              <a:gd name="connsiteY14" fmla="*/ 971861 h 3769522"/>
              <a:gd name="connsiteX15" fmla="*/ 564976 w 1936576"/>
              <a:gd name="connsiteY15" fmla="*/ 957573 h 3769522"/>
              <a:gd name="connsiteX16" fmla="*/ 579263 w 1936576"/>
              <a:gd name="connsiteY16" fmla="*/ 943286 h 3769522"/>
              <a:gd name="connsiteX17" fmla="*/ 593551 w 1936576"/>
              <a:gd name="connsiteY17" fmla="*/ 900423 h 3769522"/>
              <a:gd name="connsiteX18" fmla="*/ 598313 w 1936576"/>
              <a:gd name="connsiteY18" fmla="*/ 886136 h 3769522"/>
              <a:gd name="connsiteX19" fmla="*/ 607838 w 1936576"/>
              <a:gd name="connsiteY19" fmla="*/ 867086 h 3769522"/>
              <a:gd name="connsiteX20" fmla="*/ 622126 w 1936576"/>
              <a:gd name="connsiteY20" fmla="*/ 814698 h 3769522"/>
              <a:gd name="connsiteX21" fmla="*/ 631651 w 1936576"/>
              <a:gd name="connsiteY21" fmla="*/ 781361 h 3769522"/>
              <a:gd name="connsiteX22" fmla="*/ 641176 w 1936576"/>
              <a:gd name="connsiteY22" fmla="*/ 767073 h 3769522"/>
              <a:gd name="connsiteX23" fmla="*/ 660226 w 1936576"/>
              <a:gd name="connsiteY23" fmla="*/ 733736 h 3769522"/>
              <a:gd name="connsiteX24" fmla="*/ 698326 w 1936576"/>
              <a:gd name="connsiteY24" fmla="*/ 714686 h 3769522"/>
              <a:gd name="connsiteX25" fmla="*/ 717376 w 1936576"/>
              <a:gd name="connsiteY25" fmla="*/ 705161 h 3769522"/>
              <a:gd name="connsiteX26" fmla="*/ 731663 w 1936576"/>
              <a:gd name="connsiteY26" fmla="*/ 690873 h 3769522"/>
              <a:gd name="connsiteX27" fmla="*/ 745951 w 1936576"/>
              <a:gd name="connsiteY27" fmla="*/ 681348 h 3769522"/>
              <a:gd name="connsiteX28" fmla="*/ 750713 w 1936576"/>
              <a:gd name="connsiteY28" fmla="*/ 667061 h 3769522"/>
              <a:gd name="connsiteX29" fmla="*/ 765001 w 1936576"/>
              <a:gd name="connsiteY29" fmla="*/ 652773 h 3769522"/>
              <a:gd name="connsiteX30" fmla="*/ 774526 w 1936576"/>
              <a:gd name="connsiteY30" fmla="*/ 638486 h 3769522"/>
              <a:gd name="connsiteX31" fmla="*/ 819770 w 1936576"/>
              <a:gd name="connsiteY31" fmla="*/ 619436 h 3769522"/>
              <a:gd name="connsiteX32" fmla="*/ 850725 w 1936576"/>
              <a:gd name="connsiteY32" fmla="*/ 581336 h 3769522"/>
              <a:gd name="connsiteX33" fmla="*/ 869776 w 1936576"/>
              <a:gd name="connsiteY33" fmla="*/ 543236 h 3769522"/>
              <a:gd name="connsiteX34" fmla="*/ 898351 w 1936576"/>
              <a:gd name="connsiteY34" fmla="*/ 509898 h 3769522"/>
              <a:gd name="connsiteX35" fmla="*/ 931688 w 1936576"/>
              <a:gd name="connsiteY35" fmla="*/ 471798 h 3769522"/>
              <a:gd name="connsiteX36" fmla="*/ 974551 w 1936576"/>
              <a:gd name="connsiteY36" fmla="*/ 428936 h 3769522"/>
              <a:gd name="connsiteX37" fmla="*/ 1007888 w 1936576"/>
              <a:gd name="connsiteY37" fmla="*/ 395598 h 3769522"/>
              <a:gd name="connsiteX38" fmla="*/ 1026938 w 1936576"/>
              <a:gd name="connsiteY38" fmla="*/ 333686 h 3769522"/>
              <a:gd name="connsiteX39" fmla="*/ 1045988 w 1936576"/>
              <a:gd name="connsiteY39" fmla="*/ 305111 h 3769522"/>
              <a:gd name="connsiteX40" fmla="*/ 1069801 w 1936576"/>
              <a:gd name="connsiteY40" fmla="*/ 271773 h 3769522"/>
              <a:gd name="connsiteX41" fmla="*/ 1093613 w 1936576"/>
              <a:gd name="connsiteY41" fmla="*/ 243198 h 3769522"/>
              <a:gd name="connsiteX42" fmla="*/ 1107901 w 1936576"/>
              <a:gd name="connsiteY42" fmla="*/ 209861 h 3769522"/>
              <a:gd name="connsiteX43" fmla="*/ 1117426 w 1936576"/>
              <a:gd name="connsiteY43" fmla="*/ 181286 h 3769522"/>
              <a:gd name="connsiteX44" fmla="*/ 1131713 w 1936576"/>
              <a:gd name="connsiteY44" fmla="*/ 157473 h 3769522"/>
              <a:gd name="connsiteX45" fmla="*/ 1160288 w 1936576"/>
              <a:gd name="connsiteY45" fmla="*/ 133661 h 3769522"/>
              <a:gd name="connsiteX46" fmla="*/ 1165051 w 1936576"/>
              <a:gd name="connsiteY46" fmla="*/ 119373 h 3769522"/>
              <a:gd name="connsiteX47" fmla="*/ 1150763 w 1936576"/>
              <a:gd name="connsiteY47" fmla="*/ 90798 h 3769522"/>
              <a:gd name="connsiteX48" fmla="*/ 1146001 w 1936576"/>
              <a:gd name="connsiteY48" fmla="*/ 76511 h 3769522"/>
              <a:gd name="connsiteX49" fmla="*/ 1174576 w 1936576"/>
              <a:gd name="connsiteY49" fmla="*/ 90798 h 3769522"/>
              <a:gd name="connsiteX50" fmla="*/ 1184101 w 1936576"/>
              <a:gd name="connsiteY50" fmla="*/ 105086 h 3769522"/>
              <a:gd name="connsiteX51" fmla="*/ 1174576 w 1936576"/>
              <a:gd name="connsiteY51" fmla="*/ 71748 h 3769522"/>
              <a:gd name="connsiteX52" fmla="*/ 1165051 w 1936576"/>
              <a:gd name="connsiteY52" fmla="*/ 57461 h 3769522"/>
              <a:gd name="connsiteX53" fmla="*/ 1160288 w 1936576"/>
              <a:gd name="connsiteY53" fmla="*/ 43173 h 3769522"/>
              <a:gd name="connsiteX54" fmla="*/ 1150763 w 1936576"/>
              <a:gd name="connsiteY54" fmla="*/ 28886 h 3769522"/>
              <a:gd name="connsiteX55" fmla="*/ 1169813 w 1936576"/>
              <a:gd name="connsiteY55" fmla="*/ 38411 h 3769522"/>
              <a:gd name="connsiteX56" fmla="*/ 1184101 w 1936576"/>
              <a:gd name="connsiteY56" fmla="*/ 43173 h 3769522"/>
              <a:gd name="connsiteX57" fmla="*/ 1198388 w 1936576"/>
              <a:gd name="connsiteY57" fmla="*/ 43173 h 3769522"/>
              <a:gd name="connsiteX58" fmla="*/ 1184101 w 1936576"/>
              <a:gd name="connsiteY58" fmla="*/ 14598 h 3769522"/>
              <a:gd name="connsiteX59" fmla="*/ 1179338 w 1936576"/>
              <a:gd name="connsiteY59" fmla="*/ 311 h 3769522"/>
              <a:gd name="connsiteX60" fmla="*/ 1222201 w 1936576"/>
              <a:gd name="connsiteY60" fmla="*/ 19361 h 3769522"/>
              <a:gd name="connsiteX61" fmla="*/ 1231726 w 1936576"/>
              <a:gd name="connsiteY61" fmla="*/ 33648 h 3769522"/>
              <a:gd name="connsiteX62" fmla="*/ 1274588 w 1936576"/>
              <a:gd name="connsiteY62" fmla="*/ 62223 h 3769522"/>
              <a:gd name="connsiteX63" fmla="*/ 1293638 w 1936576"/>
              <a:gd name="connsiteY63" fmla="*/ 71748 h 3769522"/>
              <a:gd name="connsiteX64" fmla="*/ 1307926 w 1936576"/>
              <a:gd name="connsiteY64" fmla="*/ 86036 h 3769522"/>
              <a:gd name="connsiteX65" fmla="*/ 1322213 w 1936576"/>
              <a:gd name="connsiteY65" fmla="*/ 90798 h 3769522"/>
              <a:gd name="connsiteX66" fmla="*/ 1365076 w 1936576"/>
              <a:gd name="connsiteY66" fmla="*/ 105086 h 3769522"/>
              <a:gd name="connsiteX67" fmla="*/ 1384126 w 1936576"/>
              <a:gd name="connsiteY67" fmla="*/ 114611 h 3769522"/>
              <a:gd name="connsiteX68" fmla="*/ 1403176 w 1936576"/>
              <a:gd name="connsiteY68" fmla="*/ 143186 h 3769522"/>
              <a:gd name="connsiteX69" fmla="*/ 1446038 w 1936576"/>
              <a:gd name="connsiteY69" fmla="*/ 176523 h 3769522"/>
              <a:gd name="connsiteX70" fmla="*/ 1465088 w 1936576"/>
              <a:gd name="connsiteY70" fmla="*/ 205098 h 3769522"/>
              <a:gd name="connsiteX71" fmla="*/ 1507951 w 1936576"/>
              <a:gd name="connsiteY71" fmla="*/ 252723 h 3769522"/>
              <a:gd name="connsiteX72" fmla="*/ 1527001 w 1936576"/>
              <a:gd name="connsiteY72" fmla="*/ 281298 h 3769522"/>
              <a:gd name="connsiteX73" fmla="*/ 1531763 w 1936576"/>
              <a:gd name="connsiteY73" fmla="*/ 300348 h 3769522"/>
              <a:gd name="connsiteX74" fmla="*/ 1555576 w 1936576"/>
              <a:gd name="connsiteY74" fmla="*/ 343211 h 3769522"/>
              <a:gd name="connsiteX75" fmla="*/ 1584151 w 1936576"/>
              <a:gd name="connsiteY75" fmla="*/ 362261 h 3769522"/>
              <a:gd name="connsiteX76" fmla="*/ 1622251 w 1936576"/>
              <a:gd name="connsiteY76" fmla="*/ 371786 h 3769522"/>
              <a:gd name="connsiteX77" fmla="*/ 1631776 w 1936576"/>
              <a:gd name="connsiteY77" fmla="*/ 386073 h 3769522"/>
              <a:gd name="connsiteX78" fmla="*/ 1655588 w 1936576"/>
              <a:gd name="connsiteY78" fmla="*/ 414648 h 3769522"/>
              <a:gd name="connsiteX79" fmla="*/ 1665113 w 1936576"/>
              <a:gd name="connsiteY79" fmla="*/ 443223 h 3769522"/>
              <a:gd name="connsiteX80" fmla="*/ 1669876 w 1936576"/>
              <a:gd name="connsiteY80" fmla="*/ 457511 h 3769522"/>
              <a:gd name="connsiteX81" fmla="*/ 1679401 w 1936576"/>
              <a:gd name="connsiteY81" fmla="*/ 476561 h 3769522"/>
              <a:gd name="connsiteX82" fmla="*/ 1707976 w 1936576"/>
              <a:gd name="connsiteY82" fmla="*/ 519423 h 3769522"/>
              <a:gd name="connsiteX83" fmla="*/ 1717501 w 1936576"/>
              <a:gd name="connsiteY83" fmla="*/ 533711 h 3769522"/>
              <a:gd name="connsiteX84" fmla="*/ 1722263 w 1936576"/>
              <a:gd name="connsiteY84" fmla="*/ 547998 h 3769522"/>
              <a:gd name="connsiteX85" fmla="*/ 1736551 w 1936576"/>
              <a:gd name="connsiteY85" fmla="*/ 557523 h 3769522"/>
              <a:gd name="connsiteX86" fmla="*/ 1788938 w 1936576"/>
              <a:gd name="connsiteY86" fmla="*/ 581336 h 3769522"/>
              <a:gd name="connsiteX87" fmla="*/ 1807988 w 1936576"/>
              <a:gd name="connsiteY87" fmla="*/ 590861 h 3769522"/>
              <a:gd name="connsiteX88" fmla="*/ 1836563 w 1936576"/>
              <a:gd name="connsiteY88" fmla="*/ 600386 h 3769522"/>
              <a:gd name="connsiteX89" fmla="*/ 1879426 w 1936576"/>
              <a:gd name="connsiteY89" fmla="*/ 595623 h 3769522"/>
              <a:gd name="connsiteX90" fmla="*/ 1893713 w 1936576"/>
              <a:gd name="connsiteY90" fmla="*/ 590861 h 3769522"/>
              <a:gd name="connsiteX91" fmla="*/ 1903238 w 1936576"/>
              <a:gd name="connsiteY91" fmla="*/ 576573 h 3769522"/>
              <a:gd name="connsiteX92" fmla="*/ 1922288 w 1936576"/>
              <a:gd name="connsiteY92" fmla="*/ 571811 h 3769522"/>
              <a:gd name="connsiteX93" fmla="*/ 1936576 w 1936576"/>
              <a:gd name="connsiteY93" fmla="*/ 567048 h 3769522"/>
              <a:gd name="connsiteX94" fmla="*/ 1927051 w 1936576"/>
              <a:gd name="connsiteY94" fmla="*/ 705161 h 3769522"/>
              <a:gd name="connsiteX95" fmla="*/ 1922288 w 1936576"/>
              <a:gd name="connsiteY95" fmla="*/ 719448 h 3769522"/>
              <a:gd name="connsiteX96" fmla="*/ 1903238 w 1936576"/>
              <a:gd name="connsiteY96" fmla="*/ 748023 h 3769522"/>
              <a:gd name="connsiteX97" fmla="*/ 1884188 w 1936576"/>
              <a:gd name="connsiteY97" fmla="*/ 786123 h 3769522"/>
              <a:gd name="connsiteX98" fmla="*/ 1874663 w 1936576"/>
              <a:gd name="connsiteY98" fmla="*/ 824223 h 3769522"/>
              <a:gd name="connsiteX99" fmla="*/ 1879425 w 1936576"/>
              <a:gd name="connsiteY99" fmla="*/ 909948 h 3769522"/>
              <a:gd name="connsiteX100" fmla="*/ 1862757 w 1936576"/>
              <a:gd name="connsiteY100" fmla="*/ 1017104 h 3769522"/>
              <a:gd name="connsiteX101" fmla="*/ 1862757 w 1936576"/>
              <a:gd name="connsiteY101" fmla="*/ 1100448 h 3769522"/>
              <a:gd name="connsiteX102" fmla="*/ 1836564 w 1936576"/>
              <a:gd name="connsiteY102" fmla="*/ 1129023 h 3769522"/>
              <a:gd name="connsiteX103" fmla="*/ 1817513 w 1936576"/>
              <a:gd name="connsiteY103" fmla="*/ 1148073 h 3769522"/>
              <a:gd name="connsiteX104" fmla="*/ 1812751 w 1936576"/>
              <a:gd name="connsiteY104" fmla="*/ 1162361 h 3769522"/>
              <a:gd name="connsiteX105" fmla="*/ 1755601 w 1936576"/>
              <a:gd name="connsiteY105" fmla="*/ 1148073 h 3769522"/>
              <a:gd name="connsiteX106" fmla="*/ 1731788 w 1936576"/>
              <a:gd name="connsiteY106" fmla="*/ 1143311 h 3769522"/>
              <a:gd name="connsiteX107" fmla="*/ 1703213 w 1936576"/>
              <a:gd name="connsiteY107" fmla="*/ 1133786 h 3769522"/>
              <a:gd name="connsiteX108" fmla="*/ 1641301 w 1936576"/>
              <a:gd name="connsiteY108" fmla="*/ 1138548 h 3769522"/>
              <a:gd name="connsiteX109" fmla="*/ 1631776 w 1936576"/>
              <a:gd name="connsiteY109" fmla="*/ 1167123 h 3769522"/>
              <a:gd name="connsiteX110" fmla="*/ 1622251 w 1936576"/>
              <a:gd name="connsiteY110" fmla="*/ 1186173 h 3769522"/>
              <a:gd name="connsiteX111" fmla="*/ 1612726 w 1936576"/>
              <a:gd name="connsiteY111" fmla="*/ 1214748 h 3769522"/>
              <a:gd name="connsiteX112" fmla="*/ 1607963 w 1936576"/>
              <a:gd name="connsiteY112" fmla="*/ 1281423 h 3769522"/>
              <a:gd name="connsiteX113" fmla="*/ 1593676 w 1936576"/>
              <a:gd name="connsiteY113" fmla="*/ 1300473 h 3769522"/>
              <a:gd name="connsiteX114" fmla="*/ 1607963 w 1936576"/>
              <a:gd name="connsiteY114" fmla="*/ 1333811 h 3769522"/>
              <a:gd name="connsiteX115" fmla="*/ 1617488 w 1936576"/>
              <a:gd name="connsiteY115" fmla="*/ 1348098 h 3769522"/>
              <a:gd name="connsiteX116" fmla="*/ 1627013 w 1936576"/>
              <a:gd name="connsiteY116" fmla="*/ 1381436 h 3769522"/>
              <a:gd name="connsiteX117" fmla="*/ 1636538 w 1936576"/>
              <a:gd name="connsiteY117" fmla="*/ 1400486 h 3769522"/>
              <a:gd name="connsiteX118" fmla="*/ 1677020 w 1936576"/>
              <a:gd name="connsiteY118" fmla="*/ 1445730 h 3769522"/>
              <a:gd name="connsiteX119" fmla="*/ 1686545 w 1936576"/>
              <a:gd name="connsiteY119" fmla="*/ 1495736 h 3769522"/>
              <a:gd name="connsiteX120" fmla="*/ 1660351 w 1936576"/>
              <a:gd name="connsiteY120" fmla="*/ 1571936 h 3769522"/>
              <a:gd name="connsiteX121" fmla="*/ 1643682 w 1936576"/>
              <a:gd name="connsiteY121" fmla="*/ 1621942 h 3769522"/>
              <a:gd name="connsiteX122" fmla="*/ 1646064 w 1936576"/>
              <a:gd name="connsiteY122" fmla="*/ 1690999 h 3769522"/>
              <a:gd name="connsiteX123" fmla="*/ 1603201 w 1936576"/>
              <a:gd name="connsiteY123" fmla="*/ 1748148 h 3769522"/>
              <a:gd name="connsiteX124" fmla="*/ 1607963 w 1936576"/>
              <a:gd name="connsiteY124" fmla="*/ 1833873 h 3769522"/>
              <a:gd name="connsiteX125" fmla="*/ 1617488 w 1936576"/>
              <a:gd name="connsiteY125" fmla="*/ 1867211 h 3769522"/>
              <a:gd name="connsiteX126" fmla="*/ 1622251 w 1936576"/>
              <a:gd name="connsiteY126" fmla="*/ 1886261 h 3769522"/>
              <a:gd name="connsiteX127" fmla="*/ 1636538 w 1936576"/>
              <a:gd name="connsiteY127" fmla="*/ 1933886 h 3769522"/>
              <a:gd name="connsiteX128" fmla="*/ 1641301 w 1936576"/>
              <a:gd name="connsiteY128" fmla="*/ 2124386 h 3769522"/>
              <a:gd name="connsiteX129" fmla="*/ 1650826 w 1936576"/>
              <a:gd name="connsiteY129" fmla="*/ 2186298 h 3769522"/>
              <a:gd name="connsiteX130" fmla="*/ 1660351 w 1936576"/>
              <a:gd name="connsiteY130" fmla="*/ 2200586 h 3769522"/>
              <a:gd name="connsiteX131" fmla="*/ 1665113 w 1936576"/>
              <a:gd name="connsiteY131" fmla="*/ 2214873 h 3769522"/>
              <a:gd name="connsiteX132" fmla="*/ 1674638 w 1936576"/>
              <a:gd name="connsiteY132" fmla="*/ 2233923 h 3769522"/>
              <a:gd name="connsiteX133" fmla="*/ 1688926 w 1936576"/>
              <a:gd name="connsiteY133" fmla="*/ 2276786 h 3769522"/>
              <a:gd name="connsiteX134" fmla="*/ 1681782 w 1936576"/>
              <a:gd name="connsiteY134" fmla="*/ 2364892 h 3769522"/>
              <a:gd name="connsiteX135" fmla="*/ 1619870 w 1936576"/>
              <a:gd name="connsiteY135" fmla="*/ 2422042 h 3769522"/>
              <a:gd name="connsiteX136" fmla="*/ 1538908 w 1936576"/>
              <a:gd name="connsiteY136" fmla="*/ 2464906 h 3769522"/>
              <a:gd name="connsiteX137" fmla="*/ 1488900 w 1936576"/>
              <a:gd name="connsiteY137" fmla="*/ 2555392 h 3769522"/>
              <a:gd name="connsiteX138" fmla="*/ 1479375 w 1936576"/>
              <a:gd name="connsiteY138" fmla="*/ 2610161 h 3769522"/>
              <a:gd name="connsiteX139" fmla="*/ 1460325 w 1936576"/>
              <a:gd name="connsiteY139" fmla="*/ 2662548 h 3769522"/>
              <a:gd name="connsiteX140" fmla="*/ 1488901 w 1936576"/>
              <a:gd name="connsiteY140" fmla="*/ 2743510 h 3769522"/>
              <a:gd name="connsiteX141" fmla="*/ 1581769 w 1936576"/>
              <a:gd name="connsiteY141" fmla="*/ 2750652 h 3769522"/>
              <a:gd name="connsiteX142" fmla="*/ 1610344 w 1936576"/>
              <a:gd name="connsiteY142" fmla="*/ 2803040 h 3769522"/>
              <a:gd name="connsiteX143" fmla="*/ 1593675 w 1936576"/>
              <a:gd name="connsiteY143" fmla="*/ 2855426 h 3769522"/>
              <a:gd name="connsiteX144" fmla="*/ 1636538 w 1936576"/>
              <a:gd name="connsiteY144" fmla="*/ 2872095 h 3769522"/>
              <a:gd name="connsiteX145" fmla="*/ 1650826 w 1936576"/>
              <a:gd name="connsiteY145" fmla="*/ 2922101 h 3769522"/>
              <a:gd name="connsiteX146" fmla="*/ 1631776 w 1936576"/>
              <a:gd name="connsiteY146" fmla="*/ 2945912 h 3769522"/>
              <a:gd name="connsiteX147" fmla="*/ 1672257 w 1936576"/>
              <a:gd name="connsiteY147" fmla="*/ 2962581 h 3769522"/>
              <a:gd name="connsiteX148" fmla="*/ 1693688 w 1936576"/>
              <a:gd name="connsiteY148" fmla="*/ 3017349 h 3769522"/>
              <a:gd name="connsiteX149" fmla="*/ 1650825 w 1936576"/>
              <a:gd name="connsiteY149" fmla="*/ 3010206 h 3769522"/>
              <a:gd name="connsiteX150" fmla="*/ 1512714 w 1936576"/>
              <a:gd name="connsiteY150" fmla="*/ 3057829 h 3769522"/>
              <a:gd name="connsiteX151" fmla="*/ 1376982 w 1936576"/>
              <a:gd name="connsiteY151" fmla="*/ 3060210 h 3769522"/>
              <a:gd name="connsiteX152" fmla="*/ 1384126 w 1936576"/>
              <a:gd name="connsiteY152" fmla="*/ 3095929 h 3769522"/>
              <a:gd name="connsiteX153" fmla="*/ 1322213 w 1936576"/>
              <a:gd name="connsiteY153" fmla="*/ 3103072 h 3769522"/>
              <a:gd name="connsiteX154" fmla="*/ 1343644 w 1936576"/>
              <a:gd name="connsiteY154" fmla="*/ 3222133 h 3769522"/>
              <a:gd name="connsiteX155" fmla="*/ 1310307 w 1936576"/>
              <a:gd name="connsiteY155" fmla="*/ 3286427 h 3769522"/>
              <a:gd name="connsiteX156" fmla="*/ 1336501 w 1936576"/>
              <a:gd name="connsiteY156" fmla="*/ 3376914 h 3769522"/>
              <a:gd name="connsiteX157" fmla="*/ 1319832 w 1936576"/>
              <a:gd name="connsiteY157" fmla="*/ 3412631 h 3769522"/>
              <a:gd name="connsiteX158" fmla="*/ 1355551 w 1936576"/>
              <a:gd name="connsiteY158" fmla="*/ 3498356 h 3769522"/>
              <a:gd name="connsiteX159" fmla="*/ 1343643 w 1936576"/>
              <a:gd name="connsiteY159" fmla="*/ 3581698 h 3769522"/>
              <a:gd name="connsiteX160" fmla="*/ 1296018 w 1936576"/>
              <a:gd name="connsiteY160" fmla="*/ 3655519 h 3769522"/>
              <a:gd name="connsiteX161" fmla="*/ 1148381 w 1936576"/>
              <a:gd name="connsiteY161" fmla="*/ 3655517 h 3769522"/>
              <a:gd name="connsiteX162" fmla="*/ 1035844 w 1936576"/>
              <a:gd name="connsiteY162" fmla="*/ 3724275 h 3769522"/>
              <a:gd name="connsiteX163" fmla="*/ 903113 w 1936576"/>
              <a:gd name="connsiteY163" fmla="*/ 3762673 h 3769522"/>
              <a:gd name="connsiteX164" fmla="*/ 772144 w 1936576"/>
              <a:gd name="connsiteY164" fmla="*/ 3755529 h 3769522"/>
              <a:gd name="connsiteX165" fmla="*/ 659606 w 1936576"/>
              <a:gd name="connsiteY165" fmla="*/ 3712368 h 3769522"/>
              <a:gd name="connsiteX166" fmla="*/ 543545 w 1936576"/>
              <a:gd name="connsiteY166" fmla="*/ 3610273 h 3769522"/>
              <a:gd name="connsiteX167" fmla="*/ 505444 w 1936576"/>
              <a:gd name="connsiteY167" fmla="*/ 3522166 h 3769522"/>
              <a:gd name="connsiteX168" fmla="*/ 450675 w 1936576"/>
              <a:gd name="connsiteY168" fmla="*/ 3467398 h 3769522"/>
              <a:gd name="connsiteX169" fmla="*/ 453057 w 1936576"/>
              <a:gd name="connsiteY169" fmla="*/ 3436441 h 3769522"/>
              <a:gd name="connsiteX170" fmla="*/ 319707 w 1936576"/>
              <a:gd name="connsiteY170" fmla="*/ 3376909 h 3769522"/>
              <a:gd name="connsiteX171" fmla="*/ 298277 w 1936576"/>
              <a:gd name="connsiteY171" fmla="*/ 3288803 h 3769522"/>
              <a:gd name="connsiteX172" fmla="*/ 214933 w 1936576"/>
              <a:gd name="connsiteY172" fmla="*/ 3143548 h 3769522"/>
              <a:gd name="connsiteX173" fmla="*/ 229221 w 1936576"/>
              <a:gd name="connsiteY173" fmla="*/ 3017341 h 3769522"/>
              <a:gd name="connsiteX174" fmla="*/ 176833 w 1936576"/>
              <a:gd name="connsiteY174" fmla="*/ 2933997 h 3769522"/>
              <a:gd name="connsiteX175" fmla="*/ 79202 w 1936576"/>
              <a:gd name="connsiteY175" fmla="*/ 2914948 h 3769522"/>
              <a:gd name="connsiteX176" fmla="*/ 620 w 1936576"/>
              <a:gd name="connsiteY176" fmla="*/ 2869704 h 3769522"/>
              <a:gd name="connsiteX177" fmla="*/ 103014 w 1936576"/>
              <a:gd name="connsiteY177" fmla="*/ 2788741 h 3769522"/>
              <a:gd name="connsiteX178" fmla="*/ 191120 w 1936576"/>
              <a:gd name="connsiteY178" fmla="*/ 2762548 h 3769522"/>
              <a:gd name="connsiteX179" fmla="*/ 298277 w 1936576"/>
              <a:gd name="connsiteY179" fmla="*/ 2648248 h 3769522"/>
              <a:gd name="connsiteX180" fmla="*/ 260176 w 1936576"/>
              <a:gd name="connsiteY180" fmla="*/ 2498229 h 3769522"/>
              <a:gd name="connsiteX181" fmla="*/ 336377 w 1936576"/>
              <a:gd name="connsiteY181" fmla="*/ 2441079 h 3769522"/>
              <a:gd name="connsiteX182" fmla="*/ 400670 w 1936576"/>
              <a:gd name="connsiteY182" fmla="*/ 2293442 h 3769522"/>
              <a:gd name="connsiteX183" fmla="*/ 417339 w 1936576"/>
              <a:gd name="connsiteY183" fmla="*/ 2179142 h 3769522"/>
              <a:gd name="connsiteX184" fmla="*/ 393526 w 1936576"/>
              <a:gd name="connsiteY184" fmla="*/ 2014835 h 3769522"/>
              <a:gd name="connsiteX185" fmla="*/ 391145 w 1936576"/>
              <a:gd name="connsiteY185" fmla="*/ 1881485 h 3769522"/>
              <a:gd name="connsiteX186" fmla="*/ 493538 w 1936576"/>
              <a:gd name="connsiteY186" fmla="*/ 1712417 h 3769522"/>
              <a:gd name="connsiteX187" fmla="*/ 381621 w 1936576"/>
              <a:gd name="connsiteY187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79251 w 1936576"/>
              <a:gd name="connsiteY4" fmla="*/ 1424298 h 3769522"/>
              <a:gd name="connsiteX5" fmla="*/ 503063 w 1936576"/>
              <a:gd name="connsiteY5" fmla="*/ 1371911 h 3769522"/>
              <a:gd name="connsiteX6" fmla="*/ 584026 w 1936576"/>
              <a:gd name="connsiteY6" fmla="*/ 1252848 h 3769522"/>
              <a:gd name="connsiteX7" fmla="*/ 574501 w 1936576"/>
              <a:gd name="connsiteY7" fmla="*/ 1176648 h 3769522"/>
              <a:gd name="connsiteX8" fmla="*/ 564976 w 1936576"/>
              <a:gd name="connsiteY8" fmla="*/ 1148073 h 3769522"/>
              <a:gd name="connsiteX9" fmla="*/ 560213 w 1936576"/>
              <a:gd name="connsiteY9" fmla="*/ 1114736 h 3769522"/>
              <a:gd name="connsiteX10" fmla="*/ 550688 w 1936576"/>
              <a:gd name="connsiteY10" fmla="*/ 1095686 h 3769522"/>
              <a:gd name="connsiteX11" fmla="*/ 545926 w 1936576"/>
              <a:gd name="connsiteY11" fmla="*/ 1081398 h 3769522"/>
              <a:gd name="connsiteX12" fmla="*/ 550688 w 1936576"/>
              <a:gd name="connsiteY12" fmla="*/ 986148 h 3769522"/>
              <a:gd name="connsiteX13" fmla="*/ 555451 w 1936576"/>
              <a:gd name="connsiteY13" fmla="*/ 971861 h 3769522"/>
              <a:gd name="connsiteX14" fmla="*/ 564976 w 1936576"/>
              <a:gd name="connsiteY14" fmla="*/ 957573 h 3769522"/>
              <a:gd name="connsiteX15" fmla="*/ 579263 w 1936576"/>
              <a:gd name="connsiteY15" fmla="*/ 943286 h 3769522"/>
              <a:gd name="connsiteX16" fmla="*/ 593551 w 1936576"/>
              <a:gd name="connsiteY16" fmla="*/ 900423 h 3769522"/>
              <a:gd name="connsiteX17" fmla="*/ 598313 w 1936576"/>
              <a:gd name="connsiteY17" fmla="*/ 886136 h 3769522"/>
              <a:gd name="connsiteX18" fmla="*/ 607838 w 1936576"/>
              <a:gd name="connsiteY18" fmla="*/ 867086 h 3769522"/>
              <a:gd name="connsiteX19" fmla="*/ 622126 w 1936576"/>
              <a:gd name="connsiteY19" fmla="*/ 814698 h 3769522"/>
              <a:gd name="connsiteX20" fmla="*/ 631651 w 1936576"/>
              <a:gd name="connsiteY20" fmla="*/ 781361 h 3769522"/>
              <a:gd name="connsiteX21" fmla="*/ 641176 w 1936576"/>
              <a:gd name="connsiteY21" fmla="*/ 767073 h 3769522"/>
              <a:gd name="connsiteX22" fmla="*/ 660226 w 1936576"/>
              <a:gd name="connsiteY22" fmla="*/ 733736 h 3769522"/>
              <a:gd name="connsiteX23" fmla="*/ 698326 w 1936576"/>
              <a:gd name="connsiteY23" fmla="*/ 714686 h 3769522"/>
              <a:gd name="connsiteX24" fmla="*/ 717376 w 1936576"/>
              <a:gd name="connsiteY24" fmla="*/ 705161 h 3769522"/>
              <a:gd name="connsiteX25" fmla="*/ 731663 w 1936576"/>
              <a:gd name="connsiteY25" fmla="*/ 690873 h 3769522"/>
              <a:gd name="connsiteX26" fmla="*/ 745951 w 1936576"/>
              <a:gd name="connsiteY26" fmla="*/ 681348 h 3769522"/>
              <a:gd name="connsiteX27" fmla="*/ 750713 w 1936576"/>
              <a:gd name="connsiteY27" fmla="*/ 667061 h 3769522"/>
              <a:gd name="connsiteX28" fmla="*/ 765001 w 1936576"/>
              <a:gd name="connsiteY28" fmla="*/ 652773 h 3769522"/>
              <a:gd name="connsiteX29" fmla="*/ 774526 w 1936576"/>
              <a:gd name="connsiteY29" fmla="*/ 638486 h 3769522"/>
              <a:gd name="connsiteX30" fmla="*/ 819770 w 1936576"/>
              <a:gd name="connsiteY30" fmla="*/ 619436 h 3769522"/>
              <a:gd name="connsiteX31" fmla="*/ 850725 w 1936576"/>
              <a:gd name="connsiteY31" fmla="*/ 581336 h 3769522"/>
              <a:gd name="connsiteX32" fmla="*/ 869776 w 1936576"/>
              <a:gd name="connsiteY32" fmla="*/ 543236 h 3769522"/>
              <a:gd name="connsiteX33" fmla="*/ 898351 w 1936576"/>
              <a:gd name="connsiteY33" fmla="*/ 509898 h 3769522"/>
              <a:gd name="connsiteX34" fmla="*/ 931688 w 1936576"/>
              <a:gd name="connsiteY34" fmla="*/ 471798 h 3769522"/>
              <a:gd name="connsiteX35" fmla="*/ 974551 w 1936576"/>
              <a:gd name="connsiteY35" fmla="*/ 428936 h 3769522"/>
              <a:gd name="connsiteX36" fmla="*/ 1007888 w 1936576"/>
              <a:gd name="connsiteY36" fmla="*/ 395598 h 3769522"/>
              <a:gd name="connsiteX37" fmla="*/ 1026938 w 1936576"/>
              <a:gd name="connsiteY37" fmla="*/ 333686 h 3769522"/>
              <a:gd name="connsiteX38" fmla="*/ 1045988 w 1936576"/>
              <a:gd name="connsiteY38" fmla="*/ 305111 h 3769522"/>
              <a:gd name="connsiteX39" fmla="*/ 1069801 w 1936576"/>
              <a:gd name="connsiteY39" fmla="*/ 271773 h 3769522"/>
              <a:gd name="connsiteX40" fmla="*/ 1093613 w 1936576"/>
              <a:gd name="connsiteY40" fmla="*/ 243198 h 3769522"/>
              <a:gd name="connsiteX41" fmla="*/ 1107901 w 1936576"/>
              <a:gd name="connsiteY41" fmla="*/ 209861 h 3769522"/>
              <a:gd name="connsiteX42" fmla="*/ 1117426 w 1936576"/>
              <a:gd name="connsiteY42" fmla="*/ 181286 h 3769522"/>
              <a:gd name="connsiteX43" fmla="*/ 1131713 w 1936576"/>
              <a:gd name="connsiteY43" fmla="*/ 157473 h 3769522"/>
              <a:gd name="connsiteX44" fmla="*/ 1160288 w 1936576"/>
              <a:gd name="connsiteY44" fmla="*/ 133661 h 3769522"/>
              <a:gd name="connsiteX45" fmla="*/ 1165051 w 1936576"/>
              <a:gd name="connsiteY45" fmla="*/ 119373 h 3769522"/>
              <a:gd name="connsiteX46" fmla="*/ 1150763 w 1936576"/>
              <a:gd name="connsiteY46" fmla="*/ 90798 h 3769522"/>
              <a:gd name="connsiteX47" fmla="*/ 1146001 w 1936576"/>
              <a:gd name="connsiteY47" fmla="*/ 76511 h 3769522"/>
              <a:gd name="connsiteX48" fmla="*/ 1174576 w 1936576"/>
              <a:gd name="connsiteY48" fmla="*/ 90798 h 3769522"/>
              <a:gd name="connsiteX49" fmla="*/ 1184101 w 1936576"/>
              <a:gd name="connsiteY49" fmla="*/ 105086 h 3769522"/>
              <a:gd name="connsiteX50" fmla="*/ 1174576 w 1936576"/>
              <a:gd name="connsiteY50" fmla="*/ 71748 h 3769522"/>
              <a:gd name="connsiteX51" fmla="*/ 1165051 w 1936576"/>
              <a:gd name="connsiteY51" fmla="*/ 57461 h 3769522"/>
              <a:gd name="connsiteX52" fmla="*/ 1160288 w 1936576"/>
              <a:gd name="connsiteY52" fmla="*/ 43173 h 3769522"/>
              <a:gd name="connsiteX53" fmla="*/ 1150763 w 1936576"/>
              <a:gd name="connsiteY53" fmla="*/ 28886 h 3769522"/>
              <a:gd name="connsiteX54" fmla="*/ 1169813 w 1936576"/>
              <a:gd name="connsiteY54" fmla="*/ 38411 h 3769522"/>
              <a:gd name="connsiteX55" fmla="*/ 1184101 w 1936576"/>
              <a:gd name="connsiteY55" fmla="*/ 43173 h 3769522"/>
              <a:gd name="connsiteX56" fmla="*/ 1198388 w 1936576"/>
              <a:gd name="connsiteY56" fmla="*/ 43173 h 3769522"/>
              <a:gd name="connsiteX57" fmla="*/ 1184101 w 1936576"/>
              <a:gd name="connsiteY57" fmla="*/ 14598 h 3769522"/>
              <a:gd name="connsiteX58" fmla="*/ 1179338 w 1936576"/>
              <a:gd name="connsiteY58" fmla="*/ 311 h 3769522"/>
              <a:gd name="connsiteX59" fmla="*/ 1222201 w 1936576"/>
              <a:gd name="connsiteY59" fmla="*/ 19361 h 3769522"/>
              <a:gd name="connsiteX60" fmla="*/ 1231726 w 1936576"/>
              <a:gd name="connsiteY60" fmla="*/ 33648 h 3769522"/>
              <a:gd name="connsiteX61" fmla="*/ 1274588 w 1936576"/>
              <a:gd name="connsiteY61" fmla="*/ 62223 h 3769522"/>
              <a:gd name="connsiteX62" fmla="*/ 1293638 w 1936576"/>
              <a:gd name="connsiteY62" fmla="*/ 71748 h 3769522"/>
              <a:gd name="connsiteX63" fmla="*/ 1307926 w 1936576"/>
              <a:gd name="connsiteY63" fmla="*/ 86036 h 3769522"/>
              <a:gd name="connsiteX64" fmla="*/ 1322213 w 1936576"/>
              <a:gd name="connsiteY64" fmla="*/ 90798 h 3769522"/>
              <a:gd name="connsiteX65" fmla="*/ 1365076 w 1936576"/>
              <a:gd name="connsiteY65" fmla="*/ 105086 h 3769522"/>
              <a:gd name="connsiteX66" fmla="*/ 1384126 w 1936576"/>
              <a:gd name="connsiteY66" fmla="*/ 114611 h 3769522"/>
              <a:gd name="connsiteX67" fmla="*/ 1403176 w 1936576"/>
              <a:gd name="connsiteY67" fmla="*/ 143186 h 3769522"/>
              <a:gd name="connsiteX68" fmla="*/ 1446038 w 1936576"/>
              <a:gd name="connsiteY68" fmla="*/ 176523 h 3769522"/>
              <a:gd name="connsiteX69" fmla="*/ 1465088 w 1936576"/>
              <a:gd name="connsiteY69" fmla="*/ 205098 h 3769522"/>
              <a:gd name="connsiteX70" fmla="*/ 1507951 w 1936576"/>
              <a:gd name="connsiteY70" fmla="*/ 252723 h 3769522"/>
              <a:gd name="connsiteX71" fmla="*/ 1527001 w 1936576"/>
              <a:gd name="connsiteY71" fmla="*/ 281298 h 3769522"/>
              <a:gd name="connsiteX72" fmla="*/ 1531763 w 1936576"/>
              <a:gd name="connsiteY72" fmla="*/ 300348 h 3769522"/>
              <a:gd name="connsiteX73" fmla="*/ 1555576 w 1936576"/>
              <a:gd name="connsiteY73" fmla="*/ 343211 h 3769522"/>
              <a:gd name="connsiteX74" fmla="*/ 1584151 w 1936576"/>
              <a:gd name="connsiteY74" fmla="*/ 362261 h 3769522"/>
              <a:gd name="connsiteX75" fmla="*/ 1622251 w 1936576"/>
              <a:gd name="connsiteY75" fmla="*/ 371786 h 3769522"/>
              <a:gd name="connsiteX76" fmla="*/ 1631776 w 1936576"/>
              <a:gd name="connsiteY76" fmla="*/ 386073 h 3769522"/>
              <a:gd name="connsiteX77" fmla="*/ 1655588 w 1936576"/>
              <a:gd name="connsiteY77" fmla="*/ 414648 h 3769522"/>
              <a:gd name="connsiteX78" fmla="*/ 1665113 w 1936576"/>
              <a:gd name="connsiteY78" fmla="*/ 443223 h 3769522"/>
              <a:gd name="connsiteX79" fmla="*/ 1669876 w 1936576"/>
              <a:gd name="connsiteY79" fmla="*/ 457511 h 3769522"/>
              <a:gd name="connsiteX80" fmla="*/ 1679401 w 1936576"/>
              <a:gd name="connsiteY80" fmla="*/ 476561 h 3769522"/>
              <a:gd name="connsiteX81" fmla="*/ 1707976 w 1936576"/>
              <a:gd name="connsiteY81" fmla="*/ 519423 h 3769522"/>
              <a:gd name="connsiteX82" fmla="*/ 1717501 w 1936576"/>
              <a:gd name="connsiteY82" fmla="*/ 533711 h 3769522"/>
              <a:gd name="connsiteX83" fmla="*/ 1722263 w 1936576"/>
              <a:gd name="connsiteY83" fmla="*/ 547998 h 3769522"/>
              <a:gd name="connsiteX84" fmla="*/ 1736551 w 1936576"/>
              <a:gd name="connsiteY84" fmla="*/ 557523 h 3769522"/>
              <a:gd name="connsiteX85" fmla="*/ 1788938 w 1936576"/>
              <a:gd name="connsiteY85" fmla="*/ 581336 h 3769522"/>
              <a:gd name="connsiteX86" fmla="*/ 1807988 w 1936576"/>
              <a:gd name="connsiteY86" fmla="*/ 590861 h 3769522"/>
              <a:gd name="connsiteX87" fmla="*/ 1836563 w 1936576"/>
              <a:gd name="connsiteY87" fmla="*/ 600386 h 3769522"/>
              <a:gd name="connsiteX88" fmla="*/ 1879426 w 1936576"/>
              <a:gd name="connsiteY88" fmla="*/ 595623 h 3769522"/>
              <a:gd name="connsiteX89" fmla="*/ 1893713 w 1936576"/>
              <a:gd name="connsiteY89" fmla="*/ 590861 h 3769522"/>
              <a:gd name="connsiteX90" fmla="*/ 1903238 w 1936576"/>
              <a:gd name="connsiteY90" fmla="*/ 576573 h 3769522"/>
              <a:gd name="connsiteX91" fmla="*/ 1922288 w 1936576"/>
              <a:gd name="connsiteY91" fmla="*/ 571811 h 3769522"/>
              <a:gd name="connsiteX92" fmla="*/ 1936576 w 1936576"/>
              <a:gd name="connsiteY92" fmla="*/ 567048 h 3769522"/>
              <a:gd name="connsiteX93" fmla="*/ 1927051 w 1936576"/>
              <a:gd name="connsiteY93" fmla="*/ 705161 h 3769522"/>
              <a:gd name="connsiteX94" fmla="*/ 1922288 w 1936576"/>
              <a:gd name="connsiteY94" fmla="*/ 719448 h 3769522"/>
              <a:gd name="connsiteX95" fmla="*/ 1903238 w 1936576"/>
              <a:gd name="connsiteY95" fmla="*/ 748023 h 3769522"/>
              <a:gd name="connsiteX96" fmla="*/ 1884188 w 1936576"/>
              <a:gd name="connsiteY96" fmla="*/ 786123 h 3769522"/>
              <a:gd name="connsiteX97" fmla="*/ 1874663 w 1936576"/>
              <a:gd name="connsiteY97" fmla="*/ 824223 h 3769522"/>
              <a:gd name="connsiteX98" fmla="*/ 1879425 w 1936576"/>
              <a:gd name="connsiteY98" fmla="*/ 909948 h 3769522"/>
              <a:gd name="connsiteX99" fmla="*/ 1862757 w 1936576"/>
              <a:gd name="connsiteY99" fmla="*/ 1017104 h 3769522"/>
              <a:gd name="connsiteX100" fmla="*/ 1862757 w 1936576"/>
              <a:gd name="connsiteY100" fmla="*/ 1100448 h 3769522"/>
              <a:gd name="connsiteX101" fmla="*/ 1836564 w 1936576"/>
              <a:gd name="connsiteY101" fmla="*/ 1129023 h 3769522"/>
              <a:gd name="connsiteX102" fmla="*/ 1817513 w 1936576"/>
              <a:gd name="connsiteY102" fmla="*/ 1148073 h 3769522"/>
              <a:gd name="connsiteX103" fmla="*/ 1812751 w 1936576"/>
              <a:gd name="connsiteY103" fmla="*/ 1162361 h 3769522"/>
              <a:gd name="connsiteX104" fmla="*/ 1755601 w 1936576"/>
              <a:gd name="connsiteY104" fmla="*/ 1148073 h 3769522"/>
              <a:gd name="connsiteX105" fmla="*/ 1731788 w 1936576"/>
              <a:gd name="connsiteY105" fmla="*/ 1143311 h 3769522"/>
              <a:gd name="connsiteX106" fmla="*/ 1703213 w 1936576"/>
              <a:gd name="connsiteY106" fmla="*/ 1133786 h 3769522"/>
              <a:gd name="connsiteX107" fmla="*/ 1641301 w 1936576"/>
              <a:gd name="connsiteY107" fmla="*/ 1138548 h 3769522"/>
              <a:gd name="connsiteX108" fmla="*/ 1631776 w 1936576"/>
              <a:gd name="connsiteY108" fmla="*/ 1167123 h 3769522"/>
              <a:gd name="connsiteX109" fmla="*/ 1622251 w 1936576"/>
              <a:gd name="connsiteY109" fmla="*/ 1186173 h 3769522"/>
              <a:gd name="connsiteX110" fmla="*/ 1612726 w 1936576"/>
              <a:gd name="connsiteY110" fmla="*/ 1214748 h 3769522"/>
              <a:gd name="connsiteX111" fmla="*/ 1607963 w 1936576"/>
              <a:gd name="connsiteY111" fmla="*/ 1281423 h 3769522"/>
              <a:gd name="connsiteX112" fmla="*/ 1593676 w 1936576"/>
              <a:gd name="connsiteY112" fmla="*/ 1300473 h 3769522"/>
              <a:gd name="connsiteX113" fmla="*/ 1607963 w 1936576"/>
              <a:gd name="connsiteY113" fmla="*/ 1333811 h 3769522"/>
              <a:gd name="connsiteX114" fmla="*/ 1617488 w 1936576"/>
              <a:gd name="connsiteY114" fmla="*/ 1348098 h 3769522"/>
              <a:gd name="connsiteX115" fmla="*/ 1627013 w 1936576"/>
              <a:gd name="connsiteY115" fmla="*/ 1381436 h 3769522"/>
              <a:gd name="connsiteX116" fmla="*/ 1636538 w 1936576"/>
              <a:gd name="connsiteY116" fmla="*/ 1400486 h 3769522"/>
              <a:gd name="connsiteX117" fmla="*/ 1677020 w 1936576"/>
              <a:gd name="connsiteY117" fmla="*/ 1445730 h 3769522"/>
              <a:gd name="connsiteX118" fmla="*/ 1686545 w 1936576"/>
              <a:gd name="connsiteY118" fmla="*/ 1495736 h 3769522"/>
              <a:gd name="connsiteX119" fmla="*/ 1660351 w 1936576"/>
              <a:gd name="connsiteY119" fmla="*/ 1571936 h 3769522"/>
              <a:gd name="connsiteX120" fmla="*/ 1643682 w 1936576"/>
              <a:gd name="connsiteY120" fmla="*/ 1621942 h 3769522"/>
              <a:gd name="connsiteX121" fmla="*/ 1646064 w 1936576"/>
              <a:gd name="connsiteY121" fmla="*/ 1690999 h 3769522"/>
              <a:gd name="connsiteX122" fmla="*/ 1603201 w 1936576"/>
              <a:gd name="connsiteY122" fmla="*/ 1748148 h 3769522"/>
              <a:gd name="connsiteX123" fmla="*/ 1607963 w 1936576"/>
              <a:gd name="connsiteY123" fmla="*/ 1833873 h 3769522"/>
              <a:gd name="connsiteX124" fmla="*/ 1617488 w 1936576"/>
              <a:gd name="connsiteY124" fmla="*/ 1867211 h 3769522"/>
              <a:gd name="connsiteX125" fmla="*/ 1622251 w 1936576"/>
              <a:gd name="connsiteY125" fmla="*/ 1886261 h 3769522"/>
              <a:gd name="connsiteX126" fmla="*/ 1636538 w 1936576"/>
              <a:gd name="connsiteY126" fmla="*/ 1933886 h 3769522"/>
              <a:gd name="connsiteX127" fmla="*/ 1641301 w 1936576"/>
              <a:gd name="connsiteY127" fmla="*/ 2124386 h 3769522"/>
              <a:gd name="connsiteX128" fmla="*/ 1650826 w 1936576"/>
              <a:gd name="connsiteY128" fmla="*/ 2186298 h 3769522"/>
              <a:gd name="connsiteX129" fmla="*/ 1660351 w 1936576"/>
              <a:gd name="connsiteY129" fmla="*/ 2200586 h 3769522"/>
              <a:gd name="connsiteX130" fmla="*/ 1665113 w 1936576"/>
              <a:gd name="connsiteY130" fmla="*/ 2214873 h 3769522"/>
              <a:gd name="connsiteX131" fmla="*/ 1674638 w 1936576"/>
              <a:gd name="connsiteY131" fmla="*/ 2233923 h 3769522"/>
              <a:gd name="connsiteX132" fmla="*/ 1688926 w 1936576"/>
              <a:gd name="connsiteY132" fmla="*/ 2276786 h 3769522"/>
              <a:gd name="connsiteX133" fmla="*/ 1681782 w 1936576"/>
              <a:gd name="connsiteY133" fmla="*/ 2364892 h 3769522"/>
              <a:gd name="connsiteX134" fmla="*/ 1619870 w 1936576"/>
              <a:gd name="connsiteY134" fmla="*/ 2422042 h 3769522"/>
              <a:gd name="connsiteX135" fmla="*/ 1538908 w 1936576"/>
              <a:gd name="connsiteY135" fmla="*/ 2464906 h 3769522"/>
              <a:gd name="connsiteX136" fmla="*/ 1488900 w 1936576"/>
              <a:gd name="connsiteY136" fmla="*/ 2555392 h 3769522"/>
              <a:gd name="connsiteX137" fmla="*/ 1479375 w 1936576"/>
              <a:gd name="connsiteY137" fmla="*/ 2610161 h 3769522"/>
              <a:gd name="connsiteX138" fmla="*/ 1460325 w 1936576"/>
              <a:gd name="connsiteY138" fmla="*/ 2662548 h 3769522"/>
              <a:gd name="connsiteX139" fmla="*/ 1488901 w 1936576"/>
              <a:gd name="connsiteY139" fmla="*/ 2743510 h 3769522"/>
              <a:gd name="connsiteX140" fmla="*/ 1581769 w 1936576"/>
              <a:gd name="connsiteY140" fmla="*/ 2750652 h 3769522"/>
              <a:gd name="connsiteX141" fmla="*/ 1610344 w 1936576"/>
              <a:gd name="connsiteY141" fmla="*/ 2803040 h 3769522"/>
              <a:gd name="connsiteX142" fmla="*/ 1593675 w 1936576"/>
              <a:gd name="connsiteY142" fmla="*/ 2855426 h 3769522"/>
              <a:gd name="connsiteX143" fmla="*/ 1636538 w 1936576"/>
              <a:gd name="connsiteY143" fmla="*/ 2872095 h 3769522"/>
              <a:gd name="connsiteX144" fmla="*/ 1650826 w 1936576"/>
              <a:gd name="connsiteY144" fmla="*/ 2922101 h 3769522"/>
              <a:gd name="connsiteX145" fmla="*/ 1631776 w 1936576"/>
              <a:gd name="connsiteY145" fmla="*/ 2945912 h 3769522"/>
              <a:gd name="connsiteX146" fmla="*/ 1672257 w 1936576"/>
              <a:gd name="connsiteY146" fmla="*/ 2962581 h 3769522"/>
              <a:gd name="connsiteX147" fmla="*/ 1693688 w 1936576"/>
              <a:gd name="connsiteY147" fmla="*/ 3017349 h 3769522"/>
              <a:gd name="connsiteX148" fmla="*/ 1650825 w 1936576"/>
              <a:gd name="connsiteY148" fmla="*/ 3010206 h 3769522"/>
              <a:gd name="connsiteX149" fmla="*/ 1512714 w 1936576"/>
              <a:gd name="connsiteY149" fmla="*/ 3057829 h 3769522"/>
              <a:gd name="connsiteX150" fmla="*/ 1376982 w 1936576"/>
              <a:gd name="connsiteY150" fmla="*/ 3060210 h 3769522"/>
              <a:gd name="connsiteX151" fmla="*/ 1384126 w 1936576"/>
              <a:gd name="connsiteY151" fmla="*/ 3095929 h 3769522"/>
              <a:gd name="connsiteX152" fmla="*/ 1322213 w 1936576"/>
              <a:gd name="connsiteY152" fmla="*/ 3103072 h 3769522"/>
              <a:gd name="connsiteX153" fmla="*/ 1343644 w 1936576"/>
              <a:gd name="connsiteY153" fmla="*/ 3222133 h 3769522"/>
              <a:gd name="connsiteX154" fmla="*/ 1310307 w 1936576"/>
              <a:gd name="connsiteY154" fmla="*/ 3286427 h 3769522"/>
              <a:gd name="connsiteX155" fmla="*/ 1336501 w 1936576"/>
              <a:gd name="connsiteY155" fmla="*/ 3376914 h 3769522"/>
              <a:gd name="connsiteX156" fmla="*/ 1319832 w 1936576"/>
              <a:gd name="connsiteY156" fmla="*/ 3412631 h 3769522"/>
              <a:gd name="connsiteX157" fmla="*/ 1355551 w 1936576"/>
              <a:gd name="connsiteY157" fmla="*/ 3498356 h 3769522"/>
              <a:gd name="connsiteX158" fmla="*/ 1343643 w 1936576"/>
              <a:gd name="connsiteY158" fmla="*/ 3581698 h 3769522"/>
              <a:gd name="connsiteX159" fmla="*/ 1296018 w 1936576"/>
              <a:gd name="connsiteY159" fmla="*/ 3655519 h 3769522"/>
              <a:gd name="connsiteX160" fmla="*/ 1148381 w 1936576"/>
              <a:gd name="connsiteY160" fmla="*/ 3655517 h 3769522"/>
              <a:gd name="connsiteX161" fmla="*/ 1035844 w 1936576"/>
              <a:gd name="connsiteY161" fmla="*/ 3724275 h 3769522"/>
              <a:gd name="connsiteX162" fmla="*/ 903113 w 1936576"/>
              <a:gd name="connsiteY162" fmla="*/ 3762673 h 3769522"/>
              <a:gd name="connsiteX163" fmla="*/ 772144 w 1936576"/>
              <a:gd name="connsiteY163" fmla="*/ 3755529 h 3769522"/>
              <a:gd name="connsiteX164" fmla="*/ 659606 w 1936576"/>
              <a:gd name="connsiteY164" fmla="*/ 3712368 h 3769522"/>
              <a:gd name="connsiteX165" fmla="*/ 543545 w 1936576"/>
              <a:gd name="connsiteY165" fmla="*/ 3610273 h 3769522"/>
              <a:gd name="connsiteX166" fmla="*/ 505444 w 1936576"/>
              <a:gd name="connsiteY166" fmla="*/ 3522166 h 3769522"/>
              <a:gd name="connsiteX167" fmla="*/ 450675 w 1936576"/>
              <a:gd name="connsiteY167" fmla="*/ 3467398 h 3769522"/>
              <a:gd name="connsiteX168" fmla="*/ 453057 w 1936576"/>
              <a:gd name="connsiteY168" fmla="*/ 3436441 h 3769522"/>
              <a:gd name="connsiteX169" fmla="*/ 319707 w 1936576"/>
              <a:gd name="connsiteY169" fmla="*/ 3376909 h 3769522"/>
              <a:gd name="connsiteX170" fmla="*/ 298277 w 1936576"/>
              <a:gd name="connsiteY170" fmla="*/ 3288803 h 3769522"/>
              <a:gd name="connsiteX171" fmla="*/ 214933 w 1936576"/>
              <a:gd name="connsiteY171" fmla="*/ 3143548 h 3769522"/>
              <a:gd name="connsiteX172" fmla="*/ 229221 w 1936576"/>
              <a:gd name="connsiteY172" fmla="*/ 3017341 h 3769522"/>
              <a:gd name="connsiteX173" fmla="*/ 176833 w 1936576"/>
              <a:gd name="connsiteY173" fmla="*/ 2933997 h 3769522"/>
              <a:gd name="connsiteX174" fmla="*/ 79202 w 1936576"/>
              <a:gd name="connsiteY174" fmla="*/ 2914948 h 3769522"/>
              <a:gd name="connsiteX175" fmla="*/ 620 w 1936576"/>
              <a:gd name="connsiteY175" fmla="*/ 2869704 h 3769522"/>
              <a:gd name="connsiteX176" fmla="*/ 103014 w 1936576"/>
              <a:gd name="connsiteY176" fmla="*/ 2788741 h 3769522"/>
              <a:gd name="connsiteX177" fmla="*/ 191120 w 1936576"/>
              <a:gd name="connsiteY177" fmla="*/ 2762548 h 3769522"/>
              <a:gd name="connsiteX178" fmla="*/ 298277 w 1936576"/>
              <a:gd name="connsiteY178" fmla="*/ 2648248 h 3769522"/>
              <a:gd name="connsiteX179" fmla="*/ 260176 w 1936576"/>
              <a:gd name="connsiteY179" fmla="*/ 2498229 h 3769522"/>
              <a:gd name="connsiteX180" fmla="*/ 336377 w 1936576"/>
              <a:gd name="connsiteY180" fmla="*/ 2441079 h 3769522"/>
              <a:gd name="connsiteX181" fmla="*/ 400670 w 1936576"/>
              <a:gd name="connsiteY181" fmla="*/ 2293442 h 3769522"/>
              <a:gd name="connsiteX182" fmla="*/ 417339 w 1936576"/>
              <a:gd name="connsiteY182" fmla="*/ 2179142 h 3769522"/>
              <a:gd name="connsiteX183" fmla="*/ 393526 w 1936576"/>
              <a:gd name="connsiteY183" fmla="*/ 2014835 h 3769522"/>
              <a:gd name="connsiteX184" fmla="*/ 391145 w 1936576"/>
              <a:gd name="connsiteY184" fmla="*/ 1881485 h 3769522"/>
              <a:gd name="connsiteX185" fmla="*/ 493538 w 1936576"/>
              <a:gd name="connsiteY185" fmla="*/ 1712417 h 3769522"/>
              <a:gd name="connsiteX186" fmla="*/ 381621 w 1936576"/>
              <a:gd name="connsiteY186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503063 w 1936576"/>
              <a:gd name="connsiteY4" fmla="*/ 1371911 h 3769522"/>
              <a:gd name="connsiteX5" fmla="*/ 584026 w 1936576"/>
              <a:gd name="connsiteY5" fmla="*/ 1252848 h 3769522"/>
              <a:gd name="connsiteX6" fmla="*/ 574501 w 1936576"/>
              <a:gd name="connsiteY6" fmla="*/ 1176648 h 3769522"/>
              <a:gd name="connsiteX7" fmla="*/ 564976 w 1936576"/>
              <a:gd name="connsiteY7" fmla="*/ 1148073 h 3769522"/>
              <a:gd name="connsiteX8" fmla="*/ 560213 w 1936576"/>
              <a:gd name="connsiteY8" fmla="*/ 1114736 h 3769522"/>
              <a:gd name="connsiteX9" fmla="*/ 550688 w 1936576"/>
              <a:gd name="connsiteY9" fmla="*/ 1095686 h 3769522"/>
              <a:gd name="connsiteX10" fmla="*/ 545926 w 1936576"/>
              <a:gd name="connsiteY10" fmla="*/ 1081398 h 3769522"/>
              <a:gd name="connsiteX11" fmla="*/ 550688 w 1936576"/>
              <a:gd name="connsiteY11" fmla="*/ 986148 h 3769522"/>
              <a:gd name="connsiteX12" fmla="*/ 555451 w 1936576"/>
              <a:gd name="connsiteY12" fmla="*/ 971861 h 3769522"/>
              <a:gd name="connsiteX13" fmla="*/ 564976 w 1936576"/>
              <a:gd name="connsiteY13" fmla="*/ 957573 h 3769522"/>
              <a:gd name="connsiteX14" fmla="*/ 579263 w 1936576"/>
              <a:gd name="connsiteY14" fmla="*/ 943286 h 3769522"/>
              <a:gd name="connsiteX15" fmla="*/ 593551 w 1936576"/>
              <a:gd name="connsiteY15" fmla="*/ 900423 h 3769522"/>
              <a:gd name="connsiteX16" fmla="*/ 598313 w 1936576"/>
              <a:gd name="connsiteY16" fmla="*/ 886136 h 3769522"/>
              <a:gd name="connsiteX17" fmla="*/ 607838 w 1936576"/>
              <a:gd name="connsiteY17" fmla="*/ 867086 h 3769522"/>
              <a:gd name="connsiteX18" fmla="*/ 622126 w 1936576"/>
              <a:gd name="connsiteY18" fmla="*/ 814698 h 3769522"/>
              <a:gd name="connsiteX19" fmla="*/ 631651 w 1936576"/>
              <a:gd name="connsiteY19" fmla="*/ 781361 h 3769522"/>
              <a:gd name="connsiteX20" fmla="*/ 641176 w 1936576"/>
              <a:gd name="connsiteY20" fmla="*/ 767073 h 3769522"/>
              <a:gd name="connsiteX21" fmla="*/ 660226 w 1936576"/>
              <a:gd name="connsiteY21" fmla="*/ 733736 h 3769522"/>
              <a:gd name="connsiteX22" fmla="*/ 698326 w 1936576"/>
              <a:gd name="connsiteY22" fmla="*/ 714686 h 3769522"/>
              <a:gd name="connsiteX23" fmla="*/ 717376 w 1936576"/>
              <a:gd name="connsiteY23" fmla="*/ 705161 h 3769522"/>
              <a:gd name="connsiteX24" fmla="*/ 731663 w 1936576"/>
              <a:gd name="connsiteY24" fmla="*/ 690873 h 3769522"/>
              <a:gd name="connsiteX25" fmla="*/ 745951 w 1936576"/>
              <a:gd name="connsiteY25" fmla="*/ 681348 h 3769522"/>
              <a:gd name="connsiteX26" fmla="*/ 750713 w 1936576"/>
              <a:gd name="connsiteY26" fmla="*/ 667061 h 3769522"/>
              <a:gd name="connsiteX27" fmla="*/ 765001 w 1936576"/>
              <a:gd name="connsiteY27" fmla="*/ 652773 h 3769522"/>
              <a:gd name="connsiteX28" fmla="*/ 774526 w 1936576"/>
              <a:gd name="connsiteY28" fmla="*/ 638486 h 3769522"/>
              <a:gd name="connsiteX29" fmla="*/ 819770 w 1936576"/>
              <a:gd name="connsiteY29" fmla="*/ 619436 h 3769522"/>
              <a:gd name="connsiteX30" fmla="*/ 850725 w 1936576"/>
              <a:gd name="connsiteY30" fmla="*/ 581336 h 3769522"/>
              <a:gd name="connsiteX31" fmla="*/ 869776 w 1936576"/>
              <a:gd name="connsiteY31" fmla="*/ 543236 h 3769522"/>
              <a:gd name="connsiteX32" fmla="*/ 898351 w 1936576"/>
              <a:gd name="connsiteY32" fmla="*/ 509898 h 3769522"/>
              <a:gd name="connsiteX33" fmla="*/ 931688 w 1936576"/>
              <a:gd name="connsiteY33" fmla="*/ 471798 h 3769522"/>
              <a:gd name="connsiteX34" fmla="*/ 974551 w 1936576"/>
              <a:gd name="connsiteY34" fmla="*/ 428936 h 3769522"/>
              <a:gd name="connsiteX35" fmla="*/ 1007888 w 1936576"/>
              <a:gd name="connsiteY35" fmla="*/ 395598 h 3769522"/>
              <a:gd name="connsiteX36" fmla="*/ 1026938 w 1936576"/>
              <a:gd name="connsiteY36" fmla="*/ 333686 h 3769522"/>
              <a:gd name="connsiteX37" fmla="*/ 1045988 w 1936576"/>
              <a:gd name="connsiteY37" fmla="*/ 305111 h 3769522"/>
              <a:gd name="connsiteX38" fmla="*/ 1069801 w 1936576"/>
              <a:gd name="connsiteY38" fmla="*/ 271773 h 3769522"/>
              <a:gd name="connsiteX39" fmla="*/ 1093613 w 1936576"/>
              <a:gd name="connsiteY39" fmla="*/ 243198 h 3769522"/>
              <a:gd name="connsiteX40" fmla="*/ 1107901 w 1936576"/>
              <a:gd name="connsiteY40" fmla="*/ 209861 h 3769522"/>
              <a:gd name="connsiteX41" fmla="*/ 1117426 w 1936576"/>
              <a:gd name="connsiteY41" fmla="*/ 181286 h 3769522"/>
              <a:gd name="connsiteX42" fmla="*/ 1131713 w 1936576"/>
              <a:gd name="connsiteY42" fmla="*/ 157473 h 3769522"/>
              <a:gd name="connsiteX43" fmla="*/ 1160288 w 1936576"/>
              <a:gd name="connsiteY43" fmla="*/ 133661 h 3769522"/>
              <a:gd name="connsiteX44" fmla="*/ 1165051 w 1936576"/>
              <a:gd name="connsiteY44" fmla="*/ 119373 h 3769522"/>
              <a:gd name="connsiteX45" fmla="*/ 1150763 w 1936576"/>
              <a:gd name="connsiteY45" fmla="*/ 90798 h 3769522"/>
              <a:gd name="connsiteX46" fmla="*/ 1146001 w 1936576"/>
              <a:gd name="connsiteY46" fmla="*/ 76511 h 3769522"/>
              <a:gd name="connsiteX47" fmla="*/ 1174576 w 1936576"/>
              <a:gd name="connsiteY47" fmla="*/ 90798 h 3769522"/>
              <a:gd name="connsiteX48" fmla="*/ 1184101 w 1936576"/>
              <a:gd name="connsiteY48" fmla="*/ 105086 h 3769522"/>
              <a:gd name="connsiteX49" fmla="*/ 1174576 w 1936576"/>
              <a:gd name="connsiteY49" fmla="*/ 71748 h 3769522"/>
              <a:gd name="connsiteX50" fmla="*/ 1165051 w 1936576"/>
              <a:gd name="connsiteY50" fmla="*/ 57461 h 3769522"/>
              <a:gd name="connsiteX51" fmla="*/ 1160288 w 1936576"/>
              <a:gd name="connsiteY51" fmla="*/ 43173 h 3769522"/>
              <a:gd name="connsiteX52" fmla="*/ 1150763 w 1936576"/>
              <a:gd name="connsiteY52" fmla="*/ 28886 h 3769522"/>
              <a:gd name="connsiteX53" fmla="*/ 1169813 w 1936576"/>
              <a:gd name="connsiteY53" fmla="*/ 38411 h 3769522"/>
              <a:gd name="connsiteX54" fmla="*/ 1184101 w 1936576"/>
              <a:gd name="connsiteY54" fmla="*/ 43173 h 3769522"/>
              <a:gd name="connsiteX55" fmla="*/ 1198388 w 1936576"/>
              <a:gd name="connsiteY55" fmla="*/ 43173 h 3769522"/>
              <a:gd name="connsiteX56" fmla="*/ 1184101 w 1936576"/>
              <a:gd name="connsiteY56" fmla="*/ 14598 h 3769522"/>
              <a:gd name="connsiteX57" fmla="*/ 1179338 w 1936576"/>
              <a:gd name="connsiteY57" fmla="*/ 311 h 3769522"/>
              <a:gd name="connsiteX58" fmla="*/ 1222201 w 1936576"/>
              <a:gd name="connsiteY58" fmla="*/ 19361 h 3769522"/>
              <a:gd name="connsiteX59" fmla="*/ 1231726 w 1936576"/>
              <a:gd name="connsiteY59" fmla="*/ 33648 h 3769522"/>
              <a:gd name="connsiteX60" fmla="*/ 1274588 w 1936576"/>
              <a:gd name="connsiteY60" fmla="*/ 62223 h 3769522"/>
              <a:gd name="connsiteX61" fmla="*/ 1293638 w 1936576"/>
              <a:gd name="connsiteY61" fmla="*/ 71748 h 3769522"/>
              <a:gd name="connsiteX62" fmla="*/ 1307926 w 1936576"/>
              <a:gd name="connsiteY62" fmla="*/ 86036 h 3769522"/>
              <a:gd name="connsiteX63" fmla="*/ 1322213 w 1936576"/>
              <a:gd name="connsiteY63" fmla="*/ 90798 h 3769522"/>
              <a:gd name="connsiteX64" fmla="*/ 1365076 w 1936576"/>
              <a:gd name="connsiteY64" fmla="*/ 105086 h 3769522"/>
              <a:gd name="connsiteX65" fmla="*/ 1384126 w 1936576"/>
              <a:gd name="connsiteY65" fmla="*/ 114611 h 3769522"/>
              <a:gd name="connsiteX66" fmla="*/ 1403176 w 1936576"/>
              <a:gd name="connsiteY66" fmla="*/ 143186 h 3769522"/>
              <a:gd name="connsiteX67" fmla="*/ 1446038 w 1936576"/>
              <a:gd name="connsiteY67" fmla="*/ 176523 h 3769522"/>
              <a:gd name="connsiteX68" fmla="*/ 1465088 w 1936576"/>
              <a:gd name="connsiteY68" fmla="*/ 205098 h 3769522"/>
              <a:gd name="connsiteX69" fmla="*/ 1507951 w 1936576"/>
              <a:gd name="connsiteY69" fmla="*/ 252723 h 3769522"/>
              <a:gd name="connsiteX70" fmla="*/ 1527001 w 1936576"/>
              <a:gd name="connsiteY70" fmla="*/ 281298 h 3769522"/>
              <a:gd name="connsiteX71" fmla="*/ 1531763 w 1936576"/>
              <a:gd name="connsiteY71" fmla="*/ 300348 h 3769522"/>
              <a:gd name="connsiteX72" fmla="*/ 1555576 w 1936576"/>
              <a:gd name="connsiteY72" fmla="*/ 343211 h 3769522"/>
              <a:gd name="connsiteX73" fmla="*/ 1584151 w 1936576"/>
              <a:gd name="connsiteY73" fmla="*/ 362261 h 3769522"/>
              <a:gd name="connsiteX74" fmla="*/ 1622251 w 1936576"/>
              <a:gd name="connsiteY74" fmla="*/ 371786 h 3769522"/>
              <a:gd name="connsiteX75" fmla="*/ 1631776 w 1936576"/>
              <a:gd name="connsiteY75" fmla="*/ 386073 h 3769522"/>
              <a:gd name="connsiteX76" fmla="*/ 1655588 w 1936576"/>
              <a:gd name="connsiteY76" fmla="*/ 414648 h 3769522"/>
              <a:gd name="connsiteX77" fmla="*/ 1665113 w 1936576"/>
              <a:gd name="connsiteY77" fmla="*/ 443223 h 3769522"/>
              <a:gd name="connsiteX78" fmla="*/ 1669876 w 1936576"/>
              <a:gd name="connsiteY78" fmla="*/ 457511 h 3769522"/>
              <a:gd name="connsiteX79" fmla="*/ 1679401 w 1936576"/>
              <a:gd name="connsiteY79" fmla="*/ 476561 h 3769522"/>
              <a:gd name="connsiteX80" fmla="*/ 1707976 w 1936576"/>
              <a:gd name="connsiteY80" fmla="*/ 519423 h 3769522"/>
              <a:gd name="connsiteX81" fmla="*/ 1717501 w 1936576"/>
              <a:gd name="connsiteY81" fmla="*/ 533711 h 3769522"/>
              <a:gd name="connsiteX82" fmla="*/ 1722263 w 1936576"/>
              <a:gd name="connsiteY82" fmla="*/ 547998 h 3769522"/>
              <a:gd name="connsiteX83" fmla="*/ 1736551 w 1936576"/>
              <a:gd name="connsiteY83" fmla="*/ 557523 h 3769522"/>
              <a:gd name="connsiteX84" fmla="*/ 1788938 w 1936576"/>
              <a:gd name="connsiteY84" fmla="*/ 581336 h 3769522"/>
              <a:gd name="connsiteX85" fmla="*/ 1807988 w 1936576"/>
              <a:gd name="connsiteY85" fmla="*/ 590861 h 3769522"/>
              <a:gd name="connsiteX86" fmla="*/ 1836563 w 1936576"/>
              <a:gd name="connsiteY86" fmla="*/ 600386 h 3769522"/>
              <a:gd name="connsiteX87" fmla="*/ 1879426 w 1936576"/>
              <a:gd name="connsiteY87" fmla="*/ 595623 h 3769522"/>
              <a:gd name="connsiteX88" fmla="*/ 1893713 w 1936576"/>
              <a:gd name="connsiteY88" fmla="*/ 590861 h 3769522"/>
              <a:gd name="connsiteX89" fmla="*/ 1903238 w 1936576"/>
              <a:gd name="connsiteY89" fmla="*/ 576573 h 3769522"/>
              <a:gd name="connsiteX90" fmla="*/ 1922288 w 1936576"/>
              <a:gd name="connsiteY90" fmla="*/ 571811 h 3769522"/>
              <a:gd name="connsiteX91" fmla="*/ 1936576 w 1936576"/>
              <a:gd name="connsiteY91" fmla="*/ 567048 h 3769522"/>
              <a:gd name="connsiteX92" fmla="*/ 1927051 w 1936576"/>
              <a:gd name="connsiteY92" fmla="*/ 705161 h 3769522"/>
              <a:gd name="connsiteX93" fmla="*/ 1922288 w 1936576"/>
              <a:gd name="connsiteY93" fmla="*/ 719448 h 3769522"/>
              <a:gd name="connsiteX94" fmla="*/ 1903238 w 1936576"/>
              <a:gd name="connsiteY94" fmla="*/ 748023 h 3769522"/>
              <a:gd name="connsiteX95" fmla="*/ 1884188 w 1936576"/>
              <a:gd name="connsiteY95" fmla="*/ 786123 h 3769522"/>
              <a:gd name="connsiteX96" fmla="*/ 1874663 w 1936576"/>
              <a:gd name="connsiteY96" fmla="*/ 824223 h 3769522"/>
              <a:gd name="connsiteX97" fmla="*/ 1879425 w 1936576"/>
              <a:gd name="connsiteY97" fmla="*/ 909948 h 3769522"/>
              <a:gd name="connsiteX98" fmla="*/ 1862757 w 1936576"/>
              <a:gd name="connsiteY98" fmla="*/ 1017104 h 3769522"/>
              <a:gd name="connsiteX99" fmla="*/ 1862757 w 1936576"/>
              <a:gd name="connsiteY99" fmla="*/ 1100448 h 3769522"/>
              <a:gd name="connsiteX100" fmla="*/ 1836564 w 1936576"/>
              <a:gd name="connsiteY100" fmla="*/ 1129023 h 3769522"/>
              <a:gd name="connsiteX101" fmla="*/ 1817513 w 1936576"/>
              <a:gd name="connsiteY101" fmla="*/ 1148073 h 3769522"/>
              <a:gd name="connsiteX102" fmla="*/ 1812751 w 1936576"/>
              <a:gd name="connsiteY102" fmla="*/ 1162361 h 3769522"/>
              <a:gd name="connsiteX103" fmla="*/ 1755601 w 1936576"/>
              <a:gd name="connsiteY103" fmla="*/ 1148073 h 3769522"/>
              <a:gd name="connsiteX104" fmla="*/ 1731788 w 1936576"/>
              <a:gd name="connsiteY104" fmla="*/ 1143311 h 3769522"/>
              <a:gd name="connsiteX105" fmla="*/ 1703213 w 1936576"/>
              <a:gd name="connsiteY105" fmla="*/ 1133786 h 3769522"/>
              <a:gd name="connsiteX106" fmla="*/ 1641301 w 1936576"/>
              <a:gd name="connsiteY106" fmla="*/ 1138548 h 3769522"/>
              <a:gd name="connsiteX107" fmla="*/ 1631776 w 1936576"/>
              <a:gd name="connsiteY107" fmla="*/ 1167123 h 3769522"/>
              <a:gd name="connsiteX108" fmla="*/ 1622251 w 1936576"/>
              <a:gd name="connsiteY108" fmla="*/ 1186173 h 3769522"/>
              <a:gd name="connsiteX109" fmla="*/ 1612726 w 1936576"/>
              <a:gd name="connsiteY109" fmla="*/ 1214748 h 3769522"/>
              <a:gd name="connsiteX110" fmla="*/ 1607963 w 1936576"/>
              <a:gd name="connsiteY110" fmla="*/ 1281423 h 3769522"/>
              <a:gd name="connsiteX111" fmla="*/ 1593676 w 1936576"/>
              <a:gd name="connsiteY111" fmla="*/ 1300473 h 3769522"/>
              <a:gd name="connsiteX112" fmla="*/ 1607963 w 1936576"/>
              <a:gd name="connsiteY112" fmla="*/ 1333811 h 3769522"/>
              <a:gd name="connsiteX113" fmla="*/ 1617488 w 1936576"/>
              <a:gd name="connsiteY113" fmla="*/ 1348098 h 3769522"/>
              <a:gd name="connsiteX114" fmla="*/ 1627013 w 1936576"/>
              <a:gd name="connsiteY114" fmla="*/ 1381436 h 3769522"/>
              <a:gd name="connsiteX115" fmla="*/ 1636538 w 1936576"/>
              <a:gd name="connsiteY115" fmla="*/ 1400486 h 3769522"/>
              <a:gd name="connsiteX116" fmla="*/ 1677020 w 1936576"/>
              <a:gd name="connsiteY116" fmla="*/ 1445730 h 3769522"/>
              <a:gd name="connsiteX117" fmla="*/ 1686545 w 1936576"/>
              <a:gd name="connsiteY117" fmla="*/ 1495736 h 3769522"/>
              <a:gd name="connsiteX118" fmla="*/ 1660351 w 1936576"/>
              <a:gd name="connsiteY118" fmla="*/ 1571936 h 3769522"/>
              <a:gd name="connsiteX119" fmla="*/ 1643682 w 1936576"/>
              <a:gd name="connsiteY119" fmla="*/ 1621942 h 3769522"/>
              <a:gd name="connsiteX120" fmla="*/ 1646064 w 1936576"/>
              <a:gd name="connsiteY120" fmla="*/ 1690999 h 3769522"/>
              <a:gd name="connsiteX121" fmla="*/ 1603201 w 1936576"/>
              <a:gd name="connsiteY121" fmla="*/ 1748148 h 3769522"/>
              <a:gd name="connsiteX122" fmla="*/ 1607963 w 1936576"/>
              <a:gd name="connsiteY122" fmla="*/ 1833873 h 3769522"/>
              <a:gd name="connsiteX123" fmla="*/ 1617488 w 1936576"/>
              <a:gd name="connsiteY123" fmla="*/ 1867211 h 3769522"/>
              <a:gd name="connsiteX124" fmla="*/ 1622251 w 1936576"/>
              <a:gd name="connsiteY124" fmla="*/ 1886261 h 3769522"/>
              <a:gd name="connsiteX125" fmla="*/ 1636538 w 1936576"/>
              <a:gd name="connsiteY125" fmla="*/ 1933886 h 3769522"/>
              <a:gd name="connsiteX126" fmla="*/ 1641301 w 1936576"/>
              <a:gd name="connsiteY126" fmla="*/ 2124386 h 3769522"/>
              <a:gd name="connsiteX127" fmla="*/ 1650826 w 1936576"/>
              <a:gd name="connsiteY127" fmla="*/ 2186298 h 3769522"/>
              <a:gd name="connsiteX128" fmla="*/ 1660351 w 1936576"/>
              <a:gd name="connsiteY128" fmla="*/ 2200586 h 3769522"/>
              <a:gd name="connsiteX129" fmla="*/ 1665113 w 1936576"/>
              <a:gd name="connsiteY129" fmla="*/ 2214873 h 3769522"/>
              <a:gd name="connsiteX130" fmla="*/ 1674638 w 1936576"/>
              <a:gd name="connsiteY130" fmla="*/ 2233923 h 3769522"/>
              <a:gd name="connsiteX131" fmla="*/ 1688926 w 1936576"/>
              <a:gd name="connsiteY131" fmla="*/ 2276786 h 3769522"/>
              <a:gd name="connsiteX132" fmla="*/ 1681782 w 1936576"/>
              <a:gd name="connsiteY132" fmla="*/ 2364892 h 3769522"/>
              <a:gd name="connsiteX133" fmla="*/ 1619870 w 1936576"/>
              <a:gd name="connsiteY133" fmla="*/ 2422042 h 3769522"/>
              <a:gd name="connsiteX134" fmla="*/ 1538908 w 1936576"/>
              <a:gd name="connsiteY134" fmla="*/ 2464906 h 3769522"/>
              <a:gd name="connsiteX135" fmla="*/ 1488900 w 1936576"/>
              <a:gd name="connsiteY135" fmla="*/ 2555392 h 3769522"/>
              <a:gd name="connsiteX136" fmla="*/ 1479375 w 1936576"/>
              <a:gd name="connsiteY136" fmla="*/ 2610161 h 3769522"/>
              <a:gd name="connsiteX137" fmla="*/ 1460325 w 1936576"/>
              <a:gd name="connsiteY137" fmla="*/ 2662548 h 3769522"/>
              <a:gd name="connsiteX138" fmla="*/ 1488901 w 1936576"/>
              <a:gd name="connsiteY138" fmla="*/ 2743510 h 3769522"/>
              <a:gd name="connsiteX139" fmla="*/ 1581769 w 1936576"/>
              <a:gd name="connsiteY139" fmla="*/ 2750652 h 3769522"/>
              <a:gd name="connsiteX140" fmla="*/ 1610344 w 1936576"/>
              <a:gd name="connsiteY140" fmla="*/ 2803040 h 3769522"/>
              <a:gd name="connsiteX141" fmla="*/ 1593675 w 1936576"/>
              <a:gd name="connsiteY141" fmla="*/ 2855426 h 3769522"/>
              <a:gd name="connsiteX142" fmla="*/ 1636538 w 1936576"/>
              <a:gd name="connsiteY142" fmla="*/ 2872095 h 3769522"/>
              <a:gd name="connsiteX143" fmla="*/ 1650826 w 1936576"/>
              <a:gd name="connsiteY143" fmla="*/ 2922101 h 3769522"/>
              <a:gd name="connsiteX144" fmla="*/ 1631776 w 1936576"/>
              <a:gd name="connsiteY144" fmla="*/ 2945912 h 3769522"/>
              <a:gd name="connsiteX145" fmla="*/ 1672257 w 1936576"/>
              <a:gd name="connsiteY145" fmla="*/ 2962581 h 3769522"/>
              <a:gd name="connsiteX146" fmla="*/ 1693688 w 1936576"/>
              <a:gd name="connsiteY146" fmla="*/ 3017349 h 3769522"/>
              <a:gd name="connsiteX147" fmla="*/ 1650825 w 1936576"/>
              <a:gd name="connsiteY147" fmla="*/ 3010206 h 3769522"/>
              <a:gd name="connsiteX148" fmla="*/ 1512714 w 1936576"/>
              <a:gd name="connsiteY148" fmla="*/ 3057829 h 3769522"/>
              <a:gd name="connsiteX149" fmla="*/ 1376982 w 1936576"/>
              <a:gd name="connsiteY149" fmla="*/ 3060210 h 3769522"/>
              <a:gd name="connsiteX150" fmla="*/ 1384126 w 1936576"/>
              <a:gd name="connsiteY150" fmla="*/ 3095929 h 3769522"/>
              <a:gd name="connsiteX151" fmla="*/ 1322213 w 1936576"/>
              <a:gd name="connsiteY151" fmla="*/ 3103072 h 3769522"/>
              <a:gd name="connsiteX152" fmla="*/ 1343644 w 1936576"/>
              <a:gd name="connsiteY152" fmla="*/ 3222133 h 3769522"/>
              <a:gd name="connsiteX153" fmla="*/ 1310307 w 1936576"/>
              <a:gd name="connsiteY153" fmla="*/ 3286427 h 3769522"/>
              <a:gd name="connsiteX154" fmla="*/ 1336501 w 1936576"/>
              <a:gd name="connsiteY154" fmla="*/ 3376914 h 3769522"/>
              <a:gd name="connsiteX155" fmla="*/ 1319832 w 1936576"/>
              <a:gd name="connsiteY155" fmla="*/ 3412631 h 3769522"/>
              <a:gd name="connsiteX156" fmla="*/ 1355551 w 1936576"/>
              <a:gd name="connsiteY156" fmla="*/ 3498356 h 3769522"/>
              <a:gd name="connsiteX157" fmla="*/ 1343643 w 1936576"/>
              <a:gd name="connsiteY157" fmla="*/ 3581698 h 3769522"/>
              <a:gd name="connsiteX158" fmla="*/ 1296018 w 1936576"/>
              <a:gd name="connsiteY158" fmla="*/ 3655519 h 3769522"/>
              <a:gd name="connsiteX159" fmla="*/ 1148381 w 1936576"/>
              <a:gd name="connsiteY159" fmla="*/ 3655517 h 3769522"/>
              <a:gd name="connsiteX160" fmla="*/ 1035844 w 1936576"/>
              <a:gd name="connsiteY160" fmla="*/ 3724275 h 3769522"/>
              <a:gd name="connsiteX161" fmla="*/ 903113 w 1936576"/>
              <a:gd name="connsiteY161" fmla="*/ 3762673 h 3769522"/>
              <a:gd name="connsiteX162" fmla="*/ 772144 w 1936576"/>
              <a:gd name="connsiteY162" fmla="*/ 3755529 h 3769522"/>
              <a:gd name="connsiteX163" fmla="*/ 659606 w 1936576"/>
              <a:gd name="connsiteY163" fmla="*/ 3712368 h 3769522"/>
              <a:gd name="connsiteX164" fmla="*/ 543545 w 1936576"/>
              <a:gd name="connsiteY164" fmla="*/ 3610273 h 3769522"/>
              <a:gd name="connsiteX165" fmla="*/ 505444 w 1936576"/>
              <a:gd name="connsiteY165" fmla="*/ 3522166 h 3769522"/>
              <a:gd name="connsiteX166" fmla="*/ 450675 w 1936576"/>
              <a:gd name="connsiteY166" fmla="*/ 3467398 h 3769522"/>
              <a:gd name="connsiteX167" fmla="*/ 453057 w 1936576"/>
              <a:gd name="connsiteY167" fmla="*/ 3436441 h 3769522"/>
              <a:gd name="connsiteX168" fmla="*/ 319707 w 1936576"/>
              <a:gd name="connsiteY168" fmla="*/ 3376909 h 3769522"/>
              <a:gd name="connsiteX169" fmla="*/ 298277 w 1936576"/>
              <a:gd name="connsiteY169" fmla="*/ 3288803 h 3769522"/>
              <a:gd name="connsiteX170" fmla="*/ 214933 w 1936576"/>
              <a:gd name="connsiteY170" fmla="*/ 3143548 h 3769522"/>
              <a:gd name="connsiteX171" fmla="*/ 229221 w 1936576"/>
              <a:gd name="connsiteY171" fmla="*/ 3017341 h 3769522"/>
              <a:gd name="connsiteX172" fmla="*/ 176833 w 1936576"/>
              <a:gd name="connsiteY172" fmla="*/ 2933997 h 3769522"/>
              <a:gd name="connsiteX173" fmla="*/ 79202 w 1936576"/>
              <a:gd name="connsiteY173" fmla="*/ 2914948 h 3769522"/>
              <a:gd name="connsiteX174" fmla="*/ 620 w 1936576"/>
              <a:gd name="connsiteY174" fmla="*/ 2869704 h 3769522"/>
              <a:gd name="connsiteX175" fmla="*/ 103014 w 1936576"/>
              <a:gd name="connsiteY175" fmla="*/ 2788741 h 3769522"/>
              <a:gd name="connsiteX176" fmla="*/ 191120 w 1936576"/>
              <a:gd name="connsiteY176" fmla="*/ 2762548 h 3769522"/>
              <a:gd name="connsiteX177" fmla="*/ 298277 w 1936576"/>
              <a:gd name="connsiteY177" fmla="*/ 2648248 h 3769522"/>
              <a:gd name="connsiteX178" fmla="*/ 260176 w 1936576"/>
              <a:gd name="connsiteY178" fmla="*/ 2498229 h 3769522"/>
              <a:gd name="connsiteX179" fmla="*/ 336377 w 1936576"/>
              <a:gd name="connsiteY179" fmla="*/ 2441079 h 3769522"/>
              <a:gd name="connsiteX180" fmla="*/ 400670 w 1936576"/>
              <a:gd name="connsiteY180" fmla="*/ 2293442 h 3769522"/>
              <a:gd name="connsiteX181" fmla="*/ 417339 w 1936576"/>
              <a:gd name="connsiteY181" fmla="*/ 2179142 h 3769522"/>
              <a:gd name="connsiteX182" fmla="*/ 393526 w 1936576"/>
              <a:gd name="connsiteY182" fmla="*/ 2014835 h 3769522"/>
              <a:gd name="connsiteX183" fmla="*/ 391145 w 1936576"/>
              <a:gd name="connsiteY183" fmla="*/ 1881485 h 3769522"/>
              <a:gd name="connsiteX184" fmla="*/ 493538 w 1936576"/>
              <a:gd name="connsiteY184" fmla="*/ 1712417 h 3769522"/>
              <a:gd name="connsiteX185" fmla="*/ 381621 w 1936576"/>
              <a:gd name="connsiteY185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503063 w 1936576"/>
              <a:gd name="connsiteY4" fmla="*/ 1371911 h 3769522"/>
              <a:gd name="connsiteX5" fmla="*/ 584026 w 1936576"/>
              <a:gd name="connsiteY5" fmla="*/ 1252848 h 3769522"/>
              <a:gd name="connsiteX6" fmla="*/ 574501 w 1936576"/>
              <a:gd name="connsiteY6" fmla="*/ 1176648 h 3769522"/>
              <a:gd name="connsiteX7" fmla="*/ 560213 w 1936576"/>
              <a:gd name="connsiteY7" fmla="*/ 1114736 h 3769522"/>
              <a:gd name="connsiteX8" fmla="*/ 550688 w 1936576"/>
              <a:gd name="connsiteY8" fmla="*/ 1095686 h 3769522"/>
              <a:gd name="connsiteX9" fmla="*/ 545926 w 1936576"/>
              <a:gd name="connsiteY9" fmla="*/ 1081398 h 3769522"/>
              <a:gd name="connsiteX10" fmla="*/ 550688 w 1936576"/>
              <a:gd name="connsiteY10" fmla="*/ 986148 h 3769522"/>
              <a:gd name="connsiteX11" fmla="*/ 555451 w 1936576"/>
              <a:gd name="connsiteY11" fmla="*/ 971861 h 3769522"/>
              <a:gd name="connsiteX12" fmla="*/ 564976 w 1936576"/>
              <a:gd name="connsiteY12" fmla="*/ 957573 h 3769522"/>
              <a:gd name="connsiteX13" fmla="*/ 579263 w 1936576"/>
              <a:gd name="connsiteY13" fmla="*/ 943286 h 3769522"/>
              <a:gd name="connsiteX14" fmla="*/ 593551 w 1936576"/>
              <a:gd name="connsiteY14" fmla="*/ 900423 h 3769522"/>
              <a:gd name="connsiteX15" fmla="*/ 598313 w 1936576"/>
              <a:gd name="connsiteY15" fmla="*/ 886136 h 3769522"/>
              <a:gd name="connsiteX16" fmla="*/ 607838 w 1936576"/>
              <a:gd name="connsiteY16" fmla="*/ 867086 h 3769522"/>
              <a:gd name="connsiteX17" fmla="*/ 622126 w 1936576"/>
              <a:gd name="connsiteY17" fmla="*/ 814698 h 3769522"/>
              <a:gd name="connsiteX18" fmla="*/ 631651 w 1936576"/>
              <a:gd name="connsiteY18" fmla="*/ 781361 h 3769522"/>
              <a:gd name="connsiteX19" fmla="*/ 641176 w 1936576"/>
              <a:gd name="connsiteY19" fmla="*/ 767073 h 3769522"/>
              <a:gd name="connsiteX20" fmla="*/ 660226 w 1936576"/>
              <a:gd name="connsiteY20" fmla="*/ 733736 h 3769522"/>
              <a:gd name="connsiteX21" fmla="*/ 698326 w 1936576"/>
              <a:gd name="connsiteY21" fmla="*/ 714686 h 3769522"/>
              <a:gd name="connsiteX22" fmla="*/ 717376 w 1936576"/>
              <a:gd name="connsiteY22" fmla="*/ 705161 h 3769522"/>
              <a:gd name="connsiteX23" fmla="*/ 731663 w 1936576"/>
              <a:gd name="connsiteY23" fmla="*/ 690873 h 3769522"/>
              <a:gd name="connsiteX24" fmla="*/ 745951 w 1936576"/>
              <a:gd name="connsiteY24" fmla="*/ 681348 h 3769522"/>
              <a:gd name="connsiteX25" fmla="*/ 750713 w 1936576"/>
              <a:gd name="connsiteY25" fmla="*/ 667061 h 3769522"/>
              <a:gd name="connsiteX26" fmla="*/ 765001 w 1936576"/>
              <a:gd name="connsiteY26" fmla="*/ 652773 h 3769522"/>
              <a:gd name="connsiteX27" fmla="*/ 774526 w 1936576"/>
              <a:gd name="connsiteY27" fmla="*/ 638486 h 3769522"/>
              <a:gd name="connsiteX28" fmla="*/ 819770 w 1936576"/>
              <a:gd name="connsiteY28" fmla="*/ 619436 h 3769522"/>
              <a:gd name="connsiteX29" fmla="*/ 850725 w 1936576"/>
              <a:gd name="connsiteY29" fmla="*/ 581336 h 3769522"/>
              <a:gd name="connsiteX30" fmla="*/ 869776 w 1936576"/>
              <a:gd name="connsiteY30" fmla="*/ 543236 h 3769522"/>
              <a:gd name="connsiteX31" fmla="*/ 898351 w 1936576"/>
              <a:gd name="connsiteY31" fmla="*/ 509898 h 3769522"/>
              <a:gd name="connsiteX32" fmla="*/ 931688 w 1936576"/>
              <a:gd name="connsiteY32" fmla="*/ 471798 h 3769522"/>
              <a:gd name="connsiteX33" fmla="*/ 974551 w 1936576"/>
              <a:gd name="connsiteY33" fmla="*/ 428936 h 3769522"/>
              <a:gd name="connsiteX34" fmla="*/ 1007888 w 1936576"/>
              <a:gd name="connsiteY34" fmla="*/ 395598 h 3769522"/>
              <a:gd name="connsiteX35" fmla="*/ 1026938 w 1936576"/>
              <a:gd name="connsiteY35" fmla="*/ 333686 h 3769522"/>
              <a:gd name="connsiteX36" fmla="*/ 1045988 w 1936576"/>
              <a:gd name="connsiteY36" fmla="*/ 305111 h 3769522"/>
              <a:gd name="connsiteX37" fmla="*/ 1069801 w 1936576"/>
              <a:gd name="connsiteY37" fmla="*/ 271773 h 3769522"/>
              <a:gd name="connsiteX38" fmla="*/ 1093613 w 1936576"/>
              <a:gd name="connsiteY38" fmla="*/ 243198 h 3769522"/>
              <a:gd name="connsiteX39" fmla="*/ 1107901 w 1936576"/>
              <a:gd name="connsiteY39" fmla="*/ 209861 h 3769522"/>
              <a:gd name="connsiteX40" fmla="*/ 1117426 w 1936576"/>
              <a:gd name="connsiteY40" fmla="*/ 181286 h 3769522"/>
              <a:gd name="connsiteX41" fmla="*/ 1131713 w 1936576"/>
              <a:gd name="connsiteY41" fmla="*/ 157473 h 3769522"/>
              <a:gd name="connsiteX42" fmla="*/ 1160288 w 1936576"/>
              <a:gd name="connsiteY42" fmla="*/ 133661 h 3769522"/>
              <a:gd name="connsiteX43" fmla="*/ 1165051 w 1936576"/>
              <a:gd name="connsiteY43" fmla="*/ 119373 h 3769522"/>
              <a:gd name="connsiteX44" fmla="*/ 1150763 w 1936576"/>
              <a:gd name="connsiteY44" fmla="*/ 90798 h 3769522"/>
              <a:gd name="connsiteX45" fmla="*/ 1146001 w 1936576"/>
              <a:gd name="connsiteY45" fmla="*/ 76511 h 3769522"/>
              <a:gd name="connsiteX46" fmla="*/ 1174576 w 1936576"/>
              <a:gd name="connsiteY46" fmla="*/ 90798 h 3769522"/>
              <a:gd name="connsiteX47" fmla="*/ 1184101 w 1936576"/>
              <a:gd name="connsiteY47" fmla="*/ 105086 h 3769522"/>
              <a:gd name="connsiteX48" fmla="*/ 1174576 w 1936576"/>
              <a:gd name="connsiteY48" fmla="*/ 71748 h 3769522"/>
              <a:gd name="connsiteX49" fmla="*/ 1165051 w 1936576"/>
              <a:gd name="connsiteY49" fmla="*/ 57461 h 3769522"/>
              <a:gd name="connsiteX50" fmla="*/ 1160288 w 1936576"/>
              <a:gd name="connsiteY50" fmla="*/ 43173 h 3769522"/>
              <a:gd name="connsiteX51" fmla="*/ 1150763 w 1936576"/>
              <a:gd name="connsiteY51" fmla="*/ 28886 h 3769522"/>
              <a:gd name="connsiteX52" fmla="*/ 1169813 w 1936576"/>
              <a:gd name="connsiteY52" fmla="*/ 38411 h 3769522"/>
              <a:gd name="connsiteX53" fmla="*/ 1184101 w 1936576"/>
              <a:gd name="connsiteY53" fmla="*/ 43173 h 3769522"/>
              <a:gd name="connsiteX54" fmla="*/ 1198388 w 1936576"/>
              <a:gd name="connsiteY54" fmla="*/ 43173 h 3769522"/>
              <a:gd name="connsiteX55" fmla="*/ 1184101 w 1936576"/>
              <a:gd name="connsiteY55" fmla="*/ 14598 h 3769522"/>
              <a:gd name="connsiteX56" fmla="*/ 1179338 w 1936576"/>
              <a:gd name="connsiteY56" fmla="*/ 311 h 3769522"/>
              <a:gd name="connsiteX57" fmla="*/ 1222201 w 1936576"/>
              <a:gd name="connsiteY57" fmla="*/ 19361 h 3769522"/>
              <a:gd name="connsiteX58" fmla="*/ 1231726 w 1936576"/>
              <a:gd name="connsiteY58" fmla="*/ 33648 h 3769522"/>
              <a:gd name="connsiteX59" fmla="*/ 1274588 w 1936576"/>
              <a:gd name="connsiteY59" fmla="*/ 62223 h 3769522"/>
              <a:gd name="connsiteX60" fmla="*/ 1293638 w 1936576"/>
              <a:gd name="connsiteY60" fmla="*/ 71748 h 3769522"/>
              <a:gd name="connsiteX61" fmla="*/ 1307926 w 1936576"/>
              <a:gd name="connsiteY61" fmla="*/ 86036 h 3769522"/>
              <a:gd name="connsiteX62" fmla="*/ 1322213 w 1936576"/>
              <a:gd name="connsiteY62" fmla="*/ 90798 h 3769522"/>
              <a:gd name="connsiteX63" fmla="*/ 1365076 w 1936576"/>
              <a:gd name="connsiteY63" fmla="*/ 105086 h 3769522"/>
              <a:gd name="connsiteX64" fmla="*/ 1384126 w 1936576"/>
              <a:gd name="connsiteY64" fmla="*/ 114611 h 3769522"/>
              <a:gd name="connsiteX65" fmla="*/ 1403176 w 1936576"/>
              <a:gd name="connsiteY65" fmla="*/ 143186 h 3769522"/>
              <a:gd name="connsiteX66" fmla="*/ 1446038 w 1936576"/>
              <a:gd name="connsiteY66" fmla="*/ 176523 h 3769522"/>
              <a:gd name="connsiteX67" fmla="*/ 1465088 w 1936576"/>
              <a:gd name="connsiteY67" fmla="*/ 205098 h 3769522"/>
              <a:gd name="connsiteX68" fmla="*/ 1507951 w 1936576"/>
              <a:gd name="connsiteY68" fmla="*/ 252723 h 3769522"/>
              <a:gd name="connsiteX69" fmla="*/ 1527001 w 1936576"/>
              <a:gd name="connsiteY69" fmla="*/ 281298 h 3769522"/>
              <a:gd name="connsiteX70" fmla="*/ 1531763 w 1936576"/>
              <a:gd name="connsiteY70" fmla="*/ 300348 h 3769522"/>
              <a:gd name="connsiteX71" fmla="*/ 1555576 w 1936576"/>
              <a:gd name="connsiteY71" fmla="*/ 343211 h 3769522"/>
              <a:gd name="connsiteX72" fmla="*/ 1584151 w 1936576"/>
              <a:gd name="connsiteY72" fmla="*/ 362261 h 3769522"/>
              <a:gd name="connsiteX73" fmla="*/ 1622251 w 1936576"/>
              <a:gd name="connsiteY73" fmla="*/ 371786 h 3769522"/>
              <a:gd name="connsiteX74" fmla="*/ 1631776 w 1936576"/>
              <a:gd name="connsiteY74" fmla="*/ 386073 h 3769522"/>
              <a:gd name="connsiteX75" fmla="*/ 1655588 w 1936576"/>
              <a:gd name="connsiteY75" fmla="*/ 414648 h 3769522"/>
              <a:gd name="connsiteX76" fmla="*/ 1665113 w 1936576"/>
              <a:gd name="connsiteY76" fmla="*/ 443223 h 3769522"/>
              <a:gd name="connsiteX77" fmla="*/ 1669876 w 1936576"/>
              <a:gd name="connsiteY77" fmla="*/ 457511 h 3769522"/>
              <a:gd name="connsiteX78" fmla="*/ 1679401 w 1936576"/>
              <a:gd name="connsiteY78" fmla="*/ 476561 h 3769522"/>
              <a:gd name="connsiteX79" fmla="*/ 1707976 w 1936576"/>
              <a:gd name="connsiteY79" fmla="*/ 519423 h 3769522"/>
              <a:gd name="connsiteX80" fmla="*/ 1717501 w 1936576"/>
              <a:gd name="connsiteY80" fmla="*/ 533711 h 3769522"/>
              <a:gd name="connsiteX81" fmla="*/ 1722263 w 1936576"/>
              <a:gd name="connsiteY81" fmla="*/ 547998 h 3769522"/>
              <a:gd name="connsiteX82" fmla="*/ 1736551 w 1936576"/>
              <a:gd name="connsiteY82" fmla="*/ 557523 h 3769522"/>
              <a:gd name="connsiteX83" fmla="*/ 1788938 w 1936576"/>
              <a:gd name="connsiteY83" fmla="*/ 581336 h 3769522"/>
              <a:gd name="connsiteX84" fmla="*/ 1807988 w 1936576"/>
              <a:gd name="connsiteY84" fmla="*/ 590861 h 3769522"/>
              <a:gd name="connsiteX85" fmla="*/ 1836563 w 1936576"/>
              <a:gd name="connsiteY85" fmla="*/ 600386 h 3769522"/>
              <a:gd name="connsiteX86" fmla="*/ 1879426 w 1936576"/>
              <a:gd name="connsiteY86" fmla="*/ 595623 h 3769522"/>
              <a:gd name="connsiteX87" fmla="*/ 1893713 w 1936576"/>
              <a:gd name="connsiteY87" fmla="*/ 590861 h 3769522"/>
              <a:gd name="connsiteX88" fmla="*/ 1903238 w 1936576"/>
              <a:gd name="connsiteY88" fmla="*/ 576573 h 3769522"/>
              <a:gd name="connsiteX89" fmla="*/ 1922288 w 1936576"/>
              <a:gd name="connsiteY89" fmla="*/ 571811 h 3769522"/>
              <a:gd name="connsiteX90" fmla="*/ 1936576 w 1936576"/>
              <a:gd name="connsiteY90" fmla="*/ 567048 h 3769522"/>
              <a:gd name="connsiteX91" fmla="*/ 1927051 w 1936576"/>
              <a:gd name="connsiteY91" fmla="*/ 705161 h 3769522"/>
              <a:gd name="connsiteX92" fmla="*/ 1922288 w 1936576"/>
              <a:gd name="connsiteY92" fmla="*/ 719448 h 3769522"/>
              <a:gd name="connsiteX93" fmla="*/ 1903238 w 1936576"/>
              <a:gd name="connsiteY93" fmla="*/ 748023 h 3769522"/>
              <a:gd name="connsiteX94" fmla="*/ 1884188 w 1936576"/>
              <a:gd name="connsiteY94" fmla="*/ 786123 h 3769522"/>
              <a:gd name="connsiteX95" fmla="*/ 1874663 w 1936576"/>
              <a:gd name="connsiteY95" fmla="*/ 824223 h 3769522"/>
              <a:gd name="connsiteX96" fmla="*/ 1879425 w 1936576"/>
              <a:gd name="connsiteY96" fmla="*/ 909948 h 3769522"/>
              <a:gd name="connsiteX97" fmla="*/ 1862757 w 1936576"/>
              <a:gd name="connsiteY97" fmla="*/ 1017104 h 3769522"/>
              <a:gd name="connsiteX98" fmla="*/ 1862757 w 1936576"/>
              <a:gd name="connsiteY98" fmla="*/ 1100448 h 3769522"/>
              <a:gd name="connsiteX99" fmla="*/ 1836564 w 1936576"/>
              <a:gd name="connsiteY99" fmla="*/ 1129023 h 3769522"/>
              <a:gd name="connsiteX100" fmla="*/ 1817513 w 1936576"/>
              <a:gd name="connsiteY100" fmla="*/ 1148073 h 3769522"/>
              <a:gd name="connsiteX101" fmla="*/ 1812751 w 1936576"/>
              <a:gd name="connsiteY101" fmla="*/ 1162361 h 3769522"/>
              <a:gd name="connsiteX102" fmla="*/ 1755601 w 1936576"/>
              <a:gd name="connsiteY102" fmla="*/ 1148073 h 3769522"/>
              <a:gd name="connsiteX103" fmla="*/ 1731788 w 1936576"/>
              <a:gd name="connsiteY103" fmla="*/ 1143311 h 3769522"/>
              <a:gd name="connsiteX104" fmla="*/ 1703213 w 1936576"/>
              <a:gd name="connsiteY104" fmla="*/ 1133786 h 3769522"/>
              <a:gd name="connsiteX105" fmla="*/ 1641301 w 1936576"/>
              <a:gd name="connsiteY105" fmla="*/ 1138548 h 3769522"/>
              <a:gd name="connsiteX106" fmla="*/ 1631776 w 1936576"/>
              <a:gd name="connsiteY106" fmla="*/ 1167123 h 3769522"/>
              <a:gd name="connsiteX107" fmla="*/ 1622251 w 1936576"/>
              <a:gd name="connsiteY107" fmla="*/ 1186173 h 3769522"/>
              <a:gd name="connsiteX108" fmla="*/ 1612726 w 1936576"/>
              <a:gd name="connsiteY108" fmla="*/ 1214748 h 3769522"/>
              <a:gd name="connsiteX109" fmla="*/ 1607963 w 1936576"/>
              <a:gd name="connsiteY109" fmla="*/ 1281423 h 3769522"/>
              <a:gd name="connsiteX110" fmla="*/ 1593676 w 1936576"/>
              <a:gd name="connsiteY110" fmla="*/ 1300473 h 3769522"/>
              <a:gd name="connsiteX111" fmla="*/ 1607963 w 1936576"/>
              <a:gd name="connsiteY111" fmla="*/ 1333811 h 3769522"/>
              <a:gd name="connsiteX112" fmla="*/ 1617488 w 1936576"/>
              <a:gd name="connsiteY112" fmla="*/ 1348098 h 3769522"/>
              <a:gd name="connsiteX113" fmla="*/ 1627013 w 1936576"/>
              <a:gd name="connsiteY113" fmla="*/ 1381436 h 3769522"/>
              <a:gd name="connsiteX114" fmla="*/ 1636538 w 1936576"/>
              <a:gd name="connsiteY114" fmla="*/ 1400486 h 3769522"/>
              <a:gd name="connsiteX115" fmla="*/ 1677020 w 1936576"/>
              <a:gd name="connsiteY115" fmla="*/ 1445730 h 3769522"/>
              <a:gd name="connsiteX116" fmla="*/ 1686545 w 1936576"/>
              <a:gd name="connsiteY116" fmla="*/ 1495736 h 3769522"/>
              <a:gd name="connsiteX117" fmla="*/ 1660351 w 1936576"/>
              <a:gd name="connsiteY117" fmla="*/ 1571936 h 3769522"/>
              <a:gd name="connsiteX118" fmla="*/ 1643682 w 1936576"/>
              <a:gd name="connsiteY118" fmla="*/ 1621942 h 3769522"/>
              <a:gd name="connsiteX119" fmla="*/ 1646064 w 1936576"/>
              <a:gd name="connsiteY119" fmla="*/ 1690999 h 3769522"/>
              <a:gd name="connsiteX120" fmla="*/ 1603201 w 1936576"/>
              <a:gd name="connsiteY120" fmla="*/ 1748148 h 3769522"/>
              <a:gd name="connsiteX121" fmla="*/ 1607963 w 1936576"/>
              <a:gd name="connsiteY121" fmla="*/ 1833873 h 3769522"/>
              <a:gd name="connsiteX122" fmla="*/ 1617488 w 1936576"/>
              <a:gd name="connsiteY122" fmla="*/ 1867211 h 3769522"/>
              <a:gd name="connsiteX123" fmla="*/ 1622251 w 1936576"/>
              <a:gd name="connsiteY123" fmla="*/ 1886261 h 3769522"/>
              <a:gd name="connsiteX124" fmla="*/ 1636538 w 1936576"/>
              <a:gd name="connsiteY124" fmla="*/ 1933886 h 3769522"/>
              <a:gd name="connsiteX125" fmla="*/ 1641301 w 1936576"/>
              <a:gd name="connsiteY125" fmla="*/ 2124386 h 3769522"/>
              <a:gd name="connsiteX126" fmla="*/ 1650826 w 1936576"/>
              <a:gd name="connsiteY126" fmla="*/ 2186298 h 3769522"/>
              <a:gd name="connsiteX127" fmla="*/ 1660351 w 1936576"/>
              <a:gd name="connsiteY127" fmla="*/ 2200586 h 3769522"/>
              <a:gd name="connsiteX128" fmla="*/ 1665113 w 1936576"/>
              <a:gd name="connsiteY128" fmla="*/ 2214873 h 3769522"/>
              <a:gd name="connsiteX129" fmla="*/ 1674638 w 1936576"/>
              <a:gd name="connsiteY129" fmla="*/ 2233923 h 3769522"/>
              <a:gd name="connsiteX130" fmla="*/ 1688926 w 1936576"/>
              <a:gd name="connsiteY130" fmla="*/ 2276786 h 3769522"/>
              <a:gd name="connsiteX131" fmla="*/ 1681782 w 1936576"/>
              <a:gd name="connsiteY131" fmla="*/ 2364892 h 3769522"/>
              <a:gd name="connsiteX132" fmla="*/ 1619870 w 1936576"/>
              <a:gd name="connsiteY132" fmla="*/ 2422042 h 3769522"/>
              <a:gd name="connsiteX133" fmla="*/ 1538908 w 1936576"/>
              <a:gd name="connsiteY133" fmla="*/ 2464906 h 3769522"/>
              <a:gd name="connsiteX134" fmla="*/ 1488900 w 1936576"/>
              <a:gd name="connsiteY134" fmla="*/ 2555392 h 3769522"/>
              <a:gd name="connsiteX135" fmla="*/ 1479375 w 1936576"/>
              <a:gd name="connsiteY135" fmla="*/ 2610161 h 3769522"/>
              <a:gd name="connsiteX136" fmla="*/ 1460325 w 1936576"/>
              <a:gd name="connsiteY136" fmla="*/ 2662548 h 3769522"/>
              <a:gd name="connsiteX137" fmla="*/ 1488901 w 1936576"/>
              <a:gd name="connsiteY137" fmla="*/ 2743510 h 3769522"/>
              <a:gd name="connsiteX138" fmla="*/ 1581769 w 1936576"/>
              <a:gd name="connsiteY138" fmla="*/ 2750652 h 3769522"/>
              <a:gd name="connsiteX139" fmla="*/ 1610344 w 1936576"/>
              <a:gd name="connsiteY139" fmla="*/ 2803040 h 3769522"/>
              <a:gd name="connsiteX140" fmla="*/ 1593675 w 1936576"/>
              <a:gd name="connsiteY140" fmla="*/ 2855426 h 3769522"/>
              <a:gd name="connsiteX141" fmla="*/ 1636538 w 1936576"/>
              <a:gd name="connsiteY141" fmla="*/ 2872095 h 3769522"/>
              <a:gd name="connsiteX142" fmla="*/ 1650826 w 1936576"/>
              <a:gd name="connsiteY142" fmla="*/ 2922101 h 3769522"/>
              <a:gd name="connsiteX143" fmla="*/ 1631776 w 1936576"/>
              <a:gd name="connsiteY143" fmla="*/ 2945912 h 3769522"/>
              <a:gd name="connsiteX144" fmla="*/ 1672257 w 1936576"/>
              <a:gd name="connsiteY144" fmla="*/ 2962581 h 3769522"/>
              <a:gd name="connsiteX145" fmla="*/ 1693688 w 1936576"/>
              <a:gd name="connsiteY145" fmla="*/ 3017349 h 3769522"/>
              <a:gd name="connsiteX146" fmla="*/ 1650825 w 1936576"/>
              <a:gd name="connsiteY146" fmla="*/ 3010206 h 3769522"/>
              <a:gd name="connsiteX147" fmla="*/ 1512714 w 1936576"/>
              <a:gd name="connsiteY147" fmla="*/ 3057829 h 3769522"/>
              <a:gd name="connsiteX148" fmla="*/ 1376982 w 1936576"/>
              <a:gd name="connsiteY148" fmla="*/ 3060210 h 3769522"/>
              <a:gd name="connsiteX149" fmla="*/ 1384126 w 1936576"/>
              <a:gd name="connsiteY149" fmla="*/ 3095929 h 3769522"/>
              <a:gd name="connsiteX150" fmla="*/ 1322213 w 1936576"/>
              <a:gd name="connsiteY150" fmla="*/ 3103072 h 3769522"/>
              <a:gd name="connsiteX151" fmla="*/ 1343644 w 1936576"/>
              <a:gd name="connsiteY151" fmla="*/ 3222133 h 3769522"/>
              <a:gd name="connsiteX152" fmla="*/ 1310307 w 1936576"/>
              <a:gd name="connsiteY152" fmla="*/ 3286427 h 3769522"/>
              <a:gd name="connsiteX153" fmla="*/ 1336501 w 1936576"/>
              <a:gd name="connsiteY153" fmla="*/ 3376914 h 3769522"/>
              <a:gd name="connsiteX154" fmla="*/ 1319832 w 1936576"/>
              <a:gd name="connsiteY154" fmla="*/ 3412631 h 3769522"/>
              <a:gd name="connsiteX155" fmla="*/ 1355551 w 1936576"/>
              <a:gd name="connsiteY155" fmla="*/ 3498356 h 3769522"/>
              <a:gd name="connsiteX156" fmla="*/ 1343643 w 1936576"/>
              <a:gd name="connsiteY156" fmla="*/ 3581698 h 3769522"/>
              <a:gd name="connsiteX157" fmla="*/ 1296018 w 1936576"/>
              <a:gd name="connsiteY157" fmla="*/ 3655519 h 3769522"/>
              <a:gd name="connsiteX158" fmla="*/ 1148381 w 1936576"/>
              <a:gd name="connsiteY158" fmla="*/ 3655517 h 3769522"/>
              <a:gd name="connsiteX159" fmla="*/ 1035844 w 1936576"/>
              <a:gd name="connsiteY159" fmla="*/ 3724275 h 3769522"/>
              <a:gd name="connsiteX160" fmla="*/ 903113 w 1936576"/>
              <a:gd name="connsiteY160" fmla="*/ 3762673 h 3769522"/>
              <a:gd name="connsiteX161" fmla="*/ 772144 w 1936576"/>
              <a:gd name="connsiteY161" fmla="*/ 3755529 h 3769522"/>
              <a:gd name="connsiteX162" fmla="*/ 659606 w 1936576"/>
              <a:gd name="connsiteY162" fmla="*/ 3712368 h 3769522"/>
              <a:gd name="connsiteX163" fmla="*/ 543545 w 1936576"/>
              <a:gd name="connsiteY163" fmla="*/ 3610273 h 3769522"/>
              <a:gd name="connsiteX164" fmla="*/ 505444 w 1936576"/>
              <a:gd name="connsiteY164" fmla="*/ 3522166 h 3769522"/>
              <a:gd name="connsiteX165" fmla="*/ 450675 w 1936576"/>
              <a:gd name="connsiteY165" fmla="*/ 3467398 h 3769522"/>
              <a:gd name="connsiteX166" fmla="*/ 453057 w 1936576"/>
              <a:gd name="connsiteY166" fmla="*/ 3436441 h 3769522"/>
              <a:gd name="connsiteX167" fmla="*/ 319707 w 1936576"/>
              <a:gd name="connsiteY167" fmla="*/ 3376909 h 3769522"/>
              <a:gd name="connsiteX168" fmla="*/ 298277 w 1936576"/>
              <a:gd name="connsiteY168" fmla="*/ 3288803 h 3769522"/>
              <a:gd name="connsiteX169" fmla="*/ 214933 w 1936576"/>
              <a:gd name="connsiteY169" fmla="*/ 3143548 h 3769522"/>
              <a:gd name="connsiteX170" fmla="*/ 229221 w 1936576"/>
              <a:gd name="connsiteY170" fmla="*/ 3017341 h 3769522"/>
              <a:gd name="connsiteX171" fmla="*/ 176833 w 1936576"/>
              <a:gd name="connsiteY171" fmla="*/ 2933997 h 3769522"/>
              <a:gd name="connsiteX172" fmla="*/ 79202 w 1936576"/>
              <a:gd name="connsiteY172" fmla="*/ 2914948 h 3769522"/>
              <a:gd name="connsiteX173" fmla="*/ 620 w 1936576"/>
              <a:gd name="connsiteY173" fmla="*/ 2869704 h 3769522"/>
              <a:gd name="connsiteX174" fmla="*/ 103014 w 1936576"/>
              <a:gd name="connsiteY174" fmla="*/ 2788741 h 3769522"/>
              <a:gd name="connsiteX175" fmla="*/ 191120 w 1936576"/>
              <a:gd name="connsiteY175" fmla="*/ 2762548 h 3769522"/>
              <a:gd name="connsiteX176" fmla="*/ 298277 w 1936576"/>
              <a:gd name="connsiteY176" fmla="*/ 2648248 h 3769522"/>
              <a:gd name="connsiteX177" fmla="*/ 260176 w 1936576"/>
              <a:gd name="connsiteY177" fmla="*/ 2498229 h 3769522"/>
              <a:gd name="connsiteX178" fmla="*/ 336377 w 1936576"/>
              <a:gd name="connsiteY178" fmla="*/ 2441079 h 3769522"/>
              <a:gd name="connsiteX179" fmla="*/ 400670 w 1936576"/>
              <a:gd name="connsiteY179" fmla="*/ 2293442 h 3769522"/>
              <a:gd name="connsiteX180" fmla="*/ 417339 w 1936576"/>
              <a:gd name="connsiteY180" fmla="*/ 2179142 h 3769522"/>
              <a:gd name="connsiteX181" fmla="*/ 393526 w 1936576"/>
              <a:gd name="connsiteY181" fmla="*/ 2014835 h 3769522"/>
              <a:gd name="connsiteX182" fmla="*/ 391145 w 1936576"/>
              <a:gd name="connsiteY182" fmla="*/ 1881485 h 3769522"/>
              <a:gd name="connsiteX183" fmla="*/ 493538 w 1936576"/>
              <a:gd name="connsiteY183" fmla="*/ 1712417 h 3769522"/>
              <a:gd name="connsiteX184" fmla="*/ 381621 w 1936576"/>
              <a:gd name="connsiteY184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503063 w 1936576"/>
              <a:gd name="connsiteY4" fmla="*/ 1371911 h 3769522"/>
              <a:gd name="connsiteX5" fmla="*/ 584026 w 1936576"/>
              <a:gd name="connsiteY5" fmla="*/ 1252848 h 3769522"/>
              <a:gd name="connsiteX6" fmla="*/ 574501 w 1936576"/>
              <a:gd name="connsiteY6" fmla="*/ 1176648 h 3769522"/>
              <a:gd name="connsiteX7" fmla="*/ 560213 w 1936576"/>
              <a:gd name="connsiteY7" fmla="*/ 1114736 h 3769522"/>
              <a:gd name="connsiteX8" fmla="*/ 545926 w 1936576"/>
              <a:gd name="connsiteY8" fmla="*/ 1081398 h 3769522"/>
              <a:gd name="connsiteX9" fmla="*/ 550688 w 1936576"/>
              <a:gd name="connsiteY9" fmla="*/ 986148 h 3769522"/>
              <a:gd name="connsiteX10" fmla="*/ 555451 w 1936576"/>
              <a:gd name="connsiteY10" fmla="*/ 971861 h 3769522"/>
              <a:gd name="connsiteX11" fmla="*/ 564976 w 1936576"/>
              <a:gd name="connsiteY11" fmla="*/ 957573 h 3769522"/>
              <a:gd name="connsiteX12" fmla="*/ 579263 w 1936576"/>
              <a:gd name="connsiteY12" fmla="*/ 943286 h 3769522"/>
              <a:gd name="connsiteX13" fmla="*/ 593551 w 1936576"/>
              <a:gd name="connsiteY13" fmla="*/ 900423 h 3769522"/>
              <a:gd name="connsiteX14" fmla="*/ 598313 w 1936576"/>
              <a:gd name="connsiteY14" fmla="*/ 886136 h 3769522"/>
              <a:gd name="connsiteX15" fmla="*/ 607838 w 1936576"/>
              <a:gd name="connsiteY15" fmla="*/ 867086 h 3769522"/>
              <a:gd name="connsiteX16" fmla="*/ 622126 w 1936576"/>
              <a:gd name="connsiteY16" fmla="*/ 814698 h 3769522"/>
              <a:gd name="connsiteX17" fmla="*/ 631651 w 1936576"/>
              <a:gd name="connsiteY17" fmla="*/ 781361 h 3769522"/>
              <a:gd name="connsiteX18" fmla="*/ 641176 w 1936576"/>
              <a:gd name="connsiteY18" fmla="*/ 767073 h 3769522"/>
              <a:gd name="connsiteX19" fmla="*/ 660226 w 1936576"/>
              <a:gd name="connsiteY19" fmla="*/ 733736 h 3769522"/>
              <a:gd name="connsiteX20" fmla="*/ 698326 w 1936576"/>
              <a:gd name="connsiteY20" fmla="*/ 714686 h 3769522"/>
              <a:gd name="connsiteX21" fmla="*/ 717376 w 1936576"/>
              <a:gd name="connsiteY21" fmla="*/ 705161 h 3769522"/>
              <a:gd name="connsiteX22" fmla="*/ 731663 w 1936576"/>
              <a:gd name="connsiteY22" fmla="*/ 690873 h 3769522"/>
              <a:gd name="connsiteX23" fmla="*/ 745951 w 1936576"/>
              <a:gd name="connsiteY23" fmla="*/ 681348 h 3769522"/>
              <a:gd name="connsiteX24" fmla="*/ 750713 w 1936576"/>
              <a:gd name="connsiteY24" fmla="*/ 667061 h 3769522"/>
              <a:gd name="connsiteX25" fmla="*/ 765001 w 1936576"/>
              <a:gd name="connsiteY25" fmla="*/ 652773 h 3769522"/>
              <a:gd name="connsiteX26" fmla="*/ 774526 w 1936576"/>
              <a:gd name="connsiteY26" fmla="*/ 638486 h 3769522"/>
              <a:gd name="connsiteX27" fmla="*/ 819770 w 1936576"/>
              <a:gd name="connsiteY27" fmla="*/ 619436 h 3769522"/>
              <a:gd name="connsiteX28" fmla="*/ 850725 w 1936576"/>
              <a:gd name="connsiteY28" fmla="*/ 581336 h 3769522"/>
              <a:gd name="connsiteX29" fmla="*/ 869776 w 1936576"/>
              <a:gd name="connsiteY29" fmla="*/ 543236 h 3769522"/>
              <a:gd name="connsiteX30" fmla="*/ 898351 w 1936576"/>
              <a:gd name="connsiteY30" fmla="*/ 509898 h 3769522"/>
              <a:gd name="connsiteX31" fmla="*/ 931688 w 1936576"/>
              <a:gd name="connsiteY31" fmla="*/ 471798 h 3769522"/>
              <a:gd name="connsiteX32" fmla="*/ 974551 w 1936576"/>
              <a:gd name="connsiteY32" fmla="*/ 428936 h 3769522"/>
              <a:gd name="connsiteX33" fmla="*/ 1007888 w 1936576"/>
              <a:gd name="connsiteY33" fmla="*/ 395598 h 3769522"/>
              <a:gd name="connsiteX34" fmla="*/ 1026938 w 1936576"/>
              <a:gd name="connsiteY34" fmla="*/ 333686 h 3769522"/>
              <a:gd name="connsiteX35" fmla="*/ 1045988 w 1936576"/>
              <a:gd name="connsiteY35" fmla="*/ 305111 h 3769522"/>
              <a:gd name="connsiteX36" fmla="*/ 1069801 w 1936576"/>
              <a:gd name="connsiteY36" fmla="*/ 271773 h 3769522"/>
              <a:gd name="connsiteX37" fmla="*/ 1093613 w 1936576"/>
              <a:gd name="connsiteY37" fmla="*/ 243198 h 3769522"/>
              <a:gd name="connsiteX38" fmla="*/ 1107901 w 1936576"/>
              <a:gd name="connsiteY38" fmla="*/ 209861 h 3769522"/>
              <a:gd name="connsiteX39" fmla="*/ 1117426 w 1936576"/>
              <a:gd name="connsiteY39" fmla="*/ 181286 h 3769522"/>
              <a:gd name="connsiteX40" fmla="*/ 1131713 w 1936576"/>
              <a:gd name="connsiteY40" fmla="*/ 157473 h 3769522"/>
              <a:gd name="connsiteX41" fmla="*/ 1160288 w 1936576"/>
              <a:gd name="connsiteY41" fmla="*/ 133661 h 3769522"/>
              <a:gd name="connsiteX42" fmla="*/ 1165051 w 1936576"/>
              <a:gd name="connsiteY42" fmla="*/ 119373 h 3769522"/>
              <a:gd name="connsiteX43" fmla="*/ 1150763 w 1936576"/>
              <a:gd name="connsiteY43" fmla="*/ 90798 h 3769522"/>
              <a:gd name="connsiteX44" fmla="*/ 1146001 w 1936576"/>
              <a:gd name="connsiteY44" fmla="*/ 76511 h 3769522"/>
              <a:gd name="connsiteX45" fmla="*/ 1174576 w 1936576"/>
              <a:gd name="connsiteY45" fmla="*/ 90798 h 3769522"/>
              <a:gd name="connsiteX46" fmla="*/ 1184101 w 1936576"/>
              <a:gd name="connsiteY46" fmla="*/ 105086 h 3769522"/>
              <a:gd name="connsiteX47" fmla="*/ 1174576 w 1936576"/>
              <a:gd name="connsiteY47" fmla="*/ 71748 h 3769522"/>
              <a:gd name="connsiteX48" fmla="*/ 1165051 w 1936576"/>
              <a:gd name="connsiteY48" fmla="*/ 57461 h 3769522"/>
              <a:gd name="connsiteX49" fmla="*/ 1160288 w 1936576"/>
              <a:gd name="connsiteY49" fmla="*/ 43173 h 3769522"/>
              <a:gd name="connsiteX50" fmla="*/ 1150763 w 1936576"/>
              <a:gd name="connsiteY50" fmla="*/ 28886 h 3769522"/>
              <a:gd name="connsiteX51" fmla="*/ 1169813 w 1936576"/>
              <a:gd name="connsiteY51" fmla="*/ 38411 h 3769522"/>
              <a:gd name="connsiteX52" fmla="*/ 1184101 w 1936576"/>
              <a:gd name="connsiteY52" fmla="*/ 43173 h 3769522"/>
              <a:gd name="connsiteX53" fmla="*/ 1198388 w 1936576"/>
              <a:gd name="connsiteY53" fmla="*/ 43173 h 3769522"/>
              <a:gd name="connsiteX54" fmla="*/ 1184101 w 1936576"/>
              <a:gd name="connsiteY54" fmla="*/ 14598 h 3769522"/>
              <a:gd name="connsiteX55" fmla="*/ 1179338 w 1936576"/>
              <a:gd name="connsiteY55" fmla="*/ 311 h 3769522"/>
              <a:gd name="connsiteX56" fmla="*/ 1222201 w 1936576"/>
              <a:gd name="connsiteY56" fmla="*/ 19361 h 3769522"/>
              <a:gd name="connsiteX57" fmla="*/ 1231726 w 1936576"/>
              <a:gd name="connsiteY57" fmla="*/ 33648 h 3769522"/>
              <a:gd name="connsiteX58" fmla="*/ 1274588 w 1936576"/>
              <a:gd name="connsiteY58" fmla="*/ 62223 h 3769522"/>
              <a:gd name="connsiteX59" fmla="*/ 1293638 w 1936576"/>
              <a:gd name="connsiteY59" fmla="*/ 71748 h 3769522"/>
              <a:gd name="connsiteX60" fmla="*/ 1307926 w 1936576"/>
              <a:gd name="connsiteY60" fmla="*/ 86036 h 3769522"/>
              <a:gd name="connsiteX61" fmla="*/ 1322213 w 1936576"/>
              <a:gd name="connsiteY61" fmla="*/ 90798 h 3769522"/>
              <a:gd name="connsiteX62" fmla="*/ 1365076 w 1936576"/>
              <a:gd name="connsiteY62" fmla="*/ 105086 h 3769522"/>
              <a:gd name="connsiteX63" fmla="*/ 1384126 w 1936576"/>
              <a:gd name="connsiteY63" fmla="*/ 114611 h 3769522"/>
              <a:gd name="connsiteX64" fmla="*/ 1403176 w 1936576"/>
              <a:gd name="connsiteY64" fmla="*/ 143186 h 3769522"/>
              <a:gd name="connsiteX65" fmla="*/ 1446038 w 1936576"/>
              <a:gd name="connsiteY65" fmla="*/ 176523 h 3769522"/>
              <a:gd name="connsiteX66" fmla="*/ 1465088 w 1936576"/>
              <a:gd name="connsiteY66" fmla="*/ 205098 h 3769522"/>
              <a:gd name="connsiteX67" fmla="*/ 1507951 w 1936576"/>
              <a:gd name="connsiteY67" fmla="*/ 252723 h 3769522"/>
              <a:gd name="connsiteX68" fmla="*/ 1527001 w 1936576"/>
              <a:gd name="connsiteY68" fmla="*/ 281298 h 3769522"/>
              <a:gd name="connsiteX69" fmla="*/ 1531763 w 1936576"/>
              <a:gd name="connsiteY69" fmla="*/ 300348 h 3769522"/>
              <a:gd name="connsiteX70" fmla="*/ 1555576 w 1936576"/>
              <a:gd name="connsiteY70" fmla="*/ 343211 h 3769522"/>
              <a:gd name="connsiteX71" fmla="*/ 1584151 w 1936576"/>
              <a:gd name="connsiteY71" fmla="*/ 362261 h 3769522"/>
              <a:gd name="connsiteX72" fmla="*/ 1622251 w 1936576"/>
              <a:gd name="connsiteY72" fmla="*/ 371786 h 3769522"/>
              <a:gd name="connsiteX73" fmla="*/ 1631776 w 1936576"/>
              <a:gd name="connsiteY73" fmla="*/ 386073 h 3769522"/>
              <a:gd name="connsiteX74" fmla="*/ 1655588 w 1936576"/>
              <a:gd name="connsiteY74" fmla="*/ 414648 h 3769522"/>
              <a:gd name="connsiteX75" fmla="*/ 1665113 w 1936576"/>
              <a:gd name="connsiteY75" fmla="*/ 443223 h 3769522"/>
              <a:gd name="connsiteX76" fmla="*/ 1669876 w 1936576"/>
              <a:gd name="connsiteY76" fmla="*/ 457511 h 3769522"/>
              <a:gd name="connsiteX77" fmla="*/ 1679401 w 1936576"/>
              <a:gd name="connsiteY77" fmla="*/ 476561 h 3769522"/>
              <a:gd name="connsiteX78" fmla="*/ 1707976 w 1936576"/>
              <a:gd name="connsiteY78" fmla="*/ 519423 h 3769522"/>
              <a:gd name="connsiteX79" fmla="*/ 1717501 w 1936576"/>
              <a:gd name="connsiteY79" fmla="*/ 533711 h 3769522"/>
              <a:gd name="connsiteX80" fmla="*/ 1722263 w 1936576"/>
              <a:gd name="connsiteY80" fmla="*/ 547998 h 3769522"/>
              <a:gd name="connsiteX81" fmla="*/ 1736551 w 1936576"/>
              <a:gd name="connsiteY81" fmla="*/ 557523 h 3769522"/>
              <a:gd name="connsiteX82" fmla="*/ 1788938 w 1936576"/>
              <a:gd name="connsiteY82" fmla="*/ 581336 h 3769522"/>
              <a:gd name="connsiteX83" fmla="*/ 1807988 w 1936576"/>
              <a:gd name="connsiteY83" fmla="*/ 590861 h 3769522"/>
              <a:gd name="connsiteX84" fmla="*/ 1836563 w 1936576"/>
              <a:gd name="connsiteY84" fmla="*/ 600386 h 3769522"/>
              <a:gd name="connsiteX85" fmla="*/ 1879426 w 1936576"/>
              <a:gd name="connsiteY85" fmla="*/ 595623 h 3769522"/>
              <a:gd name="connsiteX86" fmla="*/ 1893713 w 1936576"/>
              <a:gd name="connsiteY86" fmla="*/ 590861 h 3769522"/>
              <a:gd name="connsiteX87" fmla="*/ 1903238 w 1936576"/>
              <a:gd name="connsiteY87" fmla="*/ 576573 h 3769522"/>
              <a:gd name="connsiteX88" fmla="*/ 1922288 w 1936576"/>
              <a:gd name="connsiteY88" fmla="*/ 571811 h 3769522"/>
              <a:gd name="connsiteX89" fmla="*/ 1936576 w 1936576"/>
              <a:gd name="connsiteY89" fmla="*/ 567048 h 3769522"/>
              <a:gd name="connsiteX90" fmla="*/ 1927051 w 1936576"/>
              <a:gd name="connsiteY90" fmla="*/ 705161 h 3769522"/>
              <a:gd name="connsiteX91" fmla="*/ 1922288 w 1936576"/>
              <a:gd name="connsiteY91" fmla="*/ 719448 h 3769522"/>
              <a:gd name="connsiteX92" fmla="*/ 1903238 w 1936576"/>
              <a:gd name="connsiteY92" fmla="*/ 748023 h 3769522"/>
              <a:gd name="connsiteX93" fmla="*/ 1884188 w 1936576"/>
              <a:gd name="connsiteY93" fmla="*/ 786123 h 3769522"/>
              <a:gd name="connsiteX94" fmla="*/ 1874663 w 1936576"/>
              <a:gd name="connsiteY94" fmla="*/ 824223 h 3769522"/>
              <a:gd name="connsiteX95" fmla="*/ 1879425 w 1936576"/>
              <a:gd name="connsiteY95" fmla="*/ 909948 h 3769522"/>
              <a:gd name="connsiteX96" fmla="*/ 1862757 w 1936576"/>
              <a:gd name="connsiteY96" fmla="*/ 1017104 h 3769522"/>
              <a:gd name="connsiteX97" fmla="*/ 1862757 w 1936576"/>
              <a:gd name="connsiteY97" fmla="*/ 1100448 h 3769522"/>
              <a:gd name="connsiteX98" fmla="*/ 1836564 w 1936576"/>
              <a:gd name="connsiteY98" fmla="*/ 1129023 h 3769522"/>
              <a:gd name="connsiteX99" fmla="*/ 1817513 w 1936576"/>
              <a:gd name="connsiteY99" fmla="*/ 1148073 h 3769522"/>
              <a:gd name="connsiteX100" fmla="*/ 1812751 w 1936576"/>
              <a:gd name="connsiteY100" fmla="*/ 1162361 h 3769522"/>
              <a:gd name="connsiteX101" fmla="*/ 1755601 w 1936576"/>
              <a:gd name="connsiteY101" fmla="*/ 1148073 h 3769522"/>
              <a:gd name="connsiteX102" fmla="*/ 1731788 w 1936576"/>
              <a:gd name="connsiteY102" fmla="*/ 1143311 h 3769522"/>
              <a:gd name="connsiteX103" fmla="*/ 1703213 w 1936576"/>
              <a:gd name="connsiteY103" fmla="*/ 1133786 h 3769522"/>
              <a:gd name="connsiteX104" fmla="*/ 1641301 w 1936576"/>
              <a:gd name="connsiteY104" fmla="*/ 1138548 h 3769522"/>
              <a:gd name="connsiteX105" fmla="*/ 1631776 w 1936576"/>
              <a:gd name="connsiteY105" fmla="*/ 1167123 h 3769522"/>
              <a:gd name="connsiteX106" fmla="*/ 1622251 w 1936576"/>
              <a:gd name="connsiteY106" fmla="*/ 1186173 h 3769522"/>
              <a:gd name="connsiteX107" fmla="*/ 1612726 w 1936576"/>
              <a:gd name="connsiteY107" fmla="*/ 1214748 h 3769522"/>
              <a:gd name="connsiteX108" fmla="*/ 1607963 w 1936576"/>
              <a:gd name="connsiteY108" fmla="*/ 1281423 h 3769522"/>
              <a:gd name="connsiteX109" fmla="*/ 1593676 w 1936576"/>
              <a:gd name="connsiteY109" fmla="*/ 1300473 h 3769522"/>
              <a:gd name="connsiteX110" fmla="*/ 1607963 w 1936576"/>
              <a:gd name="connsiteY110" fmla="*/ 1333811 h 3769522"/>
              <a:gd name="connsiteX111" fmla="*/ 1617488 w 1936576"/>
              <a:gd name="connsiteY111" fmla="*/ 1348098 h 3769522"/>
              <a:gd name="connsiteX112" fmla="*/ 1627013 w 1936576"/>
              <a:gd name="connsiteY112" fmla="*/ 1381436 h 3769522"/>
              <a:gd name="connsiteX113" fmla="*/ 1636538 w 1936576"/>
              <a:gd name="connsiteY113" fmla="*/ 1400486 h 3769522"/>
              <a:gd name="connsiteX114" fmla="*/ 1677020 w 1936576"/>
              <a:gd name="connsiteY114" fmla="*/ 1445730 h 3769522"/>
              <a:gd name="connsiteX115" fmla="*/ 1686545 w 1936576"/>
              <a:gd name="connsiteY115" fmla="*/ 1495736 h 3769522"/>
              <a:gd name="connsiteX116" fmla="*/ 1660351 w 1936576"/>
              <a:gd name="connsiteY116" fmla="*/ 1571936 h 3769522"/>
              <a:gd name="connsiteX117" fmla="*/ 1643682 w 1936576"/>
              <a:gd name="connsiteY117" fmla="*/ 1621942 h 3769522"/>
              <a:gd name="connsiteX118" fmla="*/ 1646064 w 1936576"/>
              <a:gd name="connsiteY118" fmla="*/ 1690999 h 3769522"/>
              <a:gd name="connsiteX119" fmla="*/ 1603201 w 1936576"/>
              <a:gd name="connsiteY119" fmla="*/ 1748148 h 3769522"/>
              <a:gd name="connsiteX120" fmla="*/ 1607963 w 1936576"/>
              <a:gd name="connsiteY120" fmla="*/ 1833873 h 3769522"/>
              <a:gd name="connsiteX121" fmla="*/ 1617488 w 1936576"/>
              <a:gd name="connsiteY121" fmla="*/ 1867211 h 3769522"/>
              <a:gd name="connsiteX122" fmla="*/ 1622251 w 1936576"/>
              <a:gd name="connsiteY122" fmla="*/ 1886261 h 3769522"/>
              <a:gd name="connsiteX123" fmla="*/ 1636538 w 1936576"/>
              <a:gd name="connsiteY123" fmla="*/ 1933886 h 3769522"/>
              <a:gd name="connsiteX124" fmla="*/ 1641301 w 1936576"/>
              <a:gd name="connsiteY124" fmla="*/ 2124386 h 3769522"/>
              <a:gd name="connsiteX125" fmla="*/ 1650826 w 1936576"/>
              <a:gd name="connsiteY125" fmla="*/ 2186298 h 3769522"/>
              <a:gd name="connsiteX126" fmla="*/ 1660351 w 1936576"/>
              <a:gd name="connsiteY126" fmla="*/ 2200586 h 3769522"/>
              <a:gd name="connsiteX127" fmla="*/ 1665113 w 1936576"/>
              <a:gd name="connsiteY127" fmla="*/ 2214873 h 3769522"/>
              <a:gd name="connsiteX128" fmla="*/ 1674638 w 1936576"/>
              <a:gd name="connsiteY128" fmla="*/ 2233923 h 3769522"/>
              <a:gd name="connsiteX129" fmla="*/ 1688926 w 1936576"/>
              <a:gd name="connsiteY129" fmla="*/ 2276786 h 3769522"/>
              <a:gd name="connsiteX130" fmla="*/ 1681782 w 1936576"/>
              <a:gd name="connsiteY130" fmla="*/ 2364892 h 3769522"/>
              <a:gd name="connsiteX131" fmla="*/ 1619870 w 1936576"/>
              <a:gd name="connsiteY131" fmla="*/ 2422042 h 3769522"/>
              <a:gd name="connsiteX132" fmla="*/ 1538908 w 1936576"/>
              <a:gd name="connsiteY132" fmla="*/ 2464906 h 3769522"/>
              <a:gd name="connsiteX133" fmla="*/ 1488900 w 1936576"/>
              <a:gd name="connsiteY133" fmla="*/ 2555392 h 3769522"/>
              <a:gd name="connsiteX134" fmla="*/ 1479375 w 1936576"/>
              <a:gd name="connsiteY134" fmla="*/ 2610161 h 3769522"/>
              <a:gd name="connsiteX135" fmla="*/ 1460325 w 1936576"/>
              <a:gd name="connsiteY135" fmla="*/ 2662548 h 3769522"/>
              <a:gd name="connsiteX136" fmla="*/ 1488901 w 1936576"/>
              <a:gd name="connsiteY136" fmla="*/ 2743510 h 3769522"/>
              <a:gd name="connsiteX137" fmla="*/ 1581769 w 1936576"/>
              <a:gd name="connsiteY137" fmla="*/ 2750652 h 3769522"/>
              <a:gd name="connsiteX138" fmla="*/ 1610344 w 1936576"/>
              <a:gd name="connsiteY138" fmla="*/ 2803040 h 3769522"/>
              <a:gd name="connsiteX139" fmla="*/ 1593675 w 1936576"/>
              <a:gd name="connsiteY139" fmla="*/ 2855426 h 3769522"/>
              <a:gd name="connsiteX140" fmla="*/ 1636538 w 1936576"/>
              <a:gd name="connsiteY140" fmla="*/ 2872095 h 3769522"/>
              <a:gd name="connsiteX141" fmla="*/ 1650826 w 1936576"/>
              <a:gd name="connsiteY141" fmla="*/ 2922101 h 3769522"/>
              <a:gd name="connsiteX142" fmla="*/ 1631776 w 1936576"/>
              <a:gd name="connsiteY142" fmla="*/ 2945912 h 3769522"/>
              <a:gd name="connsiteX143" fmla="*/ 1672257 w 1936576"/>
              <a:gd name="connsiteY143" fmla="*/ 2962581 h 3769522"/>
              <a:gd name="connsiteX144" fmla="*/ 1693688 w 1936576"/>
              <a:gd name="connsiteY144" fmla="*/ 3017349 h 3769522"/>
              <a:gd name="connsiteX145" fmla="*/ 1650825 w 1936576"/>
              <a:gd name="connsiteY145" fmla="*/ 3010206 h 3769522"/>
              <a:gd name="connsiteX146" fmla="*/ 1512714 w 1936576"/>
              <a:gd name="connsiteY146" fmla="*/ 3057829 h 3769522"/>
              <a:gd name="connsiteX147" fmla="*/ 1376982 w 1936576"/>
              <a:gd name="connsiteY147" fmla="*/ 3060210 h 3769522"/>
              <a:gd name="connsiteX148" fmla="*/ 1384126 w 1936576"/>
              <a:gd name="connsiteY148" fmla="*/ 3095929 h 3769522"/>
              <a:gd name="connsiteX149" fmla="*/ 1322213 w 1936576"/>
              <a:gd name="connsiteY149" fmla="*/ 3103072 h 3769522"/>
              <a:gd name="connsiteX150" fmla="*/ 1343644 w 1936576"/>
              <a:gd name="connsiteY150" fmla="*/ 3222133 h 3769522"/>
              <a:gd name="connsiteX151" fmla="*/ 1310307 w 1936576"/>
              <a:gd name="connsiteY151" fmla="*/ 3286427 h 3769522"/>
              <a:gd name="connsiteX152" fmla="*/ 1336501 w 1936576"/>
              <a:gd name="connsiteY152" fmla="*/ 3376914 h 3769522"/>
              <a:gd name="connsiteX153" fmla="*/ 1319832 w 1936576"/>
              <a:gd name="connsiteY153" fmla="*/ 3412631 h 3769522"/>
              <a:gd name="connsiteX154" fmla="*/ 1355551 w 1936576"/>
              <a:gd name="connsiteY154" fmla="*/ 3498356 h 3769522"/>
              <a:gd name="connsiteX155" fmla="*/ 1343643 w 1936576"/>
              <a:gd name="connsiteY155" fmla="*/ 3581698 h 3769522"/>
              <a:gd name="connsiteX156" fmla="*/ 1296018 w 1936576"/>
              <a:gd name="connsiteY156" fmla="*/ 3655519 h 3769522"/>
              <a:gd name="connsiteX157" fmla="*/ 1148381 w 1936576"/>
              <a:gd name="connsiteY157" fmla="*/ 3655517 h 3769522"/>
              <a:gd name="connsiteX158" fmla="*/ 1035844 w 1936576"/>
              <a:gd name="connsiteY158" fmla="*/ 3724275 h 3769522"/>
              <a:gd name="connsiteX159" fmla="*/ 903113 w 1936576"/>
              <a:gd name="connsiteY159" fmla="*/ 3762673 h 3769522"/>
              <a:gd name="connsiteX160" fmla="*/ 772144 w 1936576"/>
              <a:gd name="connsiteY160" fmla="*/ 3755529 h 3769522"/>
              <a:gd name="connsiteX161" fmla="*/ 659606 w 1936576"/>
              <a:gd name="connsiteY161" fmla="*/ 3712368 h 3769522"/>
              <a:gd name="connsiteX162" fmla="*/ 543545 w 1936576"/>
              <a:gd name="connsiteY162" fmla="*/ 3610273 h 3769522"/>
              <a:gd name="connsiteX163" fmla="*/ 505444 w 1936576"/>
              <a:gd name="connsiteY163" fmla="*/ 3522166 h 3769522"/>
              <a:gd name="connsiteX164" fmla="*/ 450675 w 1936576"/>
              <a:gd name="connsiteY164" fmla="*/ 3467398 h 3769522"/>
              <a:gd name="connsiteX165" fmla="*/ 453057 w 1936576"/>
              <a:gd name="connsiteY165" fmla="*/ 3436441 h 3769522"/>
              <a:gd name="connsiteX166" fmla="*/ 319707 w 1936576"/>
              <a:gd name="connsiteY166" fmla="*/ 3376909 h 3769522"/>
              <a:gd name="connsiteX167" fmla="*/ 298277 w 1936576"/>
              <a:gd name="connsiteY167" fmla="*/ 3288803 h 3769522"/>
              <a:gd name="connsiteX168" fmla="*/ 214933 w 1936576"/>
              <a:gd name="connsiteY168" fmla="*/ 3143548 h 3769522"/>
              <a:gd name="connsiteX169" fmla="*/ 229221 w 1936576"/>
              <a:gd name="connsiteY169" fmla="*/ 3017341 h 3769522"/>
              <a:gd name="connsiteX170" fmla="*/ 176833 w 1936576"/>
              <a:gd name="connsiteY170" fmla="*/ 2933997 h 3769522"/>
              <a:gd name="connsiteX171" fmla="*/ 79202 w 1936576"/>
              <a:gd name="connsiteY171" fmla="*/ 2914948 h 3769522"/>
              <a:gd name="connsiteX172" fmla="*/ 620 w 1936576"/>
              <a:gd name="connsiteY172" fmla="*/ 2869704 h 3769522"/>
              <a:gd name="connsiteX173" fmla="*/ 103014 w 1936576"/>
              <a:gd name="connsiteY173" fmla="*/ 2788741 h 3769522"/>
              <a:gd name="connsiteX174" fmla="*/ 191120 w 1936576"/>
              <a:gd name="connsiteY174" fmla="*/ 2762548 h 3769522"/>
              <a:gd name="connsiteX175" fmla="*/ 298277 w 1936576"/>
              <a:gd name="connsiteY175" fmla="*/ 2648248 h 3769522"/>
              <a:gd name="connsiteX176" fmla="*/ 260176 w 1936576"/>
              <a:gd name="connsiteY176" fmla="*/ 2498229 h 3769522"/>
              <a:gd name="connsiteX177" fmla="*/ 336377 w 1936576"/>
              <a:gd name="connsiteY177" fmla="*/ 2441079 h 3769522"/>
              <a:gd name="connsiteX178" fmla="*/ 400670 w 1936576"/>
              <a:gd name="connsiteY178" fmla="*/ 2293442 h 3769522"/>
              <a:gd name="connsiteX179" fmla="*/ 417339 w 1936576"/>
              <a:gd name="connsiteY179" fmla="*/ 2179142 h 3769522"/>
              <a:gd name="connsiteX180" fmla="*/ 393526 w 1936576"/>
              <a:gd name="connsiteY180" fmla="*/ 2014835 h 3769522"/>
              <a:gd name="connsiteX181" fmla="*/ 391145 w 1936576"/>
              <a:gd name="connsiteY181" fmla="*/ 1881485 h 3769522"/>
              <a:gd name="connsiteX182" fmla="*/ 493538 w 1936576"/>
              <a:gd name="connsiteY182" fmla="*/ 1712417 h 3769522"/>
              <a:gd name="connsiteX183" fmla="*/ 381621 w 1936576"/>
              <a:gd name="connsiteY183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84026 w 1936576"/>
              <a:gd name="connsiteY5" fmla="*/ 1252848 h 3769522"/>
              <a:gd name="connsiteX6" fmla="*/ 574501 w 1936576"/>
              <a:gd name="connsiteY6" fmla="*/ 1176648 h 3769522"/>
              <a:gd name="connsiteX7" fmla="*/ 560213 w 1936576"/>
              <a:gd name="connsiteY7" fmla="*/ 1114736 h 3769522"/>
              <a:gd name="connsiteX8" fmla="*/ 545926 w 1936576"/>
              <a:gd name="connsiteY8" fmla="*/ 1081398 h 3769522"/>
              <a:gd name="connsiteX9" fmla="*/ 550688 w 1936576"/>
              <a:gd name="connsiteY9" fmla="*/ 986148 h 3769522"/>
              <a:gd name="connsiteX10" fmla="*/ 555451 w 1936576"/>
              <a:gd name="connsiteY10" fmla="*/ 971861 h 3769522"/>
              <a:gd name="connsiteX11" fmla="*/ 564976 w 1936576"/>
              <a:gd name="connsiteY11" fmla="*/ 957573 h 3769522"/>
              <a:gd name="connsiteX12" fmla="*/ 579263 w 1936576"/>
              <a:gd name="connsiteY12" fmla="*/ 943286 h 3769522"/>
              <a:gd name="connsiteX13" fmla="*/ 593551 w 1936576"/>
              <a:gd name="connsiteY13" fmla="*/ 900423 h 3769522"/>
              <a:gd name="connsiteX14" fmla="*/ 598313 w 1936576"/>
              <a:gd name="connsiteY14" fmla="*/ 886136 h 3769522"/>
              <a:gd name="connsiteX15" fmla="*/ 607838 w 1936576"/>
              <a:gd name="connsiteY15" fmla="*/ 867086 h 3769522"/>
              <a:gd name="connsiteX16" fmla="*/ 622126 w 1936576"/>
              <a:gd name="connsiteY16" fmla="*/ 814698 h 3769522"/>
              <a:gd name="connsiteX17" fmla="*/ 631651 w 1936576"/>
              <a:gd name="connsiteY17" fmla="*/ 781361 h 3769522"/>
              <a:gd name="connsiteX18" fmla="*/ 641176 w 1936576"/>
              <a:gd name="connsiteY18" fmla="*/ 767073 h 3769522"/>
              <a:gd name="connsiteX19" fmla="*/ 660226 w 1936576"/>
              <a:gd name="connsiteY19" fmla="*/ 733736 h 3769522"/>
              <a:gd name="connsiteX20" fmla="*/ 698326 w 1936576"/>
              <a:gd name="connsiteY20" fmla="*/ 714686 h 3769522"/>
              <a:gd name="connsiteX21" fmla="*/ 717376 w 1936576"/>
              <a:gd name="connsiteY21" fmla="*/ 705161 h 3769522"/>
              <a:gd name="connsiteX22" fmla="*/ 731663 w 1936576"/>
              <a:gd name="connsiteY22" fmla="*/ 690873 h 3769522"/>
              <a:gd name="connsiteX23" fmla="*/ 745951 w 1936576"/>
              <a:gd name="connsiteY23" fmla="*/ 681348 h 3769522"/>
              <a:gd name="connsiteX24" fmla="*/ 750713 w 1936576"/>
              <a:gd name="connsiteY24" fmla="*/ 667061 h 3769522"/>
              <a:gd name="connsiteX25" fmla="*/ 765001 w 1936576"/>
              <a:gd name="connsiteY25" fmla="*/ 652773 h 3769522"/>
              <a:gd name="connsiteX26" fmla="*/ 774526 w 1936576"/>
              <a:gd name="connsiteY26" fmla="*/ 638486 h 3769522"/>
              <a:gd name="connsiteX27" fmla="*/ 819770 w 1936576"/>
              <a:gd name="connsiteY27" fmla="*/ 619436 h 3769522"/>
              <a:gd name="connsiteX28" fmla="*/ 850725 w 1936576"/>
              <a:gd name="connsiteY28" fmla="*/ 581336 h 3769522"/>
              <a:gd name="connsiteX29" fmla="*/ 869776 w 1936576"/>
              <a:gd name="connsiteY29" fmla="*/ 543236 h 3769522"/>
              <a:gd name="connsiteX30" fmla="*/ 898351 w 1936576"/>
              <a:gd name="connsiteY30" fmla="*/ 509898 h 3769522"/>
              <a:gd name="connsiteX31" fmla="*/ 931688 w 1936576"/>
              <a:gd name="connsiteY31" fmla="*/ 471798 h 3769522"/>
              <a:gd name="connsiteX32" fmla="*/ 974551 w 1936576"/>
              <a:gd name="connsiteY32" fmla="*/ 428936 h 3769522"/>
              <a:gd name="connsiteX33" fmla="*/ 1007888 w 1936576"/>
              <a:gd name="connsiteY33" fmla="*/ 395598 h 3769522"/>
              <a:gd name="connsiteX34" fmla="*/ 1026938 w 1936576"/>
              <a:gd name="connsiteY34" fmla="*/ 333686 h 3769522"/>
              <a:gd name="connsiteX35" fmla="*/ 1045988 w 1936576"/>
              <a:gd name="connsiteY35" fmla="*/ 305111 h 3769522"/>
              <a:gd name="connsiteX36" fmla="*/ 1069801 w 1936576"/>
              <a:gd name="connsiteY36" fmla="*/ 271773 h 3769522"/>
              <a:gd name="connsiteX37" fmla="*/ 1093613 w 1936576"/>
              <a:gd name="connsiteY37" fmla="*/ 243198 h 3769522"/>
              <a:gd name="connsiteX38" fmla="*/ 1107901 w 1936576"/>
              <a:gd name="connsiteY38" fmla="*/ 209861 h 3769522"/>
              <a:gd name="connsiteX39" fmla="*/ 1117426 w 1936576"/>
              <a:gd name="connsiteY39" fmla="*/ 181286 h 3769522"/>
              <a:gd name="connsiteX40" fmla="*/ 1131713 w 1936576"/>
              <a:gd name="connsiteY40" fmla="*/ 157473 h 3769522"/>
              <a:gd name="connsiteX41" fmla="*/ 1160288 w 1936576"/>
              <a:gd name="connsiteY41" fmla="*/ 133661 h 3769522"/>
              <a:gd name="connsiteX42" fmla="*/ 1165051 w 1936576"/>
              <a:gd name="connsiteY42" fmla="*/ 119373 h 3769522"/>
              <a:gd name="connsiteX43" fmla="*/ 1150763 w 1936576"/>
              <a:gd name="connsiteY43" fmla="*/ 90798 h 3769522"/>
              <a:gd name="connsiteX44" fmla="*/ 1146001 w 1936576"/>
              <a:gd name="connsiteY44" fmla="*/ 76511 h 3769522"/>
              <a:gd name="connsiteX45" fmla="*/ 1174576 w 1936576"/>
              <a:gd name="connsiteY45" fmla="*/ 90798 h 3769522"/>
              <a:gd name="connsiteX46" fmla="*/ 1184101 w 1936576"/>
              <a:gd name="connsiteY46" fmla="*/ 105086 h 3769522"/>
              <a:gd name="connsiteX47" fmla="*/ 1174576 w 1936576"/>
              <a:gd name="connsiteY47" fmla="*/ 71748 h 3769522"/>
              <a:gd name="connsiteX48" fmla="*/ 1165051 w 1936576"/>
              <a:gd name="connsiteY48" fmla="*/ 57461 h 3769522"/>
              <a:gd name="connsiteX49" fmla="*/ 1160288 w 1936576"/>
              <a:gd name="connsiteY49" fmla="*/ 43173 h 3769522"/>
              <a:gd name="connsiteX50" fmla="*/ 1150763 w 1936576"/>
              <a:gd name="connsiteY50" fmla="*/ 28886 h 3769522"/>
              <a:gd name="connsiteX51" fmla="*/ 1169813 w 1936576"/>
              <a:gd name="connsiteY51" fmla="*/ 38411 h 3769522"/>
              <a:gd name="connsiteX52" fmla="*/ 1184101 w 1936576"/>
              <a:gd name="connsiteY52" fmla="*/ 43173 h 3769522"/>
              <a:gd name="connsiteX53" fmla="*/ 1198388 w 1936576"/>
              <a:gd name="connsiteY53" fmla="*/ 43173 h 3769522"/>
              <a:gd name="connsiteX54" fmla="*/ 1184101 w 1936576"/>
              <a:gd name="connsiteY54" fmla="*/ 14598 h 3769522"/>
              <a:gd name="connsiteX55" fmla="*/ 1179338 w 1936576"/>
              <a:gd name="connsiteY55" fmla="*/ 311 h 3769522"/>
              <a:gd name="connsiteX56" fmla="*/ 1222201 w 1936576"/>
              <a:gd name="connsiteY56" fmla="*/ 19361 h 3769522"/>
              <a:gd name="connsiteX57" fmla="*/ 1231726 w 1936576"/>
              <a:gd name="connsiteY57" fmla="*/ 33648 h 3769522"/>
              <a:gd name="connsiteX58" fmla="*/ 1274588 w 1936576"/>
              <a:gd name="connsiteY58" fmla="*/ 62223 h 3769522"/>
              <a:gd name="connsiteX59" fmla="*/ 1293638 w 1936576"/>
              <a:gd name="connsiteY59" fmla="*/ 71748 h 3769522"/>
              <a:gd name="connsiteX60" fmla="*/ 1307926 w 1936576"/>
              <a:gd name="connsiteY60" fmla="*/ 86036 h 3769522"/>
              <a:gd name="connsiteX61" fmla="*/ 1322213 w 1936576"/>
              <a:gd name="connsiteY61" fmla="*/ 90798 h 3769522"/>
              <a:gd name="connsiteX62" fmla="*/ 1365076 w 1936576"/>
              <a:gd name="connsiteY62" fmla="*/ 105086 h 3769522"/>
              <a:gd name="connsiteX63" fmla="*/ 1384126 w 1936576"/>
              <a:gd name="connsiteY63" fmla="*/ 114611 h 3769522"/>
              <a:gd name="connsiteX64" fmla="*/ 1403176 w 1936576"/>
              <a:gd name="connsiteY64" fmla="*/ 143186 h 3769522"/>
              <a:gd name="connsiteX65" fmla="*/ 1446038 w 1936576"/>
              <a:gd name="connsiteY65" fmla="*/ 176523 h 3769522"/>
              <a:gd name="connsiteX66" fmla="*/ 1465088 w 1936576"/>
              <a:gd name="connsiteY66" fmla="*/ 205098 h 3769522"/>
              <a:gd name="connsiteX67" fmla="*/ 1507951 w 1936576"/>
              <a:gd name="connsiteY67" fmla="*/ 252723 h 3769522"/>
              <a:gd name="connsiteX68" fmla="*/ 1527001 w 1936576"/>
              <a:gd name="connsiteY68" fmla="*/ 281298 h 3769522"/>
              <a:gd name="connsiteX69" fmla="*/ 1531763 w 1936576"/>
              <a:gd name="connsiteY69" fmla="*/ 300348 h 3769522"/>
              <a:gd name="connsiteX70" fmla="*/ 1555576 w 1936576"/>
              <a:gd name="connsiteY70" fmla="*/ 343211 h 3769522"/>
              <a:gd name="connsiteX71" fmla="*/ 1584151 w 1936576"/>
              <a:gd name="connsiteY71" fmla="*/ 362261 h 3769522"/>
              <a:gd name="connsiteX72" fmla="*/ 1622251 w 1936576"/>
              <a:gd name="connsiteY72" fmla="*/ 371786 h 3769522"/>
              <a:gd name="connsiteX73" fmla="*/ 1631776 w 1936576"/>
              <a:gd name="connsiteY73" fmla="*/ 386073 h 3769522"/>
              <a:gd name="connsiteX74" fmla="*/ 1655588 w 1936576"/>
              <a:gd name="connsiteY74" fmla="*/ 414648 h 3769522"/>
              <a:gd name="connsiteX75" fmla="*/ 1665113 w 1936576"/>
              <a:gd name="connsiteY75" fmla="*/ 443223 h 3769522"/>
              <a:gd name="connsiteX76" fmla="*/ 1669876 w 1936576"/>
              <a:gd name="connsiteY76" fmla="*/ 457511 h 3769522"/>
              <a:gd name="connsiteX77" fmla="*/ 1679401 w 1936576"/>
              <a:gd name="connsiteY77" fmla="*/ 476561 h 3769522"/>
              <a:gd name="connsiteX78" fmla="*/ 1707976 w 1936576"/>
              <a:gd name="connsiteY78" fmla="*/ 519423 h 3769522"/>
              <a:gd name="connsiteX79" fmla="*/ 1717501 w 1936576"/>
              <a:gd name="connsiteY79" fmla="*/ 533711 h 3769522"/>
              <a:gd name="connsiteX80" fmla="*/ 1722263 w 1936576"/>
              <a:gd name="connsiteY80" fmla="*/ 547998 h 3769522"/>
              <a:gd name="connsiteX81" fmla="*/ 1736551 w 1936576"/>
              <a:gd name="connsiteY81" fmla="*/ 557523 h 3769522"/>
              <a:gd name="connsiteX82" fmla="*/ 1788938 w 1936576"/>
              <a:gd name="connsiteY82" fmla="*/ 581336 h 3769522"/>
              <a:gd name="connsiteX83" fmla="*/ 1807988 w 1936576"/>
              <a:gd name="connsiteY83" fmla="*/ 590861 h 3769522"/>
              <a:gd name="connsiteX84" fmla="*/ 1836563 w 1936576"/>
              <a:gd name="connsiteY84" fmla="*/ 600386 h 3769522"/>
              <a:gd name="connsiteX85" fmla="*/ 1879426 w 1936576"/>
              <a:gd name="connsiteY85" fmla="*/ 595623 h 3769522"/>
              <a:gd name="connsiteX86" fmla="*/ 1893713 w 1936576"/>
              <a:gd name="connsiteY86" fmla="*/ 590861 h 3769522"/>
              <a:gd name="connsiteX87" fmla="*/ 1903238 w 1936576"/>
              <a:gd name="connsiteY87" fmla="*/ 576573 h 3769522"/>
              <a:gd name="connsiteX88" fmla="*/ 1922288 w 1936576"/>
              <a:gd name="connsiteY88" fmla="*/ 571811 h 3769522"/>
              <a:gd name="connsiteX89" fmla="*/ 1936576 w 1936576"/>
              <a:gd name="connsiteY89" fmla="*/ 567048 h 3769522"/>
              <a:gd name="connsiteX90" fmla="*/ 1927051 w 1936576"/>
              <a:gd name="connsiteY90" fmla="*/ 705161 h 3769522"/>
              <a:gd name="connsiteX91" fmla="*/ 1922288 w 1936576"/>
              <a:gd name="connsiteY91" fmla="*/ 719448 h 3769522"/>
              <a:gd name="connsiteX92" fmla="*/ 1903238 w 1936576"/>
              <a:gd name="connsiteY92" fmla="*/ 748023 h 3769522"/>
              <a:gd name="connsiteX93" fmla="*/ 1884188 w 1936576"/>
              <a:gd name="connsiteY93" fmla="*/ 786123 h 3769522"/>
              <a:gd name="connsiteX94" fmla="*/ 1874663 w 1936576"/>
              <a:gd name="connsiteY94" fmla="*/ 824223 h 3769522"/>
              <a:gd name="connsiteX95" fmla="*/ 1879425 w 1936576"/>
              <a:gd name="connsiteY95" fmla="*/ 909948 h 3769522"/>
              <a:gd name="connsiteX96" fmla="*/ 1862757 w 1936576"/>
              <a:gd name="connsiteY96" fmla="*/ 1017104 h 3769522"/>
              <a:gd name="connsiteX97" fmla="*/ 1862757 w 1936576"/>
              <a:gd name="connsiteY97" fmla="*/ 1100448 h 3769522"/>
              <a:gd name="connsiteX98" fmla="*/ 1836564 w 1936576"/>
              <a:gd name="connsiteY98" fmla="*/ 1129023 h 3769522"/>
              <a:gd name="connsiteX99" fmla="*/ 1817513 w 1936576"/>
              <a:gd name="connsiteY99" fmla="*/ 1148073 h 3769522"/>
              <a:gd name="connsiteX100" fmla="*/ 1812751 w 1936576"/>
              <a:gd name="connsiteY100" fmla="*/ 1162361 h 3769522"/>
              <a:gd name="connsiteX101" fmla="*/ 1755601 w 1936576"/>
              <a:gd name="connsiteY101" fmla="*/ 1148073 h 3769522"/>
              <a:gd name="connsiteX102" fmla="*/ 1731788 w 1936576"/>
              <a:gd name="connsiteY102" fmla="*/ 1143311 h 3769522"/>
              <a:gd name="connsiteX103" fmla="*/ 1703213 w 1936576"/>
              <a:gd name="connsiteY103" fmla="*/ 1133786 h 3769522"/>
              <a:gd name="connsiteX104" fmla="*/ 1641301 w 1936576"/>
              <a:gd name="connsiteY104" fmla="*/ 1138548 h 3769522"/>
              <a:gd name="connsiteX105" fmla="*/ 1631776 w 1936576"/>
              <a:gd name="connsiteY105" fmla="*/ 1167123 h 3769522"/>
              <a:gd name="connsiteX106" fmla="*/ 1622251 w 1936576"/>
              <a:gd name="connsiteY106" fmla="*/ 1186173 h 3769522"/>
              <a:gd name="connsiteX107" fmla="*/ 1612726 w 1936576"/>
              <a:gd name="connsiteY107" fmla="*/ 1214748 h 3769522"/>
              <a:gd name="connsiteX108" fmla="*/ 1607963 w 1936576"/>
              <a:gd name="connsiteY108" fmla="*/ 1281423 h 3769522"/>
              <a:gd name="connsiteX109" fmla="*/ 1593676 w 1936576"/>
              <a:gd name="connsiteY109" fmla="*/ 1300473 h 3769522"/>
              <a:gd name="connsiteX110" fmla="*/ 1607963 w 1936576"/>
              <a:gd name="connsiteY110" fmla="*/ 1333811 h 3769522"/>
              <a:gd name="connsiteX111" fmla="*/ 1617488 w 1936576"/>
              <a:gd name="connsiteY111" fmla="*/ 1348098 h 3769522"/>
              <a:gd name="connsiteX112" fmla="*/ 1627013 w 1936576"/>
              <a:gd name="connsiteY112" fmla="*/ 1381436 h 3769522"/>
              <a:gd name="connsiteX113" fmla="*/ 1636538 w 1936576"/>
              <a:gd name="connsiteY113" fmla="*/ 1400486 h 3769522"/>
              <a:gd name="connsiteX114" fmla="*/ 1677020 w 1936576"/>
              <a:gd name="connsiteY114" fmla="*/ 1445730 h 3769522"/>
              <a:gd name="connsiteX115" fmla="*/ 1686545 w 1936576"/>
              <a:gd name="connsiteY115" fmla="*/ 1495736 h 3769522"/>
              <a:gd name="connsiteX116" fmla="*/ 1660351 w 1936576"/>
              <a:gd name="connsiteY116" fmla="*/ 1571936 h 3769522"/>
              <a:gd name="connsiteX117" fmla="*/ 1643682 w 1936576"/>
              <a:gd name="connsiteY117" fmla="*/ 1621942 h 3769522"/>
              <a:gd name="connsiteX118" fmla="*/ 1646064 w 1936576"/>
              <a:gd name="connsiteY118" fmla="*/ 1690999 h 3769522"/>
              <a:gd name="connsiteX119" fmla="*/ 1603201 w 1936576"/>
              <a:gd name="connsiteY119" fmla="*/ 1748148 h 3769522"/>
              <a:gd name="connsiteX120" fmla="*/ 1607963 w 1936576"/>
              <a:gd name="connsiteY120" fmla="*/ 1833873 h 3769522"/>
              <a:gd name="connsiteX121" fmla="*/ 1617488 w 1936576"/>
              <a:gd name="connsiteY121" fmla="*/ 1867211 h 3769522"/>
              <a:gd name="connsiteX122" fmla="*/ 1622251 w 1936576"/>
              <a:gd name="connsiteY122" fmla="*/ 1886261 h 3769522"/>
              <a:gd name="connsiteX123" fmla="*/ 1636538 w 1936576"/>
              <a:gd name="connsiteY123" fmla="*/ 1933886 h 3769522"/>
              <a:gd name="connsiteX124" fmla="*/ 1641301 w 1936576"/>
              <a:gd name="connsiteY124" fmla="*/ 2124386 h 3769522"/>
              <a:gd name="connsiteX125" fmla="*/ 1650826 w 1936576"/>
              <a:gd name="connsiteY125" fmla="*/ 2186298 h 3769522"/>
              <a:gd name="connsiteX126" fmla="*/ 1660351 w 1936576"/>
              <a:gd name="connsiteY126" fmla="*/ 2200586 h 3769522"/>
              <a:gd name="connsiteX127" fmla="*/ 1665113 w 1936576"/>
              <a:gd name="connsiteY127" fmla="*/ 2214873 h 3769522"/>
              <a:gd name="connsiteX128" fmla="*/ 1674638 w 1936576"/>
              <a:gd name="connsiteY128" fmla="*/ 2233923 h 3769522"/>
              <a:gd name="connsiteX129" fmla="*/ 1688926 w 1936576"/>
              <a:gd name="connsiteY129" fmla="*/ 2276786 h 3769522"/>
              <a:gd name="connsiteX130" fmla="*/ 1681782 w 1936576"/>
              <a:gd name="connsiteY130" fmla="*/ 2364892 h 3769522"/>
              <a:gd name="connsiteX131" fmla="*/ 1619870 w 1936576"/>
              <a:gd name="connsiteY131" fmla="*/ 2422042 h 3769522"/>
              <a:gd name="connsiteX132" fmla="*/ 1538908 w 1936576"/>
              <a:gd name="connsiteY132" fmla="*/ 2464906 h 3769522"/>
              <a:gd name="connsiteX133" fmla="*/ 1488900 w 1936576"/>
              <a:gd name="connsiteY133" fmla="*/ 2555392 h 3769522"/>
              <a:gd name="connsiteX134" fmla="*/ 1479375 w 1936576"/>
              <a:gd name="connsiteY134" fmla="*/ 2610161 h 3769522"/>
              <a:gd name="connsiteX135" fmla="*/ 1460325 w 1936576"/>
              <a:gd name="connsiteY135" fmla="*/ 2662548 h 3769522"/>
              <a:gd name="connsiteX136" fmla="*/ 1488901 w 1936576"/>
              <a:gd name="connsiteY136" fmla="*/ 2743510 h 3769522"/>
              <a:gd name="connsiteX137" fmla="*/ 1581769 w 1936576"/>
              <a:gd name="connsiteY137" fmla="*/ 2750652 h 3769522"/>
              <a:gd name="connsiteX138" fmla="*/ 1610344 w 1936576"/>
              <a:gd name="connsiteY138" fmla="*/ 2803040 h 3769522"/>
              <a:gd name="connsiteX139" fmla="*/ 1593675 w 1936576"/>
              <a:gd name="connsiteY139" fmla="*/ 2855426 h 3769522"/>
              <a:gd name="connsiteX140" fmla="*/ 1636538 w 1936576"/>
              <a:gd name="connsiteY140" fmla="*/ 2872095 h 3769522"/>
              <a:gd name="connsiteX141" fmla="*/ 1650826 w 1936576"/>
              <a:gd name="connsiteY141" fmla="*/ 2922101 h 3769522"/>
              <a:gd name="connsiteX142" fmla="*/ 1631776 w 1936576"/>
              <a:gd name="connsiteY142" fmla="*/ 2945912 h 3769522"/>
              <a:gd name="connsiteX143" fmla="*/ 1672257 w 1936576"/>
              <a:gd name="connsiteY143" fmla="*/ 2962581 h 3769522"/>
              <a:gd name="connsiteX144" fmla="*/ 1693688 w 1936576"/>
              <a:gd name="connsiteY144" fmla="*/ 3017349 h 3769522"/>
              <a:gd name="connsiteX145" fmla="*/ 1650825 w 1936576"/>
              <a:gd name="connsiteY145" fmla="*/ 3010206 h 3769522"/>
              <a:gd name="connsiteX146" fmla="*/ 1512714 w 1936576"/>
              <a:gd name="connsiteY146" fmla="*/ 3057829 h 3769522"/>
              <a:gd name="connsiteX147" fmla="*/ 1376982 w 1936576"/>
              <a:gd name="connsiteY147" fmla="*/ 3060210 h 3769522"/>
              <a:gd name="connsiteX148" fmla="*/ 1384126 w 1936576"/>
              <a:gd name="connsiteY148" fmla="*/ 3095929 h 3769522"/>
              <a:gd name="connsiteX149" fmla="*/ 1322213 w 1936576"/>
              <a:gd name="connsiteY149" fmla="*/ 3103072 h 3769522"/>
              <a:gd name="connsiteX150" fmla="*/ 1343644 w 1936576"/>
              <a:gd name="connsiteY150" fmla="*/ 3222133 h 3769522"/>
              <a:gd name="connsiteX151" fmla="*/ 1310307 w 1936576"/>
              <a:gd name="connsiteY151" fmla="*/ 3286427 h 3769522"/>
              <a:gd name="connsiteX152" fmla="*/ 1336501 w 1936576"/>
              <a:gd name="connsiteY152" fmla="*/ 3376914 h 3769522"/>
              <a:gd name="connsiteX153" fmla="*/ 1319832 w 1936576"/>
              <a:gd name="connsiteY153" fmla="*/ 3412631 h 3769522"/>
              <a:gd name="connsiteX154" fmla="*/ 1355551 w 1936576"/>
              <a:gd name="connsiteY154" fmla="*/ 3498356 h 3769522"/>
              <a:gd name="connsiteX155" fmla="*/ 1343643 w 1936576"/>
              <a:gd name="connsiteY155" fmla="*/ 3581698 h 3769522"/>
              <a:gd name="connsiteX156" fmla="*/ 1296018 w 1936576"/>
              <a:gd name="connsiteY156" fmla="*/ 3655519 h 3769522"/>
              <a:gd name="connsiteX157" fmla="*/ 1148381 w 1936576"/>
              <a:gd name="connsiteY157" fmla="*/ 3655517 h 3769522"/>
              <a:gd name="connsiteX158" fmla="*/ 1035844 w 1936576"/>
              <a:gd name="connsiteY158" fmla="*/ 3724275 h 3769522"/>
              <a:gd name="connsiteX159" fmla="*/ 903113 w 1936576"/>
              <a:gd name="connsiteY159" fmla="*/ 3762673 h 3769522"/>
              <a:gd name="connsiteX160" fmla="*/ 772144 w 1936576"/>
              <a:gd name="connsiteY160" fmla="*/ 3755529 h 3769522"/>
              <a:gd name="connsiteX161" fmla="*/ 659606 w 1936576"/>
              <a:gd name="connsiteY161" fmla="*/ 3712368 h 3769522"/>
              <a:gd name="connsiteX162" fmla="*/ 543545 w 1936576"/>
              <a:gd name="connsiteY162" fmla="*/ 3610273 h 3769522"/>
              <a:gd name="connsiteX163" fmla="*/ 505444 w 1936576"/>
              <a:gd name="connsiteY163" fmla="*/ 3522166 h 3769522"/>
              <a:gd name="connsiteX164" fmla="*/ 450675 w 1936576"/>
              <a:gd name="connsiteY164" fmla="*/ 3467398 h 3769522"/>
              <a:gd name="connsiteX165" fmla="*/ 453057 w 1936576"/>
              <a:gd name="connsiteY165" fmla="*/ 3436441 h 3769522"/>
              <a:gd name="connsiteX166" fmla="*/ 319707 w 1936576"/>
              <a:gd name="connsiteY166" fmla="*/ 3376909 h 3769522"/>
              <a:gd name="connsiteX167" fmla="*/ 298277 w 1936576"/>
              <a:gd name="connsiteY167" fmla="*/ 3288803 h 3769522"/>
              <a:gd name="connsiteX168" fmla="*/ 214933 w 1936576"/>
              <a:gd name="connsiteY168" fmla="*/ 3143548 h 3769522"/>
              <a:gd name="connsiteX169" fmla="*/ 229221 w 1936576"/>
              <a:gd name="connsiteY169" fmla="*/ 3017341 h 3769522"/>
              <a:gd name="connsiteX170" fmla="*/ 176833 w 1936576"/>
              <a:gd name="connsiteY170" fmla="*/ 2933997 h 3769522"/>
              <a:gd name="connsiteX171" fmla="*/ 79202 w 1936576"/>
              <a:gd name="connsiteY171" fmla="*/ 2914948 h 3769522"/>
              <a:gd name="connsiteX172" fmla="*/ 620 w 1936576"/>
              <a:gd name="connsiteY172" fmla="*/ 2869704 h 3769522"/>
              <a:gd name="connsiteX173" fmla="*/ 103014 w 1936576"/>
              <a:gd name="connsiteY173" fmla="*/ 2788741 h 3769522"/>
              <a:gd name="connsiteX174" fmla="*/ 191120 w 1936576"/>
              <a:gd name="connsiteY174" fmla="*/ 2762548 h 3769522"/>
              <a:gd name="connsiteX175" fmla="*/ 298277 w 1936576"/>
              <a:gd name="connsiteY175" fmla="*/ 2648248 h 3769522"/>
              <a:gd name="connsiteX176" fmla="*/ 260176 w 1936576"/>
              <a:gd name="connsiteY176" fmla="*/ 2498229 h 3769522"/>
              <a:gd name="connsiteX177" fmla="*/ 336377 w 1936576"/>
              <a:gd name="connsiteY177" fmla="*/ 2441079 h 3769522"/>
              <a:gd name="connsiteX178" fmla="*/ 400670 w 1936576"/>
              <a:gd name="connsiteY178" fmla="*/ 2293442 h 3769522"/>
              <a:gd name="connsiteX179" fmla="*/ 417339 w 1936576"/>
              <a:gd name="connsiteY179" fmla="*/ 2179142 h 3769522"/>
              <a:gd name="connsiteX180" fmla="*/ 393526 w 1936576"/>
              <a:gd name="connsiteY180" fmla="*/ 2014835 h 3769522"/>
              <a:gd name="connsiteX181" fmla="*/ 391145 w 1936576"/>
              <a:gd name="connsiteY181" fmla="*/ 1881485 h 3769522"/>
              <a:gd name="connsiteX182" fmla="*/ 493538 w 1936576"/>
              <a:gd name="connsiteY182" fmla="*/ 1712417 h 3769522"/>
              <a:gd name="connsiteX183" fmla="*/ 381621 w 1936576"/>
              <a:gd name="connsiteY183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74501 w 1936576"/>
              <a:gd name="connsiteY6" fmla="*/ 1176648 h 3769522"/>
              <a:gd name="connsiteX7" fmla="*/ 560213 w 1936576"/>
              <a:gd name="connsiteY7" fmla="*/ 1114736 h 3769522"/>
              <a:gd name="connsiteX8" fmla="*/ 545926 w 1936576"/>
              <a:gd name="connsiteY8" fmla="*/ 1081398 h 3769522"/>
              <a:gd name="connsiteX9" fmla="*/ 550688 w 1936576"/>
              <a:gd name="connsiteY9" fmla="*/ 986148 h 3769522"/>
              <a:gd name="connsiteX10" fmla="*/ 555451 w 1936576"/>
              <a:gd name="connsiteY10" fmla="*/ 971861 h 3769522"/>
              <a:gd name="connsiteX11" fmla="*/ 564976 w 1936576"/>
              <a:gd name="connsiteY11" fmla="*/ 957573 h 3769522"/>
              <a:gd name="connsiteX12" fmla="*/ 579263 w 1936576"/>
              <a:gd name="connsiteY12" fmla="*/ 943286 h 3769522"/>
              <a:gd name="connsiteX13" fmla="*/ 593551 w 1936576"/>
              <a:gd name="connsiteY13" fmla="*/ 900423 h 3769522"/>
              <a:gd name="connsiteX14" fmla="*/ 598313 w 1936576"/>
              <a:gd name="connsiteY14" fmla="*/ 886136 h 3769522"/>
              <a:gd name="connsiteX15" fmla="*/ 607838 w 1936576"/>
              <a:gd name="connsiteY15" fmla="*/ 867086 h 3769522"/>
              <a:gd name="connsiteX16" fmla="*/ 622126 w 1936576"/>
              <a:gd name="connsiteY16" fmla="*/ 814698 h 3769522"/>
              <a:gd name="connsiteX17" fmla="*/ 631651 w 1936576"/>
              <a:gd name="connsiteY17" fmla="*/ 781361 h 3769522"/>
              <a:gd name="connsiteX18" fmla="*/ 641176 w 1936576"/>
              <a:gd name="connsiteY18" fmla="*/ 767073 h 3769522"/>
              <a:gd name="connsiteX19" fmla="*/ 660226 w 1936576"/>
              <a:gd name="connsiteY19" fmla="*/ 733736 h 3769522"/>
              <a:gd name="connsiteX20" fmla="*/ 698326 w 1936576"/>
              <a:gd name="connsiteY20" fmla="*/ 714686 h 3769522"/>
              <a:gd name="connsiteX21" fmla="*/ 717376 w 1936576"/>
              <a:gd name="connsiteY21" fmla="*/ 705161 h 3769522"/>
              <a:gd name="connsiteX22" fmla="*/ 731663 w 1936576"/>
              <a:gd name="connsiteY22" fmla="*/ 690873 h 3769522"/>
              <a:gd name="connsiteX23" fmla="*/ 745951 w 1936576"/>
              <a:gd name="connsiteY23" fmla="*/ 681348 h 3769522"/>
              <a:gd name="connsiteX24" fmla="*/ 750713 w 1936576"/>
              <a:gd name="connsiteY24" fmla="*/ 667061 h 3769522"/>
              <a:gd name="connsiteX25" fmla="*/ 765001 w 1936576"/>
              <a:gd name="connsiteY25" fmla="*/ 652773 h 3769522"/>
              <a:gd name="connsiteX26" fmla="*/ 774526 w 1936576"/>
              <a:gd name="connsiteY26" fmla="*/ 638486 h 3769522"/>
              <a:gd name="connsiteX27" fmla="*/ 819770 w 1936576"/>
              <a:gd name="connsiteY27" fmla="*/ 619436 h 3769522"/>
              <a:gd name="connsiteX28" fmla="*/ 850725 w 1936576"/>
              <a:gd name="connsiteY28" fmla="*/ 581336 h 3769522"/>
              <a:gd name="connsiteX29" fmla="*/ 869776 w 1936576"/>
              <a:gd name="connsiteY29" fmla="*/ 543236 h 3769522"/>
              <a:gd name="connsiteX30" fmla="*/ 898351 w 1936576"/>
              <a:gd name="connsiteY30" fmla="*/ 509898 h 3769522"/>
              <a:gd name="connsiteX31" fmla="*/ 931688 w 1936576"/>
              <a:gd name="connsiteY31" fmla="*/ 471798 h 3769522"/>
              <a:gd name="connsiteX32" fmla="*/ 974551 w 1936576"/>
              <a:gd name="connsiteY32" fmla="*/ 428936 h 3769522"/>
              <a:gd name="connsiteX33" fmla="*/ 1007888 w 1936576"/>
              <a:gd name="connsiteY33" fmla="*/ 395598 h 3769522"/>
              <a:gd name="connsiteX34" fmla="*/ 1026938 w 1936576"/>
              <a:gd name="connsiteY34" fmla="*/ 333686 h 3769522"/>
              <a:gd name="connsiteX35" fmla="*/ 1045988 w 1936576"/>
              <a:gd name="connsiteY35" fmla="*/ 305111 h 3769522"/>
              <a:gd name="connsiteX36" fmla="*/ 1069801 w 1936576"/>
              <a:gd name="connsiteY36" fmla="*/ 271773 h 3769522"/>
              <a:gd name="connsiteX37" fmla="*/ 1093613 w 1936576"/>
              <a:gd name="connsiteY37" fmla="*/ 243198 h 3769522"/>
              <a:gd name="connsiteX38" fmla="*/ 1107901 w 1936576"/>
              <a:gd name="connsiteY38" fmla="*/ 209861 h 3769522"/>
              <a:gd name="connsiteX39" fmla="*/ 1117426 w 1936576"/>
              <a:gd name="connsiteY39" fmla="*/ 181286 h 3769522"/>
              <a:gd name="connsiteX40" fmla="*/ 1131713 w 1936576"/>
              <a:gd name="connsiteY40" fmla="*/ 157473 h 3769522"/>
              <a:gd name="connsiteX41" fmla="*/ 1160288 w 1936576"/>
              <a:gd name="connsiteY41" fmla="*/ 133661 h 3769522"/>
              <a:gd name="connsiteX42" fmla="*/ 1165051 w 1936576"/>
              <a:gd name="connsiteY42" fmla="*/ 119373 h 3769522"/>
              <a:gd name="connsiteX43" fmla="*/ 1150763 w 1936576"/>
              <a:gd name="connsiteY43" fmla="*/ 90798 h 3769522"/>
              <a:gd name="connsiteX44" fmla="*/ 1146001 w 1936576"/>
              <a:gd name="connsiteY44" fmla="*/ 76511 h 3769522"/>
              <a:gd name="connsiteX45" fmla="*/ 1174576 w 1936576"/>
              <a:gd name="connsiteY45" fmla="*/ 90798 h 3769522"/>
              <a:gd name="connsiteX46" fmla="*/ 1184101 w 1936576"/>
              <a:gd name="connsiteY46" fmla="*/ 105086 h 3769522"/>
              <a:gd name="connsiteX47" fmla="*/ 1174576 w 1936576"/>
              <a:gd name="connsiteY47" fmla="*/ 71748 h 3769522"/>
              <a:gd name="connsiteX48" fmla="*/ 1165051 w 1936576"/>
              <a:gd name="connsiteY48" fmla="*/ 57461 h 3769522"/>
              <a:gd name="connsiteX49" fmla="*/ 1160288 w 1936576"/>
              <a:gd name="connsiteY49" fmla="*/ 43173 h 3769522"/>
              <a:gd name="connsiteX50" fmla="*/ 1150763 w 1936576"/>
              <a:gd name="connsiteY50" fmla="*/ 28886 h 3769522"/>
              <a:gd name="connsiteX51" fmla="*/ 1169813 w 1936576"/>
              <a:gd name="connsiteY51" fmla="*/ 38411 h 3769522"/>
              <a:gd name="connsiteX52" fmla="*/ 1184101 w 1936576"/>
              <a:gd name="connsiteY52" fmla="*/ 43173 h 3769522"/>
              <a:gd name="connsiteX53" fmla="*/ 1198388 w 1936576"/>
              <a:gd name="connsiteY53" fmla="*/ 43173 h 3769522"/>
              <a:gd name="connsiteX54" fmla="*/ 1184101 w 1936576"/>
              <a:gd name="connsiteY54" fmla="*/ 14598 h 3769522"/>
              <a:gd name="connsiteX55" fmla="*/ 1179338 w 1936576"/>
              <a:gd name="connsiteY55" fmla="*/ 311 h 3769522"/>
              <a:gd name="connsiteX56" fmla="*/ 1222201 w 1936576"/>
              <a:gd name="connsiteY56" fmla="*/ 19361 h 3769522"/>
              <a:gd name="connsiteX57" fmla="*/ 1231726 w 1936576"/>
              <a:gd name="connsiteY57" fmla="*/ 33648 h 3769522"/>
              <a:gd name="connsiteX58" fmla="*/ 1274588 w 1936576"/>
              <a:gd name="connsiteY58" fmla="*/ 62223 h 3769522"/>
              <a:gd name="connsiteX59" fmla="*/ 1293638 w 1936576"/>
              <a:gd name="connsiteY59" fmla="*/ 71748 h 3769522"/>
              <a:gd name="connsiteX60" fmla="*/ 1307926 w 1936576"/>
              <a:gd name="connsiteY60" fmla="*/ 86036 h 3769522"/>
              <a:gd name="connsiteX61" fmla="*/ 1322213 w 1936576"/>
              <a:gd name="connsiteY61" fmla="*/ 90798 h 3769522"/>
              <a:gd name="connsiteX62" fmla="*/ 1365076 w 1936576"/>
              <a:gd name="connsiteY62" fmla="*/ 105086 h 3769522"/>
              <a:gd name="connsiteX63" fmla="*/ 1384126 w 1936576"/>
              <a:gd name="connsiteY63" fmla="*/ 114611 h 3769522"/>
              <a:gd name="connsiteX64" fmla="*/ 1403176 w 1936576"/>
              <a:gd name="connsiteY64" fmla="*/ 143186 h 3769522"/>
              <a:gd name="connsiteX65" fmla="*/ 1446038 w 1936576"/>
              <a:gd name="connsiteY65" fmla="*/ 176523 h 3769522"/>
              <a:gd name="connsiteX66" fmla="*/ 1465088 w 1936576"/>
              <a:gd name="connsiteY66" fmla="*/ 205098 h 3769522"/>
              <a:gd name="connsiteX67" fmla="*/ 1507951 w 1936576"/>
              <a:gd name="connsiteY67" fmla="*/ 252723 h 3769522"/>
              <a:gd name="connsiteX68" fmla="*/ 1527001 w 1936576"/>
              <a:gd name="connsiteY68" fmla="*/ 281298 h 3769522"/>
              <a:gd name="connsiteX69" fmla="*/ 1531763 w 1936576"/>
              <a:gd name="connsiteY69" fmla="*/ 300348 h 3769522"/>
              <a:gd name="connsiteX70" fmla="*/ 1555576 w 1936576"/>
              <a:gd name="connsiteY70" fmla="*/ 343211 h 3769522"/>
              <a:gd name="connsiteX71" fmla="*/ 1584151 w 1936576"/>
              <a:gd name="connsiteY71" fmla="*/ 362261 h 3769522"/>
              <a:gd name="connsiteX72" fmla="*/ 1622251 w 1936576"/>
              <a:gd name="connsiteY72" fmla="*/ 371786 h 3769522"/>
              <a:gd name="connsiteX73" fmla="*/ 1631776 w 1936576"/>
              <a:gd name="connsiteY73" fmla="*/ 386073 h 3769522"/>
              <a:gd name="connsiteX74" fmla="*/ 1655588 w 1936576"/>
              <a:gd name="connsiteY74" fmla="*/ 414648 h 3769522"/>
              <a:gd name="connsiteX75" fmla="*/ 1665113 w 1936576"/>
              <a:gd name="connsiteY75" fmla="*/ 443223 h 3769522"/>
              <a:gd name="connsiteX76" fmla="*/ 1669876 w 1936576"/>
              <a:gd name="connsiteY76" fmla="*/ 457511 h 3769522"/>
              <a:gd name="connsiteX77" fmla="*/ 1679401 w 1936576"/>
              <a:gd name="connsiteY77" fmla="*/ 476561 h 3769522"/>
              <a:gd name="connsiteX78" fmla="*/ 1707976 w 1936576"/>
              <a:gd name="connsiteY78" fmla="*/ 519423 h 3769522"/>
              <a:gd name="connsiteX79" fmla="*/ 1717501 w 1936576"/>
              <a:gd name="connsiteY79" fmla="*/ 533711 h 3769522"/>
              <a:gd name="connsiteX80" fmla="*/ 1722263 w 1936576"/>
              <a:gd name="connsiteY80" fmla="*/ 547998 h 3769522"/>
              <a:gd name="connsiteX81" fmla="*/ 1736551 w 1936576"/>
              <a:gd name="connsiteY81" fmla="*/ 557523 h 3769522"/>
              <a:gd name="connsiteX82" fmla="*/ 1788938 w 1936576"/>
              <a:gd name="connsiteY82" fmla="*/ 581336 h 3769522"/>
              <a:gd name="connsiteX83" fmla="*/ 1807988 w 1936576"/>
              <a:gd name="connsiteY83" fmla="*/ 590861 h 3769522"/>
              <a:gd name="connsiteX84" fmla="*/ 1836563 w 1936576"/>
              <a:gd name="connsiteY84" fmla="*/ 600386 h 3769522"/>
              <a:gd name="connsiteX85" fmla="*/ 1879426 w 1936576"/>
              <a:gd name="connsiteY85" fmla="*/ 595623 h 3769522"/>
              <a:gd name="connsiteX86" fmla="*/ 1893713 w 1936576"/>
              <a:gd name="connsiteY86" fmla="*/ 590861 h 3769522"/>
              <a:gd name="connsiteX87" fmla="*/ 1903238 w 1936576"/>
              <a:gd name="connsiteY87" fmla="*/ 576573 h 3769522"/>
              <a:gd name="connsiteX88" fmla="*/ 1922288 w 1936576"/>
              <a:gd name="connsiteY88" fmla="*/ 571811 h 3769522"/>
              <a:gd name="connsiteX89" fmla="*/ 1936576 w 1936576"/>
              <a:gd name="connsiteY89" fmla="*/ 567048 h 3769522"/>
              <a:gd name="connsiteX90" fmla="*/ 1927051 w 1936576"/>
              <a:gd name="connsiteY90" fmla="*/ 705161 h 3769522"/>
              <a:gd name="connsiteX91" fmla="*/ 1922288 w 1936576"/>
              <a:gd name="connsiteY91" fmla="*/ 719448 h 3769522"/>
              <a:gd name="connsiteX92" fmla="*/ 1903238 w 1936576"/>
              <a:gd name="connsiteY92" fmla="*/ 748023 h 3769522"/>
              <a:gd name="connsiteX93" fmla="*/ 1884188 w 1936576"/>
              <a:gd name="connsiteY93" fmla="*/ 786123 h 3769522"/>
              <a:gd name="connsiteX94" fmla="*/ 1874663 w 1936576"/>
              <a:gd name="connsiteY94" fmla="*/ 824223 h 3769522"/>
              <a:gd name="connsiteX95" fmla="*/ 1879425 w 1936576"/>
              <a:gd name="connsiteY95" fmla="*/ 909948 h 3769522"/>
              <a:gd name="connsiteX96" fmla="*/ 1862757 w 1936576"/>
              <a:gd name="connsiteY96" fmla="*/ 1017104 h 3769522"/>
              <a:gd name="connsiteX97" fmla="*/ 1862757 w 1936576"/>
              <a:gd name="connsiteY97" fmla="*/ 1100448 h 3769522"/>
              <a:gd name="connsiteX98" fmla="*/ 1836564 w 1936576"/>
              <a:gd name="connsiteY98" fmla="*/ 1129023 h 3769522"/>
              <a:gd name="connsiteX99" fmla="*/ 1817513 w 1936576"/>
              <a:gd name="connsiteY99" fmla="*/ 1148073 h 3769522"/>
              <a:gd name="connsiteX100" fmla="*/ 1812751 w 1936576"/>
              <a:gd name="connsiteY100" fmla="*/ 1162361 h 3769522"/>
              <a:gd name="connsiteX101" fmla="*/ 1755601 w 1936576"/>
              <a:gd name="connsiteY101" fmla="*/ 1148073 h 3769522"/>
              <a:gd name="connsiteX102" fmla="*/ 1731788 w 1936576"/>
              <a:gd name="connsiteY102" fmla="*/ 1143311 h 3769522"/>
              <a:gd name="connsiteX103" fmla="*/ 1703213 w 1936576"/>
              <a:gd name="connsiteY103" fmla="*/ 1133786 h 3769522"/>
              <a:gd name="connsiteX104" fmla="*/ 1641301 w 1936576"/>
              <a:gd name="connsiteY104" fmla="*/ 1138548 h 3769522"/>
              <a:gd name="connsiteX105" fmla="*/ 1631776 w 1936576"/>
              <a:gd name="connsiteY105" fmla="*/ 1167123 h 3769522"/>
              <a:gd name="connsiteX106" fmla="*/ 1622251 w 1936576"/>
              <a:gd name="connsiteY106" fmla="*/ 1186173 h 3769522"/>
              <a:gd name="connsiteX107" fmla="*/ 1612726 w 1936576"/>
              <a:gd name="connsiteY107" fmla="*/ 1214748 h 3769522"/>
              <a:gd name="connsiteX108" fmla="*/ 1607963 w 1936576"/>
              <a:gd name="connsiteY108" fmla="*/ 1281423 h 3769522"/>
              <a:gd name="connsiteX109" fmla="*/ 1593676 w 1936576"/>
              <a:gd name="connsiteY109" fmla="*/ 1300473 h 3769522"/>
              <a:gd name="connsiteX110" fmla="*/ 1607963 w 1936576"/>
              <a:gd name="connsiteY110" fmla="*/ 1333811 h 3769522"/>
              <a:gd name="connsiteX111" fmla="*/ 1617488 w 1936576"/>
              <a:gd name="connsiteY111" fmla="*/ 1348098 h 3769522"/>
              <a:gd name="connsiteX112" fmla="*/ 1627013 w 1936576"/>
              <a:gd name="connsiteY112" fmla="*/ 1381436 h 3769522"/>
              <a:gd name="connsiteX113" fmla="*/ 1636538 w 1936576"/>
              <a:gd name="connsiteY113" fmla="*/ 1400486 h 3769522"/>
              <a:gd name="connsiteX114" fmla="*/ 1677020 w 1936576"/>
              <a:gd name="connsiteY114" fmla="*/ 1445730 h 3769522"/>
              <a:gd name="connsiteX115" fmla="*/ 1686545 w 1936576"/>
              <a:gd name="connsiteY115" fmla="*/ 1495736 h 3769522"/>
              <a:gd name="connsiteX116" fmla="*/ 1660351 w 1936576"/>
              <a:gd name="connsiteY116" fmla="*/ 1571936 h 3769522"/>
              <a:gd name="connsiteX117" fmla="*/ 1643682 w 1936576"/>
              <a:gd name="connsiteY117" fmla="*/ 1621942 h 3769522"/>
              <a:gd name="connsiteX118" fmla="*/ 1646064 w 1936576"/>
              <a:gd name="connsiteY118" fmla="*/ 1690999 h 3769522"/>
              <a:gd name="connsiteX119" fmla="*/ 1603201 w 1936576"/>
              <a:gd name="connsiteY119" fmla="*/ 1748148 h 3769522"/>
              <a:gd name="connsiteX120" fmla="*/ 1607963 w 1936576"/>
              <a:gd name="connsiteY120" fmla="*/ 1833873 h 3769522"/>
              <a:gd name="connsiteX121" fmla="*/ 1617488 w 1936576"/>
              <a:gd name="connsiteY121" fmla="*/ 1867211 h 3769522"/>
              <a:gd name="connsiteX122" fmla="*/ 1622251 w 1936576"/>
              <a:gd name="connsiteY122" fmla="*/ 1886261 h 3769522"/>
              <a:gd name="connsiteX123" fmla="*/ 1636538 w 1936576"/>
              <a:gd name="connsiteY123" fmla="*/ 1933886 h 3769522"/>
              <a:gd name="connsiteX124" fmla="*/ 1641301 w 1936576"/>
              <a:gd name="connsiteY124" fmla="*/ 2124386 h 3769522"/>
              <a:gd name="connsiteX125" fmla="*/ 1650826 w 1936576"/>
              <a:gd name="connsiteY125" fmla="*/ 2186298 h 3769522"/>
              <a:gd name="connsiteX126" fmla="*/ 1660351 w 1936576"/>
              <a:gd name="connsiteY126" fmla="*/ 2200586 h 3769522"/>
              <a:gd name="connsiteX127" fmla="*/ 1665113 w 1936576"/>
              <a:gd name="connsiteY127" fmla="*/ 2214873 h 3769522"/>
              <a:gd name="connsiteX128" fmla="*/ 1674638 w 1936576"/>
              <a:gd name="connsiteY128" fmla="*/ 2233923 h 3769522"/>
              <a:gd name="connsiteX129" fmla="*/ 1688926 w 1936576"/>
              <a:gd name="connsiteY129" fmla="*/ 2276786 h 3769522"/>
              <a:gd name="connsiteX130" fmla="*/ 1681782 w 1936576"/>
              <a:gd name="connsiteY130" fmla="*/ 2364892 h 3769522"/>
              <a:gd name="connsiteX131" fmla="*/ 1619870 w 1936576"/>
              <a:gd name="connsiteY131" fmla="*/ 2422042 h 3769522"/>
              <a:gd name="connsiteX132" fmla="*/ 1538908 w 1936576"/>
              <a:gd name="connsiteY132" fmla="*/ 2464906 h 3769522"/>
              <a:gd name="connsiteX133" fmla="*/ 1488900 w 1936576"/>
              <a:gd name="connsiteY133" fmla="*/ 2555392 h 3769522"/>
              <a:gd name="connsiteX134" fmla="*/ 1479375 w 1936576"/>
              <a:gd name="connsiteY134" fmla="*/ 2610161 h 3769522"/>
              <a:gd name="connsiteX135" fmla="*/ 1460325 w 1936576"/>
              <a:gd name="connsiteY135" fmla="*/ 2662548 h 3769522"/>
              <a:gd name="connsiteX136" fmla="*/ 1488901 w 1936576"/>
              <a:gd name="connsiteY136" fmla="*/ 2743510 h 3769522"/>
              <a:gd name="connsiteX137" fmla="*/ 1581769 w 1936576"/>
              <a:gd name="connsiteY137" fmla="*/ 2750652 h 3769522"/>
              <a:gd name="connsiteX138" fmla="*/ 1610344 w 1936576"/>
              <a:gd name="connsiteY138" fmla="*/ 2803040 h 3769522"/>
              <a:gd name="connsiteX139" fmla="*/ 1593675 w 1936576"/>
              <a:gd name="connsiteY139" fmla="*/ 2855426 h 3769522"/>
              <a:gd name="connsiteX140" fmla="*/ 1636538 w 1936576"/>
              <a:gd name="connsiteY140" fmla="*/ 2872095 h 3769522"/>
              <a:gd name="connsiteX141" fmla="*/ 1650826 w 1936576"/>
              <a:gd name="connsiteY141" fmla="*/ 2922101 h 3769522"/>
              <a:gd name="connsiteX142" fmla="*/ 1631776 w 1936576"/>
              <a:gd name="connsiteY142" fmla="*/ 2945912 h 3769522"/>
              <a:gd name="connsiteX143" fmla="*/ 1672257 w 1936576"/>
              <a:gd name="connsiteY143" fmla="*/ 2962581 h 3769522"/>
              <a:gd name="connsiteX144" fmla="*/ 1693688 w 1936576"/>
              <a:gd name="connsiteY144" fmla="*/ 3017349 h 3769522"/>
              <a:gd name="connsiteX145" fmla="*/ 1650825 w 1936576"/>
              <a:gd name="connsiteY145" fmla="*/ 3010206 h 3769522"/>
              <a:gd name="connsiteX146" fmla="*/ 1512714 w 1936576"/>
              <a:gd name="connsiteY146" fmla="*/ 3057829 h 3769522"/>
              <a:gd name="connsiteX147" fmla="*/ 1376982 w 1936576"/>
              <a:gd name="connsiteY147" fmla="*/ 3060210 h 3769522"/>
              <a:gd name="connsiteX148" fmla="*/ 1384126 w 1936576"/>
              <a:gd name="connsiteY148" fmla="*/ 3095929 h 3769522"/>
              <a:gd name="connsiteX149" fmla="*/ 1322213 w 1936576"/>
              <a:gd name="connsiteY149" fmla="*/ 3103072 h 3769522"/>
              <a:gd name="connsiteX150" fmla="*/ 1343644 w 1936576"/>
              <a:gd name="connsiteY150" fmla="*/ 3222133 h 3769522"/>
              <a:gd name="connsiteX151" fmla="*/ 1310307 w 1936576"/>
              <a:gd name="connsiteY151" fmla="*/ 3286427 h 3769522"/>
              <a:gd name="connsiteX152" fmla="*/ 1336501 w 1936576"/>
              <a:gd name="connsiteY152" fmla="*/ 3376914 h 3769522"/>
              <a:gd name="connsiteX153" fmla="*/ 1319832 w 1936576"/>
              <a:gd name="connsiteY153" fmla="*/ 3412631 h 3769522"/>
              <a:gd name="connsiteX154" fmla="*/ 1355551 w 1936576"/>
              <a:gd name="connsiteY154" fmla="*/ 3498356 h 3769522"/>
              <a:gd name="connsiteX155" fmla="*/ 1343643 w 1936576"/>
              <a:gd name="connsiteY155" fmla="*/ 3581698 h 3769522"/>
              <a:gd name="connsiteX156" fmla="*/ 1296018 w 1936576"/>
              <a:gd name="connsiteY156" fmla="*/ 3655519 h 3769522"/>
              <a:gd name="connsiteX157" fmla="*/ 1148381 w 1936576"/>
              <a:gd name="connsiteY157" fmla="*/ 3655517 h 3769522"/>
              <a:gd name="connsiteX158" fmla="*/ 1035844 w 1936576"/>
              <a:gd name="connsiteY158" fmla="*/ 3724275 h 3769522"/>
              <a:gd name="connsiteX159" fmla="*/ 903113 w 1936576"/>
              <a:gd name="connsiteY159" fmla="*/ 3762673 h 3769522"/>
              <a:gd name="connsiteX160" fmla="*/ 772144 w 1936576"/>
              <a:gd name="connsiteY160" fmla="*/ 3755529 h 3769522"/>
              <a:gd name="connsiteX161" fmla="*/ 659606 w 1936576"/>
              <a:gd name="connsiteY161" fmla="*/ 3712368 h 3769522"/>
              <a:gd name="connsiteX162" fmla="*/ 543545 w 1936576"/>
              <a:gd name="connsiteY162" fmla="*/ 3610273 h 3769522"/>
              <a:gd name="connsiteX163" fmla="*/ 505444 w 1936576"/>
              <a:gd name="connsiteY163" fmla="*/ 3522166 h 3769522"/>
              <a:gd name="connsiteX164" fmla="*/ 450675 w 1936576"/>
              <a:gd name="connsiteY164" fmla="*/ 3467398 h 3769522"/>
              <a:gd name="connsiteX165" fmla="*/ 453057 w 1936576"/>
              <a:gd name="connsiteY165" fmla="*/ 3436441 h 3769522"/>
              <a:gd name="connsiteX166" fmla="*/ 319707 w 1936576"/>
              <a:gd name="connsiteY166" fmla="*/ 3376909 h 3769522"/>
              <a:gd name="connsiteX167" fmla="*/ 298277 w 1936576"/>
              <a:gd name="connsiteY167" fmla="*/ 3288803 h 3769522"/>
              <a:gd name="connsiteX168" fmla="*/ 214933 w 1936576"/>
              <a:gd name="connsiteY168" fmla="*/ 3143548 h 3769522"/>
              <a:gd name="connsiteX169" fmla="*/ 229221 w 1936576"/>
              <a:gd name="connsiteY169" fmla="*/ 3017341 h 3769522"/>
              <a:gd name="connsiteX170" fmla="*/ 176833 w 1936576"/>
              <a:gd name="connsiteY170" fmla="*/ 2933997 h 3769522"/>
              <a:gd name="connsiteX171" fmla="*/ 79202 w 1936576"/>
              <a:gd name="connsiteY171" fmla="*/ 2914948 h 3769522"/>
              <a:gd name="connsiteX172" fmla="*/ 620 w 1936576"/>
              <a:gd name="connsiteY172" fmla="*/ 2869704 h 3769522"/>
              <a:gd name="connsiteX173" fmla="*/ 103014 w 1936576"/>
              <a:gd name="connsiteY173" fmla="*/ 2788741 h 3769522"/>
              <a:gd name="connsiteX174" fmla="*/ 191120 w 1936576"/>
              <a:gd name="connsiteY174" fmla="*/ 2762548 h 3769522"/>
              <a:gd name="connsiteX175" fmla="*/ 298277 w 1936576"/>
              <a:gd name="connsiteY175" fmla="*/ 2648248 h 3769522"/>
              <a:gd name="connsiteX176" fmla="*/ 260176 w 1936576"/>
              <a:gd name="connsiteY176" fmla="*/ 2498229 h 3769522"/>
              <a:gd name="connsiteX177" fmla="*/ 336377 w 1936576"/>
              <a:gd name="connsiteY177" fmla="*/ 2441079 h 3769522"/>
              <a:gd name="connsiteX178" fmla="*/ 400670 w 1936576"/>
              <a:gd name="connsiteY178" fmla="*/ 2293442 h 3769522"/>
              <a:gd name="connsiteX179" fmla="*/ 417339 w 1936576"/>
              <a:gd name="connsiteY179" fmla="*/ 2179142 h 3769522"/>
              <a:gd name="connsiteX180" fmla="*/ 393526 w 1936576"/>
              <a:gd name="connsiteY180" fmla="*/ 2014835 h 3769522"/>
              <a:gd name="connsiteX181" fmla="*/ 391145 w 1936576"/>
              <a:gd name="connsiteY181" fmla="*/ 1881485 h 3769522"/>
              <a:gd name="connsiteX182" fmla="*/ 493538 w 1936576"/>
              <a:gd name="connsiteY182" fmla="*/ 1712417 h 3769522"/>
              <a:gd name="connsiteX183" fmla="*/ 381621 w 1936576"/>
              <a:gd name="connsiteY183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60213 w 1936576"/>
              <a:gd name="connsiteY6" fmla="*/ 1114736 h 3769522"/>
              <a:gd name="connsiteX7" fmla="*/ 545926 w 1936576"/>
              <a:gd name="connsiteY7" fmla="*/ 1081398 h 3769522"/>
              <a:gd name="connsiteX8" fmla="*/ 550688 w 1936576"/>
              <a:gd name="connsiteY8" fmla="*/ 986148 h 3769522"/>
              <a:gd name="connsiteX9" fmla="*/ 555451 w 1936576"/>
              <a:gd name="connsiteY9" fmla="*/ 971861 h 3769522"/>
              <a:gd name="connsiteX10" fmla="*/ 564976 w 1936576"/>
              <a:gd name="connsiteY10" fmla="*/ 957573 h 3769522"/>
              <a:gd name="connsiteX11" fmla="*/ 579263 w 1936576"/>
              <a:gd name="connsiteY11" fmla="*/ 943286 h 3769522"/>
              <a:gd name="connsiteX12" fmla="*/ 593551 w 1936576"/>
              <a:gd name="connsiteY12" fmla="*/ 900423 h 3769522"/>
              <a:gd name="connsiteX13" fmla="*/ 598313 w 1936576"/>
              <a:gd name="connsiteY13" fmla="*/ 886136 h 3769522"/>
              <a:gd name="connsiteX14" fmla="*/ 607838 w 1936576"/>
              <a:gd name="connsiteY14" fmla="*/ 867086 h 3769522"/>
              <a:gd name="connsiteX15" fmla="*/ 622126 w 1936576"/>
              <a:gd name="connsiteY15" fmla="*/ 814698 h 3769522"/>
              <a:gd name="connsiteX16" fmla="*/ 631651 w 1936576"/>
              <a:gd name="connsiteY16" fmla="*/ 781361 h 3769522"/>
              <a:gd name="connsiteX17" fmla="*/ 641176 w 1936576"/>
              <a:gd name="connsiteY17" fmla="*/ 767073 h 3769522"/>
              <a:gd name="connsiteX18" fmla="*/ 660226 w 1936576"/>
              <a:gd name="connsiteY18" fmla="*/ 733736 h 3769522"/>
              <a:gd name="connsiteX19" fmla="*/ 698326 w 1936576"/>
              <a:gd name="connsiteY19" fmla="*/ 714686 h 3769522"/>
              <a:gd name="connsiteX20" fmla="*/ 717376 w 1936576"/>
              <a:gd name="connsiteY20" fmla="*/ 705161 h 3769522"/>
              <a:gd name="connsiteX21" fmla="*/ 731663 w 1936576"/>
              <a:gd name="connsiteY21" fmla="*/ 690873 h 3769522"/>
              <a:gd name="connsiteX22" fmla="*/ 745951 w 1936576"/>
              <a:gd name="connsiteY22" fmla="*/ 681348 h 3769522"/>
              <a:gd name="connsiteX23" fmla="*/ 750713 w 1936576"/>
              <a:gd name="connsiteY23" fmla="*/ 667061 h 3769522"/>
              <a:gd name="connsiteX24" fmla="*/ 765001 w 1936576"/>
              <a:gd name="connsiteY24" fmla="*/ 652773 h 3769522"/>
              <a:gd name="connsiteX25" fmla="*/ 774526 w 1936576"/>
              <a:gd name="connsiteY25" fmla="*/ 638486 h 3769522"/>
              <a:gd name="connsiteX26" fmla="*/ 819770 w 1936576"/>
              <a:gd name="connsiteY26" fmla="*/ 619436 h 3769522"/>
              <a:gd name="connsiteX27" fmla="*/ 850725 w 1936576"/>
              <a:gd name="connsiteY27" fmla="*/ 581336 h 3769522"/>
              <a:gd name="connsiteX28" fmla="*/ 869776 w 1936576"/>
              <a:gd name="connsiteY28" fmla="*/ 543236 h 3769522"/>
              <a:gd name="connsiteX29" fmla="*/ 898351 w 1936576"/>
              <a:gd name="connsiteY29" fmla="*/ 509898 h 3769522"/>
              <a:gd name="connsiteX30" fmla="*/ 931688 w 1936576"/>
              <a:gd name="connsiteY30" fmla="*/ 471798 h 3769522"/>
              <a:gd name="connsiteX31" fmla="*/ 974551 w 1936576"/>
              <a:gd name="connsiteY31" fmla="*/ 428936 h 3769522"/>
              <a:gd name="connsiteX32" fmla="*/ 1007888 w 1936576"/>
              <a:gd name="connsiteY32" fmla="*/ 395598 h 3769522"/>
              <a:gd name="connsiteX33" fmla="*/ 1026938 w 1936576"/>
              <a:gd name="connsiteY33" fmla="*/ 333686 h 3769522"/>
              <a:gd name="connsiteX34" fmla="*/ 1045988 w 1936576"/>
              <a:gd name="connsiteY34" fmla="*/ 305111 h 3769522"/>
              <a:gd name="connsiteX35" fmla="*/ 1069801 w 1936576"/>
              <a:gd name="connsiteY35" fmla="*/ 271773 h 3769522"/>
              <a:gd name="connsiteX36" fmla="*/ 1093613 w 1936576"/>
              <a:gd name="connsiteY36" fmla="*/ 243198 h 3769522"/>
              <a:gd name="connsiteX37" fmla="*/ 1107901 w 1936576"/>
              <a:gd name="connsiteY37" fmla="*/ 209861 h 3769522"/>
              <a:gd name="connsiteX38" fmla="*/ 1117426 w 1936576"/>
              <a:gd name="connsiteY38" fmla="*/ 181286 h 3769522"/>
              <a:gd name="connsiteX39" fmla="*/ 1131713 w 1936576"/>
              <a:gd name="connsiteY39" fmla="*/ 157473 h 3769522"/>
              <a:gd name="connsiteX40" fmla="*/ 1160288 w 1936576"/>
              <a:gd name="connsiteY40" fmla="*/ 133661 h 3769522"/>
              <a:gd name="connsiteX41" fmla="*/ 1165051 w 1936576"/>
              <a:gd name="connsiteY41" fmla="*/ 119373 h 3769522"/>
              <a:gd name="connsiteX42" fmla="*/ 1150763 w 1936576"/>
              <a:gd name="connsiteY42" fmla="*/ 90798 h 3769522"/>
              <a:gd name="connsiteX43" fmla="*/ 1146001 w 1936576"/>
              <a:gd name="connsiteY43" fmla="*/ 76511 h 3769522"/>
              <a:gd name="connsiteX44" fmla="*/ 1174576 w 1936576"/>
              <a:gd name="connsiteY44" fmla="*/ 90798 h 3769522"/>
              <a:gd name="connsiteX45" fmla="*/ 1184101 w 1936576"/>
              <a:gd name="connsiteY45" fmla="*/ 105086 h 3769522"/>
              <a:gd name="connsiteX46" fmla="*/ 1174576 w 1936576"/>
              <a:gd name="connsiteY46" fmla="*/ 71748 h 3769522"/>
              <a:gd name="connsiteX47" fmla="*/ 1165051 w 1936576"/>
              <a:gd name="connsiteY47" fmla="*/ 57461 h 3769522"/>
              <a:gd name="connsiteX48" fmla="*/ 1160288 w 1936576"/>
              <a:gd name="connsiteY48" fmla="*/ 43173 h 3769522"/>
              <a:gd name="connsiteX49" fmla="*/ 1150763 w 1936576"/>
              <a:gd name="connsiteY49" fmla="*/ 28886 h 3769522"/>
              <a:gd name="connsiteX50" fmla="*/ 1169813 w 1936576"/>
              <a:gd name="connsiteY50" fmla="*/ 38411 h 3769522"/>
              <a:gd name="connsiteX51" fmla="*/ 1184101 w 1936576"/>
              <a:gd name="connsiteY51" fmla="*/ 43173 h 3769522"/>
              <a:gd name="connsiteX52" fmla="*/ 1198388 w 1936576"/>
              <a:gd name="connsiteY52" fmla="*/ 43173 h 3769522"/>
              <a:gd name="connsiteX53" fmla="*/ 1184101 w 1936576"/>
              <a:gd name="connsiteY53" fmla="*/ 14598 h 3769522"/>
              <a:gd name="connsiteX54" fmla="*/ 1179338 w 1936576"/>
              <a:gd name="connsiteY54" fmla="*/ 311 h 3769522"/>
              <a:gd name="connsiteX55" fmla="*/ 1222201 w 1936576"/>
              <a:gd name="connsiteY55" fmla="*/ 19361 h 3769522"/>
              <a:gd name="connsiteX56" fmla="*/ 1231726 w 1936576"/>
              <a:gd name="connsiteY56" fmla="*/ 33648 h 3769522"/>
              <a:gd name="connsiteX57" fmla="*/ 1274588 w 1936576"/>
              <a:gd name="connsiteY57" fmla="*/ 62223 h 3769522"/>
              <a:gd name="connsiteX58" fmla="*/ 1293638 w 1936576"/>
              <a:gd name="connsiteY58" fmla="*/ 71748 h 3769522"/>
              <a:gd name="connsiteX59" fmla="*/ 1307926 w 1936576"/>
              <a:gd name="connsiteY59" fmla="*/ 86036 h 3769522"/>
              <a:gd name="connsiteX60" fmla="*/ 1322213 w 1936576"/>
              <a:gd name="connsiteY60" fmla="*/ 90798 h 3769522"/>
              <a:gd name="connsiteX61" fmla="*/ 1365076 w 1936576"/>
              <a:gd name="connsiteY61" fmla="*/ 105086 h 3769522"/>
              <a:gd name="connsiteX62" fmla="*/ 1384126 w 1936576"/>
              <a:gd name="connsiteY62" fmla="*/ 114611 h 3769522"/>
              <a:gd name="connsiteX63" fmla="*/ 1403176 w 1936576"/>
              <a:gd name="connsiteY63" fmla="*/ 143186 h 3769522"/>
              <a:gd name="connsiteX64" fmla="*/ 1446038 w 1936576"/>
              <a:gd name="connsiteY64" fmla="*/ 176523 h 3769522"/>
              <a:gd name="connsiteX65" fmla="*/ 1465088 w 1936576"/>
              <a:gd name="connsiteY65" fmla="*/ 205098 h 3769522"/>
              <a:gd name="connsiteX66" fmla="*/ 1507951 w 1936576"/>
              <a:gd name="connsiteY66" fmla="*/ 252723 h 3769522"/>
              <a:gd name="connsiteX67" fmla="*/ 1527001 w 1936576"/>
              <a:gd name="connsiteY67" fmla="*/ 281298 h 3769522"/>
              <a:gd name="connsiteX68" fmla="*/ 1531763 w 1936576"/>
              <a:gd name="connsiteY68" fmla="*/ 300348 h 3769522"/>
              <a:gd name="connsiteX69" fmla="*/ 1555576 w 1936576"/>
              <a:gd name="connsiteY69" fmla="*/ 343211 h 3769522"/>
              <a:gd name="connsiteX70" fmla="*/ 1584151 w 1936576"/>
              <a:gd name="connsiteY70" fmla="*/ 362261 h 3769522"/>
              <a:gd name="connsiteX71" fmla="*/ 1622251 w 1936576"/>
              <a:gd name="connsiteY71" fmla="*/ 371786 h 3769522"/>
              <a:gd name="connsiteX72" fmla="*/ 1631776 w 1936576"/>
              <a:gd name="connsiteY72" fmla="*/ 386073 h 3769522"/>
              <a:gd name="connsiteX73" fmla="*/ 1655588 w 1936576"/>
              <a:gd name="connsiteY73" fmla="*/ 414648 h 3769522"/>
              <a:gd name="connsiteX74" fmla="*/ 1665113 w 1936576"/>
              <a:gd name="connsiteY74" fmla="*/ 443223 h 3769522"/>
              <a:gd name="connsiteX75" fmla="*/ 1669876 w 1936576"/>
              <a:gd name="connsiteY75" fmla="*/ 457511 h 3769522"/>
              <a:gd name="connsiteX76" fmla="*/ 1679401 w 1936576"/>
              <a:gd name="connsiteY76" fmla="*/ 476561 h 3769522"/>
              <a:gd name="connsiteX77" fmla="*/ 1707976 w 1936576"/>
              <a:gd name="connsiteY77" fmla="*/ 519423 h 3769522"/>
              <a:gd name="connsiteX78" fmla="*/ 1717501 w 1936576"/>
              <a:gd name="connsiteY78" fmla="*/ 533711 h 3769522"/>
              <a:gd name="connsiteX79" fmla="*/ 1722263 w 1936576"/>
              <a:gd name="connsiteY79" fmla="*/ 547998 h 3769522"/>
              <a:gd name="connsiteX80" fmla="*/ 1736551 w 1936576"/>
              <a:gd name="connsiteY80" fmla="*/ 557523 h 3769522"/>
              <a:gd name="connsiteX81" fmla="*/ 1788938 w 1936576"/>
              <a:gd name="connsiteY81" fmla="*/ 581336 h 3769522"/>
              <a:gd name="connsiteX82" fmla="*/ 1807988 w 1936576"/>
              <a:gd name="connsiteY82" fmla="*/ 590861 h 3769522"/>
              <a:gd name="connsiteX83" fmla="*/ 1836563 w 1936576"/>
              <a:gd name="connsiteY83" fmla="*/ 600386 h 3769522"/>
              <a:gd name="connsiteX84" fmla="*/ 1879426 w 1936576"/>
              <a:gd name="connsiteY84" fmla="*/ 595623 h 3769522"/>
              <a:gd name="connsiteX85" fmla="*/ 1893713 w 1936576"/>
              <a:gd name="connsiteY85" fmla="*/ 590861 h 3769522"/>
              <a:gd name="connsiteX86" fmla="*/ 1903238 w 1936576"/>
              <a:gd name="connsiteY86" fmla="*/ 576573 h 3769522"/>
              <a:gd name="connsiteX87" fmla="*/ 1922288 w 1936576"/>
              <a:gd name="connsiteY87" fmla="*/ 571811 h 3769522"/>
              <a:gd name="connsiteX88" fmla="*/ 1936576 w 1936576"/>
              <a:gd name="connsiteY88" fmla="*/ 567048 h 3769522"/>
              <a:gd name="connsiteX89" fmla="*/ 1927051 w 1936576"/>
              <a:gd name="connsiteY89" fmla="*/ 705161 h 3769522"/>
              <a:gd name="connsiteX90" fmla="*/ 1922288 w 1936576"/>
              <a:gd name="connsiteY90" fmla="*/ 719448 h 3769522"/>
              <a:gd name="connsiteX91" fmla="*/ 1903238 w 1936576"/>
              <a:gd name="connsiteY91" fmla="*/ 748023 h 3769522"/>
              <a:gd name="connsiteX92" fmla="*/ 1884188 w 1936576"/>
              <a:gd name="connsiteY92" fmla="*/ 786123 h 3769522"/>
              <a:gd name="connsiteX93" fmla="*/ 1874663 w 1936576"/>
              <a:gd name="connsiteY93" fmla="*/ 824223 h 3769522"/>
              <a:gd name="connsiteX94" fmla="*/ 1879425 w 1936576"/>
              <a:gd name="connsiteY94" fmla="*/ 909948 h 3769522"/>
              <a:gd name="connsiteX95" fmla="*/ 1862757 w 1936576"/>
              <a:gd name="connsiteY95" fmla="*/ 1017104 h 3769522"/>
              <a:gd name="connsiteX96" fmla="*/ 1862757 w 1936576"/>
              <a:gd name="connsiteY96" fmla="*/ 1100448 h 3769522"/>
              <a:gd name="connsiteX97" fmla="*/ 1836564 w 1936576"/>
              <a:gd name="connsiteY97" fmla="*/ 1129023 h 3769522"/>
              <a:gd name="connsiteX98" fmla="*/ 1817513 w 1936576"/>
              <a:gd name="connsiteY98" fmla="*/ 1148073 h 3769522"/>
              <a:gd name="connsiteX99" fmla="*/ 1812751 w 1936576"/>
              <a:gd name="connsiteY99" fmla="*/ 1162361 h 3769522"/>
              <a:gd name="connsiteX100" fmla="*/ 1755601 w 1936576"/>
              <a:gd name="connsiteY100" fmla="*/ 1148073 h 3769522"/>
              <a:gd name="connsiteX101" fmla="*/ 1731788 w 1936576"/>
              <a:gd name="connsiteY101" fmla="*/ 1143311 h 3769522"/>
              <a:gd name="connsiteX102" fmla="*/ 1703213 w 1936576"/>
              <a:gd name="connsiteY102" fmla="*/ 1133786 h 3769522"/>
              <a:gd name="connsiteX103" fmla="*/ 1641301 w 1936576"/>
              <a:gd name="connsiteY103" fmla="*/ 1138548 h 3769522"/>
              <a:gd name="connsiteX104" fmla="*/ 1631776 w 1936576"/>
              <a:gd name="connsiteY104" fmla="*/ 1167123 h 3769522"/>
              <a:gd name="connsiteX105" fmla="*/ 1622251 w 1936576"/>
              <a:gd name="connsiteY105" fmla="*/ 1186173 h 3769522"/>
              <a:gd name="connsiteX106" fmla="*/ 1612726 w 1936576"/>
              <a:gd name="connsiteY106" fmla="*/ 1214748 h 3769522"/>
              <a:gd name="connsiteX107" fmla="*/ 1607963 w 1936576"/>
              <a:gd name="connsiteY107" fmla="*/ 1281423 h 3769522"/>
              <a:gd name="connsiteX108" fmla="*/ 1593676 w 1936576"/>
              <a:gd name="connsiteY108" fmla="*/ 1300473 h 3769522"/>
              <a:gd name="connsiteX109" fmla="*/ 1607963 w 1936576"/>
              <a:gd name="connsiteY109" fmla="*/ 1333811 h 3769522"/>
              <a:gd name="connsiteX110" fmla="*/ 1617488 w 1936576"/>
              <a:gd name="connsiteY110" fmla="*/ 1348098 h 3769522"/>
              <a:gd name="connsiteX111" fmla="*/ 1627013 w 1936576"/>
              <a:gd name="connsiteY111" fmla="*/ 1381436 h 3769522"/>
              <a:gd name="connsiteX112" fmla="*/ 1636538 w 1936576"/>
              <a:gd name="connsiteY112" fmla="*/ 1400486 h 3769522"/>
              <a:gd name="connsiteX113" fmla="*/ 1677020 w 1936576"/>
              <a:gd name="connsiteY113" fmla="*/ 1445730 h 3769522"/>
              <a:gd name="connsiteX114" fmla="*/ 1686545 w 1936576"/>
              <a:gd name="connsiteY114" fmla="*/ 1495736 h 3769522"/>
              <a:gd name="connsiteX115" fmla="*/ 1660351 w 1936576"/>
              <a:gd name="connsiteY115" fmla="*/ 1571936 h 3769522"/>
              <a:gd name="connsiteX116" fmla="*/ 1643682 w 1936576"/>
              <a:gd name="connsiteY116" fmla="*/ 1621942 h 3769522"/>
              <a:gd name="connsiteX117" fmla="*/ 1646064 w 1936576"/>
              <a:gd name="connsiteY117" fmla="*/ 1690999 h 3769522"/>
              <a:gd name="connsiteX118" fmla="*/ 1603201 w 1936576"/>
              <a:gd name="connsiteY118" fmla="*/ 1748148 h 3769522"/>
              <a:gd name="connsiteX119" fmla="*/ 1607963 w 1936576"/>
              <a:gd name="connsiteY119" fmla="*/ 1833873 h 3769522"/>
              <a:gd name="connsiteX120" fmla="*/ 1617488 w 1936576"/>
              <a:gd name="connsiteY120" fmla="*/ 1867211 h 3769522"/>
              <a:gd name="connsiteX121" fmla="*/ 1622251 w 1936576"/>
              <a:gd name="connsiteY121" fmla="*/ 1886261 h 3769522"/>
              <a:gd name="connsiteX122" fmla="*/ 1636538 w 1936576"/>
              <a:gd name="connsiteY122" fmla="*/ 1933886 h 3769522"/>
              <a:gd name="connsiteX123" fmla="*/ 1641301 w 1936576"/>
              <a:gd name="connsiteY123" fmla="*/ 2124386 h 3769522"/>
              <a:gd name="connsiteX124" fmla="*/ 1650826 w 1936576"/>
              <a:gd name="connsiteY124" fmla="*/ 2186298 h 3769522"/>
              <a:gd name="connsiteX125" fmla="*/ 1660351 w 1936576"/>
              <a:gd name="connsiteY125" fmla="*/ 2200586 h 3769522"/>
              <a:gd name="connsiteX126" fmla="*/ 1665113 w 1936576"/>
              <a:gd name="connsiteY126" fmla="*/ 2214873 h 3769522"/>
              <a:gd name="connsiteX127" fmla="*/ 1674638 w 1936576"/>
              <a:gd name="connsiteY127" fmla="*/ 2233923 h 3769522"/>
              <a:gd name="connsiteX128" fmla="*/ 1688926 w 1936576"/>
              <a:gd name="connsiteY128" fmla="*/ 2276786 h 3769522"/>
              <a:gd name="connsiteX129" fmla="*/ 1681782 w 1936576"/>
              <a:gd name="connsiteY129" fmla="*/ 2364892 h 3769522"/>
              <a:gd name="connsiteX130" fmla="*/ 1619870 w 1936576"/>
              <a:gd name="connsiteY130" fmla="*/ 2422042 h 3769522"/>
              <a:gd name="connsiteX131" fmla="*/ 1538908 w 1936576"/>
              <a:gd name="connsiteY131" fmla="*/ 2464906 h 3769522"/>
              <a:gd name="connsiteX132" fmla="*/ 1488900 w 1936576"/>
              <a:gd name="connsiteY132" fmla="*/ 2555392 h 3769522"/>
              <a:gd name="connsiteX133" fmla="*/ 1479375 w 1936576"/>
              <a:gd name="connsiteY133" fmla="*/ 2610161 h 3769522"/>
              <a:gd name="connsiteX134" fmla="*/ 1460325 w 1936576"/>
              <a:gd name="connsiteY134" fmla="*/ 2662548 h 3769522"/>
              <a:gd name="connsiteX135" fmla="*/ 1488901 w 1936576"/>
              <a:gd name="connsiteY135" fmla="*/ 2743510 h 3769522"/>
              <a:gd name="connsiteX136" fmla="*/ 1581769 w 1936576"/>
              <a:gd name="connsiteY136" fmla="*/ 2750652 h 3769522"/>
              <a:gd name="connsiteX137" fmla="*/ 1610344 w 1936576"/>
              <a:gd name="connsiteY137" fmla="*/ 2803040 h 3769522"/>
              <a:gd name="connsiteX138" fmla="*/ 1593675 w 1936576"/>
              <a:gd name="connsiteY138" fmla="*/ 2855426 h 3769522"/>
              <a:gd name="connsiteX139" fmla="*/ 1636538 w 1936576"/>
              <a:gd name="connsiteY139" fmla="*/ 2872095 h 3769522"/>
              <a:gd name="connsiteX140" fmla="*/ 1650826 w 1936576"/>
              <a:gd name="connsiteY140" fmla="*/ 2922101 h 3769522"/>
              <a:gd name="connsiteX141" fmla="*/ 1631776 w 1936576"/>
              <a:gd name="connsiteY141" fmla="*/ 2945912 h 3769522"/>
              <a:gd name="connsiteX142" fmla="*/ 1672257 w 1936576"/>
              <a:gd name="connsiteY142" fmla="*/ 2962581 h 3769522"/>
              <a:gd name="connsiteX143" fmla="*/ 1693688 w 1936576"/>
              <a:gd name="connsiteY143" fmla="*/ 3017349 h 3769522"/>
              <a:gd name="connsiteX144" fmla="*/ 1650825 w 1936576"/>
              <a:gd name="connsiteY144" fmla="*/ 3010206 h 3769522"/>
              <a:gd name="connsiteX145" fmla="*/ 1512714 w 1936576"/>
              <a:gd name="connsiteY145" fmla="*/ 3057829 h 3769522"/>
              <a:gd name="connsiteX146" fmla="*/ 1376982 w 1936576"/>
              <a:gd name="connsiteY146" fmla="*/ 3060210 h 3769522"/>
              <a:gd name="connsiteX147" fmla="*/ 1384126 w 1936576"/>
              <a:gd name="connsiteY147" fmla="*/ 3095929 h 3769522"/>
              <a:gd name="connsiteX148" fmla="*/ 1322213 w 1936576"/>
              <a:gd name="connsiteY148" fmla="*/ 3103072 h 3769522"/>
              <a:gd name="connsiteX149" fmla="*/ 1343644 w 1936576"/>
              <a:gd name="connsiteY149" fmla="*/ 3222133 h 3769522"/>
              <a:gd name="connsiteX150" fmla="*/ 1310307 w 1936576"/>
              <a:gd name="connsiteY150" fmla="*/ 3286427 h 3769522"/>
              <a:gd name="connsiteX151" fmla="*/ 1336501 w 1936576"/>
              <a:gd name="connsiteY151" fmla="*/ 3376914 h 3769522"/>
              <a:gd name="connsiteX152" fmla="*/ 1319832 w 1936576"/>
              <a:gd name="connsiteY152" fmla="*/ 3412631 h 3769522"/>
              <a:gd name="connsiteX153" fmla="*/ 1355551 w 1936576"/>
              <a:gd name="connsiteY153" fmla="*/ 3498356 h 3769522"/>
              <a:gd name="connsiteX154" fmla="*/ 1343643 w 1936576"/>
              <a:gd name="connsiteY154" fmla="*/ 3581698 h 3769522"/>
              <a:gd name="connsiteX155" fmla="*/ 1296018 w 1936576"/>
              <a:gd name="connsiteY155" fmla="*/ 3655519 h 3769522"/>
              <a:gd name="connsiteX156" fmla="*/ 1148381 w 1936576"/>
              <a:gd name="connsiteY156" fmla="*/ 3655517 h 3769522"/>
              <a:gd name="connsiteX157" fmla="*/ 1035844 w 1936576"/>
              <a:gd name="connsiteY157" fmla="*/ 3724275 h 3769522"/>
              <a:gd name="connsiteX158" fmla="*/ 903113 w 1936576"/>
              <a:gd name="connsiteY158" fmla="*/ 3762673 h 3769522"/>
              <a:gd name="connsiteX159" fmla="*/ 772144 w 1936576"/>
              <a:gd name="connsiteY159" fmla="*/ 3755529 h 3769522"/>
              <a:gd name="connsiteX160" fmla="*/ 659606 w 1936576"/>
              <a:gd name="connsiteY160" fmla="*/ 3712368 h 3769522"/>
              <a:gd name="connsiteX161" fmla="*/ 543545 w 1936576"/>
              <a:gd name="connsiteY161" fmla="*/ 3610273 h 3769522"/>
              <a:gd name="connsiteX162" fmla="*/ 505444 w 1936576"/>
              <a:gd name="connsiteY162" fmla="*/ 3522166 h 3769522"/>
              <a:gd name="connsiteX163" fmla="*/ 450675 w 1936576"/>
              <a:gd name="connsiteY163" fmla="*/ 3467398 h 3769522"/>
              <a:gd name="connsiteX164" fmla="*/ 453057 w 1936576"/>
              <a:gd name="connsiteY164" fmla="*/ 3436441 h 3769522"/>
              <a:gd name="connsiteX165" fmla="*/ 319707 w 1936576"/>
              <a:gd name="connsiteY165" fmla="*/ 3376909 h 3769522"/>
              <a:gd name="connsiteX166" fmla="*/ 298277 w 1936576"/>
              <a:gd name="connsiteY166" fmla="*/ 3288803 h 3769522"/>
              <a:gd name="connsiteX167" fmla="*/ 214933 w 1936576"/>
              <a:gd name="connsiteY167" fmla="*/ 3143548 h 3769522"/>
              <a:gd name="connsiteX168" fmla="*/ 229221 w 1936576"/>
              <a:gd name="connsiteY168" fmla="*/ 3017341 h 3769522"/>
              <a:gd name="connsiteX169" fmla="*/ 176833 w 1936576"/>
              <a:gd name="connsiteY169" fmla="*/ 2933997 h 3769522"/>
              <a:gd name="connsiteX170" fmla="*/ 79202 w 1936576"/>
              <a:gd name="connsiteY170" fmla="*/ 2914948 h 3769522"/>
              <a:gd name="connsiteX171" fmla="*/ 620 w 1936576"/>
              <a:gd name="connsiteY171" fmla="*/ 2869704 h 3769522"/>
              <a:gd name="connsiteX172" fmla="*/ 103014 w 1936576"/>
              <a:gd name="connsiteY172" fmla="*/ 2788741 h 3769522"/>
              <a:gd name="connsiteX173" fmla="*/ 191120 w 1936576"/>
              <a:gd name="connsiteY173" fmla="*/ 2762548 h 3769522"/>
              <a:gd name="connsiteX174" fmla="*/ 298277 w 1936576"/>
              <a:gd name="connsiteY174" fmla="*/ 2648248 h 3769522"/>
              <a:gd name="connsiteX175" fmla="*/ 260176 w 1936576"/>
              <a:gd name="connsiteY175" fmla="*/ 2498229 h 3769522"/>
              <a:gd name="connsiteX176" fmla="*/ 336377 w 1936576"/>
              <a:gd name="connsiteY176" fmla="*/ 2441079 h 3769522"/>
              <a:gd name="connsiteX177" fmla="*/ 400670 w 1936576"/>
              <a:gd name="connsiteY177" fmla="*/ 2293442 h 3769522"/>
              <a:gd name="connsiteX178" fmla="*/ 417339 w 1936576"/>
              <a:gd name="connsiteY178" fmla="*/ 2179142 h 3769522"/>
              <a:gd name="connsiteX179" fmla="*/ 393526 w 1936576"/>
              <a:gd name="connsiteY179" fmla="*/ 2014835 h 3769522"/>
              <a:gd name="connsiteX180" fmla="*/ 391145 w 1936576"/>
              <a:gd name="connsiteY180" fmla="*/ 1881485 h 3769522"/>
              <a:gd name="connsiteX181" fmla="*/ 493538 w 1936576"/>
              <a:gd name="connsiteY181" fmla="*/ 1712417 h 3769522"/>
              <a:gd name="connsiteX182" fmla="*/ 381621 w 1936576"/>
              <a:gd name="connsiteY182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45926 w 1936576"/>
              <a:gd name="connsiteY6" fmla="*/ 1081398 h 3769522"/>
              <a:gd name="connsiteX7" fmla="*/ 550688 w 1936576"/>
              <a:gd name="connsiteY7" fmla="*/ 986148 h 3769522"/>
              <a:gd name="connsiteX8" fmla="*/ 555451 w 1936576"/>
              <a:gd name="connsiteY8" fmla="*/ 971861 h 3769522"/>
              <a:gd name="connsiteX9" fmla="*/ 564976 w 1936576"/>
              <a:gd name="connsiteY9" fmla="*/ 957573 h 3769522"/>
              <a:gd name="connsiteX10" fmla="*/ 579263 w 1936576"/>
              <a:gd name="connsiteY10" fmla="*/ 943286 h 3769522"/>
              <a:gd name="connsiteX11" fmla="*/ 593551 w 1936576"/>
              <a:gd name="connsiteY11" fmla="*/ 900423 h 3769522"/>
              <a:gd name="connsiteX12" fmla="*/ 598313 w 1936576"/>
              <a:gd name="connsiteY12" fmla="*/ 886136 h 3769522"/>
              <a:gd name="connsiteX13" fmla="*/ 607838 w 1936576"/>
              <a:gd name="connsiteY13" fmla="*/ 867086 h 3769522"/>
              <a:gd name="connsiteX14" fmla="*/ 622126 w 1936576"/>
              <a:gd name="connsiteY14" fmla="*/ 814698 h 3769522"/>
              <a:gd name="connsiteX15" fmla="*/ 631651 w 1936576"/>
              <a:gd name="connsiteY15" fmla="*/ 781361 h 3769522"/>
              <a:gd name="connsiteX16" fmla="*/ 641176 w 1936576"/>
              <a:gd name="connsiteY16" fmla="*/ 767073 h 3769522"/>
              <a:gd name="connsiteX17" fmla="*/ 660226 w 1936576"/>
              <a:gd name="connsiteY17" fmla="*/ 733736 h 3769522"/>
              <a:gd name="connsiteX18" fmla="*/ 698326 w 1936576"/>
              <a:gd name="connsiteY18" fmla="*/ 714686 h 3769522"/>
              <a:gd name="connsiteX19" fmla="*/ 717376 w 1936576"/>
              <a:gd name="connsiteY19" fmla="*/ 705161 h 3769522"/>
              <a:gd name="connsiteX20" fmla="*/ 731663 w 1936576"/>
              <a:gd name="connsiteY20" fmla="*/ 690873 h 3769522"/>
              <a:gd name="connsiteX21" fmla="*/ 745951 w 1936576"/>
              <a:gd name="connsiteY21" fmla="*/ 681348 h 3769522"/>
              <a:gd name="connsiteX22" fmla="*/ 750713 w 1936576"/>
              <a:gd name="connsiteY22" fmla="*/ 667061 h 3769522"/>
              <a:gd name="connsiteX23" fmla="*/ 765001 w 1936576"/>
              <a:gd name="connsiteY23" fmla="*/ 652773 h 3769522"/>
              <a:gd name="connsiteX24" fmla="*/ 774526 w 1936576"/>
              <a:gd name="connsiteY24" fmla="*/ 638486 h 3769522"/>
              <a:gd name="connsiteX25" fmla="*/ 819770 w 1936576"/>
              <a:gd name="connsiteY25" fmla="*/ 619436 h 3769522"/>
              <a:gd name="connsiteX26" fmla="*/ 850725 w 1936576"/>
              <a:gd name="connsiteY26" fmla="*/ 581336 h 3769522"/>
              <a:gd name="connsiteX27" fmla="*/ 869776 w 1936576"/>
              <a:gd name="connsiteY27" fmla="*/ 543236 h 3769522"/>
              <a:gd name="connsiteX28" fmla="*/ 898351 w 1936576"/>
              <a:gd name="connsiteY28" fmla="*/ 509898 h 3769522"/>
              <a:gd name="connsiteX29" fmla="*/ 931688 w 1936576"/>
              <a:gd name="connsiteY29" fmla="*/ 471798 h 3769522"/>
              <a:gd name="connsiteX30" fmla="*/ 974551 w 1936576"/>
              <a:gd name="connsiteY30" fmla="*/ 428936 h 3769522"/>
              <a:gd name="connsiteX31" fmla="*/ 1007888 w 1936576"/>
              <a:gd name="connsiteY31" fmla="*/ 395598 h 3769522"/>
              <a:gd name="connsiteX32" fmla="*/ 1026938 w 1936576"/>
              <a:gd name="connsiteY32" fmla="*/ 333686 h 3769522"/>
              <a:gd name="connsiteX33" fmla="*/ 1045988 w 1936576"/>
              <a:gd name="connsiteY33" fmla="*/ 305111 h 3769522"/>
              <a:gd name="connsiteX34" fmla="*/ 1069801 w 1936576"/>
              <a:gd name="connsiteY34" fmla="*/ 271773 h 3769522"/>
              <a:gd name="connsiteX35" fmla="*/ 1093613 w 1936576"/>
              <a:gd name="connsiteY35" fmla="*/ 243198 h 3769522"/>
              <a:gd name="connsiteX36" fmla="*/ 1107901 w 1936576"/>
              <a:gd name="connsiteY36" fmla="*/ 209861 h 3769522"/>
              <a:gd name="connsiteX37" fmla="*/ 1117426 w 1936576"/>
              <a:gd name="connsiteY37" fmla="*/ 181286 h 3769522"/>
              <a:gd name="connsiteX38" fmla="*/ 1131713 w 1936576"/>
              <a:gd name="connsiteY38" fmla="*/ 157473 h 3769522"/>
              <a:gd name="connsiteX39" fmla="*/ 1160288 w 1936576"/>
              <a:gd name="connsiteY39" fmla="*/ 133661 h 3769522"/>
              <a:gd name="connsiteX40" fmla="*/ 1165051 w 1936576"/>
              <a:gd name="connsiteY40" fmla="*/ 119373 h 3769522"/>
              <a:gd name="connsiteX41" fmla="*/ 1150763 w 1936576"/>
              <a:gd name="connsiteY41" fmla="*/ 90798 h 3769522"/>
              <a:gd name="connsiteX42" fmla="*/ 1146001 w 1936576"/>
              <a:gd name="connsiteY42" fmla="*/ 76511 h 3769522"/>
              <a:gd name="connsiteX43" fmla="*/ 1174576 w 1936576"/>
              <a:gd name="connsiteY43" fmla="*/ 90798 h 3769522"/>
              <a:gd name="connsiteX44" fmla="*/ 1184101 w 1936576"/>
              <a:gd name="connsiteY44" fmla="*/ 105086 h 3769522"/>
              <a:gd name="connsiteX45" fmla="*/ 1174576 w 1936576"/>
              <a:gd name="connsiteY45" fmla="*/ 71748 h 3769522"/>
              <a:gd name="connsiteX46" fmla="*/ 1165051 w 1936576"/>
              <a:gd name="connsiteY46" fmla="*/ 57461 h 3769522"/>
              <a:gd name="connsiteX47" fmla="*/ 1160288 w 1936576"/>
              <a:gd name="connsiteY47" fmla="*/ 43173 h 3769522"/>
              <a:gd name="connsiteX48" fmla="*/ 1150763 w 1936576"/>
              <a:gd name="connsiteY48" fmla="*/ 28886 h 3769522"/>
              <a:gd name="connsiteX49" fmla="*/ 1169813 w 1936576"/>
              <a:gd name="connsiteY49" fmla="*/ 38411 h 3769522"/>
              <a:gd name="connsiteX50" fmla="*/ 1184101 w 1936576"/>
              <a:gd name="connsiteY50" fmla="*/ 43173 h 3769522"/>
              <a:gd name="connsiteX51" fmla="*/ 1198388 w 1936576"/>
              <a:gd name="connsiteY51" fmla="*/ 43173 h 3769522"/>
              <a:gd name="connsiteX52" fmla="*/ 1184101 w 1936576"/>
              <a:gd name="connsiteY52" fmla="*/ 14598 h 3769522"/>
              <a:gd name="connsiteX53" fmla="*/ 1179338 w 1936576"/>
              <a:gd name="connsiteY53" fmla="*/ 311 h 3769522"/>
              <a:gd name="connsiteX54" fmla="*/ 1222201 w 1936576"/>
              <a:gd name="connsiteY54" fmla="*/ 19361 h 3769522"/>
              <a:gd name="connsiteX55" fmla="*/ 1231726 w 1936576"/>
              <a:gd name="connsiteY55" fmla="*/ 33648 h 3769522"/>
              <a:gd name="connsiteX56" fmla="*/ 1274588 w 1936576"/>
              <a:gd name="connsiteY56" fmla="*/ 62223 h 3769522"/>
              <a:gd name="connsiteX57" fmla="*/ 1293638 w 1936576"/>
              <a:gd name="connsiteY57" fmla="*/ 71748 h 3769522"/>
              <a:gd name="connsiteX58" fmla="*/ 1307926 w 1936576"/>
              <a:gd name="connsiteY58" fmla="*/ 86036 h 3769522"/>
              <a:gd name="connsiteX59" fmla="*/ 1322213 w 1936576"/>
              <a:gd name="connsiteY59" fmla="*/ 90798 h 3769522"/>
              <a:gd name="connsiteX60" fmla="*/ 1365076 w 1936576"/>
              <a:gd name="connsiteY60" fmla="*/ 105086 h 3769522"/>
              <a:gd name="connsiteX61" fmla="*/ 1384126 w 1936576"/>
              <a:gd name="connsiteY61" fmla="*/ 114611 h 3769522"/>
              <a:gd name="connsiteX62" fmla="*/ 1403176 w 1936576"/>
              <a:gd name="connsiteY62" fmla="*/ 143186 h 3769522"/>
              <a:gd name="connsiteX63" fmla="*/ 1446038 w 1936576"/>
              <a:gd name="connsiteY63" fmla="*/ 176523 h 3769522"/>
              <a:gd name="connsiteX64" fmla="*/ 1465088 w 1936576"/>
              <a:gd name="connsiteY64" fmla="*/ 205098 h 3769522"/>
              <a:gd name="connsiteX65" fmla="*/ 1507951 w 1936576"/>
              <a:gd name="connsiteY65" fmla="*/ 252723 h 3769522"/>
              <a:gd name="connsiteX66" fmla="*/ 1527001 w 1936576"/>
              <a:gd name="connsiteY66" fmla="*/ 281298 h 3769522"/>
              <a:gd name="connsiteX67" fmla="*/ 1531763 w 1936576"/>
              <a:gd name="connsiteY67" fmla="*/ 300348 h 3769522"/>
              <a:gd name="connsiteX68" fmla="*/ 1555576 w 1936576"/>
              <a:gd name="connsiteY68" fmla="*/ 343211 h 3769522"/>
              <a:gd name="connsiteX69" fmla="*/ 1584151 w 1936576"/>
              <a:gd name="connsiteY69" fmla="*/ 362261 h 3769522"/>
              <a:gd name="connsiteX70" fmla="*/ 1622251 w 1936576"/>
              <a:gd name="connsiteY70" fmla="*/ 371786 h 3769522"/>
              <a:gd name="connsiteX71" fmla="*/ 1631776 w 1936576"/>
              <a:gd name="connsiteY71" fmla="*/ 386073 h 3769522"/>
              <a:gd name="connsiteX72" fmla="*/ 1655588 w 1936576"/>
              <a:gd name="connsiteY72" fmla="*/ 414648 h 3769522"/>
              <a:gd name="connsiteX73" fmla="*/ 1665113 w 1936576"/>
              <a:gd name="connsiteY73" fmla="*/ 443223 h 3769522"/>
              <a:gd name="connsiteX74" fmla="*/ 1669876 w 1936576"/>
              <a:gd name="connsiteY74" fmla="*/ 457511 h 3769522"/>
              <a:gd name="connsiteX75" fmla="*/ 1679401 w 1936576"/>
              <a:gd name="connsiteY75" fmla="*/ 476561 h 3769522"/>
              <a:gd name="connsiteX76" fmla="*/ 1707976 w 1936576"/>
              <a:gd name="connsiteY76" fmla="*/ 519423 h 3769522"/>
              <a:gd name="connsiteX77" fmla="*/ 1717501 w 1936576"/>
              <a:gd name="connsiteY77" fmla="*/ 533711 h 3769522"/>
              <a:gd name="connsiteX78" fmla="*/ 1722263 w 1936576"/>
              <a:gd name="connsiteY78" fmla="*/ 547998 h 3769522"/>
              <a:gd name="connsiteX79" fmla="*/ 1736551 w 1936576"/>
              <a:gd name="connsiteY79" fmla="*/ 557523 h 3769522"/>
              <a:gd name="connsiteX80" fmla="*/ 1788938 w 1936576"/>
              <a:gd name="connsiteY80" fmla="*/ 581336 h 3769522"/>
              <a:gd name="connsiteX81" fmla="*/ 1807988 w 1936576"/>
              <a:gd name="connsiteY81" fmla="*/ 590861 h 3769522"/>
              <a:gd name="connsiteX82" fmla="*/ 1836563 w 1936576"/>
              <a:gd name="connsiteY82" fmla="*/ 600386 h 3769522"/>
              <a:gd name="connsiteX83" fmla="*/ 1879426 w 1936576"/>
              <a:gd name="connsiteY83" fmla="*/ 595623 h 3769522"/>
              <a:gd name="connsiteX84" fmla="*/ 1893713 w 1936576"/>
              <a:gd name="connsiteY84" fmla="*/ 590861 h 3769522"/>
              <a:gd name="connsiteX85" fmla="*/ 1903238 w 1936576"/>
              <a:gd name="connsiteY85" fmla="*/ 576573 h 3769522"/>
              <a:gd name="connsiteX86" fmla="*/ 1922288 w 1936576"/>
              <a:gd name="connsiteY86" fmla="*/ 571811 h 3769522"/>
              <a:gd name="connsiteX87" fmla="*/ 1936576 w 1936576"/>
              <a:gd name="connsiteY87" fmla="*/ 567048 h 3769522"/>
              <a:gd name="connsiteX88" fmla="*/ 1927051 w 1936576"/>
              <a:gd name="connsiteY88" fmla="*/ 705161 h 3769522"/>
              <a:gd name="connsiteX89" fmla="*/ 1922288 w 1936576"/>
              <a:gd name="connsiteY89" fmla="*/ 719448 h 3769522"/>
              <a:gd name="connsiteX90" fmla="*/ 1903238 w 1936576"/>
              <a:gd name="connsiteY90" fmla="*/ 748023 h 3769522"/>
              <a:gd name="connsiteX91" fmla="*/ 1884188 w 1936576"/>
              <a:gd name="connsiteY91" fmla="*/ 786123 h 3769522"/>
              <a:gd name="connsiteX92" fmla="*/ 1874663 w 1936576"/>
              <a:gd name="connsiteY92" fmla="*/ 824223 h 3769522"/>
              <a:gd name="connsiteX93" fmla="*/ 1879425 w 1936576"/>
              <a:gd name="connsiteY93" fmla="*/ 909948 h 3769522"/>
              <a:gd name="connsiteX94" fmla="*/ 1862757 w 1936576"/>
              <a:gd name="connsiteY94" fmla="*/ 1017104 h 3769522"/>
              <a:gd name="connsiteX95" fmla="*/ 1862757 w 1936576"/>
              <a:gd name="connsiteY95" fmla="*/ 1100448 h 3769522"/>
              <a:gd name="connsiteX96" fmla="*/ 1836564 w 1936576"/>
              <a:gd name="connsiteY96" fmla="*/ 1129023 h 3769522"/>
              <a:gd name="connsiteX97" fmla="*/ 1817513 w 1936576"/>
              <a:gd name="connsiteY97" fmla="*/ 1148073 h 3769522"/>
              <a:gd name="connsiteX98" fmla="*/ 1812751 w 1936576"/>
              <a:gd name="connsiteY98" fmla="*/ 1162361 h 3769522"/>
              <a:gd name="connsiteX99" fmla="*/ 1755601 w 1936576"/>
              <a:gd name="connsiteY99" fmla="*/ 1148073 h 3769522"/>
              <a:gd name="connsiteX100" fmla="*/ 1731788 w 1936576"/>
              <a:gd name="connsiteY100" fmla="*/ 1143311 h 3769522"/>
              <a:gd name="connsiteX101" fmla="*/ 1703213 w 1936576"/>
              <a:gd name="connsiteY101" fmla="*/ 1133786 h 3769522"/>
              <a:gd name="connsiteX102" fmla="*/ 1641301 w 1936576"/>
              <a:gd name="connsiteY102" fmla="*/ 1138548 h 3769522"/>
              <a:gd name="connsiteX103" fmla="*/ 1631776 w 1936576"/>
              <a:gd name="connsiteY103" fmla="*/ 1167123 h 3769522"/>
              <a:gd name="connsiteX104" fmla="*/ 1622251 w 1936576"/>
              <a:gd name="connsiteY104" fmla="*/ 1186173 h 3769522"/>
              <a:gd name="connsiteX105" fmla="*/ 1612726 w 1936576"/>
              <a:gd name="connsiteY105" fmla="*/ 1214748 h 3769522"/>
              <a:gd name="connsiteX106" fmla="*/ 1607963 w 1936576"/>
              <a:gd name="connsiteY106" fmla="*/ 1281423 h 3769522"/>
              <a:gd name="connsiteX107" fmla="*/ 1593676 w 1936576"/>
              <a:gd name="connsiteY107" fmla="*/ 1300473 h 3769522"/>
              <a:gd name="connsiteX108" fmla="*/ 1607963 w 1936576"/>
              <a:gd name="connsiteY108" fmla="*/ 1333811 h 3769522"/>
              <a:gd name="connsiteX109" fmla="*/ 1617488 w 1936576"/>
              <a:gd name="connsiteY109" fmla="*/ 1348098 h 3769522"/>
              <a:gd name="connsiteX110" fmla="*/ 1627013 w 1936576"/>
              <a:gd name="connsiteY110" fmla="*/ 1381436 h 3769522"/>
              <a:gd name="connsiteX111" fmla="*/ 1636538 w 1936576"/>
              <a:gd name="connsiteY111" fmla="*/ 1400486 h 3769522"/>
              <a:gd name="connsiteX112" fmla="*/ 1677020 w 1936576"/>
              <a:gd name="connsiteY112" fmla="*/ 1445730 h 3769522"/>
              <a:gd name="connsiteX113" fmla="*/ 1686545 w 1936576"/>
              <a:gd name="connsiteY113" fmla="*/ 1495736 h 3769522"/>
              <a:gd name="connsiteX114" fmla="*/ 1660351 w 1936576"/>
              <a:gd name="connsiteY114" fmla="*/ 1571936 h 3769522"/>
              <a:gd name="connsiteX115" fmla="*/ 1643682 w 1936576"/>
              <a:gd name="connsiteY115" fmla="*/ 1621942 h 3769522"/>
              <a:gd name="connsiteX116" fmla="*/ 1646064 w 1936576"/>
              <a:gd name="connsiteY116" fmla="*/ 1690999 h 3769522"/>
              <a:gd name="connsiteX117" fmla="*/ 1603201 w 1936576"/>
              <a:gd name="connsiteY117" fmla="*/ 1748148 h 3769522"/>
              <a:gd name="connsiteX118" fmla="*/ 1607963 w 1936576"/>
              <a:gd name="connsiteY118" fmla="*/ 1833873 h 3769522"/>
              <a:gd name="connsiteX119" fmla="*/ 1617488 w 1936576"/>
              <a:gd name="connsiteY119" fmla="*/ 1867211 h 3769522"/>
              <a:gd name="connsiteX120" fmla="*/ 1622251 w 1936576"/>
              <a:gd name="connsiteY120" fmla="*/ 1886261 h 3769522"/>
              <a:gd name="connsiteX121" fmla="*/ 1636538 w 1936576"/>
              <a:gd name="connsiteY121" fmla="*/ 1933886 h 3769522"/>
              <a:gd name="connsiteX122" fmla="*/ 1641301 w 1936576"/>
              <a:gd name="connsiteY122" fmla="*/ 2124386 h 3769522"/>
              <a:gd name="connsiteX123" fmla="*/ 1650826 w 1936576"/>
              <a:gd name="connsiteY123" fmla="*/ 2186298 h 3769522"/>
              <a:gd name="connsiteX124" fmla="*/ 1660351 w 1936576"/>
              <a:gd name="connsiteY124" fmla="*/ 2200586 h 3769522"/>
              <a:gd name="connsiteX125" fmla="*/ 1665113 w 1936576"/>
              <a:gd name="connsiteY125" fmla="*/ 2214873 h 3769522"/>
              <a:gd name="connsiteX126" fmla="*/ 1674638 w 1936576"/>
              <a:gd name="connsiteY126" fmla="*/ 2233923 h 3769522"/>
              <a:gd name="connsiteX127" fmla="*/ 1688926 w 1936576"/>
              <a:gd name="connsiteY127" fmla="*/ 2276786 h 3769522"/>
              <a:gd name="connsiteX128" fmla="*/ 1681782 w 1936576"/>
              <a:gd name="connsiteY128" fmla="*/ 2364892 h 3769522"/>
              <a:gd name="connsiteX129" fmla="*/ 1619870 w 1936576"/>
              <a:gd name="connsiteY129" fmla="*/ 2422042 h 3769522"/>
              <a:gd name="connsiteX130" fmla="*/ 1538908 w 1936576"/>
              <a:gd name="connsiteY130" fmla="*/ 2464906 h 3769522"/>
              <a:gd name="connsiteX131" fmla="*/ 1488900 w 1936576"/>
              <a:gd name="connsiteY131" fmla="*/ 2555392 h 3769522"/>
              <a:gd name="connsiteX132" fmla="*/ 1479375 w 1936576"/>
              <a:gd name="connsiteY132" fmla="*/ 2610161 h 3769522"/>
              <a:gd name="connsiteX133" fmla="*/ 1460325 w 1936576"/>
              <a:gd name="connsiteY133" fmla="*/ 2662548 h 3769522"/>
              <a:gd name="connsiteX134" fmla="*/ 1488901 w 1936576"/>
              <a:gd name="connsiteY134" fmla="*/ 2743510 h 3769522"/>
              <a:gd name="connsiteX135" fmla="*/ 1581769 w 1936576"/>
              <a:gd name="connsiteY135" fmla="*/ 2750652 h 3769522"/>
              <a:gd name="connsiteX136" fmla="*/ 1610344 w 1936576"/>
              <a:gd name="connsiteY136" fmla="*/ 2803040 h 3769522"/>
              <a:gd name="connsiteX137" fmla="*/ 1593675 w 1936576"/>
              <a:gd name="connsiteY137" fmla="*/ 2855426 h 3769522"/>
              <a:gd name="connsiteX138" fmla="*/ 1636538 w 1936576"/>
              <a:gd name="connsiteY138" fmla="*/ 2872095 h 3769522"/>
              <a:gd name="connsiteX139" fmla="*/ 1650826 w 1936576"/>
              <a:gd name="connsiteY139" fmla="*/ 2922101 h 3769522"/>
              <a:gd name="connsiteX140" fmla="*/ 1631776 w 1936576"/>
              <a:gd name="connsiteY140" fmla="*/ 2945912 h 3769522"/>
              <a:gd name="connsiteX141" fmla="*/ 1672257 w 1936576"/>
              <a:gd name="connsiteY141" fmla="*/ 2962581 h 3769522"/>
              <a:gd name="connsiteX142" fmla="*/ 1693688 w 1936576"/>
              <a:gd name="connsiteY142" fmla="*/ 3017349 h 3769522"/>
              <a:gd name="connsiteX143" fmla="*/ 1650825 w 1936576"/>
              <a:gd name="connsiteY143" fmla="*/ 3010206 h 3769522"/>
              <a:gd name="connsiteX144" fmla="*/ 1512714 w 1936576"/>
              <a:gd name="connsiteY144" fmla="*/ 3057829 h 3769522"/>
              <a:gd name="connsiteX145" fmla="*/ 1376982 w 1936576"/>
              <a:gd name="connsiteY145" fmla="*/ 3060210 h 3769522"/>
              <a:gd name="connsiteX146" fmla="*/ 1384126 w 1936576"/>
              <a:gd name="connsiteY146" fmla="*/ 3095929 h 3769522"/>
              <a:gd name="connsiteX147" fmla="*/ 1322213 w 1936576"/>
              <a:gd name="connsiteY147" fmla="*/ 3103072 h 3769522"/>
              <a:gd name="connsiteX148" fmla="*/ 1343644 w 1936576"/>
              <a:gd name="connsiteY148" fmla="*/ 3222133 h 3769522"/>
              <a:gd name="connsiteX149" fmla="*/ 1310307 w 1936576"/>
              <a:gd name="connsiteY149" fmla="*/ 3286427 h 3769522"/>
              <a:gd name="connsiteX150" fmla="*/ 1336501 w 1936576"/>
              <a:gd name="connsiteY150" fmla="*/ 3376914 h 3769522"/>
              <a:gd name="connsiteX151" fmla="*/ 1319832 w 1936576"/>
              <a:gd name="connsiteY151" fmla="*/ 3412631 h 3769522"/>
              <a:gd name="connsiteX152" fmla="*/ 1355551 w 1936576"/>
              <a:gd name="connsiteY152" fmla="*/ 3498356 h 3769522"/>
              <a:gd name="connsiteX153" fmla="*/ 1343643 w 1936576"/>
              <a:gd name="connsiteY153" fmla="*/ 3581698 h 3769522"/>
              <a:gd name="connsiteX154" fmla="*/ 1296018 w 1936576"/>
              <a:gd name="connsiteY154" fmla="*/ 3655519 h 3769522"/>
              <a:gd name="connsiteX155" fmla="*/ 1148381 w 1936576"/>
              <a:gd name="connsiteY155" fmla="*/ 3655517 h 3769522"/>
              <a:gd name="connsiteX156" fmla="*/ 1035844 w 1936576"/>
              <a:gd name="connsiteY156" fmla="*/ 3724275 h 3769522"/>
              <a:gd name="connsiteX157" fmla="*/ 903113 w 1936576"/>
              <a:gd name="connsiteY157" fmla="*/ 3762673 h 3769522"/>
              <a:gd name="connsiteX158" fmla="*/ 772144 w 1936576"/>
              <a:gd name="connsiteY158" fmla="*/ 3755529 h 3769522"/>
              <a:gd name="connsiteX159" fmla="*/ 659606 w 1936576"/>
              <a:gd name="connsiteY159" fmla="*/ 3712368 h 3769522"/>
              <a:gd name="connsiteX160" fmla="*/ 543545 w 1936576"/>
              <a:gd name="connsiteY160" fmla="*/ 3610273 h 3769522"/>
              <a:gd name="connsiteX161" fmla="*/ 505444 w 1936576"/>
              <a:gd name="connsiteY161" fmla="*/ 3522166 h 3769522"/>
              <a:gd name="connsiteX162" fmla="*/ 450675 w 1936576"/>
              <a:gd name="connsiteY162" fmla="*/ 3467398 h 3769522"/>
              <a:gd name="connsiteX163" fmla="*/ 453057 w 1936576"/>
              <a:gd name="connsiteY163" fmla="*/ 3436441 h 3769522"/>
              <a:gd name="connsiteX164" fmla="*/ 319707 w 1936576"/>
              <a:gd name="connsiteY164" fmla="*/ 3376909 h 3769522"/>
              <a:gd name="connsiteX165" fmla="*/ 298277 w 1936576"/>
              <a:gd name="connsiteY165" fmla="*/ 3288803 h 3769522"/>
              <a:gd name="connsiteX166" fmla="*/ 214933 w 1936576"/>
              <a:gd name="connsiteY166" fmla="*/ 3143548 h 3769522"/>
              <a:gd name="connsiteX167" fmla="*/ 229221 w 1936576"/>
              <a:gd name="connsiteY167" fmla="*/ 3017341 h 3769522"/>
              <a:gd name="connsiteX168" fmla="*/ 176833 w 1936576"/>
              <a:gd name="connsiteY168" fmla="*/ 2933997 h 3769522"/>
              <a:gd name="connsiteX169" fmla="*/ 79202 w 1936576"/>
              <a:gd name="connsiteY169" fmla="*/ 2914948 h 3769522"/>
              <a:gd name="connsiteX170" fmla="*/ 620 w 1936576"/>
              <a:gd name="connsiteY170" fmla="*/ 2869704 h 3769522"/>
              <a:gd name="connsiteX171" fmla="*/ 103014 w 1936576"/>
              <a:gd name="connsiteY171" fmla="*/ 2788741 h 3769522"/>
              <a:gd name="connsiteX172" fmla="*/ 191120 w 1936576"/>
              <a:gd name="connsiteY172" fmla="*/ 2762548 h 3769522"/>
              <a:gd name="connsiteX173" fmla="*/ 298277 w 1936576"/>
              <a:gd name="connsiteY173" fmla="*/ 2648248 h 3769522"/>
              <a:gd name="connsiteX174" fmla="*/ 260176 w 1936576"/>
              <a:gd name="connsiteY174" fmla="*/ 2498229 h 3769522"/>
              <a:gd name="connsiteX175" fmla="*/ 336377 w 1936576"/>
              <a:gd name="connsiteY175" fmla="*/ 2441079 h 3769522"/>
              <a:gd name="connsiteX176" fmla="*/ 400670 w 1936576"/>
              <a:gd name="connsiteY176" fmla="*/ 2293442 h 3769522"/>
              <a:gd name="connsiteX177" fmla="*/ 417339 w 1936576"/>
              <a:gd name="connsiteY177" fmla="*/ 2179142 h 3769522"/>
              <a:gd name="connsiteX178" fmla="*/ 393526 w 1936576"/>
              <a:gd name="connsiteY178" fmla="*/ 2014835 h 3769522"/>
              <a:gd name="connsiteX179" fmla="*/ 391145 w 1936576"/>
              <a:gd name="connsiteY179" fmla="*/ 1881485 h 3769522"/>
              <a:gd name="connsiteX180" fmla="*/ 493538 w 1936576"/>
              <a:gd name="connsiteY180" fmla="*/ 1712417 h 3769522"/>
              <a:gd name="connsiteX181" fmla="*/ 381621 w 1936576"/>
              <a:gd name="connsiteY18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45926 w 1936576"/>
              <a:gd name="connsiteY6" fmla="*/ 1081398 h 3769522"/>
              <a:gd name="connsiteX7" fmla="*/ 550688 w 1936576"/>
              <a:gd name="connsiteY7" fmla="*/ 986148 h 3769522"/>
              <a:gd name="connsiteX8" fmla="*/ 564976 w 1936576"/>
              <a:gd name="connsiteY8" fmla="*/ 957573 h 3769522"/>
              <a:gd name="connsiteX9" fmla="*/ 579263 w 1936576"/>
              <a:gd name="connsiteY9" fmla="*/ 943286 h 3769522"/>
              <a:gd name="connsiteX10" fmla="*/ 593551 w 1936576"/>
              <a:gd name="connsiteY10" fmla="*/ 900423 h 3769522"/>
              <a:gd name="connsiteX11" fmla="*/ 598313 w 1936576"/>
              <a:gd name="connsiteY11" fmla="*/ 886136 h 3769522"/>
              <a:gd name="connsiteX12" fmla="*/ 607838 w 1936576"/>
              <a:gd name="connsiteY12" fmla="*/ 867086 h 3769522"/>
              <a:gd name="connsiteX13" fmla="*/ 622126 w 1936576"/>
              <a:gd name="connsiteY13" fmla="*/ 814698 h 3769522"/>
              <a:gd name="connsiteX14" fmla="*/ 631651 w 1936576"/>
              <a:gd name="connsiteY14" fmla="*/ 781361 h 3769522"/>
              <a:gd name="connsiteX15" fmla="*/ 641176 w 1936576"/>
              <a:gd name="connsiteY15" fmla="*/ 767073 h 3769522"/>
              <a:gd name="connsiteX16" fmla="*/ 660226 w 1936576"/>
              <a:gd name="connsiteY16" fmla="*/ 733736 h 3769522"/>
              <a:gd name="connsiteX17" fmla="*/ 698326 w 1936576"/>
              <a:gd name="connsiteY17" fmla="*/ 714686 h 3769522"/>
              <a:gd name="connsiteX18" fmla="*/ 717376 w 1936576"/>
              <a:gd name="connsiteY18" fmla="*/ 705161 h 3769522"/>
              <a:gd name="connsiteX19" fmla="*/ 731663 w 1936576"/>
              <a:gd name="connsiteY19" fmla="*/ 690873 h 3769522"/>
              <a:gd name="connsiteX20" fmla="*/ 745951 w 1936576"/>
              <a:gd name="connsiteY20" fmla="*/ 681348 h 3769522"/>
              <a:gd name="connsiteX21" fmla="*/ 750713 w 1936576"/>
              <a:gd name="connsiteY21" fmla="*/ 667061 h 3769522"/>
              <a:gd name="connsiteX22" fmla="*/ 765001 w 1936576"/>
              <a:gd name="connsiteY22" fmla="*/ 652773 h 3769522"/>
              <a:gd name="connsiteX23" fmla="*/ 774526 w 1936576"/>
              <a:gd name="connsiteY23" fmla="*/ 638486 h 3769522"/>
              <a:gd name="connsiteX24" fmla="*/ 819770 w 1936576"/>
              <a:gd name="connsiteY24" fmla="*/ 619436 h 3769522"/>
              <a:gd name="connsiteX25" fmla="*/ 850725 w 1936576"/>
              <a:gd name="connsiteY25" fmla="*/ 581336 h 3769522"/>
              <a:gd name="connsiteX26" fmla="*/ 869776 w 1936576"/>
              <a:gd name="connsiteY26" fmla="*/ 543236 h 3769522"/>
              <a:gd name="connsiteX27" fmla="*/ 898351 w 1936576"/>
              <a:gd name="connsiteY27" fmla="*/ 509898 h 3769522"/>
              <a:gd name="connsiteX28" fmla="*/ 931688 w 1936576"/>
              <a:gd name="connsiteY28" fmla="*/ 471798 h 3769522"/>
              <a:gd name="connsiteX29" fmla="*/ 974551 w 1936576"/>
              <a:gd name="connsiteY29" fmla="*/ 428936 h 3769522"/>
              <a:gd name="connsiteX30" fmla="*/ 1007888 w 1936576"/>
              <a:gd name="connsiteY30" fmla="*/ 395598 h 3769522"/>
              <a:gd name="connsiteX31" fmla="*/ 1026938 w 1936576"/>
              <a:gd name="connsiteY31" fmla="*/ 333686 h 3769522"/>
              <a:gd name="connsiteX32" fmla="*/ 1045988 w 1936576"/>
              <a:gd name="connsiteY32" fmla="*/ 305111 h 3769522"/>
              <a:gd name="connsiteX33" fmla="*/ 1069801 w 1936576"/>
              <a:gd name="connsiteY33" fmla="*/ 271773 h 3769522"/>
              <a:gd name="connsiteX34" fmla="*/ 1093613 w 1936576"/>
              <a:gd name="connsiteY34" fmla="*/ 243198 h 3769522"/>
              <a:gd name="connsiteX35" fmla="*/ 1107901 w 1936576"/>
              <a:gd name="connsiteY35" fmla="*/ 209861 h 3769522"/>
              <a:gd name="connsiteX36" fmla="*/ 1117426 w 1936576"/>
              <a:gd name="connsiteY36" fmla="*/ 181286 h 3769522"/>
              <a:gd name="connsiteX37" fmla="*/ 1131713 w 1936576"/>
              <a:gd name="connsiteY37" fmla="*/ 157473 h 3769522"/>
              <a:gd name="connsiteX38" fmla="*/ 1160288 w 1936576"/>
              <a:gd name="connsiteY38" fmla="*/ 133661 h 3769522"/>
              <a:gd name="connsiteX39" fmla="*/ 1165051 w 1936576"/>
              <a:gd name="connsiteY39" fmla="*/ 119373 h 3769522"/>
              <a:gd name="connsiteX40" fmla="*/ 1150763 w 1936576"/>
              <a:gd name="connsiteY40" fmla="*/ 90798 h 3769522"/>
              <a:gd name="connsiteX41" fmla="*/ 1146001 w 1936576"/>
              <a:gd name="connsiteY41" fmla="*/ 76511 h 3769522"/>
              <a:gd name="connsiteX42" fmla="*/ 1174576 w 1936576"/>
              <a:gd name="connsiteY42" fmla="*/ 90798 h 3769522"/>
              <a:gd name="connsiteX43" fmla="*/ 1184101 w 1936576"/>
              <a:gd name="connsiteY43" fmla="*/ 105086 h 3769522"/>
              <a:gd name="connsiteX44" fmla="*/ 1174576 w 1936576"/>
              <a:gd name="connsiteY44" fmla="*/ 71748 h 3769522"/>
              <a:gd name="connsiteX45" fmla="*/ 1165051 w 1936576"/>
              <a:gd name="connsiteY45" fmla="*/ 57461 h 3769522"/>
              <a:gd name="connsiteX46" fmla="*/ 1160288 w 1936576"/>
              <a:gd name="connsiteY46" fmla="*/ 43173 h 3769522"/>
              <a:gd name="connsiteX47" fmla="*/ 1150763 w 1936576"/>
              <a:gd name="connsiteY47" fmla="*/ 28886 h 3769522"/>
              <a:gd name="connsiteX48" fmla="*/ 1169813 w 1936576"/>
              <a:gd name="connsiteY48" fmla="*/ 38411 h 3769522"/>
              <a:gd name="connsiteX49" fmla="*/ 1184101 w 1936576"/>
              <a:gd name="connsiteY49" fmla="*/ 43173 h 3769522"/>
              <a:gd name="connsiteX50" fmla="*/ 1198388 w 1936576"/>
              <a:gd name="connsiteY50" fmla="*/ 43173 h 3769522"/>
              <a:gd name="connsiteX51" fmla="*/ 1184101 w 1936576"/>
              <a:gd name="connsiteY51" fmla="*/ 14598 h 3769522"/>
              <a:gd name="connsiteX52" fmla="*/ 1179338 w 1936576"/>
              <a:gd name="connsiteY52" fmla="*/ 311 h 3769522"/>
              <a:gd name="connsiteX53" fmla="*/ 1222201 w 1936576"/>
              <a:gd name="connsiteY53" fmla="*/ 19361 h 3769522"/>
              <a:gd name="connsiteX54" fmla="*/ 1231726 w 1936576"/>
              <a:gd name="connsiteY54" fmla="*/ 33648 h 3769522"/>
              <a:gd name="connsiteX55" fmla="*/ 1274588 w 1936576"/>
              <a:gd name="connsiteY55" fmla="*/ 62223 h 3769522"/>
              <a:gd name="connsiteX56" fmla="*/ 1293638 w 1936576"/>
              <a:gd name="connsiteY56" fmla="*/ 71748 h 3769522"/>
              <a:gd name="connsiteX57" fmla="*/ 1307926 w 1936576"/>
              <a:gd name="connsiteY57" fmla="*/ 86036 h 3769522"/>
              <a:gd name="connsiteX58" fmla="*/ 1322213 w 1936576"/>
              <a:gd name="connsiteY58" fmla="*/ 90798 h 3769522"/>
              <a:gd name="connsiteX59" fmla="*/ 1365076 w 1936576"/>
              <a:gd name="connsiteY59" fmla="*/ 105086 h 3769522"/>
              <a:gd name="connsiteX60" fmla="*/ 1384126 w 1936576"/>
              <a:gd name="connsiteY60" fmla="*/ 114611 h 3769522"/>
              <a:gd name="connsiteX61" fmla="*/ 1403176 w 1936576"/>
              <a:gd name="connsiteY61" fmla="*/ 143186 h 3769522"/>
              <a:gd name="connsiteX62" fmla="*/ 1446038 w 1936576"/>
              <a:gd name="connsiteY62" fmla="*/ 176523 h 3769522"/>
              <a:gd name="connsiteX63" fmla="*/ 1465088 w 1936576"/>
              <a:gd name="connsiteY63" fmla="*/ 205098 h 3769522"/>
              <a:gd name="connsiteX64" fmla="*/ 1507951 w 1936576"/>
              <a:gd name="connsiteY64" fmla="*/ 252723 h 3769522"/>
              <a:gd name="connsiteX65" fmla="*/ 1527001 w 1936576"/>
              <a:gd name="connsiteY65" fmla="*/ 281298 h 3769522"/>
              <a:gd name="connsiteX66" fmla="*/ 1531763 w 1936576"/>
              <a:gd name="connsiteY66" fmla="*/ 300348 h 3769522"/>
              <a:gd name="connsiteX67" fmla="*/ 1555576 w 1936576"/>
              <a:gd name="connsiteY67" fmla="*/ 343211 h 3769522"/>
              <a:gd name="connsiteX68" fmla="*/ 1584151 w 1936576"/>
              <a:gd name="connsiteY68" fmla="*/ 362261 h 3769522"/>
              <a:gd name="connsiteX69" fmla="*/ 1622251 w 1936576"/>
              <a:gd name="connsiteY69" fmla="*/ 371786 h 3769522"/>
              <a:gd name="connsiteX70" fmla="*/ 1631776 w 1936576"/>
              <a:gd name="connsiteY70" fmla="*/ 386073 h 3769522"/>
              <a:gd name="connsiteX71" fmla="*/ 1655588 w 1936576"/>
              <a:gd name="connsiteY71" fmla="*/ 414648 h 3769522"/>
              <a:gd name="connsiteX72" fmla="*/ 1665113 w 1936576"/>
              <a:gd name="connsiteY72" fmla="*/ 443223 h 3769522"/>
              <a:gd name="connsiteX73" fmla="*/ 1669876 w 1936576"/>
              <a:gd name="connsiteY73" fmla="*/ 457511 h 3769522"/>
              <a:gd name="connsiteX74" fmla="*/ 1679401 w 1936576"/>
              <a:gd name="connsiteY74" fmla="*/ 476561 h 3769522"/>
              <a:gd name="connsiteX75" fmla="*/ 1707976 w 1936576"/>
              <a:gd name="connsiteY75" fmla="*/ 519423 h 3769522"/>
              <a:gd name="connsiteX76" fmla="*/ 1717501 w 1936576"/>
              <a:gd name="connsiteY76" fmla="*/ 533711 h 3769522"/>
              <a:gd name="connsiteX77" fmla="*/ 1722263 w 1936576"/>
              <a:gd name="connsiteY77" fmla="*/ 547998 h 3769522"/>
              <a:gd name="connsiteX78" fmla="*/ 1736551 w 1936576"/>
              <a:gd name="connsiteY78" fmla="*/ 557523 h 3769522"/>
              <a:gd name="connsiteX79" fmla="*/ 1788938 w 1936576"/>
              <a:gd name="connsiteY79" fmla="*/ 581336 h 3769522"/>
              <a:gd name="connsiteX80" fmla="*/ 1807988 w 1936576"/>
              <a:gd name="connsiteY80" fmla="*/ 590861 h 3769522"/>
              <a:gd name="connsiteX81" fmla="*/ 1836563 w 1936576"/>
              <a:gd name="connsiteY81" fmla="*/ 600386 h 3769522"/>
              <a:gd name="connsiteX82" fmla="*/ 1879426 w 1936576"/>
              <a:gd name="connsiteY82" fmla="*/ 595623 h 3769522"/>
              <a:gd name="connsiteX83" fmla="*/ 1893713 w 1936576"/>
              <a:gd name="connsiteY83" fmla="*/ 590861 h 3769522"/>
              <a:gd name="connsiteX84" fmla="*/ 1903238 w 1936576"/>
              <a:gd name="connsiteY84" fmla="*/ 576573 h 3769522"/>
              <a:gd name="connsiteX85" fmla="*/ 1922288 w 1936576"/>
              <a:gd name="connsiteY85" fmla="*/ 571811 h 3769522"/>
              <a:gd name="connsiteX86" fmla="*/ 1936576 w 1936576"/>
              <a:gd name="connsiteY86" fmla="*/ 567048 h 3769522"/>
              <a:gd name="connsiteX87" fmla="*/ 1927051 w 1936576"/>
              <a:gd name="connsiteY87" fmla="*/ 705161 h 3769522"/>
              <a:gd name="connsiteX88" fmla="*/ 1922288 w 1936576"/>
              <a:gd name="connsiteY88" fmla="*/ 719448 h 3769522"/>
              <a:gd name="connsiteX89" fmla="*/ 1903238 w 1936576"/>
              <a:gd name="connsiteY89" fmla="*/ 748023 h 3769522"/>
              <a:gd name="connsiteX90" fmla="*/ 1884188 w 1936576"/>
              <a:gd name="connsiteY90" fmla="*/ 786123 h 3769522"/>
              <a:gd name="connsiteX91" fmla="*/ 1874663 w 1936576"/>
              <a:gd name="connsiteY91" fmla="*/ 824223 h 3769522"/>
              <a:gd name="connsiteX92" fmla="*/ 1879425 w 1936576"/>
              <a:gd name="connsiteY92" fmla="*/ 909948 h 3769522"/>
              <a:gd name="connsiteX93" fmla="*/ 1862757 w 1936576"/>
              <a:gd name="connsiteY93" fmla="*/ 1017104 h 3769522"/>
              <a:gd name="connsiteX94" fmla="*/ 1862757 w 1936576"/>
              <a:gd name="connsiteY94" fmla="*/ 1100448 h 3769522"/>
              <a:gd name="connsiteX95" fmla="*/ 1836564 w 1936576"/>
              <a:gd name="connsiteY95" fmla="*/ 1129023 h 3769522"/>
              <a:gd name="connsiteX96" fmla="*/ 1817513 w 1936576"/>
              <a:gd name="connsiteY96" fmla="*/ 1148073 h 3769522"/>
              <a:gd name="connsiteX97" fmla="*/ 1812751 w 1936576"/>
              <a:gd name="connsiteY97" fmla="*/ 1162361 h 3769522"/>
              <a:gd name="connsiteX98" fmla="*/ 1755601 w 1936576"/>
              <a:gd name="connsiteY98" fmla="*/ 1148073 h 3769522"/>
              <a:gd name="connsiteX99" fmla="*/ 1731788 w 1936576"/>
              <a:gd name="connsiteY99" fmla="*/ 1143311 h 3769522"/>
              <a:gd name="connsiteX100" fmla="*/ 1703213 w 1936576"/>
              <a:gd name="connsiteY100" fmla="*/ 1133786 h 3769522"/>
              <a:gd name="connsiteX101" fmla="*/ 1641301 w 1936576"/>
              <a:gd name="connsiteY101" fmla="*/ 1138548 h 3769522"/>
              <a:gd name="connsiteX102" fmla="*/ 1631776 w 1936576"/>
              <a:gd name="connsiteY102" fmla="*/ 1167123 h 3769522"/>
              <a:gd name="connsiteX103" fmla="*/ 1622251 w 1936576"/>
              <a:gd name="connsiteY103" fmla="*/ 1186173 h 3769522"/>
              <a:gd name="connsiteX104" fmla="*/ 1612726 w 1936576"/>
              <a:gd name="connsiteY104" fmla="*/ 1214748 h 3769522"/>
              <a:gd name="connsiteX105" fmla="*/ 1607963 w 1936576"/>
              <a:gd name="connsiteY105" fmla="*/ 1281423 h 3769522"/>
              <a:gd name="connsiteX106" fmla="*/ 1593676 w 1936576"/>
              <a:gd name="connsiteY106" fmla="*/ 1300473 h 3769522"/>
              <a:gd name="connsiteX107" fmla="*/ 1607963 w 1936576"/>
              <a:gd name="connsiteY107" fmla="*/ 1333811 h 3769522"/>
              <a:gd name="connsiteX108" fmla="*/ 1617488 w 1936576"/>
              <a:gd name="connsiteY108" fmla="*/ 1348098 h 3769522"/>
              <a:gd name="connsiteX109" fmla="*/ 1627013 w 1936576"/>
              <a:gd name="connsiteY109" fmla="*/ 1381436 h 3769522"/>
              <a:gd name="connsiteX110" fmla="*/ 1636538 w 1936576"/>
              <a:gd name="connsiteY110" fmla="*/ 1400486 h 3769522"/>
              <a:gd name="connsiteX111" fmla="*/ 1677020 w 1936576"/>
              <a:gd name="connsiteY111" fmla="*/ 1445730 h 3769522"/>
              <a:gd name="connsiteX112" fmla="*/ 1686545 w 1936576"/>
              <a:gd name="connsiteY112" fmla="*/ 1495736 h 3769522"/>
              <a:gd name="connsiteX113" fmla="*/ 1660351 w 1936576"/>
              <a:gd name="connsiteY113" fmla="*/ 1571936 h 3769522"/>
              <a:gd name="connsiteX114" fmla="*/ 1643682 w 1936576"/>
              <a:gd name="connsiteY114" fmla="*/ 1621942 h 3769522"/>
              <a:gd name="connsiteX115" fmla="*/ 1646064 w 1936576"/>
              <a:gd name="connsiteY115" fmla="*/ 1690999 h 3769522"/>
              <a:gd name="connsiteX116" fmla="*/ 1603201 w 1936576"/>
              <a:gd name="connsiteY116" fmla="*/ 1748148 h 3769522"/>
              <a:gd name="connsiteX117" fmla="*/ 1607963 w 1936576"/>
              <a:gd name="connsiteY117" fmla="*/ 1833873 h 3769522"/>
              <a:gd name="connsiteX118" fmla="*/ 1617488 w 1936576"/>
              <a:gd name="connsiteY118" fmla="*/ 1867211 h 3769522"/>
              <a:gd name="connsiteX119" fmla="*/ 1622251 w 1936576"/>
              <a:gd name="connsiteY119" fmla="*/ 1886261 h 3769522"/>
              <a:gd name="connsiteX120" fmla="*/ 1636538 w 1936576"/>
              <a:gd name="connsiteY120" fmla="*/ 1933886 h 3769522"/>
              <a:gd name="connsiteX121" fmla="*/ 1641301 w 1936576"/>
              <a:gd name="connsiteY121" fmla="*/ 2124386 h 3769522"/>
              <a:gd name="connsiteX122" fmla="*/ 1650826 w 1936576"/>
              <a:gd name="connsiteY122" fmla="*/ 2186298 h 3769522"/>
              <a:gd name="connsiteX123" fmla="*/ 1660351 w 1936576"/>
              <a:gd name="connsiteY123" fmla="*/ 2200586 h 3769522"/>
              <a:gd name="connsiteX124" fmla="*/ 1665113 w 1936576"/>
              <a:gd name="connsiteY124" fmla="*/ 2214873 h 3769522"/>
              <a:gd name="connsiteX125" fmla="*/ 1674638 w 1936576"/>
              <a:gd name="connsiteY125" fmla="*/ 2233923 h 3769522"/>
              <a:gd name="connsiteX126" fmla="*/ 1688926 w 1936576"/>
              <a:gd name="connsiteY126" fmla="*/ 2276786 h 3769522"/>
              <a:gd name="connsiteX127" fmla="*/ 1681782 w 1936576"/>
              <a:gd name="connsiteY127" fmla="*/ 2364892 h 3769522"/>
              <a:gd name="connsiteX128" fmla="*/ 1619870 w 1936576"/>
              <a:gd name="connsiteY128" fmla="*/ 2422042 h 3769522"/>
              <a:gd name="connsiteX129" fmla="*/ 1538908 w 1936576"/>
              <a:gd name="connsiteY129" fmla="*/ 2464906 h 3769522"/>
              <a:gd name="connsiteX130" fmla="*/ 1488900 w 1936576"/>
              <a:gd name="connsiteY130" fmla="*/ 2555392 h 3769522"/>
              <a:gd name="connsiteX131" fmla="*/ 1479375 w 1936576"/>
              <a:gd name="connsiteY131" fmla="*/ 2610161 h 3769522"/>
              <a:gd name="connsiteX132" fmla="*/ 1460325 w 1936576"/>
              <a:gd name="connsiteY132" fmla="*/ 2662548 h 3769522"/>
              <a:gd name="connsiteX133" fmla="*/ 1488901 w 1936576"/>
              <a:gd name="connsiteY133" fmla="*/ 2743510 h 3769522"/>
              <a:gd name="connsiteX134" fmla="*/ 1581769 w 1936576"/>
              <a:gd name="connsiteY134" fmla="*/ 2750652 h 3769522"/>
              <a:gd name="connsiteX135" fmla="*/ 1610344 w 1936576"/>
              <a:gd name="connsiteY135" fmla="*/ 2803040 h 3769522"/>
              <a:gd name="connsiteX136" fmla="*/ 1593675 w 1936576"/>
              <a:gd name="connsiteY136" fmla="*/ 2855426 h 3769522"/>
              <a:gd name="connsiteX137" fmla="*/ 1636538 w 1936576"/>
              <a:gd name="connsiteY137" fmla="*/ 2872095 h 3769522"/>
              <a:gd name="connsiteX138" fmla="*/ 1650826 w 1936576"/>
              <a:gd name="connsiteY138" fmla="*/ 2922101 h 3769522"/>
              <a:gd name="connsiteX139" fmla="*/ 1631776 w 1936576"/>
              <a:gd name="connsiteY139" fmla="*/ 2945912 h 3769522"/>
              <a:gd name="connsiteX140" fmla="*/ 1672257 w 1936576"/>
              <a:gd name="connsiteY140" fmla="*/ 2962581 h 3769522"/>
              <a:gd name="connsiteX141" fmla="*/ 1693688 w 1936576"/>
              <a:gd name="connsiteY141" fmla="*/ 3017349 h 3769522"/>
              <a:gd name="connsiteX142" fmla="*/ 1650825 w 1936576"/>
              <a:gd name="connsiteY142" fmla="*/ 3010206 h 3769522"/>
              <a:gd name="connsiteX143" fmla="*/ 1512714 w 1936576"/>
              <a:gd name="connsiteY143" fmla="*/ 3057829 h 3769522"/>
              <a:gd name="connsiteX144" fmla="*/ 1376982 w 1936576"/>
              <a:gd name="connsiteY144" fmla="*/ 3060210 h 3769522"/>
              <a:gd name="connsiteX145" fmla="*/ 1384126 w 1936576"/>
              <a:gd name="connsiteY145" fmla="*/ 3095929 h 3769522"/>
              <a:gd name="connsiteX146" fmla="*/ 1322213 w 1936576"/>
              <a:gd name="connsiteY146" fmla="*/ 3103072 h 3769522"/>
              <a:gd name="connsiteX147" fmla="*/ 1343644 w 1936576"/>
              <a:gd name="connsiteY147" fmla="*/ 3222133 h 3769522"/>
              <a:gd name="connsiteX148" fmla="*/ 1310307 w 1936576"/>
              <a:gd name="connsiteY148" fmla="*/ 3286427 h 3769522"/>
              <a:gd name="connsiteX149" fmla="*/ 1336501 w 1936576"/>
              <a:gd name="connsiteY149" fmla="*/ 3376914 h 3769522"/>
              <a:gd name="connsiteX150" fmla="*/ 1319832 w 1936576"/>
              <a:gd name="connsiteY150" fmla="*/ 3412631 h 3769522"/>
              <a:gd name="connsiteX151" fmla="*/ 1355551 w 1936576"/>
              <a:gd name="connsiteY151" fmla="*/ 3498356 h 3769522"/>
              <a:gd name="connsiteX152" fmla="*/ 1343643 w 1936576"/>
              <a:gd name="connsiteY152" fmla="*/ 3581698 h 3769522"/>
              <a:gd name="connsiteX153" fmla="*/ 1296018 w 1936576"/>
              <a:gd name="connsiteY153" fmla="*/ 3655519 h 3769522"/>
              <a:gd name="connsiteX154" fmla="*/ 1148381 w 1936576"/>
              <a:gd name="connsiteY154" fmla="*/ 3655517 h 3769522"/>
              <a:gd name="connsiteX155" fmla="*/ 1035844 w 1936576"/>
              <a:gd name="connsiteY155" fmla="*/ 3724275 h 3769522"/>
              <a:gd name="connsiteX156" fmla="*/ 903113 w 1936576"/>
              <a:gd name="connsiteY156" fmla="*/ 3762673 h 3769522"/>
              <a:gd name="connsiteX157" fmla="*/ 772144 w 1936576"/>
              <a:gd name="connsiteY157" fmla="*/ 3755529 h 3769522"/>
              <a:gd name="connsiteX158" fmla="*/ 659606 w 1936576"/>
              <a:gd name="connsiteY158" fmla="*/ 3712368 h 3769522"/>
              <a:gd name="connsiteX159" fmla="*/ 543545 w 1936576"/>
              <a:gd name="connsiteY159" fmla="*/ 3610273 h 3769522"/>
              <a:gd name="connsiteX160" fmla="*/ 505444 w 1936576"/>
              <a:gd name="connsiteY160" fmla="*/ 3522166 h 3769522"/>
              <a:gd name="connsiteX161" fmla="*/ 450675 w 1936576"/>
              <a:gd name="connsiteY161" fmla="*/ 3467398 h 3769522"/>
              <a:gd name="connsiteX162" fmla="*/ 453057 w 1936576"/>
              <a:gd name="connsiteY162" fmla="*/ 3436441 h 3769522"/>
              <a:gd name="connsiteX163" fmla="*/ 319707 w 1936576"/>
              <a:gd name="connsiteY163" fmla="*/ 3376909 h 3769522"/>
              <a:gd name="connsiteX164" fmla="*/ 298277 w 1936576"/>
              <a:gd name="connsiteY164" fmla="*/ 3288803 h 3769522"/>
              <a:gd name="connsiteX165" fmla="*/ 214933 w 1936576"/>
              <a:gd name="connsiteY165" fmla="*/ 3143548 h 3769522"/>
              <a:gd name="connsiteX166" fmla="*/ 229221 w 1936576"/>
              <a:gd name="connsiteY166" fmla="*/ 3017341 h 3769522"/>
              <a:gd name="connsiteX167" fmla="*/ 176833 w 1936576"/>
              <a:gd name="connsiteY167" fmla="*/ 2933997 h 3769522"/>
              <a:gd name="connsiteX168" fmla="*/ 79202 w 1936576"/>
              <a:gd name="connsiteY168" fmla="*/ 2914948 h 3769522"/>
              <a:gd name="connsiteX169" fmla="*/ 620 w 1936576"/>
              <a:gd name="connsiteY169" fmla="*/ 2869704 h 3769522"/>
              <a:gd name="connsiteX170" fmla="*/ 103014 w 1936576"/>
              <a:gd name="connsiteY170" fmla="*/ 2788741 h 3769522"/>
              <a:gd name="connsiteX171" fmla="*/ 191120 w 1936576"/>
              <a:gd name="connsiteY171" fmla="*/ 2762548 h 3769522"/>
              <a:gd name="connsiteX172" fmla="*/ 298277 w 1936576"/>
              <a:gd name="connsiteY172" fmla="*/ 2648248 h 3769522"/>
              <a:gd name="connsiteX173" fmla="*/ 260176 w 1936576"/>
              <a:gd name="connsiteY173" fmla="*/ 2498229 h 3769522"/>
              <a:gd name="connsiteX174" fmla="*/ 336377 w 1936576"/>
              <a:gd name="connsiteY174" fmla="*/ 2441079 h 3769522"/>
              <a:gd name="connsiteX175" fmla="*/ 400670 w 1936576"/>
              <a:gd name="connsiteY175" fmla="*/ 2293442 h 3769522"/>
              <a:gd name="connsiteX176" fmla="*/ 417339 w 1936576"/>
              <a:gd name="connsiteY176" fmla="*/ 2179142 h 3769522"/>
              <a:gd name="connsiteX177" fmla="*/ 393526 w 1936576"/>
              <a:gd name="connsiteY177" fmla="*/ 2014835 h 3769522"/>
              <a:gd name="connsiteX178" fmla="*/ 391145 w 1936576"/>
              <a:gd name="connsiteY178" fmla="*/ 1881485 h 3769522"/>
              <a:gd name="connsiteX179" fmla="*/ 493538 w 1936576"/>
              <a:gd name="connsiteY179" fmla="*/ 1712417 h 3769522"/>
              <a:gd name="connsiteX180" fmla="*/ 381621 w 1936576"/>
              <a:gd name="connsiteY18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45926 w 1936576"/>
              <a:gd name="connsiteY6" fmla="*/ 1081398 h 3769522"/>
              <a:gd name="connsiteX7" fmla="*/ 550688 w 1936576"/>
              <a:gd name="connsiteY7" fmla="*/ 986148 h 3769522"/>
              <a:gd name="connsiteX8" fmla="*/ 579263 w 1936576"/>
              <a:gd name="connsiteY8" fmla="*/ 943286 h 3769522"/>
              <a:gd name="connsiteX9" fmla="*/ 593551 w 1936576"/>
              <a:gd name="connsiteY9" fmla="*/ 900423 h 3769522"/>
              <a:gd name="connsiteX10" fmla="*/ 598313 w 1936576"/>
              <a:gd name="connsiteY10" fmla="*/ 886136 h 3769522"/>
              <a:gd name="connsiteX11" fmla="*/ 607838 w 1936576"/>
              <a:gd name="connsiteY11" fmla="*/ 867086 h 3769522"/>
              <a:gd name="connsiteX12" fmla="*/ 622126 w 1936576"/>
              <a:gd name="connsiteY12" fmla="*/ 814698 h 3769522"/>
              <a:gd name="connsiteX13" fmla="*/ 631651 w 1936576"/>
              <a:gd name="connsiteY13" fmla="*/ 781361 h 3769522"/>
              <a:gd name="connsiteX14" fmla="*/ 641176 w 1936576"/>
              <a:gd name="connsiteY14" fmla="*/ 767073 h 3769522"/>
              <a:gd name="connsiteX15" fmla="*/ 660226 w 1936576"/>
              <a:gd name="connsiteY15" fmla="*/ 733736 h 3769522"/>
              <a:gd name="connsiteX16" fmla="*/ 698326 w 1936576"/>
              <a:gd name="connsiteY16" fmla="*/ 714686 h 3769522"/>
              <a:gd name="connsiteX17" fmla="*/ 717376 w 1936576"/>
              <a:gd name="connsiteY17" fmla="*/ 705161 h 3769522"/>
              <a:gd name="connsiteX18" fmla="*/ 731663 w 1936576"/>
              <a:gd name="connsiteY18" fmla="*/ 690873 h 3769522"/>
              <a:gd name="connsiteX19" fmla="*/ 745951 w 1936576"/>
              <a:gd name="connsiteY19" fmla="*/ 681348 h 3769522"/>
              <a:gd name="connsiteX20" fmla="*/ 750713 w 1936576"/>
              <a:gd name="connsiteY20" fmla="*/ 667061 h 3769522"/>
              <a:gd name="connsiteX21" fmla="*/ 765001 w 1936576"/>
              <a:gd name="connsiteY21" fmla="*/ 652773 h 3769522"/>
              <a:gd name="connsiteX22" fmla="*/ 774526 w 1936576"/>
              <a:gd name="connsiteY22" fmla="*/ 638486 h 3769522"/>
              <a:gd name="connsiteX23" fmla="*/ 819770 w 1936576"/>
              <a:gd name="connsiteY23" fmla="*/ 619436 h 3769522"/>
              <a:gd name="connsiteX24" fmla="*/ 850725 w 1936576"/>
              <a:gd name="connsiteY24" fmla="*/ 581336 h 3769522"/>
              <a:gd name="connsiteX25" fmla="*/ 869776 w 1936576"/>
              <a:gd name="connsiteY25" fmla="*/ 543236 h 3769522"/>
              <a:gd name="connsiteX26" fmla="*/ 898351 w 1936576"/>
              <a:gd name="connsiteY26" fmla="*/ 509898 h 3769522"/>
              <a:gd name="connsiteX27" fmla="*/ 931688 w 1936576"/>
              <a:gd name="connsiteY27" fmla="*/ 471798 h 3769522"/>
              <a:gd name="connsiteX28" fmla="*/ 974551 w 1936576"/>
              <a:gd name="connsiteY28" fmla="*/ 428936 h 3769522"/>
              <a:gd name="connsiteX29" fmla="*/ 1007888 w 1936576"/>
              <a:gd name="connsiteY29" fmla="*/ 395598 h 3769522"/>
              <a:gd name="connsiteX30" fmla="*/ 1026938 w 1936576"/>
              <a:gd name="connsiteY30" fmla="*/ 333686 h 3769522"/>
              <a:gd name="connsiteX31" fmla="*/ 1045988 w 1936576"/>
              <a:gd name="connsiteY31" fmla="*/ 305111 h 3769522"/>
              <a:gd name="connsiteX32" fmla="*/ 1069801 w 1936576"/>
              <a:gd name="connsiteY32" fmla="*/ 271773 h 3769522"/>
              <a:gd name="connsiteX33" fmla="*/ 1093613 w 1936576"/>
              <a:gd name="connsiteY33" fmla="*/ 243198 h 3769522"/>
              <a:gd name="connsiteX34" fmla="*/ 1107901 w 1936576"/>
              <a:gd name="connsiteY34" fmla="*/ 209861 h 3769522"/>
              <a:gd name="connsiteX35" fmla="*/ 1117426 w 1936576"/>
              <a:gd name="connsiteY35" fmla="*/ 181286 h 3769522"/>
              <a:gd name="connsiteX36" fmla="*/ 1131713 w 1936576"/>
              <a:gd name="connsiteY36" fmla="*/ 157473 h 3769522"/>
              <a:gd name="connsiteX37" fmla="*/ 1160288 w 1936576"/>
              <a:gd name="connsiteY37" fmla="*/ 133661 h 3769522"/>
              <a:gd name="connsiteX38" fmla="*/ 1165051 w 1936576"/>
              <a:gd name="connsiteY38" fmla="*/ 119373 h 3769522"/>
              <a:gd name="connsiteX39" fmla="*/ 1150763 w 1936576"/>
              <a:gd name="connsiteY39" fmla="*/ 90798 h 3769522"/>
              <a:gd name="connsiteX40" fmla="*/ 1146001 w 1936576"/>
              <a:gd name="connsiteY40" fmla="*/ 76511 h 3769522"/>
              <a:gd name="connsiteX41" fmla="*/ 1174576 w 1936576"/>
              <a:gd name="connsiteY41" fmla="*/ 90798 h 3769522"/>
              <a:gd name="connsiteX42" fmla="*/ 1184101 w 1936576"/>
              <a:gd name="connsiteY42" fmla="*/ 105086 h 3769522"/>
              <a:gd name="connsiteX43" fmla="*/ 1174576 w 1936576"/>
              <a:gd name="connsiteY43" fmla="*/ 71748 h 3769522"/>
              <a:gd name="connsiteX44" fmla="*/ 1165051 w 1936576"/>
              <a:gd name="connsiteY44" fmla="*/ 57461 h 3769522"/>
              <a:gd name="connsiteX45" fmla="*/ 1160288 w 1936576"/>
              <a:gd name="connsiteY45" fmla="*/ 43173 h 3769522"/>
              <a:gd name="connsiteX46" fmla="*/ 1150763 w 1936576"/>
              <a:gd name="connsiteY46" fmla="*/ 28886 h 3769522"/>
              <a:gd name="connsiteX47" fmla="*/ 1169813 w 1936576"/>
              <a:gd name="connsiteY47" fmla="*/ 38411 h 3769522"/>
              <a:gd name="connsiteX48" fmla="*/ 1184101 w 1936576"/>
              <a:gd name="connsiteY48" fmla="*/ 43173 h 3769522"/>
              <a:gd name="connsiteX49" fmla="*/ 1198388 w 1936576"/>
              <a:gd name="connsiteY49" fmla="*/ 43173 h 3769522"/>
              <a:gd name="connsiteX50" fmla="*/ 1184101 w 1936576"/>
              <a:gd name="connsiteY50" fmla="*/ 14598 h 3769522"/>
              <a:gd name="connsiteX51" fmla="*/ 1179338 w 1936576"/>
              <a:gd name="connsiteY51" fmla="*/ 311 h 3769522"/>
              <a:gd name="connsiteX52" fmla="*/ 1222201 w 1936576"/>
              <a:gd name="connsiteY52" fmla="*/ 19361 h 3769522"/>
              <a:gd name="connsiteX53" fmla="*/ 1231726 w 1936576"/>
              <a:gd name="connsiteY53" fmla="*/ 33648 h 3769522"/>
              <a:gd name="connsiteX54" fmla="*/ 1274588 w 1936576"/>
              <a:gd name="connsiteY54" fmla="*/ 62223 h 3769522"/>
              <a:gd name="connsiteX55" fmla="*/ 1293638 w 1936576"/>
              <a:gd name="connsiteY55" fmla="*/ 71748 h 3769522"/>
              <a:gd name="connsiteX56" fmla="*/ 1307926 w 1936576"/>
              <a:gd name="connsiteY56" fmla="*/ 86036 h 3769522"/>
              <a:gd name="connsiteX57" fmla="*/ 1322213 w 1936576"/>
              <a:gd name="connsiteY57" fmla="*/ 90798 h 3769522"/>
              <a:gd name="connsiteX58" fmla="*/ 1365076 w 1936576"/>
              <a:gd name="connsiteY58" fmla="*/ 105086 h 3769522"/>
              <a:gd name="connsiteX59" fmla="*/ 1384126 w 1936576"/>
              <a:gd name="connsiteY59" fmla="*/ 114611 h 3769522"/>
              <a:gd name="connsiteX60" fmla="*/ 1403176 w 1936576"/>
              <a:gd name="connsiteY60" fmla="*/ 143186 h 3769522"/>
              <a:gd name="connsiteX61" fmla="*/ 1446038 w 1936576"/>
              <a:gd name="connsiteY61" fmla="*/ 176523 h 3769522"/>
              <a:gd name="connsiteX62" fmla="*/ 1465088 w 1936576"/>
              <a:gd name="connsiteY62" fmla="*/ 205098 h 3769522"/>
              <a:gd name="connsiteX63" fmla="*/ 1507951 w 1936576"/>
              <a:gd name="connsiteY63" fmla="*/ 252723 h 3769522"/>
              <a:gd name="connsiteX64" fmla="*/ 1527001 w 1936576"/>
              <a:gd name="connsiteY64" fmla="*/ 281298 h 3769522"/>
              <a:gd name="connsiteX65" fmla="*/ 1531763 w 1936576"/>
              <a:gd name="connsiteY65" fmla="*/ 300348 h 3769522"/>
              <a:gd name="connsiteX66" fmla="*/ 1555576 w 1936576"/>
              <a:gd name="connsiteY66" fmla="*/ 343211 h 3769522"/>
              <a:gd name="connsiteX67" fmla="*/ 1584151 w 1936576"/>
              <a:gd name="connsiteY67" fmla="*/ 362261 h 3769522"/>
              <a:gd name="connsiteX68" fmla="*/ 1622251 w 1936576"/>
              <a:gd name="connsiteY68" fmla="*/ 371786 h 3769522"/>
              <a:gd name="connsiteX69" fmla="*/ 1631776 w 1936576"/>
              <a:gd name="connsiteY69" fmla="*/ 386073 h 3769522"/>
              <a:gd name="connsiteX70" fmla="*/ 1655588 w 1936576"/>
              <a:gd name="connsiteY70" fmla="*/ 414648 h 3769522"/>
              <a:gd name="connsiteX71" fmla="*/ 1665113 w 1936576"/>
              <a:gd name="connsiteY71" fmla="*/ 443223 h 3769522"/>
              <a:gd name="connsiteX72" fmla="*/ 1669876 w 1936576"/>
              <a:gd name="connsiteY72" fmla="*/ 457511 h 3769522"/>
              <a:gd name="connsiteX73" fmla="*/ 1679401 w 1936576"/>
              <a:gd name="connsiteY73" fmla="*/ 476561 h 3769522"/>
              <a:gd name="connsiteX74" fmla="*/ 1707976 w 1936576"/>
              <a:gd name="connsiteY74" fmla="*/ 519423 h 3769522"/>
              <a:gd name="connsiteX75" fmla="*/ 1717501 w 1936576"/>
              <a:gd name="connsiteY75" fmla="*/ 533711 h 3769522"/>
              <a:gd name="connsiteX76" fmla="*/ 1722263 w 1936576"/>
              <a:gd name="connsiteY76" fmla="*/ 547998 h 3769522"/>
              <a:gd name="connsiteX77" fmla="*/ 1736551 w 1936576"/>
              <a:gd name="connsiteY77" fmla="*/ 557523 h 3769522"/>
              <a:gd name="connsiteX78" fmla="*/ 1788938 w 1936576"/>
              <a:gd name="connsiteY78" fmla="*/ 581336 h 3769522"/>
              <a:gd name="connsiteX79" fmla="*/ 1807988 w 1936576"/>
              <a:gd name="connsiteY79" fmla="*/ 590861 h 3769522"/>
              <a:gd name="connsiteX80" fmla="*/ 1836563 w 1936576"/>
              <a:gd name="connsiteY80" fmla="*/ 600386 h 3769522"/>
              <a:gd name="connsiteX81" fmla="*/ 1879426 w 1936576"/>
              <a:gd name="connsiteY81" fmla="*/ 595623 h 3769522"/>
              <a:gd name="connsiteX82" fmla="*/ 1893713 w 1936576"/>
              <a:gd name="connsiteY82" fmla="*/ 590861 h 3769522"/>
              <a:gd name="connsiteX83" fmla="*/ 1903238 w 1936576"/>
              <a:gd name="connsiteY83" fmla="*/ 576573 h 3769522"/>
              <a:gd name="connsiteX84" fmla="*/ 1922288 w 1936576"/>
              <a:gd name="connsiteY84" fmla="*/ 571811 h 3769522"/>
              <a:gd name="connsiteX85" fmla="*/ 1936576 w 1936576"/>
              <a:gd name="connsiteY85" fmla="*/ 567048 h 3769522"/>
              <a:gd name="connsiteX86" fmla="*/ 1927051 w 1936576"/>
              <a:gd name="connsiteY86" fmla="*/ 705161 h 3769522"/>
              <a:gd name="connsiteX87" fmla="*/ 1922288 w 1936576"/>
              <a:gd name="connsiteY87" fmla="*/ 719448 h 3769522"/>
              <a:gd name="connsiteX88" fmla="*/ 1903238 w 1936576"/>
              <a:gd name="connsiteY88" fmla="*/ 748023 h 3769522"/>
              <a:gd name="connsiteX89" fmla="*/ 1884188 w 1936576"/>
              <a:gd name="connsiteY89" fmla="*/ 786123 h 3769522"/>
              <a:gd name="connsiteX90" fmla="*/ 1874663 w 1936576"/>
              <a:gd name="connsiteY90" fmla="*/ 824223 h 3769522"/>
              <a:gd name="connsiteX91" fmla="*/ 1879425 w 1936576"/>
              <a:gd name="connsiteY91" fmla="*/ 909948 h 3769522"/>
              <a:gd name="connsiteX92" fmla="*/ 1862757 w 1936576"/>
              <a:gd name="connsiteY92" fmla="*/ 1017104 h 3769522"/>
              <a:gd name="connsiteX93" fmla="*/ 1862757 w 1936576"/>
              <a:gd name="connsiteY93" fmla="*/ 1100448 h 3769522"/>
              <a:gd name="connsiteX94" fmla="*/ 1836564 w 1936576"/>
              <a:gd name="connsiteY94" fmla="*/ 1129023 h 3769522"/>
              <a:gd name="connsiteX95" fmla="*/ 1817513 w 1936576"/>
              <a:gd name="connsiteY95" fmla="*/ 1148073 h 3769522"/>
              <a:gd name="connsiteX96" fmla="*/ 1812751 w 1936576"/>
              <a:gd name="connsiteY96" fmla="*/ 1162361 h 3769522"/>
              <a:gd name="connsiteX97" fmla="*/ 1755601 w 1936576"/>
              <a:gd name="connsiteY97" fmla="*/ 1148073 h 3769522"/>
              <a:gd name="connsiteX98" fmla="*/ 1731788 w 1936576"/>
              <a:gd name="connsiteY98" fmla="*/ 1143311 h 3769522"/>
              <a:gd name="connsiteX99" fmla="*/ 1703213 w 1936576"/>
              <a:gd name="connsiteY99" fmla="*/ 1133786 h 3769522"/>
              <a:gd name="connsiteX100" fmla="*/ 1641301 w 1936576"/>
              <a:gd name="connsiteY100" fmla="*/ 1138548 h 3769522"/>
              <a:gd name="connsiteX101" fmla="*/ 1631776 w 1936576"/>
              <a:gd name="connsiteY101" fmla="*/ 1167123 h 3769522"/>
              <a:gd name="connsiteX102" fmla="*/ 1622251 w 1936576"/>
              <a:gd name="connsiteY102" fmla="*/ 1186173 h 3769522"/>
              <a:gd name="connsiteX103" fmla="*/ 1612726 w 1936576"/>
              <a:gd name="connsiteY103" fmla="*/ 1214748 h 3769522"/>
              <a:gd name="connsiteX104" fmla="*/ 1607963 w 1936576"/>
              <a:gd name="connsiteY104" fmla="*/ 1281423 h 3769522"/>
              <a:gd name="connsiteX105" fmla="*/ 1593676 w 1936576"/>
              <a:gd name="connsiteY105" fmla="*/ 1300473 h 3769522"/>
              <a:gd name="connsiteX106" fmla="*/ 1607963 w 1936576"/>
              <a:gd name="connsiteY106" fmla="*/ 1333811 h 3769522"/>
              <a:gd name="connsiteX107" fmla="*/ 1617488 w 1936576"/>
              <a:gd name="connsiteY107" fmla="*/ 1348098 h 3769522"/>
              <a:gd name="connsiteX108" fmla="*/ 1627013 w 1936576"/>
              <a:gd name="connsiteY108" fmla="*/ 1381436 h 3769522"/>
              <a:gd name="connsiteX109" fmla="*/ 1636538 w 1936576"/>
              <a:gd name="connsiteY109" fmla="*/ 1400486 h 3769522"/>
              <a:gd name="connsiteX110" fmla="*/ 1677020 w 1936576"/>
              <a:gd name="connsiteY110" fmla="*/ 1445730 h 3769522"/>
              <a:gd name="connsiteX111" fmla="*/ 1686545 w 1936576"/>
              <a:gd name="connsiteY111" fmla="*/ 1495736 h 3769522"/>
              <a:gd name="connsiteX112" fmla="*/ 1660351 w 1936576"/>
              <a:gd name="connsiteY112" fmla="*/ 1571936 h 3769522"/>
              <a:gd name="connsiteX113" fmla="*/ 1643682 w 1936576"/>
              <a:gd name="connsiteY113" fmla="*/ 1621942 h 3769522"/>
              <a:gd name="connsiteX114" fmla="*/ 1646064 w 1936576"/>
              <a:gd name="connsiteY114" fmla="*/ 1690999 h 3769522"/>
              <a:gd name="connsiteX115" fmla="*/ 1603201 w 1936576"/>
              <a:gd name="connsiteY115" fmla="*/ 1748148 h 3769522"/>
              <a:gd name="connsiteX116" fmla="*/ 1607963 w 1936576"/>
              <a:gd name="connsiteY116" fmla="*/ 1833873 h 3769522"/>
              <a:gd name="connsiteX117" fmla="*/ 1617488 w 1936576"/>
              <a:gd name="connsiteY117" fmla="*/ 1867211 h 3769522"/>
              <a:gd name="connsiteX118" fmla="*/ 1622251 w 1936576"/>
              <a:gd name="connsiteY118" fmla="*/ 1886261 h 3769522"/>
              <a:gd name="connsiteX119" fmla="*/ 1636538 w 1936576"/>
              <a:gd name="connsiteY119" fmla="*/ 1933886 h 3769522"/>
              <a:gd name="connsiteX120" fmla="*/ 1641301 w 1936576"/>
              <a:gd name="connsiteY120" fmla="*/ 2124386 h 3769522"/>
              <a:gd name="connsiteX121" fmla="*/ 1650826 w 1936576"/>
              <a:gd name="connsiteY121" fmla="*/ 2186298 h 3769522"/>
              <a:gd name="connsiteX122" fmla="*/ 1660351 w 1936576"/>
              <a:gd name="connsiteY122" fmla="*/ 2200586 h 3769522"/>
              <a:gd name="connsiteX123" fmla="*/ 1665113 w 1936576"/>
              <a:gd name="connsiteY123" fmla="*/ 2214873 h 3769522"/>
              <a:gd name="connsiteX124" fmla="*/ 1674638 w 1936576"/>
              <a:gd name="connsiteY124" fmla="*/ 2233923 h 3769522"/>
              <a:gd name="connsiteX125" fmla="*/ 1688926 w 1936576"/>
              <a:gd name="connsiteY125" fmla="*/ 2276786 h 3769522"/>
              <a:gd name="connsiteX126" fmla="*/ 1681782 w 1936576"/>
              <a:gd name="connsiteY126" fmla="*/ 2364892 h 3769522"/>
              <a:gd name="connsiteX127" fmla="*/ 1619870 w 1936576"/>
              <a:gd name="connsiteY127" fmla="*/ 2422042 h 3769522"/>
              <a:gd name="connsiteX128" fmla="*/ 1538908 w 1936576"/>
              <a:gd name="connsiteY128" fmla="*/ 2464906 h 3769522"/>
              <a:gd name="connsiteX129" fmla="*/ 1488900 w 1936576"/>
              <a:gd name="connsiteY129" fmla="*/ 2555392 h 3769522"/>
              <a:gd name="connsiteX130" fmla="*/ 1479375 w 1936576"/>
              <a:gd name="connsiteY130" fmla="*/ 2610161 h 3769522"/>
              <a:gd name="connsiteX131" fmla="*/ 1460325 w 1936576"/>
              <a:gd name="connsiteY131" fmla="*/ 2662548 h 3769522"/>
              <a:gd name="connsiteX132" fmla="*/ 1488901 w 1936576"/>
              <a:gd name="connsiteY132" fmla="*/ 2743510 h 3769522"/>
              <a:gd name="connsiteX133" fmla="*/ 1581769 w 1936576"/>
              <a:gd name="connsiteY133" fmla="*/ 2750652 h 3769522"/>
              <a:gd name="connsiteX134" fmla="*/ 1610344 w 1936576"/>
              <a:gd name="connsiteY134" fmla="*/ 2803040 h 3769522"/>
              <a:gd name="connsiteX135" fmla="*/ 1593675 w 1936576"/>
              <a:gd name="connsiteY135" fmla="*/ 2855426 h 3769522"/>
              <a:gd name="connsiteX136" fmla="*/ 1636538 w 1936576"/>
              <a:gd name="connsiteY136" fmla="*/ 2872095 h 3769522"/>
              <a:gd name="connsiteX137" fmla="*/ 1650826 w 1936576"/>
              <a:gd name="connsiteY137" fmla="*/ 2922101 h 3769522"/>
              <a:gd name="connsiteX138" fmla="*/ 1631776 w 1936576"/>
              <a:gd name="connsiteY138" fmla="*/ 2945912 h 3769522"/>
              <a:gd name="connsiteX139" fmla="*/ 1672257 w 1936576"/>
              <a:gd name="connsiteY139" fmla="*/ 2962581 h 3769522"/>
              <a:gd name="connsiteX140" fmla="*/ 1693688 w 1936576"/>
              <a:gd name="connsiteY140" fmla="*/ 3017349 h 3769522"/>
              <a:gd name="connsiteX141" fmla="*/ 1650825 w 1936576"/>
              <a:gd name="connsiteY141" fmla="*/ 3010206 h 3769522"/>
              <a:gd name="connsiteX142" fmla="*/ 1512714 w 1936576"/>
              <a:gd name="connsiteY142" fmla="*/ 3057829 h 3769522"/>
              <a:gd name="connsiteX143" fmla="*/ 1376982 w 1936576"/>
              <a:gd name="connsiteY143" fmla="*/ 3060210 h 3769522"/>
              <a:gd name="connsiteX144" fmla="*/ 1384126 w 1936576"/>
              <a:gd name="connsiteY144" fmla="*/ 3095929 h 3769522"/>
              <a:gd name="connsiteX145" fmla="*/ 1322213 w 1936576"/>
              <a:gd name="connsiteY145" fmla="*/ 3103072 h 3769522"/>
              <a:gd name="connsiteX146" fmla="*/ 1343644 w 1936576"/>
              <a:gd name="connsiteY146" fmla="*/ 3222133 h 3769522"/>
              <a:gd name="connsiteX147" fmla="*/ 1310307 w 1936576"/>
              <a:gd name="connsiteY147" fmla="*/ 3286427 h 3769522"/>
              <a:gd name="connsiteX148" fmla="*/ 1336501 w 1936576"/>
              <a:gd name="connsiteY148" fmla="*/ 3376914 h 3769522"/>
              <a:gd name="connsiteX149" fmla="*/ 1319832 w 1936576"/>
              <a:gd name="connsiteY149" fmla="*/ 3412631 h 3769522"/>
              <a:gd name="connsiteX150" fmla="*/ 1355551 w 1936576"/>
              <a:gd name="connsiteY150" fmla="*/ 3498356 h 3769522"/>
              <a:gd name="connsiteX151" fmla="*/ 1343643 w 1936576"/>
              <a:gd name="connsiteY151" fmla="*/ 3581698 h 3769522"/>
              <a:gd name="connsiteX152" fmla="*/ 1296018 w 1936576"/>
              <a:gd name="connsiteY152" fmla="*/ 3655519 h 3769522"/>
              <a:gd name="connsiteX153" fmla="*/ 1148381 w 1936576"/>
              <a:gd name="connsiteY153" fmla="*/ 3655517 h 3769522"/>
              <a:gd name="connsiteX154" fmla="*/ 1035844 w 1936576"/>
              <a:gd name="connsiteY154" fmla="*/ 3724275 h 3769522"/>
              <a:gd name="connsiteX155" fmla="*/ 903113 w 1936576"/>
              <a:gd name="connsiteY155" fmla="*/ 3762673 h 3769522"/>
              <a:gd name="connsiteX156" fmla="*/ 772144 w 1936576"/>
              <a:gd name="connsiteY156" fmla="*/ 3755529 h 3769522"/>
              <a:gd name="connsiteX157" fmla="*/ 659606 w 1936576"/>
              <a:gd name="connsiteY157" fmla="*/ 3712368 h 3769522"/>
              <a:gd name="connsiteX158" fmla="*/ 543545 w 1936576"/>
              <a:gd name="connsiteY158" fmla="*/ 3610273 h 3769522"/>
              <a:gd name="connsiteX159" fmla="*/ 505444 w 1936576"/>
              <a:gd name="connsiteY159" fmla="*/ 3522166 h 3769522"/>
              <a:gd name="connsiteX160" fmla="*/ 450675 w 1936576"/>
              <a:gd name="connsiteY160" fmla="*/ 3467398 h 3769522"/>
              <a:gd name="connsiteX161" fmla="*/ 453057 w 1936576"/>
              <a:gd name="connsiteY161" fmla="*/ 3436441 h 3769522"/>
              <a:gd name="connsiteX162" fmla="*/ 319707 w 1936576"/>
              <a:gd name="connsiteY162" fmla="*/ 3376909 h 3769522"/>
              <a:gd name="connsiteX163" fmla="*/ 298277 w 1936576"/>
              <a:gd name="connsiteY163" fmla="*/ 3288803 h 3769522"/>
              <a:gd name="connsiteX164" fmla="*/ 214933 w 1936576"/>
              <a:gd name="connsiteY164" fmla="*/ 3143548 h 3769522"/>
              <a:gd name="connsiteX165" fmla="*/ 229221 w 1936576"/>
              <a:gd name="connsiteY165" fmla="*/ 3017341 h 3769522"/>
              <a:gd name="connsiteX166" fmla="*/ 176833 w 1936576"/>
              <a:gd name="connsiteY166" fmla="*/ 2933997 h 3769522"/>
              <a:gd name="connsiteX167" fmla="*/ 79202 w 1936576"/>
              <a:gd name="connsiteY167" fmla="*/ 2914948 h 3769522"/>
              <a:gd name="connsiteX168" fmla="*/ 620 w 1936576"/>
              <a:gd name="connsiteY168" fmla="*/ 2869704 h 3769522"/>
              <a:gd name="connsiteX169" fmla="*/ 103014 w 1936576"/>
              <a:gd name="connsiteY169" fmla="*/ 2788741 h 3769522"/>
              <a:gd name="connsiteX170" fmla="*/ 191120 w 1936576"/>
              <a:gd name="connsiteY170" fmla="*/ 2762548 h 3769522"/>
              <a:gd name="connsiteX171" fmla="*/ 298277 w 1936576"/>
              <a:gd name="connsiteY171" fmla="*/ 2648248 h 3769522"/>
              <a:gd name="connsiteX172" fmla="*/ 260176 w 1936576"/>
              <a:gd name="connsiteY172" fmla="*/ 2498229 h 3769522"/>
              <a:gd name="connsiteX173" fmla="*/ 336377 w 1936576"/>
              <a:gd name="connsiteY173" fmla="*/ 2441079 h 3769522"/>
              <a:gd name="connsiteX174" fmla="*/ 400670 w 1936576"/>
              <a:gd name="connsiteY174" fmla="*/ 2293442 h 3769522"/>
              <a:gd name="connsiteX175" fmla="*/ 417339 w 1936576"/>
              <a:gd name="connsiteY175" fmla="*/ 2179142 h 3769522"/>
              <a:gd name="connsiteX176" fmla="*/ 393526 w 1936576"/>
              <a:gd name="connsiteY176" fmla="*/ 2014835 h 3769522"/>
              <a:gd name="connsiteX177" fmla="*/ 391145 w 1936576"/>
              <a:gd name="connsiteY177" fmla="*/ 1881485 h 3769522"/>
              <a:gd name="connsiteX178" fmla="*/ 493538 w 1936576"/>
              <a:gd name="connsiteY178" fmla="*/ 1712417 h 3769522"/>
              <a:gd name="connsiteX179" fmla="*/ 381621 w 1936576"/>
              <a:gd name="connsiteY17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45926 w 1936576"/>
              <a:gd name="connsiteY6" fmla="*/ 1081398 h 3769522"/>
              <a:gd name="connsiteX7" fmla="*/ 514969 w 1936576"/>
              <a:gd name="connsiteY7" fmla="*/ 959955 h 3769522"/>
              <a:gd name="connsiteX8" fmla="*/ 579263 w 1936576"/>
              <a:gd name="connsiteY8" fmla="*/ 943286 h 3769522"/>
              <a:gd name="connsiteX9" fmla="*/ 593551 w 1936576"/>
              <a:gd name="connsiteY9" fmla="*/ 900423 h 3769522"/>
              <a:gd name="connsiteX10" fmla="*/ 598313 w 1936576"/>
              <a:gd name="connsiteY10" fmla="*/ 886136 h 3769522"/>
              <a:gd name="connsiteX11" fmla="*/ 607838 w 1936576"/>
              <a:gd name="connsiteY11" fmla="*/ 867086 h 3769522"/>
              <a:gd name="connsiteX12" fmla="*/ 622126 w 1936576"/>
              <a:gd name="connsiteY12" fmla="*/ 814698 h 3769522"/>
              <a:gd name="connsiteX13" fmla="*/ 631651 w 1936576"/>
              <a:gd name="connsiteY13" fmla="*/ 781361 h 3769522"/>
              <a:gd name="connsiteX14" fmla="*/ 641176 w 1936576"/>
              <a:gd name="connsiteY14" fmla="*/ 767073 h 3769522"/>
              <a:gd name="connsiteX15" fmla="*/ 660226 w 1936576"/>
              <a:gd name="connsiteY15" fmla="*/ 733736 h 3769522"/>
              <a:gd name="connsiteX16" fmla="*/ 698326 w 1936576"/>
              <a:gd name="connsiteY16" fmla="*/ 714686 h 3769522"/>
              <a:gd name="connsiteX17" fmla="*/ 717376 w 1936576"/>
              <a:gd name="connsiteY17" fmla="*/ 705161 h 3769522"/>
              <a:gd name="connsiteX18" fmla="*/ 731663 w 1936576"/>
              <a:gd name="connsiteY18" fmla="*/ 690873 h 3769522"/>
              <a:gd name="connsiteX19" fmla="*/ 745951 w 1936576"/>
              <a:gd name="connsiteY19" fmla="*/ 681348 h 3769522"/>
              <a:gd name="connsiteX20" fmla="*/ 750713 w 1936576"/>
              <a:gd name="connsiteY20" fmla="*/ 667061 h 3769522"/>
              <a:gd name="connsiteX21" fmla="*/ 765001 w 1936576"/>
              <a:gd name="connsiteY21" fmla="*/ 652773 h 3769522"/>
              <a:gd name="connsiteX22" fmla="*/ 774526 w 1936576"/>
              <a:gd name="connsiteY22" fmla="*/ 638486 h 3769522"/>
              <a:gd name="connsiteX23" fmla="*/ 819770 w 1936576"/>
              <a:gd name="connsiteY23" fmla="*/ 619436 h 3769522"/>
              <a:gd name="connsiteX24" fmla="*/ 850725 w 1936576"/>
              <a:gd name="connsiteY24" fmla="*/ 581336 h 3769522"/>
              <a:gd name="connsiteX25" fmla="*/ 869776 w 1936576"/>
              <a:gd name="connsiteY25" fmla="*/ 543236 h 3769522"/>
              <a:gd name="connsiteX26" fmla="*/ 898351 w 1936576"/>
              <a:gd name="connsiteY26" fmla="*/ 509898 h 3769522"/>
              <a:gd name="connsiteX27" fmla="*/ 931688 w 1936576"/>
              <a:gd name="connsiteY27" fmla="*/ 471798 h 3769522"/>
              <a:gd name="connsiteX28" fmla="*/ 974551 w 1936576"/>
              <a:gd name="connsiteY28" fmla="*/ 428936 h 3769522"/>
              <a:gd name="connsiteX29" fmla="*/ 1007888 w 1936576"/>
              <a:gd name="connsiteY29" fmla="*/ 395598 h 3769522"/>
              <a:gd name="connsiteX30" fmla="*/ 1026938 w 1936576"/>
              <a:gd name="connsiteY30" fmla="*/ 333686 h 3769522"/>
              <a:gd name="connsiteX31" fmla="*/ 1045988 w 1936576"/>
              <a:gd name="connsiteY31" fmla="*/ 305111 h 3769522"/>
              <a:gd name="connsiteX32" fmla="*/ 1069801 w 1936576"/>
              <a:gd name="connsiteY32" fmla="*/ 271773 h 3769522"/>
              <a:gd name="connsiteX33" fmla="*/ 1093613 w 1936576"/>
              <a:gd name="connsiteY33" fmla="*/ 243198 h 3769522"/>
              <a:gd name="connsiteX34" fmla="*/ 1107901 w 1936576"/>
              <a:gd name="connsiteY34" fmla="*/ 209861 h 3769522"/>
              <a:gd name="connsiteX35" fmla="*/ 1117426 w 1936576"/>
              <a:gd name="connsiteY35" fmla="*/ 181286 h 3769522"/>
              <a:gd name="connsiteX36" fmla="*/ 1131713 w 1936576"/>
              <a:gd name="connsiteY36" fmla="*/ 157473 h 3769522"/>
              <a:gd name="connsiteX37" fmla="*/ 1160288 w 1936576"/>
              <a:gd name="connsiteY37" fmla="*/ 133661 h 3769522"/>
              <a:gd name="connsiteX38" fmla="*/ 1165051 w 1936576"/>
              <a:gd name="connsiteY38" fmla="*/ 119373 h 3769522"/>
              <a:gd name="connsiteX39" fmla="*/ 1150763 w 1936576"/>
              <a:gd name="connsiteY39" fmla="*/ 90798 h 3769522"/>
              <a:gd name="connsiteX40" fmla="*/ 1146001 w 1936576"/>
              <a:gd name="connsiteY40" fmla="*/ 76511 h 3769522"/>
              <a:gd name="connsiteX41" fmla="*/ 1174576 w 1936576"/>
              <a:gd name="connsiteY41" fmla="*/ 90798 h 3769522"/>
              <a:gd name="connsiteX42" fmla="*/ 1184101 w 1936576"/>
              <a:gd name="connsiteY42" fmla="*/ 105086 h 3769522"/>
              <a:gd name="connsiteX43" fmla="*/ 1174576 w 1936576"/>
              <a:gd name="connsiteY43" fmla="*/ 71748 h 3769522"/>
              <a:gd name="connsiteX44" fmla="*/ 1165051 w 1936576"/>
              <a:gd name="connsiteY44" fmla="*/ 57461 h 3769522"/>
              <a:gd name="connsiteX45" fmla="*/ 1160288 w 1936576"/>
              <a:gd name="connsiteY45" fmla="*/ 43173 h 3769522"/>
              <a:gd name="connsiteX46" fmla="*/ 1150763 w 1936576"/>
              <a:gd name="connsiteY46" fmla="*/ 28886 h 3769522"/>
              <a:gd name="connsiteX47" fmla="*/ 1169813 w 1936576"/>
              <a:gd name="connsiteY47" fmla="*/ 38411 h 3769522"/>
              <a:gd name="connsiteX48" fmla="*/ 1184101 w 1936576"/>
              <a:gd name="connsiteY48" fmla="*/ 43173 h 3769522"/>
              <a:gd name="connsiteX49" fmla="*/ 1198388 w 1936576"/>
              <a:gd name="connsiteY49" fmla="*/ 43173 h 3769522"/>
              <a:gd name="connsiteX50" fmla="*/ 1184101 w 1936576"/>
              <a:gd name="connsiteY50" fmla="*/ 14598 h 3769522"/>
              <a:gd name="connsiteX51" fmla="*/ 1179338 w 1936576"/>
              <a:gd name="connsiteY51" fmla="*/ 311 h 3769522"/>
              <a:gd name="connsiteX52" fmla="*/ 1222201 w 1936576"/>
              <a:gd name="connsiteY52" fmla="*/ 19361 h 3769522"/>
              <a:gd name="connsiteX53" fmla="*/ 1231726 w 1936576"/>
              <a:gd name="connsiteY53" fmla="*/ 33648 h 3769522"/>
              <a:gd name="connsiteX54" fmla="*/ 1274588 w 1936576"/>
              <a:gd name="connsiteY54" fmla="*/ 62223 h 3769522"/>
              <a:gd name="connsiteX55" fmla="*/ 1293638 w 1936576"/>
              <a:gd name="connsiteY55" fmla="*/ 71748 h 3769522"/>
              <a:gd name="connsiteX56" fmla="*/ 1307926 w 1936576"/>
              <a:gd name="connsiteY56" fmla="*/ 86036 h 3769522"/>
              <a:gd name="connsiteX57" fmla="*/ 1322213 w 1936576"/>
              <a:gd name="connsiteY57" fmla="*/ 90798 h 3769522"/>
              <a:gd name="connsiteX58" fmla="*/ 1365076 w 1936576"/>
              <a:gd name="connsiteY58" fmla="*/ 105086 h 3769522"/>
              <a:gd name="connsiteX59" fmla="*/ 1384126 w 1936576"/>
              <a:gd name="connsiteY59" fmla="*/ 114611 h 3769522"/>
              <a:gd name="connsiteX60" fmla="*/ 1403176 w 1936576"/>
              <a:gd name="connsiteY60" fmla="*/ 143186 h 3769522"/>
              <a:gd name="connsiteX61" fmla="*/ 1446038 w 1936576"/>
              <a:gd name="connsiteY61" fmla="*/ 176523 h 3769522"/>
              <a:gd name="connsiteX62" fmla="*/ 1465088 w 1936576"/>
              <a:gd name="connsiteY62" fmla="*/ 205098 h 3769522"/>
              <a:gd name="connsiteX63" fmla="*/ 1507951 w 1936576"/>
              <a:gd name="connsiteY63" fmla="*/ 252723 h 3769522"/>
              <a:gd name="connsiteX64" fmla="*/ 1527001 w 1936576"/>
              <a:gd name="connsiteY64" fmla="*/ 281298 h 3769522"/>
              <a:gd name="connsiteX65" fmla="*/ 1531763 w 1936576"/>
              <a:gd name="connsiteY65" fmla="*/ 300348 h 3769522"/>
              <a:gd name="connsiteX66" fmla="*/ 1555576 w 1936576"/>
              <a:gd name="connsiteY66" fmla="*/ 343211 h 3769522"/>
              <a:gd name="connsiteX67" fmla="*/ 1584151 w 1936576"/>
              <a:gd name="connsiteY67" fmla="*/ 362261 h 3769522"/>
              <a:gd name="connsiteX68" fmla="*/ 1622251 w 1936576"/>
              <a:gd name="connsiteY68" fmla="*/ 371786 h 3769522"/>
              <a:gd name="connsiteX69" fmla="*/ 1631776 w 1936576"/>
              <a:gd name="connsiteY69" fmla="*/ 386073 h 3769522"/>
              <a:gd name="connsiteX70" fmla="*/ 1655588 w 1936576"/>
              <a:gd name="connsiteY70" fmla="*/ 414648 h 3769522"/>
              <a:gd name="connsiteX71" fmla="*/ 1665113 w 1936576"/>
              <a:gd name="connsiteY71" fmla="*/ 443223 h 3769522"/>
              <a:gd name="connsiteX72" fmla="*/ 1669876 w 1936576"/>
              <a:gd name="connsiteY72" fmla="*/ 457511 h 3769522"/>
              <a:gd name="connsiteX73" fmla="*/ 1679401 w 1936576"/>
              <a:gd name="connsiteY73" fmla="*/ 476561 h 3769522"/>
              <a:gd name="connsiteX74" fmla="*/ 1707976 w 1936576"/>
              <a:gd name="connsiteY74" fmla="*/ 519423 h 3769522"/>
              <a:gd name="connsiteX75" fmla="*/ 1717501 w 1936576"/>
              <a:gd name="connsiteY75" fmla="*/ 533711 h 3769522"/>
              <a:gd name="connsiteX76" fmla="*/ 1722263 w 1936576"/>
              <a:gd name="connsiteY76" fmla="*/ 547998 h 3769522"/>
              <a:gd name="connsiteX77" fmla="*/ 1736551 w 1936576"/>
              <a:gd name="connsiteY77" fmla="*/ 557523 h 3769522"/>
              <a:gd name="connsiteX78" fmla="*/ 1788938 w 1936576"/>
              <a:gd name="connsiteY78" fmla="*/ 581336 h 3769522"/>
              <a:gd name="connsiteX79" fmla="*/ 1807988 w 1936576"/>
              <a:gd name="connsiteY79" fmla="*/ 590861 h 3769522"/>
              <a:gd name="connsiteX80" fmla="*/ 1836563 w 1936576"/>
              <a:gd name="connsiteY80" fmla="*/ 600386 h 3769522"/>
              <a:gd name="connsiteX81" fmla="*/ 1879426 w 1936576"/>
              <a:gd name="connsiteY81" fmla="*/ 595623 h 3769522"/>
              <a:gd name="connsiteX82" fmla="*/ 1893713 w 1936576"/>
              <a:gd name="connsiteY82" fmla="*/ 590861 h 3769522"/>
              <a:gd name="connsiteX83" fmla="*/ 1903238 w 1936576"/>
              <a:gd name="connsiteY83" fmla="*/ 576573 h 3769522"/>
              <a:gd name="connsiteX84" fmla="*/ 1922288 w 1936576"/>
              <a:gd name="connsiteY84" fmla="*/ 571811 h 3769522"/>
              <a:gd name="connsiteX85" fmla="*/ 1936576 w 1936576"/>
              <a:gd name="connsiteY85" fmla="*/ 567048 h 3769522"/>
              <a:gd name="connsiteX86" fmla="*/ 1927051 w 1936576"/>
              <a:gd name="connsiteY86" fmla="*/ 705161 h 3769522"/>
              <a:gd name="connsiteX87" fmla="*/ 1922288 w 1936576"/>
              <a:gd name="connsiteY87" fmla="*/ 719448 h 3769522"/>
              <a:gd name="connsiteX88" fmla="*/ 1903238 w 1936576"/>
              <a:gd name="connsiteY88" fmla="*/ 748023 h 3769522"/>
              <a:gd name="connsiteX89" fmla="*/ 1884188 w 1936576"/>
              <a:gd name="connsiteY89" fmla="*/ 786123 h 3769522"/>
              <a:gd name="connsiteX90" fmla="*/ 1874663 w 1936576"/>
              <a:gd name="connsiteY90" fmla="*/ 824223 h 3769522"/>
              <a:gd name="connsiteX91" fmla="*/ 1879425 w 1936576"/>
              <a:gd name="connsiteY91" fmla="*/ 909948 h 3769522"/>
              <a:gd name="connsiteX92" fmla="*/ 1862757 w 1936576"/>
              <a:gd name="connsiteY92" fmla="*/ 1017104 h 3769522"/>
              <a:gd name="connsiteX93" fmla="*/ 1862757 w 1936576"/>
              <a:gd name="connsiteY93" fmla="*/ 1100448 h 3769522"/>
              <a:gd name="connsiteX94" fmla="*/ 1836564 w 1936576"/>
              <a:gd name="connsiteY94" fmla="*/ 1129023 h 3769522"/>
              <a:gd name="connsiteX95" fmla="*/ 1817513 w 1936576"/>
              <a:gd name="connsiteY95" fmla="*/ 1148073 h 3769522"/>
              <a:gd name="connsiteX96" fmla="*/ 1812751 w 1936576"/>
              <a:gd name="connsiteY96" fmla="*/ 1162361 h 3769522"/>
              <a:gd name="connsiteX97" fmla="*/ 1755601 w 1936576"/>
              <a:gd name="connsiteY97" fmla="*/ 1148073 h 3769522"/>
              <a:gd name="connsiteX98" fmla="*/ 1731788 w 1936576"/>
              <a:gd name="connsiteY98" fmla="*/ 1143311 h 3769522"/>
              <a:gd name="connsiteX99" fmla="*/ 1703213 w 1936576"/>
              <a:gd name="connsiteY99" fmla="*/ 1133786 h 3769522"/>
              <a:gd name="connsiteX100" fmla="*/ 1641301 w 1936576"/>
              <a:gd name="connsiteY100" fmla="*/ 1138548 h 3769522"/>
              <a:gd name="connsiteX101" fmla="*/ 1631776 w 1936576"/>
              <a:gd name="connsiteY101" fmla="*/ 1167123 h 3769522"/>
              <a:gd name="connsiteX102" fmla="*/ 1622251 w 1936576"/>
              <a:gd name="connsiteY102" fmla="*/ 1186173 h 3769522"/>
              <a:gd name="connsiteX103" fmla="*/ 1612726 w 1936576"/>
              <a:gd name="connsiteY103" fmla="*/ 1214748 h 3769522"/>
              <a:gd name="connsiteX104" fmla="*/ 1607963 w 1936576"/>
              <a:gd name="connsiteY104" fmla="*/ 1281423 h 3769522"/>
              <a:gd name="connsiteX105" fmla="*/ 1593676 w 1936576"/>
              <a:gd name="connsiteY105" fmla="*/ 1300473 h 3769522"/>
              <a:gd name="connsiteX106" fmla="*/ 1607963 w 1936576"/>
              <a:gd name="connsiteY106" fmla="*/ 1333811 h 3769522"/>
              <a:gd name="connsiteX107" fmla="*/ 1617488 w 1936576"/>
              <a:gd name="connsiteY107" fmla="*/ 1348098 h 3769522"/>
              <a:gd name="connsiteX108" fmla="*/ 1627013 w 1936576"/>
              <a:gd name="connsiteY108" fmla="*/ 1381436 h 3769522"/>
              <a:gd name="connsiteX109" fmla="*/ 1636538 w 1936576"/>
              <a:gd name="connsiteY109" fmla="*/ 1400486 h 3769522"/>
              <a:gd name="connsiteX110" fmla="*/ 1677020 w 1936576"/>
              <a:gd name="connsiteY110" fmla="*/ 1445730 h 3769522"/>
              <a:gd name="connsiteX111" fmla="*/ 1686545 w 1936576"/>
              <a:gd name="connsiteY111" fmla="*/ 1495736 h 3769522"/>
              <a:gd name="connsiteX112" fmla="*/ 1660351 w 1936576"/>
              <a:gd name="connsiteY112" fmla="*/ 1571936 h 3769522"/>
              <a:gd name="connsiteX113" fmla="*/ 1643682 w 1936576"/>
              <a:gd name="connsiteY113" fmla="*/ 1621942 h 3769522"/>
              <a:gd name="connsiteX114" fmla="*/ 1646064 w 1936576"/>
              <a:gd name="connsiteY114" fmla="*/ 1690999 h 3769522"/>
              <a:gd name="connsiteX115" fmla="*/ 1603201 w 1936576"/>
              <a:gd name="connsiteY115" fmla="*/ 1748148 h 3769522"/>
              <a:gd name="connsiteX116" fmla="*/ 1607963 w 1936576"/>
              <a:gd name="connsiteY116" fmla="*/ 1833873 h 3769522"/>
              <a:gd name="connsiteX117" fmla="*/ 1617488 w 1936576"/>
              <a:gd name="connsiteY117" fmla="*/ 1867211 h 3769522"/>
              <a:gd name="connsiteX118" fmla="*/ 1622251 w 1936576"/>
              <a:gd name="connsiteY118" fmla="*/ 1886261 h 3769522"/>
              <a:gd name="connsiteX119" fmla="*/ 1636538 w 1936576"/>
              <a:gd name="connsiteY119" fmla="*/ 1933886 h 3769522"/>
              <a:gd name="connsiteX120" fmla="*/ 1641301 w 1936576"/>
              <a:gd name="connsiteY120" fmla="*/ 2124386 h 3769522"/>
              <a:gd name="connsiteX121" fmla="*/ 1650826 w 1936576"/>
              <a:gd name="connsiteY121" fmla="*/ 2186298 h 3769522"/>
              <a:gd name="connsiteX122" fmla="*/ 1660351 w 1936576"/>
              <a:gd name="connsiteY122" fmla="*/ 2200586 h 3769522"/>
              <a:gd name="connsiteX123" fmla="*/ 1665113 w 1936576"/>
              <a:gd name="connsiteY123" fmla="*/ 2214873 h 3769522"/>
              <a:gd name="connsiteX124" fmla="*/ 1674638 w 1936576"/>
              <a:gd name="connsiteY124" fmla="*/ 2233923 h 3769522"/>
              <a:gd name="connsiteX125" fmla="*/ 1688926 w 1936576"/>
              <a:gd name="connsiteY125" fmla="*/ 2276786 h 3769522"/>
              <a:gd name="connsiteX126" fmla="*/ 1681782 w 1936576"/>
              <a:gd name="connsiteY126" fmla="*/ 2364892 h 3769522"/>
              <a:gd name="connsiteX127" fmla="*/ 1619870 w 1936576"/>
              <a:gd name="connsiteY127" fmla="*/ 2422042 h 3769522"/>
              <a:gd name="connsiteX128" fmla="*/ 1538908 w 1936576"/>
              <a:gd name="connsiteY128" fmla="*/ 2464906 h 3769522"/>
              <a:gd name="connsiteX129" fmla="*/ 1488900 w 1936576"/>
              <a:gd name="connsiteY129" fmla="*/ 2555392 h 3769522"/>
              <a:gd name="connsiteX130" fmla="*/ 1479375 w 1936576"/>
              <a:gd name="connsiteY130" fmla="*/ 2610161 h 3769522"/>
              <a:gd name="connsiteX131" fmla="*/ 1460325 w 1936576"/>
              <a:gd name="connsiteY131" fmla="*/ 2662548 h 3769522"/>
              <a:gd name="connsiteX132" fmla="*/ 1488901 w 1936576"/>
              <a:gd name="connsiteY132" fmla="*/ 2743510 h 3769522"/>
              <a:gd name="connsiteX133" fmla="*/ 1581769 w 1936576"/>
              <a:gd name="connsiteY133" fmla="*/ 2750652 h 3769522"/>
              <a:gd name="connsiteX134" fmla="*/ 1610344 w 1936576"/>
              <a:gd name="connsiteY134" fmla="*/ 2803040 h 3769522"/>
              <a:gd name="connsiteX135" fmla="*/ 1593675 w 1936576"/>
              <a:gd name="connsiteY135" fmla="*/ 2855426 h 3769522"/>
              <a:gd name="connsiteX136" fmla="*/ 1636538 w 1936576"/>
              <a:gd name="connsiteY136" fmla="*/ 2872095 h 3769522"/>
              <a:gd name="connsiteX137" fmla="*/ 1650826 w 1936576"/>
              <a:gd name="connsiteY137" fmla="*/ 2922101 h 3769522"/>
              <a:gd name="connsiteX138" fmla="*/ 1631776 w 1936576"/>
              <a:gd name="connsiteY138" fmla="*/ 2945912 h 3769522"/>
              <a:gd name="connsiteX139" fmla="*/ 1672257 w 1936576"/>
              <a:gd name="connsiteY139" fmla="*/ 2962581 h 3769522"/>
              <a:gd name="connsiteX140" fmla="*/ 1693688 w 1936576"/>
              <a:gd name="connsiteY140" fmla="*/ 3017349 h 3769522"/>
              <a:gd name="connsiteX141" fmla="*/ 1650825 w 1936576"/>
              <a:gd name="connsiteY141" fmla="*/ 3010206 h 3769522"/>
              <a:gd name="connsiteX142" fmla="*/ 1512714 w 1936576"/>
              <a:gd name="connsiteY142" fmla="*/ 3057829 h 3769522"/>
              <a:gd name="connsiteX143" fmla="*/ 1376982 w 1936576"/>
              <a:gd name="connsiteY143" fmla="*/ 3060210 h 3769522"/>
              <a:gd name="connsiteX144" fmla="*/ 1384126 w 1936576"/>
              <a:gd name="connsiteY144" fmla="*/ 3095929 h 3769522"/>
              <a:gd name="connsiteX145" fmla="*/ 1322213 w 1936576"/>
              <a:gd name="connsiteY145" fmla="*/ 3103072 h 3769522"/>
              <a:gd name="connsiteX146" fmla="*/ 1343644 w 1936576"/>
              <a:gd name="connsiteY146" fmla="*/ 3222133 h 3769522"/>
              <a:gd name="connsiteX147" fmla="*/ 1310307 w 1936576"/>
              <a:gd name="connsiteY147" fmla="*/ 3286427 h 3769522"/>
              <a:gd name="connsiteX148" fmla="*/ 1336501 w 1936576"/>
              <a:gd name="connsiteY148" fmla="*/ 3376914 h 3769522"/>
              <a:gd name="connsiteX149" fmla="*/ 1319832 w 1936576"/>
              <a:gd name="connsiteY149" fmla="*/ 3412631 h 3769522"/>
              <a:gd name="connsiteX150" fmla="*/ 1355551 w 1936576"/>
              <a:gd name="connsiteY150" fmla="*/ 3498356 h 3769522"/>
              <a:gd name="connsiteX151" fmla="*/ 1343643 w 1936576"/>
              <a:gd name="connsiteY151" fmla="*/ 3581698 h 3769522"/>
              <a:gd name="connsiteX152" fmla="*/ 1296018 w 1936576"/>
              <a:gd name="connsiteY152" fmla="*/ 3655519 h 3769522"/>
              <a:gd name="connsiteX153" fmla="*/ 1148381 w 1936576"/>
              <a:gd name="connsiteY153" fmla="*/ 3655517 h 3769522"/>
              <a:gd name="connsiteX154" fmla="*/ 1035844 w 1936576"/>
              <a:gd name="connsiteY154" fmla="*/ 3724275 h 3769522"/>
              <a:gd name="connsiteX155" fmla="*/ 903113 w 1936576"/>
              <a:gd name="connsiteY155" fmla="*/ 3762673 h 3769522"/>
              <a:gd name="connsiteX156" fmla="*/ 772144 w 1936576"/>
              <a:gd name="connsiteY156" fmla="*/ 3755529 h 3769522"/>
              <a:gd name="connsiteX157" fmla="*/ 659606 w 1936576"/>
              <a:gd name="connsiteY157" fmla="*/ 3712368 h 3769522"/>
              <a:gd name="connsiteX158" fmla="*/ 543545 w 1936576"/>
              <a:gd name="connsiteY158" fmla="*/ 3610273 h 3769522"/>
              <a:gd name="connsiteX159" fmla="*/ 505444 w 1936576"/>
              <a:gd name="connsiteY159" fmla="*/ 3522166 h 3769522"/>
              <a:gd name="connsiteX160" fmla="*/ 450675 w 1936576"/>
              <a:gd name="connsiteY160" fmla="*/ 3467398 h 3769522"/>
              <a:gd name="connsiteX161" fmla="*/ 453057 w 1936576"/>
              <a:gd name="connsiteY161" fmla="*/ 3436441 h 3769522"/>
              <a:gd name="connsiteX162" fmla="*/ 319707 w 1936576"/>
              <a:gd name="connsiteY162" fmla="*/ 3376909 h 3769522"/>
              <a:gd name="connsiteX163" fmla="*/ 298277 w 1936576"/>
              <a:gd name="connsiteY163" fmla="*/ 3288803 h 3769522"/>
              <a:gd name="connsiteX164" fmla="*/ 214933 w 1936576"/>
              <a:gd name="connsiteY164" fmla="*/ 3143548 h 3769522"/>
              <a:gd name="connsiteX165" fmla="*/ 229221 w 1936576"/>
              <a:gd name="connsiteY165" fmla="*/ 3017341 h 3769522"/>
              <a:gd name="connsiteX166" fmla="*/ 176833 w 1936576"/>
              <a:gd name="connsiteY166" fmla="*/ 2933997 h 3769522"/>
              <a:gd name="connsiteX167" fmla="*/ 79202 w 1936576"/>
              <a:gd name="connsiteY167" fmla="*/ 2914948 h 3769522"/>
              <a:gd name="connsiteX168" fmla="*/ 620 w 1936576"/>
              <a:gd name="connsiteY168" fmla="*/ 2869704 h 3769522"/>
              <a:gd name="connsiteX169" fmla="*/ 103014 w 1936576"/>
              <a:gd name="connsiteY169" fmla="*/ 2788741 h 3769522"/>
              <a:gd name="connsiteX170" fmla="*/ 191120 w 1936576"/>
              <a:gd name="connsiteY170" fmla="*/ 2762548 h 3769522"/>
              <a:gd name="connsiteX171" fmla="*/ 298277 w 1936576"/>
              <a:gd name="connsiteY171" fmla="*/ 2648248 h 3769522"/>
              <a:gd name="connsiteX172" fmla="*/ 260176 w 1936576"/>
              <a:gd name="connsiteY172" fmla="*/ 2498229 h 3769522"/>
              <a:gd name="connsiteX173" fmla="*/ 336377 w 1936576"/>
              <a:gd name="connsiteY173" fmla="*/ 2441079 h 3769522"/>
              <a:gd name="connsiteX174" fmla="*/ 400670 w 1936576"/>
              <a:gd name="connsiteY174" fmla="*/ 2293442 h 3769522"/>
              <a:gd name="connsiteX175" fmla="*/ 417339 w 1936576"/>
              <a:gd name="connsiteY175" fmla="*/ 2179142 h 3769522"/>
              <a:gd name="connsiteX176" fmla="*/ 393526 w 1936576"/>
              <a:gd name="connsiteY176" fmla="*/ 2014835 h 3769522"/>
              <a:gd name="connsiteX177" fmla="*/ 391145 w 1936576"/>
              <a:gd name="connsiteY177" fmla="*/ 1881485 h 3769522"/>
              <a:gd name="connsiteX178" fmla="*/ 493538 w 1936576"/>
              <a:gd name="connsiteY178" fmla="*/ 1712417 h 3769522"/>
              <a:gd name="connsiteX179" fmla="*/ 381621 w 1936576"/>
              <a:gd name="connsiteY17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579263 w 1936576"/>
              <a:gd name="connsiteY8" fmla="*/ 943286 h 3769522"/>
              <a:gd name="connsiteX9" fmla="*/ 593551 w 1936576"/>
              <a:gd name="connsiteY9" fmla="*/ 900423 h 3769522"/>
              <a:gd name="connsiteX10" fmla="*/ 598313 w 1936576"/>
              <a:gd name="connsiteY10" fmla="*/ 886136 h 3769522"/>
              <a:gd name="connsiteX11" fmla="*/ 607838 w 1936576"/>
              <a:gd name="connsiteY11" fmla="*/ 867086 h 3769522"/>
              <a:gd name="connsiteX12" fmla="*/ 622126 w 1936576"/>
              <a:gd name="connsiteY12" fmla="*/ 814698 h 3769522"/>
              <a:gd name="connsiteX13" fmla="*/ 631651 w 1936576"/>
              <a:gd name="connsiteY13" fmla="*/ 781361 h 3769522"/>
              <a:gd name="connsiteX14" fmla="*/ 641176 w 1936576"/>
              <a:gd name="connsiteY14" fmla="*/ 767073 h 3769522"/>
              <a:gd name="connsiteX15" fmla="*/ 660226 w 1936576"/>
              <a:gd name="connsiteY15" fmla="*/ 733736 h 3769522"/>
              <a:gd name="connsiteX16" fmla="*/ 698326 w 1936576"/>
              <a:gd name="connsiteY16" fmla="*/ 714686 h 3769522"/>
              <a:gd name="connsiteX17" fmla="*/ 717376 w 1936576"/>
              <a:gd name="connsiteY17" fmla="*/ 705161 h 3769522"/>
              <a:gd name="connsiteX18" fmla="*/ 731663 w 1936576"/>
              <a:gd name="connsiteY18" fmla="*/ 690873 h 3769522"/>
              <a:gd name="connsiteX19" fmla="*/ 745951 w 1936576"/>
              <a:gd name="connsiteY19" fmla="*/ 681348 h 3769522"/>
              <a:gd name="connsiteX20" fmla="*/ 750713 w 1936576"/>
              <a:gd name="connsiteY20" fmla="*/ 667061 h 3769522"/>
              <a:gd name="connsiteX21" fmla="*/ 765001 w 1936576"/>
              <a:gd name="connsiteY21" fmla="*/ 652773 h 3769522"/>
              <a:gd name="connsiteX22" fmla="*/ 774526 w 1936576"/>
              <a:gd name="connsiteY22" fmla="*/ 638486 h 3769522"/>
              <a:gd name="connsiteX23" fmla="*/ 819770 w 1936576"/>
              <a:gd name="connsiteY23" fmla="*/ 619436 h 3769522"/>
              <a:gd name="connsiteX24" fmla="*/ 850725 w 1936576"/>
              <a:gd name="connsiteY24" fmla="*/ 581336 h 3769522"/>
              <a:gd name="connsiteX25" fmla="*/ 869776 w 1936576"/>
              <a:gd name="connsiteY25" fmla="*/ 543236 h 3769522"/>
              <a:gd name="connsiteX26" fmla="*/ 898351 w 1936576"/>
              <a:gd name="connsiteY26" fmla="*/ 509898 h 3769522"/>
              <a:gd name="connsiteX27" fmla="*/ 931688 w 1936576"/>
              <a:gd name="connsiteY27" fmla="*/ 471798 h 3769522"/>
              <a:gd name="connsiteX28" fmla="*/ 974551 w 1936576"/>
              <a:gd name="connsiteY28" fmla="*/ 428936 h 3769522"/>
              <a:gd name="connsiteX29" fmla="*/ 1007888 w 1936576"/>
              <a:gd name="connsiteY29" fmla="*/ 395598 h 3769522"/>
              <a:gd name="connsiteX30" fmla="*/ 1026938 w 1936576"/>
              <a:gd name="connsiteY30" fmla="*/ 333686 h 3769522"/>
              <a:gd name="connsiteX31" fmla="*/ 1045988 w 1936576"/>
              <a:gd name="connsiteY31" fmla="*/ 305111 h 3769522"/>
              <a:gd name="connsiteX32" fmla="*/ 1069801 w 1936576"/>
              <a:gd name="connsiteY32" fmla="*/ 271773 h 3769522"/>
              <a:gd name="connsiteX33" fmla="*/ 1093613 w 1936576"/>
              <a:gd name="connsiteY33" fmla="*/ 243198 h 3769522"/>
              <a:gd name="connsiteX34" fmla="*/ 1107901 w 1936576"/>
              <a:gd name="connsiteY34" fmla="*/ 209861 h 3769522"/>
              <a:gd name="connsiteX35" fmla="*/ 1117426 w 1936576"/>
              <a:gd name="connsiteY35" fmla="*/ 181286 h 3769522"/>
              <a:gd name="connsiteX36" fmla="*/ 1131713 w 1936576"/>
              <a:gd name="connsiteY36" fmla="*/ 157473 h 3769522"/>
              <a:gd name="connsiteX37" fmla="*/ 1160288 w 1936576"/>
              <a:gd name="connsiteY37" fmla="*/ 133661 h 3769522"/>
              <a:gd name="connsiteX38" fmla="*/ 1165051 w 1936576"/>
              <a:gd name="connsiteY38" fmla="*/ 119373 h 3769522"/>
              <a:gd name="connsiteX39" fmla="*/ 1150763 w 1936576"/>
              <a:gd name="connsiteY39" fmla="*/ 90798 h 3769522"/>
              <a:gd name="connsiteX40" fmla="*/ 1146001 w 1936576"/>
              <a:gd name="connsiteY40" fmla="*/ 76511 h 3769522"/>
              <a:gd name="connsiteX41" fmla="*/ 1174576 w 1936576"/>
              <a:gd name="connsiteY41" fmla="*/ 90798 h 3769522"/>
              <a:gd name="connsiteX42" fmla="*/ 1184101 w 1936576"/>
              <a:gd name="connsiteY42" fmla="*/ 105086 h 3769522"/>
              <a:gd name="connsiteX43" fmla="*/ 1174576 w 1936576"/>
              <a:gd name="connsiteY43" fmla="*/ 71748 h 3769522"/>
              <a:gd name="connsiteX44" fmla="*/ 1165051 w 1936576"/>
              <a:gd name="connsiteY44" fmla="*/ 57461 h 3769522"/>
              <a:gd name="connsiteX45" fmla="*/ 1160288 w 1936576"/>
              <a:gd name="connsiteY45" fmla="*/ 43173 h 3769522"/>
              <a:gd name="connsiteX46" fmla="*/ 1150763 w 1936576"/>
              <a:gd name="connsiteY46" fmla="*/ 28886 h 3769522"/>
              <a:gd name="connsiteX47" fmla="*/ 1169813 w 1936576"/>
              <a:gd name="connsiteY47" fmla="*/ 38411 h 3769522"/>
              <a:gd name="connsiteX48" fmla="*/ 1184101 w 1936576"/>
              <a:gd name="connsiteY48" fmla="*/ 43173 h 3769522"/>
              <a:gd name="connsiteX49" fmla="*/ 1198388 w 1936576"/>
              <a:gd name="connsiteY49" fmla="*/ 43173 h 3769522"/>
              <a:gd name="connsiteX50" fmla="*/ 1184101 w 1936576"/>
              <a:gd name="connsiteY50" fmla="*/ 14598 h 3769522"/>
              <a:gd name="connsiteX51" fmla="*/ 1179338 w 1936576"/>
              <a:gd name="connsiteY51" fmla="*/ 311 h 3769522"/>
              <a:gd name="connsiteX52" fmla="*/ 1222201 w 1936576"/>
              <a:gd name="connsiteY52" fmla="*/ 19361 h 3769522"/>
              <a:gd name="connsiteX53" fmla="*/ 1231726 w 1936576"/>
              <a:gd name="connsiteY53" fmla="*/ 33648 h 3769522"/>
              <a:gd name="connsiteX54" fmla="*/ 1274588 w 1936576"/>
              <a:gd name="connsiteY54" fmla="*/ 62223 h 3769522"/>
              <a:gd name="connsiteX55" fmla="*/ 1293638 w 1936576"/>
              <a:gd name="connsiteY55" fmla="*/ 71748 h 3769522"/>
              <a:gd name="connsiteX56" fmla="*/ 1307926 w 1936576"/>
              <a:gd name="connsiteY56" fmla="*/ 86036 h 3769522"/>
              <a:gd name="connsiteX57" fmla="*/ 1322213 w 1936576"/>
              <a:gd name="connsiteY57" fmla="*/ 90798 h 3769522"/>
              <a:gd name="connsiteX58" fmla="*/ 1365076 w 1936576"/>
              <a:gd name="connsiteY58" fmla="*/ 105086 h 3769522"/>
              <a:gd name="connsiteX59" fmla="*/ 1384126 w 1936576"/>
              <a:gd name="connsiteY59" fmla="*/ 114611 h 3769522"/>
              <a:gd name="connsiteX60" fmla="*/ 1403176 w 1936576"/>
              <a:gd name="connsiteY60" fmla="*/ 143186 h 3769522"/>
              <a:gd name="connsiteX61" fmla="*/ 1446038 w 1936576"/>
              <a:gd name="connsiteY61" fmla="*/ 176523 h 3769522"/>
              <a:gd name="connsiteX62" fmla="*/ 1465088 w 1936576"/>
              <a:gd name="connsiteY62" fmla="*/ 205098 h 3769522"/>
              <a:gd name="connsiteX63" fmla="*/ 1507951 w 1936576"/>
              <a:gd name="connsiteY63" fmla="*/ 252723 h 3769522"/>
              <a:gd name="connsiteX64" fmla="*/ 1527001 w 1936576"/>
              <a:gd name="connsiteY64" fmla="*/ 281298 h 3769522"/>
              <a:gd name="connsiteX65" fmla="*/ 1531763 w 1936576"/>
              <a:gd name="connsiteY65" fmla="*/ 300348 h 3769522"/>
              <a:gd name="connsiteX66" fmla="*/ 1555576 w 1936576"/>
              <a:gd name="connsiteY66" fmla="*/ 343211 h 3769522"/>
              <a:gd name="connsiteX67" fmla="*/ 1584151 w 1936576"/>
              <a:gd name="connsiteY67" fmla="*/ 362261 h 3769522"/>
              <a:gd name="connsiteX68" fmla="*/ 1622251 w 1936576"/>
              <a:gd name="connsiteY68" fmla="*/ 371786 h 3769522"/>
              <a:gd name="connsiteX69" fmla="*/ 1631776 w 1936576"/>
              <a:gd name="connsiteY69" fmla="*/ 386073 h 3769522"/>
              <a:gd name="connsiteX70" fmla="*/ 1655588 w 1936576"/>
              <a:gd name="connsiteY70" fmla="*/ 414648 h 3769522"/>
              <a:gd name="connsiteX71" fmla="*/ 1665113 w 1936576"/>
              <a:gd name="connsiteY71" fmla="*/ 443223 h 3769522"/>
              <a:gd name="connsiteX72" fmla="*/ 1669876 w 1936576"/>
              <a:gd name="connsiteY72" fmla="*/ 457511 h 3769522"/>
              <a:gd name="connsiteX73" fmla="*/ 1679401 w 1936576"/>
              <a:gd name="connsiteY73" fmla="*/ 476561 h 3769522"/>
              <a:gd name="connsiteX74" fmla="*/ 1707976 w 1936576"/>
              <a:gd name="connsiteY74" fmla="*/ 519423 h 3769522"/>
              <a:gd name="connsiteX75" fmla="*/ 1717501 w 1936576"/>
              <a:gd name="connsiteY75" fmla="*/ 533711 h 3769522"/>
              <a:gd name="connsiteX76" fmla="*/ 1722263 w 1936576"/>
              <a:gd name="connsiteY76" fmla="*/ 547998 h 3769522"/>
              <a:gd name="connsiteX77" fmla="*/ 1736551 w 1936576"/>
              <a:gd name="connsiteY77" fmla="*/ 557523 h 3769522"/>
              <a:gd name="connsiteX78" fmla="*/ 1788938 w 1936576"/>
              <a:gd name="connsiteY78" fmla="*/ 581336 h 3769522"/>
              <a:gd name="connsiteX79" fmla="*/ 1807988 w 1936576"/>
              <a:gd name="connsiteY79" fmla="*/ 590861 h 3769522"/>
              <a:gd name="connsiteX80" fmla="*/ 1836563 w 1936576"/>
              <a:gd name="connsiteY80" fmla="*/ 600386 h 3769522"/>
              <a:gd name="connsiteX81" fmla="*/ 1879426 w 1936576"/>
              <a:gd name="connsiteY81" fmla="*/ 595623 h 3769522"/>
              <a:gd name="connsiteX82" fmla="*/ 1893713 w 1936576"/>
              <a:gd name="connsiteY82" fmla="*/ 590861 h 3769522"/>
              <a:gd name="connsiteX83" fmla="*/ 1903238 w 1936576"/>
              <a:gd name="connsiteY83" fmla="*/ 576573 h 3769522"/>
              <a:gd name="connsiteX84" fmla="*/ 1922288 w 1936576"/>
              <a:gd name="connsiteY84" fmla="*/ 571811 h 3769522"/>
              <a:gd name="connsiteX85" fmla="*/ 1936576 w 1936576"/>
              <a:gd name="connsiteY85" fmla="*/ 567048 h 3769522"/>
              <a:gd name="connsiteX86" fmla="*/ 1927051 w 1936576"/>
              <a:gd name="connsiteY86" fmla="*/ 705161 h 3769522"/>
              <a:gd name="connsiteX87" fmla="*/ 1922288 w 1936576"/>
              <a:gd name="connsiteY87" fmla="*/ 719448 h 3769522"/>
              <a:gd name="connsiteX88" fmla="*/ 1903238 w 1936576"/>
              <a:gd name="connsiteY88" fmla="*/ 748023 h 3769522"/>
              <a:gd name="connsiteX89" fmla="*/ 1884188 w 1936576"/>
              <a:gd name="connsiteY89" fmla="*/ 786123 h 3769522"/>
              <a:gd name="connsiteX90" fmla="*/ 1874663 w 1936576"/>
              <a:gd name="connsiteY90" fmla="*/ 824223 h 3769522"/>
              <a:gd name="connsiteX91" fmla="*/ 1879425 w 1936576"/>
              <a:gd name="connsiteY91" fmla="*/ 909948 h 3769522"/>
              <a:gd name="connsiteX92" fmla="*/ 1862757 w 1936576"/>
              <a:gd name="connsiteY92" fmla="*/ 1017104 h 3769522"/>
              <a:gd name="connsiteX93" fmla="*/ 1862757 w 1936576"/>
              <a:gd name="connsiteY93" fmla="*/ 1100448 h 3769522"/>
              <a:gd name="connsiteX94" fmla="*/ 1836564 w 1936576"/>
              <a:gd name="connsiteY94" fmla="*/ 1129023 h 3769522"/>
              <a:gd name="connsiteX95" fmla="*/ 1817513 w 1936576"/>
              <a:gd name="connsiteY95" fmla="*/ 1148073 h 3769522"/>
              <a:gd name="connsiteX96" fmla="*/ 1812751 w 1936576"/>
              <a:gd name="connsiteY96" fmla="*/ 1162361 h 3769522"/>
              <a:gd name="connsiteX97" fmla="*/ 1755601 w 1936576"/>
              <a:gd name="connsiteY97" fmla="*/ 1148073 h 3769522"/>
              <a:gd name="connsiteX98" fmla="*/ 1731788 w 1936576"/>
              <a:gd name="connsiteY98" fmla="*/ 1143311 h 3769522"/>
              <a:gd name="connsiteX99" fmla="*/ 1703213 w 1936576"/>
              <a:gd name="connsiteY99" fmla="*/ 1133786 h 3769522"/>
              <a:gd name="connsiteX100" fmla="*/ 1641301 w 1936576"/>
              <a:gd name="connsiteY100" fmla="*/ 1138548 h 3769522"/>
              <a:gd name="connsiteX101" fmla="*/ 1631776 w 1936576"/>
              <a:gd name="connsiteY101" fmla="*/ 1167123 h 3769522"/>
              <a:gd name="connsiteX102" fmla="*/ 1622251 w 1936576"/>
              <a:gd name="connsiteY102" fmla="*/ 1186173 h 3769522"/>
              <a:gd name="connsiteX103" fmla="*/ 1612726 w 1936576"/>
              <a:gd name="connsiteY103" fmla="*/ 1214748 h 3769522"/>
              <a:gd name="connsiteX104" fmla="*/ 1607963 w 1936576"/>
              <a:gd name="connsiteY104" fmla="*/ 1281423 h 3769522"/>
              <a:gd name="connsiteX105" fmla="*/ 1593676 w 1936576"/>
              <a:gd name="connsiteY105" fmla="*/ 1300473 h 3769522"/>
              <a:gd name="connsiteX106" fmla="*/ 1607963 w 1936576"/>
              <a:gd name="connsiteY106" fmla="*/ 1333811 h 3769522"/>
              <a:gd name="connsiteX107" fmla="*/ 1617488 w 1936576"/>
              <a:gd name="connsiteY107" fmla="*/ 1348098 h 3769522"/>
              <a:gd name="connsiteX108" fmla="*/ 1627013 w 1936576"/>
              <a:gd name="connsiteY108" fmla="*/ 1381436 h 3769522"/>
              <a:gd name="connsiteX109" fmla="*/ 1636538 w 1936576"/>
              <a:gd name="connsiteY109" fmla="*/ 1400486 h 3769522"/>
              <a:gd name="connsiteX110" fmla="*/ 1677020 w 1936576"/>
              <a:gd name="connsiteY110" fmla="*/ 1445730 h 3769522"/>
              <a:gd name="connsiteX111" fmla="*/ 1686545 w 1936576"/>
              <a:gd name="connsiteY111" fmla="*/ 1495736 h 3769522"/>
              <a:gd name="connsiteX112" fmla="*/ 1660351 w 1936576"/>
              <a:gd name="connsiteY112" fmla="*/ 1571936 h 3769522"/>
              <a:gd name="connsiteX113" fmla="*/ 1643682 w 1936576"/>
              <a:gd name="connsiteY113" fmla="*/ 1621942 h 3769522"/>
              <a:gd name="connsiteX114" fmla="*/ 1646064 w 1936576"/>
              <a:gd name="connsiteY114" fmla="*/ 1690999 h 3769522"/>
              <a:gd name="connsiteX115" fmla="*/ 1603201 w 1936576"/>
              <a:gd name="connsiteY115" fmla="*/ 1748148 h 3769522"/>
              <a:gd name="connsiteX116" fmla="*/ 1607963 w 1936576"/>
              <a:gd name="connsiteY116" fmla="*/ 1833873 h 3769522"/>
              <a:gd name="connsiteX117" fmla="*/ 1617488 w 1936576"/>
              <a:gd name="connsiteY117" fmla="*/ 1867211 h 3769522"/>
              <a:gd name="connsiteX118" fmla="*/ 1622251 w 1936576"/>
              <a:gd name="connsiteY118" fmla="*/ 1886261 h 3769522"/>
              <a:gd name="connsiteX119" fmla="*/ 1636538 w 1936576"/>
              <a:gd name="connsiteY119" fmla="*/ 1933886 h 3769522"/>
              <a:gd name="connsiteX120" fmla="*/ 1641301 w 1936576"/>
              <a:gd name="connsiteY120" fmla="*/ 2124386 h 3769522"/>
              <a:gd name="connsiteX121" fmla="*/ 1650826 w 1936576"/>
              <a:gd name="connsiteY121" fmla="*/ 2186298 h 3769522"/>
              <a:gd name="connsiteX122" fmla="*/ 1660351 w 1936576"/>
              <a:gd name="connsiteY122" fmla="*/ 2200586 h 3769522"/>
              <a:gd name="connsiteX123" fmla="*/ 1665113 w 1936576"/>
              <a:gd name="connsiteY123" fmla="*/ 2214873 h 3769522"/>
              <a:gd name="connsiteX124" fmla="*/ 1674638 w 1936576"/>
              <a:gd name="connsiteY124" fmla="*/ 2233923 h 3769522"/>
              <a:gd name="connsiteX125" fmla="*/ 1688926 w 1936576"/>
              <a:gd name="connsiteY125" fmla="*/ 2276786 h 3769522"/>
              <a:gd name="connsiteX126" fmla="*/ 1681782 w 1936576"/>
              <a:gd name="connsiteY126" fmla="*/ 2364892 h 3769522"/>
              <a:gd name="connsiteX127" fmla="*/ 1619870 w 1936576"/>
              <a:gd name="connsiteY127" fmla="*/ 2422042 h 3769522"/>
              <a:gd name="connsiteX128" fmla="*/ 1538908 w 1936576"/>
              <a:gd name="connsiteY128" fmla="*/ 2464906 h 3769522"/>
              <a:gd name="connsiteX129" fmla="*/ 1488900 w 1936576"/>
              <a:gd name="connsiteY129" fmla="*/ 2555392 h 3769522"/>
              <a:gd name="connsiteX130" fmla="*/ 1479375 w 1936576"/>
              <a:gd name="connsiteY130" fmla="*/ 2610161 h 3769522"/>
              <a:gd name="connsiteX131" fmla="*/ 1460325 w 1936576"/>
              <a:gd name="connsiteY131" fmla="*/ 2662548 h 3769522"/>
              <a:gd name="connsiteX132" fmla="*/ 1488901 w 1936576"/>
              <a:gd name="connsiteY132" fmla="*/ 2743510 h 3769522"/>
              <a:gd name="connsiteX133" fmla="*/ 1581769 w 1936576"/>
              <a:gd name="connsiteY133" fmla="*/ 2750652 h 3769522"/>
              <a:gd name="connsiteX134" fmla="*/ 1610344 w 1936576"/>
              <a:gd name="connsiteY134" fmla="*/ 2803040 h 3769522"/>
              <a:gd name="connsiteX135" fmla="*/ 1593675 w 1936576"/>
              <a:gd name="connsiteY135" fmla="*/ 2855426 h 3769522"/>
              <a:gd name="connsiteX136" fmla="*/ 1636538 w 1936576"/>
              <a:gd name="connsiteY136" fmla="*/ 2872095 h 3769522"/>
              <a:gd name="connsiteX137" fmla="*/ 1650826 w 1936576"/>
              <a:gd name="connsiteY137" fmla="*/ 2922101 h 3769522"/>
              <a:gd name="connsiteX138" fmla="*/ 1631776 w 1936576"/>
              <a:gd name="connsiteY138" fmla="*/ 2945912 h 3769522"/>
              <a:gd name="connsiteX139" fmla="*/ 1672257 w 1936576"/>
              <a:gd name="connsiteY139" fmla="*/ 2962581 h 3769522"/>
              <a:gd name="connsiteX140" fmla="*/ 1693688 w 1936576"/>
              <a:gd name="connsiteY140" fmla="*/ 3017349 h 3769522"/>
              <a:gd name="connsiteX141" fmla="*/ 1650825 w 1936576"/>
              <a:gd name="connsiteY141" fmla="*/ 3010206 h 3769522"/>
              <a:gd name="connsiteX142" fmla="*/ 1512714 w 1936576"/>
              <a:gd name="connsiteY142" fmla="*/ 3057829 h 3769522"/>
              <a:gd name="connsiteX143" fmla="*/ 1376982 w 1936576"/>
              <a:gd name="connsiteY143" fmla="*/ 3060210 h 3769522"/>
              <a:gd name="connsiteX144" fmla="*/ 1384126 w 1936576"/>
              <a:gd name="connsiteY144" fmla="*/ 3095929 h 3769522"/>
              <a:gd name="connsiteX145" fmla="*/ 1322213 w 1936576"/>
              <a:gd name="connsiteY145" fmla="*/ 3103072 h 3769522"/>
              <a:gd name="connsiteX146" fmla="*/ 1343644 w 1936576"/>
              <a:gd name="connsiteY146" fmla="*/ 3222133 h 3769522"/>
              <a:gd name="connsiteX147" fmla="*/ 1310307 w 1936576"/>
              <a:gd name="connsiteY147" fmla="*/ 3286427 h 3769522"/>
              <a:gd name="connsiteX148" fmla="*/ 1336501 w 1936576"/>
              <a:gd name="connsiteY148" fmla="*/ 3376914 h 3769522"/>
              <a:gd name="connsiteX149" fmla="*/ 1319832 w 1936576"/>
              <a:gd name="connsiteY149" fmla="*/ 3412631 h 3769522"/>
              <a:gd name="connsiteX150" fmla="*/ 1355551 w 1936576"/>
              <a:gd name="connsiteY150" fmla="*/ 3498356 h 3769522"/>
              <a:gd name="connsiteX151" fmla="*/ 1343643 w 1936576"/>
              <a:gd name="connsiteY151" fmla="*/ 3581698 h 3769522"/>
              <a:gd name="connsiteX152" fmla="*/ 1296018 w 1936576"/>
              <a:gd name="connsiteY152" fmla="*/ 3655519 h 3769522"/>
              <a:gd name="connsiteX153" fmla="*/ 1148381 w 1936576"/>
              <a:gd name="connsiteY153" fmla="*/ 3655517 h 3769522"/>
              <a:gd name="connsiteX154" fmla="*/ 1035844 w 1936576"/>
              <a:gd name="connsiteY154" fmla="*/ 3724275 h 3769522"/>
              <a:gd name="connsiteX155" fmla="*/ 903113 w 1936576"/>
              <a:gd name="connsiteY155" fmla="*/ 3762673 h 3769522"/>
              <a:gd name="connsiteX156" fmla="*/ 772144 w 1936576"/>
              <a:gd name="connsiteY156" fmla="*/ 3755529 h 3769522"/>
              <a:gd name="connsiteX157" fmla="*/ 659606 w 1936576"/>
              <a:gd name="connsiteY157" fmla="*/ 3712368 h 3769522"/>
              <a:gd name="connsiteX158" fmla="*/ 543545 w 1936576"/>
              <a:gd name="connsiteY158" fmla="*/ 3610273 h 3769522"/>
              <a:gd name="connsiteX159" fmla="*/ 505444 w 1936576"/>
              <a:gd name="connsiteY159" fmla="*/ 3522166 h 3769522"/>
              <a:gd name="connsiteX160" fmla="*/ 450675 w 1936576"/>
              <a:gd name="connsiteY160" fmla="*/ 3467398 h 3769522"/>
              <a:gd name="connsiteX161" fmla="*/ 453057 w 1936576"/>
              <a:gd name="connsiteY161" fmla="*/ 3436441 h 3769522"/>
              <a:gd name="connsiteX162" fmla="*/ 319707 w 1936576"/>
              <a:gd name="connsiteY162" fmla="*/ 3376909 h 3769522"/>
              <a:gd name="connsiteX163" fmla="*/ 298277 w 1936576"/>
              <a:gd name="connsiteY163" fmla="*/ 3288803 h 3769522"/>
              <a:gd name="connsiteX164" fmla="*/ 214933 w 1936576"/>
              <a:gd name="connsiteY164" fmla="*/ 3143548 h 3769522"/>
              <a:gd name="connsiteX165" fmla="*/ 229221 w 1936576"/>
              <a:gd name="connsiteY165" fmla="*/ 3017341 h 3769522"/>
              <a:gd name="connsiteX166" fmla="*/ 176833 w 1936576"/>
              <a:gd name="connsiteY166" fmla="*/ 2933997 h 3769522"/>
              <a:gd name="connsiteX167" fmla="*/ 79202 w 1936576"/>
              <a:gd name="connsiteY167" fmla="*/ 2914948 h 3769522"/>
              <a:gd name="connsiteX168" fmla="*/ 620 w 1936576"/>
              <a:gd name="connsiteY168" fmla="*/ 2869704 h 3769522"/>
              <a:gd name="connsiteX169" fmla="*/ 103014 w 1936576"/>
              <a:gd name="connsiteY169" fmla="*/ 2788741 h 3769522"/>
              <a:gd name="connsiteX170" fmla="*/ 191120 w 1936576"/>
              <a:gd name="connsiteY170" fmla="*/ 2762548 h 3769522"/>
              <a:gd name="connsiteX171" fmla="*/ 298277 w 1936576"/>
              <a:gd name="connsiteY171" fmla="*/ 2648248 h 3769522"/>
              <a:gd name="connsiteX172" fmla="*/ 260176 w 1936576"/>
              <a:gd name="connsiteY172" fmla="*/ 2498229 h 3769522"/>
              <a:gd name="connsiteX173" fmla="*/ 336377 w 1936576"/>
              <a:gd name="connsiteY173" fmla="*/ 2441079 h 3769522"/>
              <a:gd name="connsiteX174" fmla="*/ 400670 w 1936576"/>
              <a:gd name="connsiteY174" fmla="*/ 2293442 h 3769522"/>
              <a:gd name="connsiteX175" fmla="*/ 417339 w 1936576"/>
              <a:gd name="connsiteY175" fmla="*/ 2179142 h 3769522"/>
              <a:gd name="connsiteX176" fmla="*/ 393526 w 1936576"/>
              <a:gd name="connsiteY176" fmla="*/ 2014835 h 3769522"/>
              <a:gd name="connsiteX177" fmla="*/ 391145 w 1936576"/>
              <a:gd name="connsiteY177" fmla="*/ 1881485 h 3769522"/>
              <a:gd name="connsiteX178" fmla="*/ 493538 w 1936576"/>
              <a:gd name="connsiteY178" fmla="*/ 1712417 h 3769522"/>
              <a:gd name="connsiteX179" fmla="*/ 381621 w 1936576"/>
              <a:gd name="connsiteY17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93551 w 1936576"/>
              <a:gd name="connsiteY9" fmla="*/ 900423 h 3769522"/>
              <a:gd name="connsiteX10" fmla="*/ 598313 w 1936576"/>
              <a:gd name="connsiteY10" fmla="*/ 886136 h 3769522"/>
              <a:gd name="connsiteX11" fmla="*/ 607838 w 1936576"/>
              <a:gd name="connsiteY11" fmla="*/ 867086 h 3769522"/>
              <a:gd name="connsiteX12" fmla="*/ 622126 w 1936576"/>
              <a:gd name="connsiteY12" fmla="*/ 814698 h 3769522"/>
              <a:gd name="connsiteX13" fmla="*/ 631651 w 1936576"/>
              <a:gd name="connsiteY13" fmla="*/ 781361 h 3769522"/>
              <a:gd name="connsiteX14" fmla="*/ 641176 w 1936576"/>
              <a:gd name="connsiteY14" fmla="*/ 767073 h 3769522"/>
              <a:gd name="connsiteX15" fmla="*/ 660226 w 1936576"/>
              <a:gd name="connsiteY15" fmla="*/ 733736 h 3769522"/>
              <a:gd name="connsiteX16" fmla="*/ 698326 w 1936576"/>
              <a:gd name="connsiteY16" fmla="*/ 714686 h 3769522"/>
              <a:gd name="connsiteX17" fmla="*/ 717376 w 1936576"/>
              <a:gd name="connsiteY17" fmla="*/ 705161 h 3769522"/>
              <a:gd name="connsiteX18" fmla="*/ 731663 w 1936576"/>
              <a:gd name="connsiteY18" fmla="*/ 690873 h 3769522"/>
              <a:gd name="connsiteX19" fmla="*/ 745951 w 1936576"/>
              <a:gd name="connsiteY19" fmla="*/ 681348 h 3769522"/>
              <a:gd name="connsiteX20" fmla="*/ 750713 w 1936576"/>
              <a:gd name="connsiteY20" fmla="*/ 667061 h 3769522"/>
              <a:gd name="connsiteX21" fmla="*/ 765001 w 1936576"/>
              <a:gd name="connsiteY21" fmla="*/ 652773 h 3769522"/>
              <a:gd name="connsiteX22" fmla="*/ 774526 w 1936576"/>
              <a:gd name="connsiteY22" fmla="*/ 638486 h 3769522"/>
              <a:gd name="connsiteX23" fmla="*/ 819770 w 1936576"/>
              <a:gd name="connsiteY23" fmla="*/ 619436 h 3769522"/>
              <a:gd name="connsiteX24" fmla="*/ 850725 w 1936576"/>
              <a:gd name="connsiteY24" fmla="*/ 581336 h 3769522"/>
              <a:gd name="connsiteX25" fmla="*/ 869776 w 1936576"/>
              <a:gd name="connsiteY25" fmla="*/ 543236 h 3769522"/>
              <a:gd name="connsiteX26" fmla="*/ 898351 w 1936576"/>
              <a:gd name="connsiteY26" fmla="*/ 509898 h 3769522"/>
              <a:gd name="connsiteX27" fmla="*/ 931688 w 1936576"/>
              <a:gd name="connsiteY27" fmla="*/ 471798 h 3769522"/>
              <a:gd name="connsiteX28" fmla="*/ 974551 w 1936576"/>
              <a:gd name="connsiteY28" fmla="*/ 428936 h 3769522"/>
              <a:gd name="connsiteX29" fmla="*/ 1007888 w 1936576"/>
              <a:gd name="connsiteY29" fmla="*/ 395598 h 3769522"/>
              <a:gd name="connsiteX30" fmla="*/ 1026938 w 1936576"/>
              <a:gd name="connsiteY30" fmla="*/ 333686 h 3769522"/>
              <a:gd name="connsiteX31" fmla="*/ 1045988 w 1936576"/>
              <a:gd name="connsiteY31" fmla="*/ 305111 h 3769522"/>
              <a:gd name="connsiteX32" fmla="*/ 1069801 w 1936576"/>
              <a:gd name="connsiteY32" fmla="*/ 271773 h 3769522"/>
              <a:gd name="connsiteX33" fmla="*/ 1093613 w 1936576"/>
              <a:gd name="connsiteY33" fmla="*/ 243198 h 3769522"/>
              <a:gd name="connsiteX34" fmla="*/ 1107901 w 1936576"/>
              <a:gd name="connsiteY34" fmla="*/ 209861 h 3769522"/>
              <a:gd name="connsiteX35" fmla="*/ 1117426 w 1936576"/>
              <a:gd name="connsiteY35" fmla="*/ 181286 h 3769522"/>
              <a:gd name="connsiteX36" fmla="*/ 1131713 w 1936576"/>
              <a:gd name="connsiteY36" fmla="*/ 157473 h 3769522"/>
              <a:gd name="connsiteX37" fmla="*/ 1160288 w 1936576"/>
              <a:gd name="connsiteY37" fmla="*/ 133661 h 3769522"/>
              <a:gd name="connsiteX38" fmla="*/ 1165051 w 1936576"/>
              <a:gd name="connsiteY38" fmla="*/ 119373 h 3769522"/>
              <a:gd name="connsiteX39" fmla="*/ 1150763 w 1936576"/>
              <a:gd name="connsiteY39" fmla="*/ 90798 h 3769522"/>
              <a:gd name="connsiteX40" fmla="*/ 1146001 w 1936576"/>
              <a:gd name="connsiteY40" fmla="*/ 76511 h 3769522"/>
              <a:gd name="connsiteX41" fmla="*/ 1174576 w 1936576"/>
              <a:gd name="connsiteY41" fmla="*/ 90798 h 3769522"/>
              <a:gd name="connsiteX42" fmla="*/ 1184101 w 1936576"/>
              <a:gd name="connsiteY42" fmla="*/ 105086 h 3769522"/>
              <a:gd name="connsiteX43" fmla="*/ 1174576 w 1936576"/>
              <a:gd name="connsiteY43" fmla="*/ 71748 h 3769522"/>
              <a:gd name="connsiteX44" fmla="*/ 1165051 w 1936576"/>
              <a:gd name="connsiteY44" fmla="*/ 57461 h 3769522"/>
              <a:gd name="connsiteX45" fmla="*/ 1160288 w 1936576"/>
              <a:gd name="connsiteY45" fmla="*/ 43173 h 3769522"/>
              <a:gd name="connsiteX46" fmla="*/ 1150763 w 1936576"/>
              <a:gd name="connsiteY46" fmla="*/ 28886 h 3769522"/>
              <a:gd name="connsiteX47" fmla="*/ 1169813 w 1936576"/>
              <a:gd name="connsiteY47" fmla="*/ 38411 h 3769522"/>
              <a:gd name="connsiteX48" fmla="*/ 1184101 w 1936576"/>
              <a:gd name="connsiteY48" fmla="*/ 43173 h 3769522"/>
              <a:gd name="connsiteX49" fmla="*/ 1198388 w 1936576"/>
              <a:gd name="connsiteY49" fmla="*/ 43173 h 3769522"/>
              <a:gd name="connsiteX50" fmla="*/ 1184101 w 1936576"/>
              <a:gd name="connsiteY50" fmla="*/ 14598 h 3769522"/>
              <a:gd name="connsiteX51" fmla="*/ 1179338 w 1936576"/>
              <a:gd name="connsiteY51" fmla="*/ 311 h 3769522"/>
              <a:gd name="connsiteX52" fmla="*/ 1222201 w 1936576"/>
              <a:gd name="connsiteY52" fmla="*/ 19361 h 3769522"/>
              <a:gd name="connsiteX53" fmla="*/ 1231726 w 1936576"/>
              <a:gd name="connsiteY53" fmla="*/ 33648 h 3769522"/>
              <a:gd name="connsiteX54" fmla="*/ 1274588 w 1936576"/>
              <a:gd name="connsiteY54" fmla="*/ 62223 h 3769522"/>
              <a:gd name="connsiteX55" fmla="*/ 1293638 w 1936576"/>
              <a:gd name="connsiteY55" fmla="*/ 71748 h 3769522"/>
              <a:gd name="connsiteX56" fmla="*/ 1307926 w 1936576"/>
              <a:gd name="connsiteY56" fmla="*/ 86036 h 3769522"/>
              <a:gd name="connsiteX57" fmla="*/ 1322213 w 1936576"/>
              <a:gd name="connsiteY57" fmla="*/ 90798 h 3769522"/>
              <a:gd name="connsiteX58" fmla="*/ 1365076 w 1936576"/>
              <a:gd name="connsiteY58" fmla="*/ 105086 h 3769522"/>
              <a:gd name="connsiteX59" fmla="*/ 1384126 w 1936576"/>
              <a:gd name="connsiteY59" fmla="*/ 114611 h 3769522"/>
              <a:gd name="connsiteX60" fmla="*/ 1403176 w 1936576"/>
              <a:gd name="connsiteY60" fmla="*/ 143186 h 3769522"/>
              <a:gd name="connsiteX61" fmla="*/ 1446038 w 1936576"/>
              <a:gd name="connsiteY61" fmla="*/ 176523 h 3769522"/>
              <a:gd name="connsiteX62" fmla="*/ 1465088 w 1936576"/>
              <a:gd name="connsiteY62" fmla="*/ 205098 h 3769522"/>
              <a:gd name="connsiteX63" fmla="*/ 1507951 w 1936576"/>
              <a:gd name="connsiteY63" fmla="*/ 252723 h 3769522"/>
              <a:gd name="connsiteX64" fmla="*/ 1527001 w 1936576"/>
              <a:gd name="connsiteY64" fmla="*/ 281298 h 3769522"/>
              <a:gd name="connsiteX65" fmla="*/ 1531763 w 1936576"/>
              <a:gd name="connsiteY65" fmla="*/ 300348 h 3769522"/>
              <a:gd name="connsiteX66" fmla="*/ 1555576 w 1936576"/>
              <a:gd name="connsiteY66" fmla="*/ 343211 h 3769522"/>
              <a:gd name="connsiteX67" fmla="*/ 1584151 w 1936576"/>
              <a:gd name="connsiteY67" fmla="*/ 362261 h 3769522"/>
              <a:gd name="connsiteX68" fmla="*/ 1622251 w 1936576"/>
              <a:gd name="connsiteY68" fmla="*/ 371786 h 3769522"/>
              <a:gd name="connsiteX69" fmla="*/ 1631776 w 1936576"/>
              <a:gd name="connsiteY69" fmla="*/ 386073 h 3769522"/>
              <a:gd name="connsiteX70" fmla="*/ 1655588 w 1936576"/>
              <a:gd name="connsiteY70" fmla="*/ 414648 h 3769522"/>
              <a:gd name="connsiteX71" fmla="*/ 1665113 w 1936576"/>
              <a:gd name="connsiteY71" fmla="*/ 443223 h 3769522"/>
              <a:gd name="connsiteX72" fmla="*/ 1669876 w 1936576"/>
              <a:gd name="connsiteY72" fmla="*/ 457511 h 3769522"/>
              <a:gd name="connsiteX73" fmla="*/ 1679401 w 1936576"/>
              <a:gd name="connsiteY73" fmla="*/ 476561 h 3769522"/>
              <a:gd name="connsiteX74" fmla="*/ 1707976 w 1936576"/>
              <a:gd name="connsiteY74" fmla="*/ 519423 h 3769522"/>
              <a:gd name="connsiteX75" fmla="*/ 1717501 w 1936576"/>
              <a:gd name="connsiteY75" fmla="*/ 533711 h 3769522"/>
              <a:gd name="connsiteX76" fmla="*/ 1722263 w 1936576"/>
              <a:gd name="connsiteY76" fmla="*/ 547998 h 3769522"/>
              <a:gd name="connsiteX77" fmla="*/ 1736551 w 1936576"/>
              <a:gd name="connsiteY77" fmla="*/ 557523 h 3769522"/>
              <a:gd name="connsiteX78" fmla="*/ 1788938 w 1936576"/>
              <a:gd name="connsiteY78" fmla="*/ 581336 h 3769522"/>
              <a:gd name="connsiteX79" fmla="*/ 1807988 w 1936576"/>
              <a:gd name="connsiteY79" fmla="*/ 590861 h 3769522"/>
              <a:gd name="connsiteX80" fmla="*/ 1836563 w 1936576"/>
              <a:gd name="connsiteY80" fmla="*/ 600386 h 3769522"/>
              <a:gd name="connsiteX81" fmla="*/ 1879426 w 1936576"/>
              <a:gd name="connsiteY81" fmla="*/ 595623 h 3769522"/>
              <a:gd name="connsiteX82" fmla="*/ 1893713 w 1936576"/>
              <a:gd name="connsiteY82" fmla="*/ 590861 h 3769522"/>
              <a:gd name="connsiteX83" fmla="*/ 1903238 w 1936576"/>
              <a:gd name="connsiteY83" fmla="*/ 576573 h 3769522"/>
              <a:gd name="connsiteX84" fmla="*/ 1922288 w 1936576"/>
              <a:gd name="connsiteY84" fmla="*/ 571811 h 3769522"/>
              <a:gd name="connsiteX85" fmla="*/ 1936576 w 1936576"/>
              <a:gd name="connsiteY85" fmla="*/ 567048 h 3769522"/>
              <a:gd name="connsiteX86" fmla="*/ 1927051 w 1936576"/>
              <a:gd name="connsiteY86" fmla="*/ 705161 h 3769522"/>
              <a:gd name="connsiteX87" fmla="*/ 1922288 w 1936576"/>
              <a:gd name="connsiteY87" fmla="*/ 719448 h 3769522"/>
              <a:gd name="connsiteX88" fmla="*/ 1903238 w 1936576"/>
              <a:gd name="connsiteY88" fmla="*/ 748023 h 3769522"/>
              <a:gd name="connsiteX89" fmla="*/ 1884188 w 1936576"/>
              <a:gd name="connsiteY89" fmla="*/ 786123 h 3769522"/>
              <a:gd name="connsiteX90" fmla="*/ 1874663 w 1936576"/>
              <a:gd name="connsiteY90" fmla="*/ 824223 h 3769522"/>
              <a:gd name="connsiteX91" fmla="*/ 1879425 w 1936576"/>
              <a:gd name="connsiteY91" fmla="*/ 909948 h 3769522"/>
              <a:gd name="connsiteX92" fmla="*/ 1862757 w 1936576"/>
              <a:gd name="connsiteY92" fmla="*/ 1017104 h 3769522"/>
              <a:gd name="connsiteX93" fmla="*/ 1862757 w 1936576"/>
              <a:gd name="connsiteY93" fmla="*/ 1100448 h 3769522"/>
              <a:gd name="connsiteX94" fmla="*/ 1836564 w 1936576"/>
              <a:gd name="connsiteY94" fmla="*/ 1129023 h 3769522"/>
              <a:gd name="connsiteX95" fmla="*/ 1817513 w 1936576"/>
              <a:gd name="connsiteY95" fmla="*/ 1148073 h 3769522"/>
              <a:gd name="connsiteX96" fmla="*/ 1812751 w 1936576"/>
              <a:gd name="connsiteY96" fmla="*/ 1162361 h 3769522"/>
              <a:gd name="connsiteX97" fmla="*/ 1755601 w 1936576"/>
              <a:gd name="connsiteY97" fmla="*/ 1148073 h 3769522"/>
              <a:gd name="connsiteX98" fmla="*/ 1731788 w 1936576"/>
              <a:gd name="connsiteY98" fmla="*/ 1143311 h 3769522"/>
              <a:gd name="connsiteX99" fmla="*/ 1703213 w 1936576"/>
              <a:gd name="connsiteY99" fmla="*/ 1133786 h 3769522"/>
              <a:gd name="connsiteX100" fmla="*/ 1641301 w 1936576"/>
              <a:gd name="connsiteY100" fmla="*/ 1138548 h 3769522"/>
              <a:gd name="connsiteX101" fmla="*/ 1631776 w 1936576"/>
              <a:gd name="connsiteY101" fmla="*/ 1167123 h 3769522"/>
              <a:gd name="connsiteX102" fmla="*/ 1622251 w 1936576"/>
              <a:gd name="connsiteY102" fmla="*/ 1186173 h 3769522"/>
              <a:gd name="connsiteX103" fmla="*/ 1612726 w 1936576"/>
              <a:gd name="connsiteY103" fmla="*/ 1214748 h 3769522"/>
              <a:gd name="connsiteX104" fmla="*/ 1607963 w 1936576"/>
              <a:gd name="connsiteY104" fmla="*/ 1281423 h 3769522"/>
              <a:gd name="connsiteX105" fmla="*/ 1593676 w 1936576"/>
              <a:gd name="connsiteY105" fmla="*/ 1300473 h 3769522"/>
              <a:gd name="connsiteX106" fmla="*/ 1607963 w 1936576"/>
              <a:gd name="connsiteY106" fmla="*/ 1333811 h 3769522"/>
              <a:gd name="connsiteX107" fmla="*/ 1617488 w 1936576"/>
              <a:gd name="connsiteY107" fmla="*/ 1348098 h 3769522"/>
              <a:gd name="connsiteX108" fmla="*/ 1627013 w 1936576"/>
              <a:gd name="connsiteY108" fmla="*/ 1381436 h 3769522"/>
              <a:gd name="connsiteX109" fmla="*/ 1636538 w 1936576"/>
              <a:gd name="connsiteY109" fmla="*/ 1400486 h 3769522"/>
              <a:gd name="connsiteX110" fmla="*/ 1677020 w 1936576"/>
              <a:gd name="connsiteY110" fmla="*/ 1445730 h 3769522"/>
              <a:gd name="connsiteX111" fmla="*/ 1686545 w 1936576"/>
              <a:gd name="connsiteY111" fmla="*/ 1495736 h 3769522"/>
              <a:gd name="connsiteX112" fmla="*/ 1660351 w 1936576"/>
              <a:gd name="connsiteY112" fmla="*/ 1571936 h 3769522"/>
              <a:gd name="connsiteX113" fmla="*/ 1643682 w 1936576"/>
              <a:gd name="connsiteY113" fmla="*/ 1621942 h 3769522"/>
              <a:gd name="connsiteX114" fmla="*/ 1646064 w 1936576"/>
              <a:gd name="connsiteY114" fmla="*/ 1690999 h 3769522"/>
              <a:gd name="connsiteX115" fmla="*/ 1603201 w 1936576"/>
              <a:gd name="connsiteY115" fmla="*/ 1748148 h 3769522"/>
              <a:gd name="connsiteX116" fmla="*/ 1607963 w 1936576"/>
              <a:gd name="connsiteY116" fmla="*/ 1833873 h 3769522"/>
              <a:gd name="connsiteX117" fmla="*/ 1617488 w 1936576"/>
              <a:gd name="connsiteY117" fmla="*/ 1867211 h 3769522"/>
              <a:gd name="connsiteX118" fmla="*/ 1622251 w 1936576"/>
              <a:gd name="connsiteY118" fmla="*/ 1886261 h 3769522"/>
              <a:gd name="connsiteX119" fmla="*/ 1636538 w 1936576"/>
              <a:gd name="connsiteY119" fmla="*/ 1933886 h 3769522"/>
              <a:gd name="connsiteX120" fmla="*/ 1641301 w 1936576"/>
              <a:gd name="connsiteY120" fmla="*/ 2124386 h 3769522"/>
              <a:gd name="connsiteX121" fmla="*/ 1650826 w 1936576"/>
              <a:gd name="connsiteY121" fmla="*/ 2186298 h 3769522"/>
              <a:gd name="connsiteX122" fmla="*/ 1660351 w 1936576"/>
              <a:gd name="connsiteY122" fmla="*/ 2200586 h 3769522"/>
              <a:gd name="connsiteX123" fmla="*/ 1665113 w 1936576"/>
              <a:gd name="connsiteY123" fmla="*/ 2214873 h 3769522"/>
              <a:gd name="connsiteX124" fmla="*/ 1674638 w 1936576"/>
              <a:gd name="connsiteY124" fmla="*/ 2233923 h 3769522"/>
              <a:gd name="connsiteX125" fmla="*/ 1688926 w 1936576"/>
              <a:gd name="connsiteY125" fmla="*/ 2276786 h 3769522"/>
              <a:gd name="connsiteX126" fmla="*/ 1681782 w 1936576"/>
              <a:gd name="connsiteY126" fmla="*/ 2364892 h 3769522"/>
              <a:gd name="connsiteX127" fmla="*/ 1619870 w 1936576"/>
              <a:gd name="connsiteY127" fmla="*/ 2422042 h 3769522"/>
              <a:gd name="connsiteX128" fmla="*/ 1538908 w 1936576"/>
              <a:gd name="connsiteY128" fmla="*/ 2464906 h 3769522"/>
              <a:gd name="connsiteX129" fmla="*/ 1488900 w 1936576"/>
              <a:gd name="connsiteY129" fmla="*/ 2555392 h 3769522"/>
              <a:gd name="connsiteX130" fmla="*/ 1479375 w 1936576"/>
              <a:gd name="connsiteY130" fmla="*/ 2610161 h 3769522"/>
              <a:gd name="connsiteX131" fmla="*/ 1460325 w 1936576"/>
              <a:gd name="connsiteY131" fmla="*/ 2662548 h 3769522"/>
              <a:gd name="connsiteX132" fmla="*/ 1488901 w 1936576"/>
              <a:gd name="connsiteY132" fmla="*/ 2743510 h 3769522"/>
              <a:gd name="connsiteX133" fmla="*/ 1581769 w 1936576"/>
              <a:gd name="connsiteY133" fmla="*/ 2750652 h 3769522"/>
              <a:gd name="connsiteX134" fmla="*/ 1610344 w 1936576"/>
              <a:gd name="connsiteY134" fmla="*/ 2803040 h 3769522"/>
              <a:gd name="connsiteX135" fmla="*/ 1593675 w 1936576"/>
              <a:gd name="connsiteY135" fmla="*/ 2855426 h 3769522"/>
              <a:gd name="connsiteX136" fmla="*/ 1636538 w 1936576"/>
              <a:gd name="connsiteY136" fmla="*/ 2872095 h 3769522"/>
              <a:gd name="connsiteX137" fmla="*/ 1650826 w 1936576"/>
              <a:gd name="connsiteY137" fmla="*/ 2922101 h 3769522"/>
              <a:gd name="connsiteX138" fmla="*/ 1631776 w 1936576"/>
              <a:gd name="connsiteY138" fmla="*/ 2945912 h 3769522"/>
              <a:gd name="connsiteX139" fmla="*/ 1672257 w 1936576"/>
              <a:gd name="connsiteY139" fmla="*/ 2962581 h 3769522"/>
              <a:gd name="connsiteX140" fmla="*/ 1693688 w 1936576"/>
              <a:gd name="connsiteY140" fmla="*/ 3017349 h 3769522"/>
              <a:gd name="connsiteX141" fmla="*/ 1650825 w 1936576"/>
              <a:gd name="connsiteY141" fmla="*/ 3010206 h 3769522"/>
              <a:gd name="connsiteX142" fmla="*/ 1512714 w 1936576"/>
              <a:gd name="connsiteY142" fmla="*/ 3057829 h 3769522"/>
              <a:gd name="connsiteX143" fmla="*/ 1376982 w 1936576"/>
              <a:gd name="connsiteY143" fmla="*/ 3060210 h 3769522"/>
              <a:gd name="connsiteX144" fmla="*/ 1384126 w 1936576"/>
              <a:gd name="connsiteY144" fmla="*/ 3095929 h 3769522"/>
              <a:gd name="connsiteX145" fmla="*/ 1322213 w 1936576"/>
              <a:gd name="connsiteY145" fmla="*/ 3103072 h 3769522"/>
              <a:gd name="connsiteX146" fmla="*/ 1343644 w 1936576"/>
              <a:gd name="connsiteY146" fmla="*/ 3222133 h 3769522"/>
              <a:gd name="connsiteX147" fmla="*/ 1310307 w 1936576"/>
              <a:gd name="connsiteY147" fmla="*/ 3286427 h 3769522"/>
              <a:gd name="connsiteX148" fmla="*/ 1336501 w 1936576"/>
              <a:gd name="connsiteY148" fmla="*/ 3376914 h 3769522"/>
              <a:gd name="connsiteX149" fmla="*/ 1319832 w 1936576"/>
              <a:gd name="connsiteY149" fmla="*/ 3412631 h 3769522"/>
              <a:gd name="connsiteX150" fmla="*/ 1355551 w 1936576"/>
              <a:gd name="connsiteY150" fmla="*/ 3498356 h 3769522"/>
              <a:gd name="connsiteX151" fmla="*/ 1343643 w 1936576"/>
              <a:gd name="connsiteY151" fmla="*/ 3581698 h 3769522"/>
              <a:gd name="connsiteX152" fmla="*/ 1296018 w 1936576"/>
              <a:gd name="connsiteY152" fmla="*/ 3655519 h 3769522"/>
              <a:gd name="connsiteX153" fmla="*/ 1148381 w 1936576"/>
              <a:gd name="connsiteY153" fmla="*/ 3655517 h 3769522"/>
              <a:gd name="connsiteX154" fmla="*/ 1035844 w 1936576"/>
              <a:gd name="connsiteY154" fmla="*/ 3724275 h 3769522"/>
              <a:gd name="connsiteX155" fmla="*/ 903113 w 1936576"/>
              <a:gd name="connsiteY155" fmla="*/ 3762673 h 3769522"/>
              <a:gd name="connsiteX156" fmla="*/ 772144 w 1936576"/>
              <a:gd name="connsiteY156" fmla="*/ 3755529 h 3769522"/>
              <a:gd name="connsiteX157" fmla="*/ 659606 w 1936576"/>
              <a:gd name="connsiteY157" fmla="*/ 3712368 h 3769522"/>
              <a:gd name="connsiteX158" fmla="*/ 543545 w 1936576"/>
              <a:gd name="connsiteY158" fmla="*/ 3610273 h 3769522"/>
              <a:gd name="connsiteX159" fmla="*/ 505444 w 1936576"/>
              <a:gd name="connsiteY159" fmla="*/ 3522166 h 3769522"/>
              <a:gd name="connsiteX160" fmla="*/ 450675 w 1936576"/>
              <a:gd name="connsiteY160" fmla="*/ 3467398 h 3769522"/>
              <a:gd name="connsiteX161" fmla="*/ 453057 w 1936576"/>
              <a:gd name="connsiteY161" fmla="*/ 3436441 h 3769522"/>
              <a:gd name="connsiteX162" fmla="*/ 319707 w 1936576"/>
              <a:gd name="connsiteY162" fmla="*/ 3376909 h 3769522"/>
              <a:gd name="connsiteX163" fmla="*/ 298277 w 1936576"/>
              <a:gd name="connsiteY163" fmla="*/ 3288803 h 3769522"/>
              <a:gd name="connsiteX164" fmla="*/ 214933 w 1936576"/>
              <a:gd name="connsiteY164" fmla="*/ 3143548 h 3769522"/>
              <a:gd name="connsiteX165" fmla="*/ 229221 w 1936576"/>
              <a:gd name="connsiteY165" fmla="*/ 3017341 h 3769522"/>
              <a:gd name="connsiteX166" fmla="*/ 176833 w 1936576"/>
              <a:gd name="connsiteY166" fmla="*/ 2933997 h 3769522"/>
              <a:gd name="connsiteX167" fmla="*/ 79202 w 1936576"/>
              <a:gd name="connsiteY167" fmla="*/ 2914948 h 3769522"/>
              <a:gd name="connsiteX168" fmla="*/ 620 w 1936576"/>
              <a:gd name="connsiteY168" fmla="*/ 2869704 h 3769522"/>
              <a:gd name="connsiteX169" fmla="*/ 103014 w 1936576"/>
              <a:gd name="connsiteY169" fmla="*/ 2788741 h 3769522"/>
              <a:gd name="connsiteX170" fmla="*/ 191120 w 1936576"/>
              <a:gd name="connsiteY170" fmla="*/ 2762548 h 3769522"/>
              <a:gd name="connsiteX171" fmla="*/ 298277 w 1936576"/>
              <a:gd name="connsiteY171" fmla="*/ 2648248 h 3769522"/>
              <a:gd name="connsiteX172" fmla="*/ 260176 w 1936576"/>
              <a:gd name="connsiteY172" fmla="*/ 2498229 h 3769522"/>
              <a:gd name="connsiteX173" fmla="*/ 336377 w 1936576"/>
              <a:gd name="connsiteY173" fmla="*/ 2441079 h 3769522"/>
              <a:gd name="connsiteX174" fmla="*/ 400670 w 1936576"/>
              <a:gd name="connsiteY174" fmla="*/ 2293442 h 3769522"/>
              <a:gd name="connsiteX175" fmla="*/ 417339 w 1936576"/>
              <a:gd name="connsiteY175" fmla="*/ 2179142 h 3769522"/>
              <a:gd name="connsiteX176" fmla="*/ 393526 w 1936576"/>
              <a:gd name="connsiteY176" fmla="*/ 2014835 h 3769522"/>
              <a:gd name="connsiteX177" fmla="*/ 391145 w 1936576"/>
              <a:gd name="connsiteY177" fmla="*/ 1881485 h 3769522"/>
              <a:gd name="connsiteX178" fmla="*/ 493538 w 1936576"/>
              <a:gd name="connsiteY178" fmla="*/ 1712417 h 3769522"/>
              <a:gd name="connsiteX179" fmla="*/ 381621 w 1936576"/>
              <a:gd name="connsiteY17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598313 w 1936576"/>
              <a:gd name="connsiteY10" fmla="*/ 886136 h 3769522"/>
              <a:gd name="connsiteX11" fmla="*/ 607838 w 1936576"/>
              <a:gd name="connsiteY11" fmla="*/ 867086 h 3769522"/>
              <a:gd name="connsiteX12" fmla="*/ 622126 w 1936576"/>
              <a:gd name="connsiteY12" fmla="*/ 814698 h 3769522"/>
              <a:gd name="connsiteX13" fmla="*/ 631651 w 1936576"/>
              <a:gd name="connsiteY13" fmla="*/ 781361 h 3769522"/>
              <a:gd name="connsiteX14" fmla="*/ 641176 w 1936576"/>
              <a:gd name="connsiteY14" fmla="*/ 767073 h 3769522"/>
              <a:gd name="connsiteX15" fmla="*/ 660226 w 1936576"/>
              <a:gd name="connsiteY15" fmla="*/ 733736 h 3769522"/>
              <a:gd name="connsiteX16" fmla="*/ 698326 w 1936576"/>
              <a:gd name="connsiteY16" fmla="*/ 714686 h 3769522"/>
              <a:gd name="connsiteX17" fmla="*/ 717376 w 1936576"/>
              <a:gd name="connsiteY17" fmla="*/ 705161 h 3769522"/>
              <a:gd name="connsiteX18" fmla="*/ 731663 w 1936576"/>
              <a:gd name="connsiteY18" fmla="*/ 690873 h 3769522"/>
              <a:gd name="connsiteX19" fmla="*/ 745951 w 1936576"/>
              <a:gd name="connsiteY19" fmla="*/ 681348 h 3769522"/>
              <a:gd name="connsiteX20" fmla="*/ 750713 w 1936576"/>
              <a:gd name="connsiteY20" fmla="*/ 667061 h 3769522"/>
              <a:gd name="connsiteX21" fmla="*/ 765001 w 1936576"/>
              <a:gd name="connsiteY21" fmla="*/ 652773 h 3769522"/>
              <a:gd name="connsiteX22" fmla="*/ 774526 w 1936576"/>
              <a:gd name="connsiteY22" fmla="*/ 638486 h 3769522"/>
              <a:gd name="connsiteX23" fmla="*/ 819770 w 1936576"/>
              <a:gd name="connsiteY23" fmla="*/ 619436 h 3769522"/>
              <a:gd name="connsiteX24" fmla="*/ 850725 w 1936576"/>
              <a:gd name="connsiteY24" fmla="*/ 581336 h 3769522"/>
              <a:gd name="connsiteX25" fmla="*/ 869776 w 1936576"/>
              <a:gd name="connsiteY25" fmla="*/ 543236 h 3769522"/>
              <a:gd name="connsiteX26" fmla="*/ 898351 w 1936576"/>
              <a:gd name="connsiteY26" fmla="*/ 509898 h 3769522"/>
              <a:gd name="connsiteX27" fmla="*/ 931688 w 1936576"/>
              <a:gd name="connsiteY27" fmla="*/ 471798 h 3769522"/>
              <a:gd name="connsiteX28" fmla="*/ 974551 w 1936576"/>
              <a:gd name="connsiteY28" fmla="*/ 428936 h 3769522"/>
              <a:gd name="connsiteX29" fmla="*/ 1007888 w 1936576"/>
              <a:gd name="connsiteY29" fmla="*/ 395598 h 3769522"/>
              <a:gd name="connsiteX30" fmla="*/ 1026938 w 1936576"/>
              <a:gd name="connsiteY30" fmla="*/ 333686 h 3769522"/>
              <a:gd name="connsiteX31" fmla="*/ 1045988 w 1936576"/>
              <a:gd name="connsiteY31" fmla="*/ 305111 h 3769522"/>
              <a:gd name="connsiteX32" fmla="*/ 1069801 w 1936576"/>
              <a:gd name="connsiteY32" fmla="*/ 271773 h 3769522"/>
              <a:gd name="connsiteX33" fmla="*/ 1093613 w 1936576"/>
              <a:gd name="connsiteY33" fmla="*/ 243198 h 3769522"/>
              <a:gd name="connsiteX34" fmla="*/ 1107901 w 1936576"/>
              <a:gd name="connsiteY34" fmla="*/ 209861 h 3769522"/>
              <a:gd name="connsiteX35" fmla="*/ 1117426 w 1936576"/>
              <a:gd name="connsiteY35" fmla="*/ 181286 h 3769522"/>
              <a:gd name="connsiteX36" fmla="*/ 1131713 w 1936576"/>
              <a:gd name="connsiteY36" fmla="*/ 157473 h 3769522"/>
              <a:gd name="connsiteX37" fmla="*/ 1160288 w 1936576"/>
              <a:gd name="connsiteY37" fmla="*/ 133661 h 3769522"/>
              <a:gd name="connsiteX38" fmla="*/ 1165051 w 1936576"/>
              <a:gd name="connsiteY38" fmla="*/ 119373 h 3769522"/>
              <a:gd name="connsiteX39" fmla="*/ 1150763 w 1936576"/>
              <a:gd name="connsiteY39" fmla="*/ 90798 h 3769522"/>
              <a:gd name="connsiteX40" fmla="*/ 1146001 w 1936576"/>
              <a:gd name="connsiteY40" fmla="*/ 76511 h 3769522"/>
              <a:gd name="connsiteX41" fmla="*/ 1174576 w 1936576"/>
              <a:gd name="connsiteY41" fmla="*/ 90798 h 3769522"/>
              <a:gd name="connsiteX42" fmla="*/ 1184101 w 1936576"/>
              <a:gd name="connsiteY42" fmla="*/ 105086 h 3769522"/>
              <a:gd name="connsiteX43" fmla="*/ 1174576 w 1936576"/>
              <a:gd name="connsiteY43" fmla="*/ 71748 h 3769522"/>
              <a:gd name="connsiteX44" fmla="*/ 1165051 w 1936576"/>
              <a:gd name="connsiteY44" fmla="*/ 57461 h 3769522"/>
              <a:gd name="connsiteX45" fmla="*/ 1160288 w 1936576"/>
              <a:gd name="connsiteY45" fmla="*/ 43173 h 3769522"/>
              <a:gd name="connsiteX46" fmla="*/ 1150763 w 1936576"/>
              <a:gd name="connsiteY46" fmla="*/ 28886 h 3769522"/>
              <a:gd name="connsiteX47" fmla="*/ 1169813 w 1936576"/>
              <a:gd name="connsiteY47" fmla="*/ 38411 h 3769522"/>
              <a:gd name="connsiteX48" fmla="*/ 1184101 w 1936576"/>
              <a:gd name="connsiteY48" fmla="*/ 43173 h 3769522"/>
              <a:gd name="connsiteX49" fmla="*/ 1198388 w 1936576"/>
              <a:gd name="connsiteY49" fmla="*/ 43173 h 3769522"/>
              <a:gd name="connsiteX50" fmla="*/ 1184101 w 1936576"/>
              <a:gd name="connsiteY50" fmla="*/ 14598 h 3769522"/>
              <a:gd name="connsiteX51" fmla="*/ 1179338 w 1936576"/>
              <a:gd name="connsiteY51" fmla="*/ 311 h 3769522"/>
              <a:gd name="connsiteX52" fmla="*/ 1222201 w 1936576"/>
              <a:gd name="connsiteY52" fmla="*/ 19361 h 3769522"/>
              <a:gd name="connsiteX53" fmla="*/ 1231726 w 1936576"/>
              <a:gd name="connsiteY53" fmla="*/ 33648 h 3769522"/>
              <a:gd name="connsiteX54" fmla="*/ 1274588 w 1936576"/>
              <a:gd name="connsiteY54" fmla="*/ 62223 h 3769522"/>
              <a:gd name="connsiteX55" fmla="*/ 1293638 w 1936576"/>
              <a:gd name="connsiteY55" fmla="*/ 71748 h 3769522"/>
              <a:gd name="connsiteX56" fmla="*/ 1307926 w 1936576"/>
              <a:gd name="connsiteY56" fmla="*/ 86036 h 3769522"/>
              <a:gd name="connsiteX57" fmla="*/ 1322213 w 1936576"/>
              <a:gd name="connsiteY57" fmla="*/ 90798 h 3769522"/>
              <a:gd name="connsiteX58" fmla="*/ 1365076 w 1936576"/>
              <a:gd name="connsiteY58" fmla="*/ 105086 h 3769522"/>
              <a:gd name="connsiteX59" fmla="*/ 1384126 w 1936576"/>
              <a:gd name="connsiteY59" fmla="*/ 114611 h 3769522"/>
              <a:gd name="connsiteX60" fmla="*/ 1403176 w 1936576"/>
              <a:gd name="connsiteY60" fmla="*/ 143186 h 3769522"/>
              <a:gd name="connsiteX61" fmla="*/ 1446038 w 1936576"/>
              <a:gd name="connsiteY61" fmla="*/ 176523 h 3769522"/>
              <a:gd name="connsiteX62" fmla="*/ 1465088 w 1936576"/>
              <a:gd name="connsiteY62" fmla="*/ 205098 h 3769522"/>
              <a:gd name="connsiteX63" fmla="*/ 1507951 w 1936576"/>
              <a:gd name="connsiteY63" fmla="*/ 252723 h 3769522"/>
              <a:gd name="connsiteX64" fmla="*/ 1527001 w 1936576"/>
              <a:gd name="connsiteY64" fmla="*/ 281298 h 3769522"/>
              <a:gd name="connsiteX65" fmla="*/ 1531763 w 1936576"/>
              <a:gd name="connsiteY65" fmla="*/ 300348 h 3769522"/>
              <a:gd name="connsiteX66" fmla="*/ 1555576 w 1936576"/>
              <a:gd name="connsiteY66" fmla="*/ 343211 h 3769522"/>
              <a:gd name="connsiteX67" fmla="*/ 1584151 w 1936576"/>
              <a:gd name="connsiteY67" fmla="*/ 362261 h 3769522"/>
              <a:gd name="connsiteX68" fmla="*/ 1622251 w 1936576"/>
              <a:gd name="connsiteY68" fmla="*/ 371786 h 3769522"/>
              <a:gd name="connsiteX69" fmla="*/ 1631776 w 1936576"/>
              <a:gd name="connsiteY69" fmla="*/ 386073 h 3769522"/>
              <a:gd name="connsiteX70" fmla="*/ 1655588 w 1936576"/>
              <a:gd name="connsiteY70" fmla="*/ 414648 h 3769522"/>
              <a:gd name="connsiteX71" fmla="*/ 1665113 w 1936576"/>
              <a:gd name="connsiteY71" fmla="*/ 443223 h 3769522"/>
              <a:gd name="connsiteX72" fmla="*/ 1669876 w 1936576"/>
              <a:gd name="connsiteY72" fmla="*/ 457511 h 3769522"/>
              <a:gd name="connsiteX73" fmla="*/ 1679401 w 1936576"/>
              <a:gd name="connsiteY73" fmla="*/ 476561 h 3769522"/>
              <a:gd name="connsiteX74" fmla="*/ 1707976 w 1936576"/>
              <a:gd name="connsiteY74" fmla="*/ 519423 h 3769522"/>
              <a:gd name="connsiteX75" fmla="*/ 1717501 w 1936576"/>
              <a:gd name="connsiteY75" fmla="*/ 533711 h 3769522"/>
              <a:gd name="connsiteX76" fmla="*/ 1722263 w 1936576"/>
              <a:gd name="connsiteY76" fmla="*/ 547998 h 3769522"/>
              <a:gd name="connsiteX77" fmla="*/ 1736551 w 1936576"/>
              <a:gd name="connsiteY77" fmla="*/ 557523 h 3769522"/>
              <a:gd name="connsiteX78" fmla="*/ 1788938 w 1936576"/>
              <a:gd name="connsiteY78" fmla="*/ 581336 h 3769522"/>
              <a:gd name="connsiteX79" fmla="*/ 1807988 w 1936576"/>
              <a:gd name="connsiteY79" fmla="*/ 590861 h 3769522"/>
              <a:gd name="connsiteX80" fmla="*/ 1836563 w 1936576"/>
              <a:gd name="connsiteY80" fmla="*/ 600386 h 3769522"/>
              <a:gd name="connsiteX81" fmla="*/ 1879426 w 1936576"/>
              <a:gd name="connsiteY81" fmla="*/ 595623 h 3769522"/>
              <a:gd name="connsiteX82" fmla="*/ 1893713 w 1936576"/>
              <a:gd name="connsiteY82" fmla="*/ 590861 h 3769522"/>
              <a:gd name="connsiteX83" fmla="*/ 1903238 w 1936576"/>
              <a:gd name="connsiteY83" fmla="*/ 576573 h 3769522"/>
              <a:gd name="connsiteX84" fmla="*/ 1922288 w 1936576"/>
              <a:gd name="connsiteY84" fmla="*/ 571811 h 3769522"/>
              <a:gd name="connsiteX85" fmla="*/ 1936576 w 1936576"/>
              <a:gd name="connsiteY85" fmla="*/ 567048 h 3769522"/>
              <a:gd name="connsiteX86" fmla="*/ 1927051 w 1936576"/>
              <a:gd name="connsiteY86" fmla="*/ 705161 h 3769522"/>
              <a:gd name="connsiteX87" fmla="*/ 1922288 w 1936576"/>
              <a:gd name="connsiteY87" fmla="*/ 719448 h 3769522"/>
              <a:gd name="connsiteX88" fmla="*/ 1903238 w 1936576"/>
              <a:gd name="connsiteY88" fmla="*/ 748023 h 3769522"/>
              <a:gd name="connsiteX89" fmla="*/ 1884188 w 1936576"/>
              <a:gd name="connsiteY89" fmla="*/ 786123 h 3769522"/>
              <a:gd name="connsiteX90" fmla="*/ 1874663 w 1936576"/>
              <a:gd name="connsiteY90" fmla="*/ 824223 h 3769522"/>
              <a:gd name="connsiteX91" fmla="*/ 1879425 w 1936576"/>
              <a:gd name="connsiteY91" fmla="*/ 909948 h 3769522"/>
              <a:gd name="connsiteX92" fmla="*/ 1862757 w 1936576"/>
              <a:gd name="connsiteY92" fmla="*/ 1017104 h 3769522"/>
              <a:gd name="connsiteX93" fmla="*/ 1862757 w 1936576"/>
              <a:gd name="connsiteY93" fmla="*/ 1100448 h 3769522"/>
              <a:gd name="connsiteX94" fmla="*/ 1836564 w 1936576"/>
              <a:gd name="connsiteY94" fmla="*/ 1129023 h 3769522"/>
              <a:gd name="connsiteX95" fmla="*/ 1817513 w 1936576"/>
              <a:gd name="connsiteY95" fmla="*/ 1148073 h 3769522"/>
              <a:gd name="connsiteX96" fmla="*/ 1812751 w 1936576"/>
              <a:gd name="connsiteY96" fmla="*/ 1162361 h 3769522"/>
              <a:gd name="connsiteX97" fmla="*/ 1755601 w 1936576"/>
              <a:gd name="connsiteY97" fmla="*/ 1148073 h 3769522"/>
              <a:gd name="connsiteX98" fmla="*/ 1731788 w 1936576"/>
              <a:gd name="connsiteY98" fmla="*/ 1143311 h 3769522"/>
              <a:gd name="connsiteX99" fmla="*/ 1703213 w 1936576"/>
              <a:gd name="connsiteY99" fmla="*/ 1133786 h 3769522"/>
              <a:gd name="connsiteX100" fmla="*/ 1641301 w 1936576"/>
              <a:gd name="connsiteY100" fmla="*/ 1138548 h 3769522"/>
              <a:gd name="connsiteX101" fmla="*/ 1631776 w 1936576"/>
              <a:gd name="connsiteY101" fmla="*/ 1167123 h 3769522"/>
              <a:gd name="connsiteX102" fmla="*/ 1622251 w 1936576"/>
              <a:gd name="connsiteY102" fmla="*/ 1186173 h 3769522"/>
              <a:gd name="connsiteX103" fmla="*/ 1612726 w 1936576"/>
              <a:gd name="connsiteY103" fmla="*/ 1214748 h 3769522"/>
              <a:gd name="connsiteX104" fmla="*/ 1607963 w 1936576"/>
              <a:gd name="connsiteY104" fmla="*/ 1281423 h 3769522"/>
              <a:gd name="connsiteX105" fmla="*/ 1593676 w 1936576"/>
              <a:gd name="connsiteY105" fmla="*/ 1300473 h 3769522"/>
              <a:gd name="connsiteX106" fmla="*/ 1607963 w 1936576"/>
              <a:gd name="connsiteY106" fmla="*/ 1333811 h 3769522"/>
              <a:gd name="connsiteX107" fmla="*/ 1617488 w 1936576"/>
              <a:gd name="connsiteY107" fmla="*/ 1348098 h 3769522"/>
              <a:gd name="connsiteX108" fmla="*/ 1627013 w 1936576"/>
              <a:gd name="connsiteY108" fmla="*/ 1381436 h 3769522"/>
              <a:gd name="connsiteX109" fmla="*/ 1636538 w 1936576"/>
              <a:gd name="connsiteY109" fmla="*/ 1400486 h 3769522"/>
              <a:gd name="connsiteX110" fmla="*/ 1677020 w 1936576"/>
              <a:gd name="connsiteY110" fmla="*/ 1445730 h 3769522"/>
              <a:gd name="connsiteX111" fmla="*/ 1686545 w 1936576"/>
              <a:gd name="connsiteY111" fmla="*/ 1495736 h 3769522"/>
              <a:gd name="connsiteX112" fmla="*/ 1660351 w 1936576"/>
              <a:gd name="connsiteY112" fmla="*/ 1571936 h 3769522"/>
              <a:gd name="connsiteX113" fmla="*/ 1643682 w 1936576"/>
              <a:gd name="connsiteY113" fmla="*/ 1621942 h 3769522"/>
              <a:gd name="connsiteX114" fmla="*/ 1646064 w 1936576"/>
              <a:gd name="connsiteY114" fmla="*/ 1690999 h 3769522"/>
              <a:gd name="connsiteX115" fmla="*/ 1603201 w 1936576"/>
              <a:gd name="connsiteY115" fmla="*/ 1748148 h 3769522"/>
              <a:gd name="connsiteX116" fmla="*/ 1607963 w 1936576"/>
              <a:gd name="connsiteY116" fmla="*/ 1833873 h 3769522"/>
              <a:gd name="connsiteX117" fmla="*/ 1617488 w 1936576"/>
              <a:gd name="connsiteY117" fmla="*/ 1867211 h 3769522"/>
              <a:gd name="connsiteX118" fmla="*/ 1622251 w 1936576"/>
              <a:gd name="connsiteY118" fmla="*/ 1886261 h 3769522"/>
              <a:gd name="connsiteX119" fmla="*/ 1636538 w 1936576"/>
              <a:gd name="connsiteY119" fmla="*/ 1933886 h 3769522"/>
              <a:gd name="connsiteX120" fmla="*/ 1641301 w 1936576"/>
              <a:gd name="connsiteY120" fmla="*/ 2124386 h 3769522"/>
              <a:gd name="connsiteX121" fmla="*/ 1650826 w 1936576"/>
              <a:gd name="connsiteY121" fmla="*/ 2186298 h 3769522"/>
              <a:gd name="connsiteX122" fmla="*/ 1660351 w 1936576"/>
              <a:gd name="connsiteY122" fmla="*/ 2200586 h 3769522"/>
              <a:gd name="connsiteX123" fmla="*/ 1665113 w 1936576"/>
              <a:gd name="connsiteY123" fmla="*/ 2214873 h 3769522"/>
              <a:gd name="connsiteX124" fmla="*/ 1674638 w 1936576"/>
              <a:gd name="connsiteY124" fmla="*/ 2233923 h 3769522"/>
              <a:gd name="connsiteX125" fmla="*/ 1688926 w 1936576"/>
              <a:gd name="connsiteY125" fmla="*/ 2276786 h 3769522"/>
              <a:gd name="connsiteX126" fmla="*/ 1681782 w 1936576"/>
              <a:gd name="connsiteY126" fmla="*/ 2364892 h 3769522"/>
              <a:gd name="connsiteX127" fmla="*/ 1619870 w 1936576"/>
              <a:gd name="connsiteY127" fmla="*/ 2422042 h 3769522"/>
              <a:gd name="connsiteX128" fmla="*/ 1538908 w 1936576"/>
              <a:gd name="connsiteY128" fmla="*/ 2464906 h 3769522"/>
              <a:gd name="connsiteX129" fmla="*/ 1488900 w 1936576"/>
              <a:gd name="connsiteY129" fmla="*/ 2555392 h 3769522"/>
              <a:gd name="connsiteX130" fmla="*/ 1479375 w 1936576"/>
              <a:gd name="connsiteY130" fmla="*/ 2610161 h 3769522"/>
              <a:gd name="connsiteX131" fmla="*/ 1460325 w 1936576"/>
              <a:gd name="connsiteY131" fmla="*/ 2662548 h 3769522"/>
              <a:gd name="connsiteX132" fmla="*/ 1488901 w 1936576"/>
              <a:gd name="connsiteY132" fmla="*/ 2743510 h 3769522"/>
              <a:gd name="connsiteX133" fmla="*/ 1581769 w 1936576"/>
              <a:gd name="connsiteY133" fmla="*/ 2750652 h 3769522"/>
              <a:gd name="connsiteX134" fmla="*/ 1610344 w 1936576"/>
              <a:gd name="connsiteY134" fmla="*/ 2803040 h 3769522"/>
              <a:gd name="connsiteX135" fmla="*/ 1593675 w 1936576"/>
              <a:gd name="connsiteY135" fmla="*/ 2855426 h 3769522"/>
              <a:gd name="connsiteX136" fmla="*/ 1636538 w 1936576"/>
              <a:gd name="connsiteY136" fmla="*/ 2872095 h 3769522"/>
              <a:gd name="connsiteX137" fmla="*/ 1650826 w 1936576"/>
              <a:gd name="connsiteY137" fmla="*/ 2922101 h 3769522"/>
              <a:gd name="connsiteX138" fmla="*/ 1631776 w 1936576"/>
              <a:gd name="connsiteY138" fmla="*/ 2945912 h 3769522"/>
              <a:gd name="connsiteX139" fmla="*/ 1672257 w 1936576"/>
              <a:gd name="connsiteY139" fmla="*/ 2962581 h 3769522"/>
              <a:gd name="connsiteX140" fmla="*/ 1693688 w 1936576"/>
              <a:gd name="connsiteY140" fmla="*/ 3017349 h 3769522"/>
              <a:gd name="connsiteX141" fmla="*/ 1650825 w 1936576"/>
              <a:gd name="connsiteY141" fmla="*/ 3010206 h 3769522"/>
              <a:gd name="connsiteX142" fmla="*/ 1512714 w 1936576"/>
              <a:gd name="connsiteY142" fmla="*/ 3057829 h 3769522"/>
              <a:gd name="connsiteX143" fmla="*/ 1376982 w 1936576"/>
              <a:gd name="connsiteY143" fmla="*/ 3060210 h 3769522"/>
              <a:gd name="connsiteX144" fmla="*/ 1384126 w 1936576"/>
              <a:gd name="connsiteY144" fmla="*/ 3095929 h 3769522"/>
              <a:gd name="connsiteX145" fmla="*/ 1322213 w 1936576"/>
              <a:gd name="connsiteY145" fmla="*/ 3103072 h 3769522"/>
              <a:gd name="connsiteX146" fmla="*/ 1343644 w 1936576"/>
              <a:gd name="connsiteY146" fmla="*/ 3222133 h 3769522"/>
              <a:gd name="connsiteX147" fmla="*/ 1310307 w 1936576"/>
              <a:gd name="connsiteY147" fmla="*/ 3286427 h 3769522"/>
              <a:gd name="connsiteX148" fmla="*/ 1336501 w 1936576"/>
              <a:gd name="connsiteY148" fmla="*/ 3376914 h 3769522"/>
              <a:gd name="connsiteX149" fmla="*/ 1319832 w 1936576"/>
              <a:gd name="connsiteY149" fmla="*/ 3412631 h 3769522"/>
              <a:gd name="connsiteX150" fmla="*/ 1355551 w 1936576"/>
              <a:gd name="connsiteY150" fmla="*/ 3498356 h 3769522"/>
              <a:gd name="connsiteX151" fmla="*/ 1343643 w 1936576"/>
              <a:gd name="connsiteY151" fmla="*/ 3581698 h 3769522"/>
              <a:gd name="connsiteX152" fmla="*/ 1296018 w 1936576"/>
              <a:gd name="connsiteY152" fmla="*/ 3655519 h 3769522"/>
              <a:gd name="connsiteX153" fmla="*/ 1148381 w 1936576"/>
              <a:gd name="connsiteY153" fmla="*/ 3655517 h 3769522"/>
              <a:gd name="connsiteX154" fmla="*/ 1035844 w 1936576"/>
              <a:gd name="connsiteY154" fmla="*/ 3724275 h 3769522"/>
              <a:gd name="connsiteX155" fmla="*/ 903113 w 1936576"/>
              <a:gd name="connsiteY155" fmla="*/ 3762673 h 3769522"/>
              <a:gd name="connsiteX156" fmla="*/ 772144 w 1936576"/>
              <a:gd name="connsiteY156" fmla="*/ 3755529 h 3769522"/>
              <a:gd name="connsiteX157" fmla="*/ 659606 w 1936576"/>
              <a:gd name="connsiteY157" fmla="*/ 3712368 h 3769522"/>
              <a:gd name="connsiteX158" fmla="*/ 543545 w 1936576"/>
              <a:gd name="connsiteY158" fmla="*/ 3610273 h 3769522"/>
              <a:gd name="connsiteX159" fmla="*/ 505444 w 1936576"/>
              <a:gd name="connsiteY159" fmla="*/ 3522166 h 3769522"/>
              <a:gd name="connsiteX160" fmla="*/ 450675 w 1936576"/>
              <a:gd name="connsiteY160" fmla="*/ 3467398 h 3769522"/>
              <a:gd name="connsiteX161" fmla="*/ 453057 w 1936576"/>
              <a:gd name="connsiteY161" fmla="*/ 3436441 h 3769522"/>
              <a:gd name="connsiteX162" fmla="*/ 319707 w 1936576"/>
              <a:gd name="connsiteY162" fmla="*/ 3376909 h 3769522"/>
              <a:gd name="connsiteX163" fmla="*/ 298277 w 1936576"/>
              <a:gd name="connsiteY163" fmla="*/ 3288803 h 3769522"/>
              <a:gd name="connsiteX164" fmla="*/ 214933 w 1936576"/>
              <a:gd name="connsiteY164" fmla="*/ 3143548 h 3769522"/>
              <a:gd name="connsiteX165" fmla="*/ 229221 w 1936576"/>
              <a:gd name="connsiteY165" fmla="*/ 3017341 h 3769522"/>
              <a:gd name="connsiteX166" fmla="*/ 176833 w 1936576"/>
              <a:gd name="connsiteY166" fmla="*/ 2933997 h 3769522"/>
              <a:gd name="connsiteX167" fmla="*/ 79202 w 1936576"/>
              <a:gd name="connsiteY167" fmla="*/ 2914948 h 3769522"/>
              <a:gd name="connsiteX168" fmla="*/ 620 w 1936576"/>
              <a:gd name="connsiteY168" fmla="*/ 2869704 h 3769522"/>
              <a:gd name="connsiteX169" fmla="*/ 103014 w 1936576"/>
              <a:gd name="connsiteY169" fmla="*/ 2788741 h 3769522"/>
              <a:gd name="connsiteX170" fmla="*/ 191120 w 1936576"/>
              <a:gd name="connsiteY170" fmla="*/ 2762548 h 3769522"/>
              <a:gd name="connsiteX171" fmla="*/ 298277 w 1936576"/>
              <a:gd name="connsiteY171" fmla="*/ 2648248 h 3769522"/>
              <a:gd name="connsiteX172" fmla="*/ 260176 w 1936576"/>
              <a:gd name="connsiteY172" fmla="*/ 2498229 h 3769522"/>
              <a:gd name="connsiteX173" fmla="*/ 336377 w 1936576"/>
              <a:gd name="connsiteY173" fmla="*/ 2441079 h 3769522"/>
              <a:gd name="connsiteX174" fmla="*/ 400670 w 1936576"/>
              <a:gd name="connsiteY174" fmla="*/ 2293442 h 3769522"/>
              <a:gd name="connsiteX175" fmla="*/ 417339 w 1936576"/>
              <a:gd name="connsiteY175" fmla="*/ 2179142 h 3769522"/>
              <a:gd name="connsiteX176" fmla="*/ 393526 w 1936576"/>
              <a:gd name="connsiteY176" fmla="*/ 2014835 h 3769522"/>
              <a:gd name="connsiteX177" fmla="*/ 391145 w 1936576"/>
              <a:gd name="connsiteY177" fmla="*/ 1881485 h 3769522"/>
              <a:gd name="connsiteX178" fmla="*/ 493538 w 1936576"/>
              <a:gd name="connsiteY178" fmla="*/ 1712417 h 3769522"/>
              <a:gd name="connsiteX179" fmla="*/ 381621 w 1936576"/>
              <a:gd name="connsiteY17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598313 w 1936576"/>
              <a:gd name="connsiteY10" fmla="*/ 886136 h 3769522"/>
              <a:gd name="connsiteX11" fmla="*/ 607838 w 1936576"/>
              <a:gd name="connsiteY11" fmla="*/ 867086 h 3769522"/>
              <a:gd name="connsiteX12" fmla="*/ 622126 w 1936576"/>
              <a:gd name="connsiteY12" fmla="*/ 814698 h 3769522"/>
              <a:gd name="connsiteX13" fmla="*/ 631651 w 1936576"/>
              <a:gd name="connsiteY13" fmla="*/ 781361 h 3769522"/>
              <a:gd name="connsiteX14" fmla="*/ 641176 w 1936576"/>
              <a:gd name="connsiteY14" fmla="*/ 767073 h 3769522"/>
              <a:gd name="connsiteX15" fmla="*/ 660226 w 1936576"/>
              <a:gd name="connsiteY15" fmla="*/ 733736 h 3769522"/>
              <a:gd name="connsiteX16" fmla="*/ 698326 w 1936576"/>
              <a:gd name="connsiteY16" fmla="*/ 714686 h 3769522"/>
              <a:gd name="connsiteX17" fmla="*/ 717376 w 1936576"/>
              <a:gd name="connsiteY17" fmla="*/ 705161 h 3769522"/>
              <a:gd name="connsiteX18" fmla="*/ 731663 w 1936576"/>
              <a:gd name="connsiteY18" fmla="*/ 690873 h 3769522"/>
              <a:gd name="connsiteX19" fmla="*/ 745951 w 1936576"/>
              <a:gd name="connsiteY19" fmla="*/ 681348 h 3769522"/>
              <a:gd name="connsiteX20" fmla="*/ 750713 w 1936576"/>
              <a:gd name="connsiteY20" fmla="*/ 667061 h 3769522"/>
              <a:gd name="connsiteX21" fmla="*/ 765001 w 1936576"/>
              <a:gd name="connsiteY21" fmla="*/ 652773 h 3769522"/>
              <a:gd name="connsiteX22" fmla="*/ 774526 w 1936576"/>
              <a:gd name="connsiteY22" fmla="*/ 638486 h 3769522"/>
              <a:gd name="connsiteX23" fmla="*/ 819770 w 1936576"/>
              <a:gd name="connsiteY23" fmla="*/ 619436 h 3769522"/>
              <a:gd name="connsiteX24" fmla="*/ 850725 w 1936576"/>
              <a:gd name="connsiteY24" fmla="*/ 581336 h 3769522"/>
              <a:gd name="connsiteX25" fmla="*/ 869776 w 1936576"/>
              <a:gd name="connsiteY25" fmla="*/ 543236 h 3769522"/>
              <a:gd name="connsiteX26" fmla="*/ 898351 w 1936576"/>
              <a:gd name="connsiteY26" fmla="*/ 509898 h 3769522"/>
              <a:gd name="connsiteX27" fmla="*/ 931688 w 1936576"/>
              <a:gd name="connsiteY27" fmla="*/ 471798 h 3769522"/>
              <a:gd name="connsiteX28" fmla="*/ 974551 w 1936576"/>
              <a:gd name="connsiteY28" fmla="*/ 428936 h 3769522"/>
              <a:gd name="connsiteX29" fmla="*/ 1007888 w 1936576"/>
              <a:gd name="connsiteY29" fmla="*/ 395598 h 3769522"/>
              <a:gd name="connsiteX30" fmla="*/ 1026938 w 1936576"/>
              <a:gd name="connsiteY30" fmla="*/ 333686 h 3769522"/>
              <a:gd name="connsiteX31" fmla="*/ 1045988 w 1936576"/>
              <a:gd name="connsiteY31" fmla="*/ 305111 h 3769522"/>
              <a:gd name="connsiteX32" fmla="*/ 1069801 w 1936576"/>
              <a:gd name="connsiteY32" fmla="*/ 271773 h 3769522"/>
              <a:gd name="connsiteX33" fmla="*/ 1093613 w 1936576"/>
              <a:gd name="connsiteY33" fmla="*/ 243198 h 3769522"/>
              <a:gd name="connsiteX34" fmla="*/ 1107901 w 1936576"/>
              <a:gd name="connsiteY34" fmla="*/ 209861 h 3769522"/>
              <a:gd name="connsiteX35" fmla="*/ 1117426 w 1936576"/>
              <a:gd name="connsiteY35" fmla="*/ 181286 h 3769522"/>
              <a:gd name="connsiteX36" fmla="*/ 1131713 w 1936576"/>
              <a:gd name="connsiteY36" fmla="*/ 157473 h 3769522"/>
              <a:gd name="connsiteX37" fmla="*/ 1160288 w 1936576"/>
              <a:gd name="connsiteY37" fmla="*/ 133661 h 3769522"/>
              <a:gd name="connsiteX38" fmla="*/ 1165051 w 1936576"/>
              <a:gd name="connsiteY38" fmla="*/ 119373 h 3769522"/>
              <a:gd name="connsiteX39" fmla="*/ 1150763 w 1936576"/>
              <a:gd name="connsiteY39" fmla="*/ 90798 h 3769522"/>
              <a:gd name="connsiteX40" fmla="*/ 1146001 w 1936576"/>
              <a:gd name="connsiteY40" fmla="*/ 76511 h 3769522"/>
              <a:gd name="connsiteX41" fmla="*/ 1174576 w 1936576"/>
              <a:gd name="connsiteY41" fmla="*/ 90798 h 3769522"/>
              <a:gd name="connsiteX42" fmla="*/ 1184101 w 1936576"/>
              <a:gd name="connsiteY42" fmla="*/ 105086 h 3769522"/>
              <a:gd name="connsiteX43" fmla="*/ 1174576 w 1936576"/>
              <a:gd name="connsiteY43" fmla="*/ 71748 h 3769522"/>
              <a:gd name="connsiteX44" fmla="*/ 1165051 w 1936576"/>
              <a:gd name="connsiteY44" fmla="*/ 57461 h 3769522"/>
              <a:gd name="connsiteX45" fmla="*/ 1160288 w 1936576"/>
              <a:gd name="connsiteY45" fmla="*/ 43173 h 3769522"/>
              <a:gd name="connsiteX46" fmla="*/ 1150763 w 1936576"/>
              <a:gd name="connsiteY46" fmla="*/ 28886 h 3769522"/>
              <a:gd name="connsiteX47" fmla="*/ 1169813 w 1936576"/>
              <a:gd name="connsiteY47" fmla="*/ 38411 h 3769522"/>
              <a:gd name="connsiteX48" fmla="*/ 1184101 w 1936576"/>
              <a:gd name="connsiteY48" fmla="*/ 43173 h 3769522"/>
              <a:gd name="connsiteX49" fmla="*/ 1198388 w 1936576"/>
              <a:gd name="connsiteY49" fmla="*/ 43173 h 3769522"/>
              <a:gd name="connsiteX50" fmla="*/ 1184101 w 1936576"/>
              <a:gd name="connsiteY50" fmla="*/ 14598 h 3769522"/>
              <a:gd name="connsiteX51" fmla="*/ 1179338 w 1936576"/>
              <a:gd name="connsiteY51" fmla="*/ 311 h 3769522"/>
              <a:gd name="connsiteX52" fmla="*/ 1222201 w 1936576"/>
              <a:gd name="connsiteY52" fmla="*/ 19361 h 3769522"/>
              <a:gd name="connsiteX53" fmla="*/ 1231726 w 1936576"/>
              <a:gd name="connsiteY53" fmla="*/ 33648 h 3769522"/>
              <a:gd name="connsiteX54" fmla="*/ 1274588 w 1936576"/>
              <a:gd name="connsiteY54" fmla="*/ 62223 h 3769522"/>
              <a:gd name="connsiteX55" fmla="*/ 1293638 w 1936576"/>
              <a:gd name="connsiteY55" fmla="*/ 71748 h 3769522"/>
              <a:gd name="connsiteX56" fmla="*/ 1307926 w 1936576"/>
              <a:gd name="connsiteY56" fmla="*/ 86036 h 3769522"/>
              <a:gd name="connsiteX57" fmla="*/ 1322213 w 1936576"/>
              <a:gd name="connsiteY57" fmla="*/ 90798 h 3769522"/>
              <a:gd name="connsiteX58" fmla="*/ 1365076 w 1936576"/>
              <a:gd name="connsiteY58" fmla="*/ 105086 h 3769522"/>
              <a:gd name="connsiteX59" fmla="*/ 1384126 w 1936576"/>
              <a:gd name="connsiteY59" fmla="*/ 114611 h 3769522"/>
              <a:gd name="connsiteX60" fmla="*/ 1403176 w 1936576"/>
              <a:gd name="connsiteY60" fmla="*/ 143186 h 3769522"/>
              <a:gd name="connsiteX61" fmla="*/ 1446038 w 1936576"/>
              <a:gd name="connsiteY61" fmla="*/ 176523 h 3769522"/>
              <a:gd name="connsiteX62" fmla="*/ 1465088 w 1936576"/>
              <a:gd name="connsiteY62" fmla="*/ 205098 h 3769522"/>
              <a:gd name="connsiteX63" fmla="*/ 1507951 w 1936576"/>
              <a:gd name="connsiteY63" fmla="*/ 252723 h 3769522"/>
              <a:gd name="connsiteX64" fmla="*/ 1527001 w 1936576"/>
              <a:gd name="connsiteY64" fmla="*/ 281298 h 3769522"/>
              <a:gd name="connsiteX65" fmla="*/ 1531763 w 1936576"/>
              <a:gd name="connsiteY65" fmla="*/ 300348 h 3769522"/>
              <a:gd name="connsiteX66" fmla="*/ 1555576 w 1936576"/>
              <a:gd name="connsiteY66" fmla="*/ 343211 h 3769522"/>
              <a:gd name="connsiteX67" fmla="*/ 1584151 w 1936576"/>
              <a:gd name="connsiteY67" fmla="*/ 362261 h 3769522"/>
              <a:gd name="connsiteX68" fmla="*/ 1622251 w 1936576"/>
              <a:gd name="connsiteY68" fmla="*/ 371786 h 3769522"/>
              <a:gd name="connsiteX69" fmla="*/ 1631776 w 1936576"/>
              <a:gd name="connsiteY69" fmla="*/ 386073 h 3769522"/>
              <a:gd name="connsiteX70" fmla="*/ 1655588 w 1936576"/>
              <a:gd name="connsiteY70" fmla="*/ 414648 h 3769522"/>
              <a:gd name="connsiteX71" fmla="*/ 1665113 w 1936576"/>
              <a:gd name="connsiteY71" fmla="*/ 443223 h 3769522"/>
              <a:gd name="connsiteX72" fmla="*/ 1669876 w 1936576"/>
              <a:gd name="connsiteY72" fmla="*/ 457511 h 3769522"/>
              <a:gd name="connsiteX73" fmla="*/ 1679401 w 1936576"/>
              <a:gd name="connsiteY73" fmla="*/ 476561 h 3769522"/>
              <a:gd name="connsiteX74" fmla="*/ 1707976 w 1936576"/>
              <a:gd name="connsiteY74" fmla="*/ 519423 h 3769522"/>
              <a:gd name="connsiteX75" fmla="*/ 1717501 w 1936576"/>
              <a:gd name="connsiteY75" fmla="*/ 533711 h 3769522"/>
              <a:gd name="connsiteX76" fmla="*/ 1722263 w 1936576"/>
              <a:gd name="connsiteY76" fmla="*/ 547998 h 3769522"/>
              <a:gd name="connsiteX77" fmla="*/ 1736551 w 1936576"/>
              <a:gd name="connsiteY77" fmla="*/ 557523 h 3769522"/>
              <a:gd name="connsiteX78" fmla="*/ 1788938 w 1936576"/>
              <a:gd name="connsiteY78" fmla="*/ 581336 h 3769522"/>
              <a:gd name="connsiteX79" fmla="*/ 1807988 w 1936576"/>
              <a:gd name="connsiteY79" fmla="*/ 590861 h 3769522"/>
              <a:gd name="connsiteX80" fmla="*/ 1836563 w 1936576"/>
              <a:gd name="connsiteY80" fmla="*/ 600386 h 3769522"/>
              <a:gd name="connsiteX81" fmla="*/ 1879426 w 1936576"/>
              <a:gd name="connsiteY81" fmla="*/ 595623 h 3769522"/>
              <a:gd name="connsiteX82" fmla="*/ 1893713 w 1936576"/>
              <a:gd name="connsiteY82" fmla="*/ 590861 h 3769522"/>
              <a:gd name="connsiteX83" fmla="*/ 1903238 w 1936576"/>
              <a:gd name="connsiteY83" fmla="*/ 576573 h 3769522"/>
              <a:gd name="connsiteX84" fmla="*/ 1922288 w 1936576"/>
              <a:gd name="connsiteY84" fmla="*/ 571811 h 3769522"/>
              <a:gd name="connsiteX85" fmla="*/ 1936576 w 1936576"/>
              <a:gd name="connsiteY85" fmla="*/ 567048 h 3769522"/>
              <a:gd name="connsiteX86" fmla="*/ 1927051 w 1936576"/>
              <a:gd name="connsiteY86" fmla="*/ 705161 h 3769522"/>
              <a:gd name="connsiteX87" fmla="*/ 1922288 w 1936576"/>
              <a:gd name="connsiteY87" fmla="*/ 719448 h 3769522"/>
              <a:gd name="connsiteX88" fmla="*/ 1903238 w 1936576"/>
              <a:gd name="connsiteY88" fmla="*/ 748023 h 3769522"/>
              <a:gd name="connsiteX89" fmla="*/ 1884188 w 1936576"/>
              <a:gd name="connsiteY89" fmla="*/ 786123 h 3769522"/>
              <a:gd name="connsiteX90" fmla="*/ 1874663 w 1936576"/>
              <a:gd name="connsiteY90" fmla="*/ 824223 h 3769522"/>
              <a:gd name="connsiteX91" fmla="*/ 1879425 w 1936576"/>
              <a:gd name="connsiteY91" fmla="*/ 909948 h 3769522"/>
              <a:gd name="connsiteX92" fmla="*/ 1862757 w 1936576"/>
              <a:gd name="connsiteY92" fmla="*/ 1017104 h 3769522"/>
              <a:gd name="connsiteX93" fmla="*/ 1862757 w 1936576"/>
              <a:gd name="connsiteY93" fmla="*/ 1100448 h 3769522"/>
              <a:gd name="connsiteX94" fmla="*/ 1836564 w 1936576"/>
              <a:gd name="connsiteY94" fmla="*/ 1129023 h 3769522"/>
              <a:gd name="connsiteX95" fmla="*/ 1817513 w 1936576"/>
              <a:gd name="connsiteY95" fmla="*/ 1148073 h 3769522"/>
              <a:gd name="connsiteX96" fmla="*/ 1812751 w 1936576"/>
              <a:gd name="connsiteY96" fmla="*/ 1162361 h 3769522"/>
              <a:gd name="connsiteX97" fmla="*/ 1755601 w 1936576"/>
              <a:gd name="connsiteY97" fmla="*/ 1148073 h 3769522"/>
              <a:gd name="connsiteX98" fmla="*/ 1731788 w 1936576"/>
              <a:gd name="connsiteY98" fmla="*/ 1143311 h 3769522"/>
              <a:gd name="connsiteX99" fmla="*/ 1703213 w 1936576"/>
              <a:gd name="connsiteY99" fmla="*/ 1133786 h 3769522"/>
              <a:gd name="connsiteX100" fmla="*/ 1641301 w 1936576"/>
              <a:gd name="connsiteY100" fmla="*/ 1138548 h 3769522"/>
              <a:gd name="connsiteX101" fmla="*/ 1631776 w 1936576"/>
              <a:gd name="connsiteY101" fmla="*/ 1167123 h 3769522"/>
              <a:gd name="connsiteX102" fmla="*/ 1622251 w 1936576"/>
              <a:gd name="connsiteY102" fmla="*/ 1186173 h 3769522"/>
              <a:gd name="connsiteX103" fmla="*/ 1612726 w 1936576"/>
              <a:gd name="connsiteY103" fmla="*/ 1214748 h 3769522"/>
              <a:gd name="connsiteX104" fmla="*/ 1607963 w 1936576"/>
              <a:gd name="connsiteY104" fmla="*/ 1281423 h 3769522"/>
              <a:gd name="connsiteX105" fmla="*/ 1593676 w 1936576"/>
              <a:gd name="connsiteY105" fmla="*/ 1300473 h 3769522"/>
              <a:gd name="connsiteX106" fmla="*/ 1607963 w 1936576"/>
              <a:gd name="connsiteY106" fmla="*/ 1333811 h 3769522"/>
              <a:gd name="connsiteX107" fmla="*/ 1617488 w 1936576"/>
              <a:gd name="connsiteY107" fmla="*/ 1348098 h 3769522"/>
              <a:gd name="connsiteX108" fmla="*/ 1627013 w 1936576"/>
              <a:gd name="connsiteY108" fmla="*/ 1381436 h 3769522"/>
              <a:gd name="connsiteX109" fmla="*/ 1636538 w 1936576"/>
              <a:gd name="connsiteY109" fmla="*/ 1400486 h 3769522"/>
              <a:gd name="connsiteX110" fmla="*/ 1677020 w 1936576"/>
              <a:gd name="connsiteY110" fmla="*/ 1445730 h 3769522"/>
              <a:gd name="connsiteX111" fmla="*/ 1686545 w 1936576"/>
              <a:gd name="connsiteY111" fmla="*/ 1495736 h 3769522"/>
              <a:gd name="connsiteX112" fmla="*/ 1660351 w 1936576"/>
              <a:gd name="connsiteY112" fmla="*/ 1571936 h 3769522"/>
              <a:gd name="connsiteX113" fmla="*/ 1643682 w 1936576"/>
              <a:gd name="connsiteY113" fmla="*/ 1621942 h 3769522"/>
              <a:gd name="connsiteX114" fmla="*/ 1646064 w 1936576"/>
              <a:gd name="connsiteY114" fmla="*/ 1690999 h 3769522"/>
              <a:gd name="connsiteX115" fmla="*/ 1603201 w 1936576"/>
              <a:gd name="connsiteY115" fmla="*/ 1748148 h 3769522"/>
              <a:gd name="connsiteX116" fmla="*/ 1607963 w 1936576"/>
              <a:gd name="connsiteY116" fmla="*/ 1833873 h 3769522"/>
              <a:gd name="connsiteX117" fmla="*/ 1617488 w 1936576"/>
              <a:gd name="connsiteY117" fmla="*/ 1867211 h 3769522"/>
              <a:gd name="connsiteX118" fmla="*/ 1622251 w 1936576"/>
              <a:gd name="connsiteY118" fmla="*/ 1886261 h 3769522"/>
              <a:gd name="connsiteX119" fmla="*/ 1636538 w 1936576"/>
              <a:gd name="connsiteY119" fmla="*/ 1933886 h 3769522"/>
              <a:gd name="connsiteX120" fmla="*/ 1641301 w 1936576"/>
              <a:gd name="connsiteY120" fmla="*/ 2124386 h 3769522"/>
              <a:gd name="connsiteX121" fmla="*/ 1650826 w 1936576"/>
              <a:gd name="connsiteY121" fmla="*/ 2186298 h 3769522"/>
              <a:gd name="connsiteX122" fmla="*/ 1660351 w 1936576"/>
              <a:gd name="connsiteY122" fmla="*/ 2200586 h 3769522"/>
              <a:gd name="connsiteX123" fmla="*/ 1665113 w 1936576"/>
              <a:gd name="connsiteY123" fmla="*/ 2214873 h 3769522"/>
              <a:gd name="connsiteX124" fmla="*/ 1674638 w 1936576"/>
              <a:gd name="connsiteY124" fmla="*/ 2233923 h 3769522"/>
              <a:gd name="connsiteX125" fmla="*/ 1688926 w 1936576"/>
              <a:gd name="connsiteY125" fmla="*/ 2276786 h 3769522"/>
              <a:gd name="connsiteX126" fmla="*/ 1681782 w 1936576"/>
              <a:gd name="connsiteY126" fmla="*/ 2364892 h 3769522"/>
              <a:gd name="connsiteX127" fmla="*/ 1619870 w 1936576"/>
              <a:gd name="connsiteY127" fmla="*/ 2422042 h 3769522"/>
              <a:gd name="connsiteX128" fmla="*/ 1538908 w 1936576"/>
              <a:gd name="connsiteY128" fmla="*/ 2464906 h 3769522"/>
              <a:gd name="connsiteX129" fmla="*/ 1488900 w 1936576"/>
              <a:gd name="connsiteY129" fmla="*/ 2555392 h 3769522"/>
              <a:gd name="connsiteX130" fmla="*/ 1479375 w 1936576"/>
              <a:gd name="connsiteY130" fmla="*/ 2610161 h 3769522"/>
              <a:gd name="connsiteX131" fmla="*/ 1460325 w 1936576"/>
              <a:gd name="connsiteY131" fmla="*/ 2662548 h 3769522"/>
              <a:gd name="connsiteX132" fmla="*/ 1488901 w 1936576"/>
              <a:gd name="connsiteY132" fmla="*/ 2743510 h 3769522"/>
              <a:gd name="connsiteX133" fmla="*/ 1581769 w 1936576"/>
              <a:gd name="connsiteY133" fmla="*/ 2750652 h 3769522"/>
              <a:gd name="connsiteX134" fmla="*/ 1610344 w 1936576"/>
              <a:gd name="connsiteY134" fmla="*/ 2803040 h 3769522"/>
              <a:gd name="connsiteX135" fmla="*/ 1593675 w 1936576"/>
              <a:gd name="connsiteY135" fmla="*/ 2855426 h 3769522"/>
              <a:gd name="connsiteX136" fmla="*/ 1636538 w 1936576"/>
              <a:gd name="connsiteY136" fmla="*/ 2872095 h 3769522"/>
              <a:gd name="connsiteX137" fmla="*/ 1650826 w 1936576"/>
              <a:gd name="connsiteY137" fmla="*/ 2922101 h 3769522"/>
              <a:gd name="connsiteX138" fmla="*/ 1631776 w 1936576"/>
              <a:gd name="connsiteY138" fmla="*/ 2945912 h 3769522"/>
              <a:gd name="connsiteX139" fmla="*/ 1672257 w 1936576"/>
              <a:gd name="connsiteY139" fmla="*/ 2962581 h 3769522"/>
              <a:gd name="connsiteX140" fmla="*/ 1693688 w 1936576"/>
              <a:gd name="connsiteY140" fmla="*/ 3017349 h 3769522"/>
              <a:gd name="connsiteX141" fmla="*/ 1650825 w 1936576"/>
              <a:gd name="connsiteY141" fmla="*/ 3010206 h 3769522"/>
              <a:gd name="connsiteX142" fmla="*/ 1512714 w 1936576"/>
              <a:gd name="connsiteY142" fmla="*/ 3057829 h 3769522"/>
              <a:gd name="connsiteX143" fmla="*/ 1376982 w 1936576"/>
              <a:gd name="connsiteY143" fmla="*/ 3060210 h 3769522"/>
              <a:gd name="connsiteX144" fmla="*/ 1384126 w 1936576"/>
              <a:gd name="connsiteY144" fmla="*/ 3095929 h 3769522"/>
              <a:gd name="connsiteX145" fmla="*/ 1322213 w 1936576"/>
              <a:gd name="connsiteY145" fmla="*/ 3103072 h 3769522"/>
              <a:gd name="connsiteX146" fmla="*/ 1343644 w 1936576"/>
              <a:gd name="connsiteY146" fmla="*/ 3222133 h 3769522"/>
              <a:gd name="connsiteX147" fmla="*/ 1310307 w 1936576"/>
              <a:gd name="connsiteY147" fmla="*/ 3286427 h 3769522"/>
              <a:gd name="connsiteX148" fmla="*/ 1336501 w 1936576"/>
              <a:gd name="connsiteY148" fmla="*/ 3376914 h 3769522"/>
              <a:gd name="connsiteX149" fmla="*/ 1319832 w 1936576"/>
              <a:gd name="connsiteY149" fmla="*/ 3412631 h 3769522"/>
              <a:gd name="connsiteX150" fmla="*/ 1355551 w 1936576"/>
              <a:gd name="connsiteY150" fmla="*/ 3498356 h 3769522"/>
              <a:gd name="connsiteX151" fmla="*/ 1343643 w 1936576"/>
              <a:gd name="connsiteY151" fmla="*/ 3581698 h 3769522"/>
              <a:gd name="connsiteX152" fmla="*/ 1296018 w 1936576"/>
              <a:gd name="connsiteY152" fmla="*/ 3655519 h 3769522"/>
              <a:gd name="connsiteX153" fmla="*/ 1148381 w 1936576"/>
              <a:gd name="connsiteY153" fmla="*/ 3655517 h 3769522"/>
              <a:gd name="connsiteX154" fmla="*/ 1035844 w 1936576"/>
              <a:gd name="connsiteY154" fmla="*/ 3724275 h 3769522"/>
              <a:gd name="connsiteX155" fmla="*/ 903113 w 1936576"/>
              <a:gd name="connsiteY155" fmla="*/ 3762673 h 3769522"/>
              <a:gd name="connsiteX156" fmla="*/ 772144 w 1936576"/>
              <a:gd name="connsiteY156" fmla="*/ 3755529 h 3769522"/>
              <a:gd name="connsiteX157" fmla="*/ 659606 w 1936576"/>
              <a:gd name="connsiteY157" fmla="*/ 3712368 h 3769522"/>
              <a:gd name="connsiteX158" fmla="*/ 543545 w 1936576"/>
              <a:gd name="connsiteY158" fmla="*/ 3610273 h 3769522"/>
              <a:gd name="connsiteX159" fmla="*/ 505444 w 1936576"/>
              <a:gd name="connsiteY159" fmla="*/ 3522166 h 3769522"/>
              <a:gd name="connsiteX160" fmla="*/ 450675 w 1936576"/>
              <a:gd name="connsiteY160" fmla="*/ 3467398 h 3769522"/>
              <a:gd name="connsiteX161" fmla="*/ 453057 w 1936576"/>
              <a:gd name="connsiteY161" fmla="*/ 3436441 h 3769522"/>
              <a:gd name="connsiteX162" fmla="*/ 319707 w 1936576"/>
              <a:gd name="connsiteY162" fmla="*/ 3376909 h 3769522"/>
              <a:gd name="connsiteX163" fmla="*/ 298277 w 1936576"/>
              <a:gd name="connsiteY163" fmla="*/ 3288803 h 3769522"/>
              <a:gd name="connsiteX164" fmla="*/ 214933 w 1936576"/>
              <a:gd name="connsiteY164" fmla="*/ 3143548 h 3769522"/>
              <a:gd name="connsiteX165" fmla="*/ 229221 w 1936576"/>
              <a:gd name="connsiteY165" fmla="*/ 3017341 h 3769522"/>
              <a:gd name="connsiteX166" fmla="*/ 176833 w 1936576"/>
              <a:gd name="connsiteY166" fmla="*/ 2933997 h 3769522"/>
              <a:gd name="connsiteX167" fmla="*/ 79202 w 1936576"/>
              <a:gd name="connsiteY167" fmla="*/ 2914948 h 3769522"/>
              <a:gd name="connsiteX168" fmla="*/ 620 w 1936576"/>
              <a:gd name="connsiteY168" fmla="*/ 2869704 h 3769522"/>
              <a:gd name="connsiteX169" fmla="*/ 103014 w 1936576"/>
              <a:gd name="connsiteY169" fmla="*/ 2788741 h 3769522"/>
              <a:gd name="connsiteX170" fmla="*/ 191120 w 1936576"/>
              <a:gd name="connsiteY170" fmla="*/ 2762548 h 3769522"/>
              <a:gd name="connsiteX171" fmla="*/ 298277 w 1936576"/>
              <a:gd name="connsiteY171" fmla="*/ 2648248 h 3769522"/>
              <a:gd name="connsiteX172" fmla="*/ 260176 w 1936576"/>
              <a:gd name="connsiteY172" fmla="*/ 2498229 h 3769522"/>
              <a:gd name="connsiteX173" fmla="*/ 336377 w 1936576"/>
              <a:gd name="connsiteY173" fmla="*/ 2441079 h 3769522"/>
              <a:gd name="connsiteX174" fmla="*/ 400670 w 1936576"/>
              <a:gd name="connsiteY174" fmla="*/ 2293442 h 3769522"/>
              <a:gd name="connsiteX175" fmla="*/ 417339 w 1936576"/>
              <a:gd name="connsiteY175" fmla="*/ 2179142 h 3769522"/>
              <a:gd name="connsiteX176" fmla="*/ 393526 w 1936576"/>
              <a:gd name="connsiteY176" fmla="*/ 2014835 h 3769522"/>
              <a:gd name="connsiteX177" fmla="*/ 391145 w 1936576"/>
              <a:gd name="connsiteY177" fmla="*/ 1881485 h 3769522"/>
              <a:gd name="connsiteX178" fmla="*/ 493538 w 1936576"/>
              <a:gd name="connsiteY178" fmla="*/ 1712417 h 3769522"/>
              <a:gd name="connsiteX179" fmla="*/ 381621 w 1936576"/>
              <a:gd name="connsiteY17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07838 w 1936576"/>
              <a:gd name="connsiteY10" fmla="*/ 867086 h 3769522"/>
              <a:gd name="connsiteX11" fmla="*/ 622126 w 1936576"/>
              <a:gd name="connsiteY11" fmla="*/ 814698 h 3769522"/>
              <a:gd name="connsiteX12" fmla="*/ 631651 w 1936576"/>
              <a:gd name="connsiteY12" fmla="*/ 781361 h 3769522"/>
              <a:gd name="connsiteX13" fmla="*/ 641176 w 1936576"/>
              <a:gd name="connsiteY13" fmla="*/ 767073 h 3769522"/>
              <a:gd name="connsiteX14" fmla="*/ 660226 w 1936576"/>
              <a:gd name="connsiteY14" fmla="*/ 733736 h 3769522"/>
              <a:gd name="connsiteX15" fmla="*/ 698326 w 1936576"/>
              <a:gd name="connsiteY15" fmla="*/ 714686 h 3769522"/>
              <a:gd name="connsiteX16" fmla="*/ 717376 w 1936576"/>
              <a:gd name="connsiteY16" fmla="*/ 705161 h 3769522"/>
              <a:gd name="connsiteX17" fmla="*/ 731663 w 1936576"/>
              <a:gd name="connsiteY17" fmla="*/ 690873 h 3769522"/>
              <a:gd name="connsiteX18" fmla="*/ 745951 w 1936576"/>
              <a:gd name="connsiteY18" fmla="*/ 681348 h 3769522"/>
              <a:gd name="connsiteX19" fmla="*/ 750713 w 1936576"/>
              <a:gd name="connsiteY19" fmla="*/ 667061 h 3769522"/>
              <a:gd name="connsiteX20" fmla="*/ 765001 w 1936576"/>
              <a:gd name="connsiteY20" fmla="*/ 652773 h 3769522"/>
              <a:gd name="connsiteX21" fmla="*/ 774526 w 1936576"/>
              <a:gd name="connsiteY21" fmla="*/ 638486 h 3769522"/>
              <a:gd name="connsiteX22" fmla="*/ 819770 w 1936576"/>
              <a:gd name="connsiteY22" fmla="*/ 619436 h 3769522"/>
              <a:gd name="connsiteX23" fmla="*/ 850725 w 1936576"/>
              <a:gd name="connsiteY23" fmla="*/ 581336 h 3769522"/>
              <a:gd name="connsiteX24" fmla="*/ 869776 w 1936576"/>
              <a:gd name="connsiteY24" fmla="*/ 543236 h 3769522"/>
              <a:gd name="connsiteX25" fmla="*/ 898351 w 1936576"/>
              <a:gd name="connsiteY25" fmla="*/ 509898 h 3769522"/>
              <a:gd name="connsiteX26" fmla="*/ 931688 w 1936576"/>
              <a:gd name="connsiteY26" fmla="*/ 471798 h 3769522"/>
              <a:gd name="connsiteX27" fmla="*/ 974551 w 1936576"/>
              <a:gd name="connsiteY27" fmla="*/ 428936 h 3769522"/>
              <a:gd name="connsiteX28" fmla="*/ 1007888 w 1936576"/>
              <a:gd name="connsiteY28" fmla="*/ 395598 h 3769522"/>
              <a:gd name="connsiteX29" fmla="*/ 1026938 w 1936576"/>
              <a:gd name="connsiteY29" fmla="*/ 333686 h 3769522"/>
              <a:gd name="connsiteX30" fmla="*/ 1045988 w 1936576"/>
              <a:gd name="connsiteY30" fmla="*/ 305111 h 3769522"/>
              <a:gd name="connsiteX31" fmla="*/ 1069801 w 1936576"/>
              <a:gd name="connsiteY31" fmla="*/ 271773 h 3769522"/>
              <a:gd name="connsiteX32" fmla="*/ 1093613 w 1936576"/>
              <a:gd name="connsiteY32" fmla="*/ 243198 h 3769522"/>
              <a:gd name="connsiteX33" fmla="*/ 1107901 w 1936576"/>
              <a:gd name="connsiteY33" fmla="*/ 209861 h 3769522"/>
              <a:gd name="connsiteX34" fmla="*/ 1117426 w 1936576"/>
              <a:gd name="connsiteY34" fmla="*/ 181286 h 3769522"/>
              <a:gd name="connsiteX35" fmla="*/ 1131713 w 1936576"/>
              <a:gd name="connsiteY35" fmla="*/ 157473 h 3769522"/>
              <a:gd name="connsiteX36" fmla="*/ 1160288 w 1936576"/>
              <a:gd name="connsiteY36" fmla="*/ 133661 h 3769522"/>
              <a:gd name="connsiteX37" fmla="*/ 1165051 w 1936576"/>
              <a:gd name="connsiteY37" fmla="*/ 119373 h 3769522"/>
              <a:gd name="connsiteX38" fmla="*/ 1150763 w 1936576"/>
              <a:gd name="connsiteY38" fmla="*/ 90798 h 3769522"/>
              <a:gd name="connsiteX39" fmla="*/ 1146001 w 1936576"/>
              <a:gd name="connsiteY39" fmla="*/ 76511 h 3769522"/>
              <a:gd name="connsiteX40" fmla="*/ 1174576 w 1936576"/>
              <a:gd name="connsiteY40" fmla="*/ 90798 h 3769522"/>
              <a:gd name="connsiteX41" fmla="*/ 1184101 w 1936576"/>
              <a:gd name="connsiteY41" fmla="*/ 105086 h 3769522"/>
              <a:gd name="connsiteX42" fmla="*/ 1174576 w 1936576"/>
              <a:gd name="connsiteY42" fmla="*/ 71748 h 3769522"/>
              <a:gd name="connsiteX43" fmla="*/ 1165051 w 1936576"/>
              <a:gd name="connsiteY43" fmla="*/ 57461 h 3769522"/>
              <a:gd name="connsiteX44" fmla="*/ 1160288 w 1936576"/>
              <a:gd name="connsiteY44" fmla="*/ 43173 h 3769522"/>
              <a:gd name="connsiteX45" fmla="*/ 1150763 w 1936576"/>
              <a:gd name="connsiteY45" fmla="*/ 28886 h 3769522"/>
              <a:gd name="connsiteX46" fmla="*/ 1169813 w 1936576"/>
              <a:gd name="connsiteY46" fmla="*/ 38411 h 3769522"/>
              <a:gd name="connsiteX47" fmla="*/ 1184101 w 1936576"/>
              <a:gd name="connsiteY47" fmla="*/ 43173 h 3769522"/>
              <a:gd name="connsiteX48" fmla="*/ 1198388 w 1936576"/>
              <a:gd name="connsiteY48" fmla="*/ 43173 h 3769522"/>
              <a:gd name="connsiteX49" fmla="*/ 1184101 w 1936576"/>
              <a:gd name="connsiteY49" fmla="*/ 14598 h 3769522"/>
              <a:gd name="connsiteX50" fmla="*/ 1179338 w 1936576"/>
              <a:gd name="connsiteY50" fmla="*/ 311 h 3769522"/>
              <a:gd name="connsiteX51" fmla="*/ 1222201 w 1936576"/>
              <a:gd name="connsiteY51" fmla="*/ 19361 h 3769522"/>
              <a:gd name="connsiteX52" fmla="*/ 1231726 w 1936576"/>
              <a:gd name="connsiteY52" fmla="*/ 33648 h 3769522"/>
              <a:gd name="connsiteX53" fmla="*/ 1274588 w 1936576"/>
              <a:gd name="connsiteY53" fmla="*/ 62223 h 3769522"/>
              <a:gd name="connsiteX54" fmla="*/ 1293638 w 1936576"/>
              <a:gd name="connsiteY54" fmla="*/ 71748 h 3769522"/>
              <a:gd name="connsiteX55" fmla="*/ 1307926 w 1936576"/>
              <a:gd name="connsiteY55" fmla="*/ 86036 h 3769522"/>
              <a:gd name="connsiteX56" fmla="*/ 1322213 w 1936576"/>
              <a:gd name="connsiteY56" fmla="*/ 90798 h 3769522"/>
              <a:gd name="connsiteX57" fmla="*/ 1365076 w 1936576"/>
              <a:gd name="connsiteY57" fmla="*/ 105086 h 3769522"/>
              <a:gd name="connsiteX58" fmla="*/ 1384126 w 1936576"/>
              <a:gd name="connsiteY58" fmla="*/ 114611 h 3769522"/>
              <a:gd name="connsiteX59" fmla="*/ 1403176 w 1936576"/>
              <a:gd name="connsiteY59" fmla="*/ 143186 h 3769522"/>
              <a:gd name="connsiteX60" fmla="*/ 1446038 w 1936576"/>
              <a:gd name="connsiteY60" fmla="*/ 176523 h 3769522"/>
              <a:gd name="connsiteX61" fmla="*/ 1465088 w 1936576"/>
              <a:gd name="connsiteY61" fmla="*/ 205098 h 3769522"/>
              <a:gd name="connsiteX62" fmla="*/ 1507951 w 1936576"/>
              <a:gd name="connsiteY62" fmla="*/ 252723 h 3769522"/>
              <a:gd name="connsiteX63" fmla="*/ 1527001 w 1936576"/>
              <a:gd name="connsiteY63" fmla="*/ 281298 h 3769522"/>
              <a:gd name="connsiteX64" fmla="*/ 1531763 w 1936576"/>
              <a:gd name="connsiteY64" fmla="*/ 300348 h 3769522"/>
              <a:gd name="connsiteX65" fmla="*/ 1555576 w 1936576"/>
              <a:gd name="connsiteY65" fmla="*/ 343211 h 3769522"/>
              <a:gd name="connsiteX66" fmla="*/ 1584151 w 1936576"/>
              <a:gd name="connsiteY66" fmla="*/ 362261 h 3769522"/>
              <a:gd name="connsiteX67" fmla="*/ 1622251 w 1936576"/>
              <a:gd name="connsiteY67" fmla="*/ 371786 h 3769522"/>
              <a:gd name="connsiteX68" fmla="*/ 1631776 w 1936576"/>
              <a:gd name="connsiteY68" fmla="*/ 386073 h 3769522"/>
              <a:gd name="connsiteX69" fmla="*/ 1655588 w 1936576"/>
              <a:gd name="connsiteY69" fmla="*/ 414648 h 3769522"/>
              <a:gd name="connsiteX70" fmla="*/ 1665113 w 1936576"/>
              <a:gd name="connsiteY70" fmla="*/ 443223 h 3769522"/>
              <a:gd name="connsiteX71" fmla="*/ 1669876 w 1936576"/>
              <a:gd name="connsiteY71" fmla="*/ 457511 h 3769522"/>
              <a:gd name="connsiteX72" fmla="*/ 1679401 w 1936576"/>
              <a:gd name="connsiteY72" fmla="*/ 476561 h 3769522"/>
              <a:gd name="connsiteX73" fmla="*/ 1707976 w 1936576"/>
              <a:gd name="connsiteY73" fmla="*/ 519423 h 3769522"/>
              <a:gd name="connsiteX74" fmla="*/ 1717501 w 1936576"/>
              <a:gd name="connsiteY74" fmla="*/ 533711 h 3769522"/>
              <a:gd name="connsiteX75" fmla="*/ 1722263 w 1936576"/>
              <a:gd name="connsiteY75" fmla="*/ 547998 h 3769522"/>
              <a:gd name="connsiteX76" fmla="*/ 1736551 w 1936576"/>
              <a:gd name="connsiteY76" fmla="*/ 557523 h 3769522"/>
              <a:gd name="connsiteX77" fmla="*/ 1788938 w 1936576"/>
              <a:gd name="connsiteY77" fmla="*/ 581336 h 3769522"/>
              <a:gd name="connsiteX78" fmla="*/ 1807988 w 1936576"/>
              <a:gd name="connsiteY78" fmla="*/ 590861 h 3769522"/>
              <a:gd name="connsiteX79" fmla="*/ 1836563 w 1936576"/>
              <a:gd name="connsiteY79" fmla="*/ 600386 h 3769522"/>
              <a:gd name="connsiteX80" fmla="*/ 1879426 w 1936576"/>
              <a:gd name="connsiteY80" fmla="*/ 595623 h 3769522"/>
              <a:gd name="connsiteX81" fmla="*/ 1893713 w 1936576"/>
              <a:gd name="connsiteY81" fmla="*/ 590861 h 3769522"/>
              <a:gd name="connsiteX82" fmla="*/ 1903238 w 1936576"/>
              <a:gd name="connsiteY82" fmla="*/ 576573 h 3769522"/>
              <a:gd name="connsiteX83" fmla="*/ 1922288 w 1936576"/>
              <a:gd name="connsiteY83" fmla="*/ 571811 h 3769522"/>
              <a:gd name="connsiteX84" fmla="*/ 1936576 w 1936576"/>
              <a:gd name="connsiteY84" fmla="*/ 567048 h 3769522"/>
              <a:gd name="connsiteX85" fmla="*/ 1927051 w 1936576"/>
              <a:gd name="connsiteY85" fmla="*/ 705161 h 3769522"/>
              <a:gd name="connsiteX86" fmla="*/ 1922288 w 1936576"/>
              <a:gd name="connsiteY86" fmla="*/ 719448 h 3769522"/>
              <a:gd name="connsiteX87" fmla="*/ 1903238 w 1936576"/>
              <a:gd name="connsiteY87" fmla="*/ 748023 h 3769522"/>
              <a:gd name="connsiteX88" fmla="*/ 1884188 w 1936576"/>
              <a:gd name="connsiteY88" fmla="*/ 786123 h 3769522"/>
              <a:gd name="connsiteX89" fmla="*/ 1874663 w 1936576"/>
              <a:gd name="connsiteY89" fmla="*/ 824223 h 3769522"/>
              <a:gd name="connsiteX90" fmla="*/ 1879425 w 1936576"/>
              <a:gd name="connsiteY90" fmla="*/ 909948 h 3769522"/>
              <a:gd name="connsiteX91" fmla="*/ 1862757 w 1936576"/>
              <a:gd name="connsiteY91" fmla="*/ 1017104 h 3769522"/>
              <a:gd name="connsiteX92" fmla="*/ 1862757 w 1936576"/>
              <a:gd name="connsiteY92" fmla="*/ 1100448 h 3769522"/>
              <a:gd name="connsiteX93" fmla="*/ 1836564 w 1936576"/>
              <a:gd name="connsiteY93" fmla="*/ 1129023 h 3769522"/>
              <a:gd name="connsiteX94" fmla="*/ 1817513 w 1936576"/>
              <a:gd name="connsiteY94" fmla="*/ 1148073 h 3769522"/>
              <a:gd name="connsiteX95" fmla="*/ 1812751 w 1936576"/>
              <a:gd name="connsiteY95" fmla="*/ 1162361 h 3769522"/>
              <a:gd name="connsiteX96" fmla="*/ 1755601 w 1936576"/>
              <a:gd name="connsiteY96" fmla="*/ 1148073 h 3769522"/>
              <a:gd name="connsiteX97" fmla="*/ 1731788 w 1936576"/>
              <a:gd name="connsiteY97" fmla="*/ 1143311 h 3769522"/>
              <a:gd name="connsiteX98" fmla="*/ 1703213 w 1936576"/>
              <a:gd name="connsiteY98" fmla="*/ 1133786 h 3769522"/>
              <a:gd name="connsiteX99" fmla="*/ 1641301 w 1936576"/>
              <a:gd name="connsiteY99" fmla="*/ 1138548 h 3769522"/>
              <a:gd name="connsiteX100" fmla="*/ 1631776 w 1936576"/>
              <a:gd name="connsiteY100" fmla="*/ 1167123 h 3769522"/>
              <a:gd name="connsiteX101" fmla="*/ 1622251 w 1936576"/>
              <a:gd name="connsiteY101" fmla="*/ 1186173 h 3769522"/>
              <a:gd name="connsiteX102" fmla="*/ 1612726 w 1936576"/>
              <a:gd name="connsiteY102" fmla="*/ 1214748 h 3769522"/>
              <a:gd name="connsiteX103" fmla="*/ 1607963 w 1936576"/>
              <a:gd name="connsiteY103" fmla="*/ 1281423 h 3769522"/>
              <a:gd name="connsiteX104" fmla="*/ 1593676 w 1936576"/>
              <a:gd name="connsiteY104" fmla="*/ 1300473 h 3769522"/>
              <a:gd name="connsiteX105" fmla="*/ 1607963 w 1936576"/>
              <a:gd name="connsiteY105" fmla="*/ 1333811 h 3769522"/>
              <a:gd name="connsiteX106" fmla="*/ 1617488 w 1936576"/>
              <a:gd name="connsiteY106" fmla="*/ 1348098 h 3769522"/>
              <a:gd name="connsiteX107" fmla="*/ 1627013 w 1936576"/>
              <a:gd name="connsiteY107" fmla="*/ 1381436 h 3769522"/>
              <a:gd name="connsiteX108" fmla="*/ 1636538 w 1936576"/>
              <a:gd name="connsiteY108" fmla="*/ 1400486 h 3769522"/>
              <a:gd name="connsiteX109" fmla="*/ 1677020 w 1936576"/>
              <a:gd name="connsiteY109" fmla="*/ 1445730 h 3769522"/>
              <a:gd name="connsiteX110" fmla="*/ 1686545 w 1936576"/>
              <a:gd name="connsiteY110" fmla="*/ 1495736 h 3769522"/>
              <a:gd name="connsiteX111" fmla="*/ 1660351 w 1936576"/>
              <a:gd name="connsiteY111" fmla="*/ 1571936 h 3769522"/>
              <a:gd name="connsiteX112" fmla="*/ 1643682 w 1936576"/>
              <a:gd name="connsiteY112" fmla="*/ 1621942 h 3769522"/>
              <a:gd name="connsiteX113" fmla="*/ 1646064 w 1936576"/>
              <a:gd name="connsiteY113" fmla="*/ 1690999 h 3769522"/>
              <a:gd name="connsiteX114" fmla="*/ 1603201 w 1936576"/>
              <a:gd name="connsiteY114" fmla="*/ 1748148 h 3769522"/>
              <a:gd name="connsiteX115" fmla="*/ 1607963 w 1936576"/>
              <a:gd name="connsiteY115" fmla="*/ 1833873 h 3769522"/>
              <a:gd name="connsiteX116" fmla="*/ 1617488 w 1936576"/>
              <a:gd name="connsiteY116" fmla="*/ 1867211 h 3769522"/>
              <a:gd name="connsiteX117" fmla="*/ 1622251 w 1936576"/>
              <a:gd name="connsiteY117" fmla="*/ 1886261 h 3769522"/>
              <a:gd name="connsiteX118" fmla="*/ 1636538 w 1936576"/>
              <a:gd name="connsiteY118" fmla="*/ 1933886 h 3769522"/>
              <a:gd name="connsiteX119" fmla="*/ 1641301 w 1936576"/>
              <a:gd name="connsiteY119" fmla="*/ 2124386 h 3769522"/>
              <a:gd name="connsiteX120" fmla="*/ 1650826 w 1936576"/>
              <a:gd name="connsiteY120" fmla="*/ 2186298 h 3769522"/>
              <a:gd name="connsiteX121" fmla="*/ 1660351 w 1936576"/>
              <a:gd name="connsiteY121" fmla="*/ 2200586 h 3769522"/>
              <a:gd name="connsiteX122" fmla="*/ 1665113 w 1936576"/>
              <a:gd name="connsiteY122" fmla="*/ 2214873 h 3769522"/>
              <a:gd name="connsiteX123" fmla="*/ 1674638 w 1936576"/>
              <a:gd name="connsiteY123" fmla="*/ 2233923 h 3769522"/>
              <a:gd name="connsiteX124" fmla="*/ 1688926 w 1936576"/>
              <a:gd name="connsiteY124" fmla="*/ 2276786 h 3769522"/>
              <a:gd name="connsiteX125" fmla="*/ 1681782 w 1936576"/>
              <a:gd name="connsiteY125" fmla="*/ 2364892 h 3769522"/>
              <a:gd name="connsiteX126" fmla="*/ 1619870 w 1936576"/>
              <a:gd name="connsiteY126" fmla="*/ 2422042 h 3769522"/>
              <a:gd name="connsiteX127" fmla="*/ 1538908 w 1936576"/>
              <a:gd name="connsiteY127" fmla="*/ 2464906 h 3769522"/>
              <a:gd name="connsiteX128" fmla="*/ 1488900 w 1936576"/>
              <a:gd name="connsiteY128" fmla="*/ 2555392 h 3769522"/>
              <a:gd name="connsiteX129" fmla="*/ 1479375 w 1936576"/>
              <a:gd name="connsiteY129" fmla="*/ 2610161 h 3769522"/>
              <a:gd name="connsiteX130" fmla="*/ 1460325 w 1936576"/>
              <a:gd name="connsiteY130" fmla="*/ 2662548 h 3769522"/>
              <a:gd name="connsiteX131" fmla="*/ 1488901 w 1936576"/>
              <a:gd name="connsiteY131" fmla="*/ 2743510 h 3769522"/>
              <a:gd name="connsiteX132" fmla="*/ 1581769 w 1936576"/>
              <a:gd name="connsiteY132" fmla="*/ 2750652 h 3769522"/>
              <a:gd name="connsiteX133" fmla="*/ 1610344 w 1936576"/>
              <a:gd name="connsiteY133" fmla="*/ 2803040 h 3769522"/>
              <a:gd name="connsiteX134" fmla="*/ 1593675 w 1936576"/>
              <a:gd name="connsiteY134" fmla="*/ 2855426 h 3769522"/>
              <a:gd name="connsiteX135" fmla="*/ 1636538 w 1936576"/>
              <a:gd name="connsiteY135" fmla="*/ 2872095 h 3769522"/>
              <a:gd name="connsiteX136" fmla="*/ 1650826 w 1936576"/>
              <a:gd name="connsiteY136" fmla="*/ 2922101 h 3769522"/>
              <a:gd name="connsiteX137" fmla="*/ 1631776 w 1936576"/>
              <a:gd name="connsiteY137" fmla="*/ 2945912 h 3769522"/>
              <a:gd name="connsiteX138" fmla="*/ 1672257 w 1936576"/>
              <a:gd name="connsiteY138" fmla="*/ 2962581 h 3769522"/>
              <a:gd name="connsiteX139" fmla="*/ 1693688 w 1936576"/>
              <a:gd name="connsiteY139" fmla="*/ 3017349 h 3769522"/>
              <a:gd name="connsiteX140" fmla="*/ 1650825 w 1936576"/>
              <a:gd name="connsiteY140" fmla="*/ 3010206 h 3769522"/>
              <a:gd name="connsiteX141" fmla="*/ 1512714 w 1936576"/>
              <a:gd name="connsiteY141" fmla="*/ 3057829 h 3769522"/>
              <a:gd name="connsiteX142" fmla="*/ 1376982 w 1936576"/>
              <a:gd name="connsiteY142" fmla="*/ 3060210 h 3769522"/>
              <a:gd name="connsiteX143" fmla="*/ 1384126 w 1936576"/>
              <a:gd name="connsiteY143" fmla="*/ 3095929 h 3769522"/>
              <a:gd name="connsiteX144" fmla="*/ 1322213 w 1936576"/>
              <a:gd name="connsiteY144" fmla="*/ 3103072 h 3769522"/>
              <a:gd name="connsiteX145" fmla="*/ 1343644 w 1936576"/>
              <a:gd name="connsiteY145" fmla="*/ 3222133 h 3769522"/>
              <a:gd name="connsiteX146" fmla="*/ 1310307 w 1936576"/>
              <a:gd name="connsiteY146" fmla="*/ 3286427 h 3769522"/>
              <a:gd name="connsiteX147" fmla="*/ 1336501 w 1936576"/>
              <a:gd name="connsiteY147" fmla="*/ 3376914 h 3769522"/>
              <a:gd name="connsiteX148" fmla="*/ 1319832 w 1936576"/>
              <a:gd name="connsiteY148" fmla="*/ 3412631 h 3769522"/>
              <a:gd name="connsiteX149" fmla="*/ 1355551 w 1936576"/>
              <a:gd name="connsiteY149" fmla="*/ 3498356 h 3769522"/>
              <a:gd name="connsiteX150" fmla="*/ 1343643 w 1936576"/>
              <a:gd name="connsiteY150" fmla="*/ 3581698 h 3769522"/>
              <a:gd name="connsiteX151" fmla="*/ 1296018 w 1936576"/>
              <a:gd name="connsiteY151" fmla="*/ 3655519 h 3769522"/>
              <a:gd name="connsiteX152" fmla="*/ 1148381 w 1936576"/>
              <a:gd name="connsiteY152" fmla="*/ 3655517 h 3769522"/>
              <a:gd name="connsiteX153" fmla="*/ 1035844 w 1936576"/>
              <a:gd name="connsiteY153" fmla="*/ 3724275 h 3769522"/>
              <a:gd name="connsiteX154" fmla="*/ 903113 w 1936576"/>
              <a:gd name="connsiteY154" fmla="*/ 3762673 h 3769522"/>
              <a:gd name="connsiteX155" fmla="*/ 772144 w 1936576"/>
              <a:gd name="connsiteY155" fmla="*/ 3755529 h 3769522"/>
              <a:gd name="connsiteX156" fmla="*/ 659606 w 1936576"/>
              <a:gd name="connsiteY156" fmla="*/ 3712368 h 3769522"/>
              <a:gd name="connsiteX157" fmla="*/ 543545 w 1936576"/>
              <a:gd name="connsiteY157" fmla="*/ 3610273 h 3769522"/>
              <a:gd name="connsiteX158" fmla="*/ 505444 w 1936576"/>
              <a:gd name="connsiteY158" fmla="*/ 3522166 h 3769522"/>
              <a:gd name="connsiteX159" fmla="*/ 450675 w 1936576"/>
              <a:gd name="connsiteY159" fmla="*/ 3467398 h 3769522"/>
              <a:gd name="connsiteX160" fmla="*/ 453057 w 1936576"/>
              <a:gd name="connsiteY160" fmla="*/ 3436441 h 3769522"/>
              <a:gd name="connsiteX161" fmla="*/ 319707 w 1936576"/>
              <a:gd name="connsiteY161" fmla="*/ 3376909 h 3769522"/>
              <a:gd name="connsiteX162" fmla="*/ 298277 w 1936576"/>
              <a:gd name="connsiteY162" fmla="*/ 3288803 h 3769522"/>
              <a:gd name="connsiteX163" fmla="*/ 214933 w 1936576"/>
              <a:gd name="connsiteY163" fmla="*/ 3143548 h 3769522"/>
              <a:gd name="connsiteX164" fmla="*/ 229221 w 1936576"/>
              <a:gd name="connsiteY164" fmla="*/ 3017341 h 3769522"/>
              <a:gd name="connsiteX165" fmla="*/ 176833 w 1936576"/>
              <a:gd name="connsiteY165" fmla="*/ 2933997 h 3769522"/>
              <a:gd name="connsiteX166" fmla="*/ 79202 w 1936576"/>
              <a:gd name="connsiteY166" fmla="*/ 2914948 h 3769522"/>
              <a:gd name="connsiteX167" fmla="*/ 620 w 1936576"/>
              <a:gd name="connsiteY167" fmla="*/ 2869704 h 3769522"/>
              <a:gd name="connsiteX168" fmla="*/ 103014 w 1936576"/>
              <a:gd name="connsiteY168" fmla="*/ 2788741 h 3769522"/>
              <a:gd name="connsiteX169" fmla="*/ 191120 w 1936576"/>
              <a:gd name="connsiteY169" fmla="*/ 2762548 h 3769522"/>
              <a:gd name="connsiteX170" fmla="*/ 298277 w 1936576"/>
              <a:gd name="connsiteY170" fmla="*/ 2648248 h 3769522"/>
              <a:gd name="connsiteX171" fmla="*/ 260176 w 1936576"/>
              <a:gd name="connsiteY171" fmla="*/ 2498229 h 3769522"/>
              <a:gd name="connsiteX172" fmla="*/ 336377 w 1936576"/>
              <a:gd name="connsiteY172" fmla="*/ 2441079 h 3769522"/>
              <a:gd name="connsiteX173" fmla="*/ 400670 w 1936576"/>
              <a:gd name="connsiteY173" fmla="*/ 2293442 h 3769522"/>
              <a:gd name="connsiteX174" fmla="*/ 417339 w 1936576"/>
              <a:gd name="connsiteY174" fmla="*/ 2179142 h 3769522"/>
              <a:gd name="connsiteX175" fmla="*/ 393526 w 1936576"/>
              <a:gd name="connsiteY175" fmla="*/ 2014835 h 3769522"/>
              <a:gd name="connsiteX176" fmla="*/ 391145 w 1936576"/>
              <a:gd name="connsiteY176" fmla="*/ 1881485 h 3769522"/>
              <a:gd name="connsiteX177" fmla="*/ 493538 w 1936576"/>
              <a:gd name="connsiteY177" fmla="*/ 1712417 h 3769522"/>
              <a:gd name="connsiteX178" fmla="*/ 381621 w 1936576"/>
              <a:gd name="connsiteY178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00694 w 1936576"/>
              <a:gd name="connsiteY10" fmla="*/ 757549 h 3769522"/>
              <a:gd name="connsiteX11" fmla="*/ 622126 w 1936576"/>
              <a:gd name="connsiteY11" fmla="*/ 814698 h 3769522"/>
              <a:gd name="connsiteX12" fmla="*/ 631651 w 1936576"/>
              <a:gd name="connsiteY12" fmla="*/ 781361 h 3769522"/>
              <a:gd name="connsiteX13" fmla="*/ 641176 w 1936576"/>
              <a:gd name="connsiteY13" fmla="*/ 767073 h 3769522"/>
              <a:gd name="connsiteX14" fmla="*/ 660226 w 1936576"/>
              <a:gd name="connsiteY14" fmla="*/ 733736 h 3769522"/>
              <a:gd name="connsiteX15" fmla="*/ 698326 w 1936576"/>
              <a:gd name="connsiteY15" fmla="*/ 714686 h 3769522"/>
              <a:gd name="connsiteX16" fmla="*/ 717376 w 1936576"/>
              <a:gd name="connsiteY16" fmla="*/ 705161 h 3769522"/>
              <a:gd name="connsiteX17" fmla="*/ 731663 w 1936576"/>
              <a:gd name="connsiteY17" fmla="*/ 690873 h 3769522"/>
              <a:gd name="connsiteX18" fmla="*/ 745951 w 1936576"/>
              <a:gd name="connsiteY18" fmla="*/ 681348 h 3769522"/>
              <a:gd name="connsiteX19" fmla="*/ 750713 w 1936576"/>
              <a:gd name="connsiteY19" fmla="*/ 667061 h 3769522"/>
              <a:gd name="connsiteX20" fmla="*/ 765001 w 1936576"/>
              <a:gd name="connsiteY20" fmla="*/ 652773 h 3769522"/>
              <a:gd name="connsiteX21" fmla="*/ 774526 w 1936576"/>
              <a:gd name="connsiteY21" fmla="*/ 638486 h 3769522"/>
              <a:gd name="connsiteX22" fmla="*/ 819770 w 1936576"/>
              <a:gd name="connsiteY22" fmla="*/ 619436 h 3769522"/>
              <a:gd name="connsiteX23" fmla="*/ 850725 w 1936576"/>
              <a:gd name="connsiteY23" fmla="*/ 581336 h 3769522"/>
              <a:gd name="connsiteX24" fmla="*/ 869776 w 1936576"/>
              <a:gd name="connsiteY24" fmla="*/ 543236 h 3769522"/>
              <a:gd name="connsiteX25" fmla="*/ 898351 w 1936576"/>
              <a:gd name="connsiteY25" fmla="*/ 509898 h 3769522"/>
              <a:gd name="connsiteX26" fmla="*/ 931688 w 1936576"/>
              <a:gd name="connsiteY26" fmla="*/ 471798 h 3769522"/>
              <a:gd name="connsiteX27" fmla="*/ 974551 w 1936576"/>
              <a:gd name="connsiteY27" fmla="*/ 428936 h 3769522"/>
              <a:gd name="connsiteX28" fmla="*/ 1007888 w 1936576"/>
              <a:gd name="connsiteY28" fmla="*/ 395598 h 3769522"/>
              <a:gd name="connsiteX29" fmla="*/ 1026938 w 1936576"/>
              <a:gd name="connsiteY29" fmla="*/ 333686 h 3769522"/>
              <a:gd name="connsiteX30" fmla="*/ 1045988 w 1936576"/>
              <a:gd name="connsiteY30" fmla="*/ 305111 h 3769522"/>
              <a:gd name="connsiteX31" fmla="*/ 1069801 w 1936576"/>
              <a:gd name="connsiteY31" fmla="*/ 271773 h 3769522"/>
              <a:gd name="connsiteX32" fmla="*/ 1093613 w 1936576"/>
              <a:gd name="connsiteY32" fmla="*/ 243198 h 3769522"/>
              <a:gd name="connsiteX33" fmla="*/ 1107901 w 1936576"/>
              <a:gd name="connsiteY33" fmla="*/ 209861 h 3769522"/>
              <a:gd name="connsiteX34" fmla="*/ 1117426 w 1936576"/>
              <a:gd name="connsiteY34" fmla="*/ 181286 h 3769522"/>
              <a:gd name="connsiteX35" fmla="*/ 1131713 w 1936576"/>
              <a:gd name="connsiteY35" fmla="*/ 157473 h 3769522"/>
              <a:gd name="connsiteX36" fmla="*/ 1160288 w 1936576"/>
              <a:gd name="connsiteY36" fmla="*/ 133661 h 3769522"/>
              <a:gd name="connsiteX37" fmla="*/ 1165051 w 1936576"/>
              <a:gd name="connsiteY37" fmla="*/ 119373 h 3769522"/>
              <a:gd name="connsiteX38" fmla="*/ 1150763 w 1936576"/>
              <a:gd name="connsiteY38" fmla="*/ 90798 h 3769522"/>
              <a:gd name="connsiteX39" fmla="*/ 1146001 w 1936576"/>
              <a:gd name="connsiteY39" fmla="*/ 76511 h 3769522"/>
              <a:gd name="connsiteX40" fmla="*/ 1174576 w 1936576"/>
              <a:gd name="connsiteY40" fmla="*/ 90798 h 3769522"/>
              <a:gd name="connsiteX41" fmla="*/ 1184101 w 1936576"/>
              <a:gd name="connsiteY41" fmla="*/ 105086 h 3769522"/>
              <a:gd name="connsiteX42" fmla="*/ 1174576 w 1936576"/>
              <a:gd name="connsiteY42" fmla="*/ 71748 h 3769522"/>
              <a:gd name="connsiteX43" fmla="*/ 1165051 w 1936576"/>
              <a:gd name="connsiteY43" fmla="*/ 57461 h 3769522"/>
              <a:gd name="connsiteX44" fmla="*/ 1160288 w 1936576"/>
              <a:gd name="connsiteY44" fmla="*/ 43173 h 3769522"/>
              <a:gd name="connsiteX45" fmla="*/ 1150763 w 1936576"/>
              <a:gd name="connsiteY45" fmla="*/ 28886 h 3769522"/>
              <a:gd name="connsiteX46" fmla="*/ 1169813 w 1936576"/>
              <a:gd name="connsiteY46" fmla="*/ 38411 h 3769522"/>
              <a:gd name="connsiteX47" fmla="*/ 1184101 w 1936576"/>
              <a:gd name="connsiteY47" fmla="*/ 43173 h 3769522"/>
              <a:gd name="connsiteX48" fmla="*/ 1198388 w 1936576"/>
              <a:gd name="connsiteY48" fmla="*/ 43173 h 3769522"/>
              <a:gd name="connsiteX49" fmla="*/ 1184101 w 1936576"/>
              <a:gd name="connsiteY49" fmla="*/ 14598 h 3769522"/>
              <a:gd name="connsiteX50" fmla="*/ 1179338 w 1936576"/>
              <a:gd name="connsiteY50" fmla="*/ 311 h 3769522"/>
              <a:gd name="connsiteX51" fmla="*/ 1222201 w 1936576"/>
              <a:gd name="connsiteY51" fmla="*/ 19361 h 3769522"/>
              <a:gd name="connsiteX52" fmla="*/ 1231726 w 1936576"/>
              <a:gd name="connsiteY52" fmla="*/ 33648 h 3769522"/>
              <a:gd name="connsiteX53" fmla="*/ 1274588 w 1936576"/>
              <a:gd name="connsiteY53" fmla="*/ 62223 h 3769522"/>
              <a:gd name="connsiteX54" fmla="*/ 1293638 w 1936576"/>
              <a:gd name="connsiteY54" fmla="*/ 71748 h 3769522"/>
              <a:gd name="connsiteX55" fmla="*/ 1307926 w 1936576"/>
              <a:gd name="connsiteY55" fmla="*/ 86036 h 3769522"/>
              <a:gd name="connsiteX56" fmla="*/ 1322213 w 1936576"/>
              <a:gd name="connsiteY56" fmla="*/ 90798 h 3769522"/>
              <a:gd name="connsiteX57" fmla="*/ 1365076 w 1936576"/>
              <a:gd name="connsiteY57" fmla="*/ 105086 h 3769522"/>
              <a:gd name="connsiteX58" fmla="*/ 1384126 w 1936576"/>
              <a:gd name="connsiteY58" fmla="*/ 114611 h 3769522"/>
              <a:gd name="connsiteX59" fmla="*/ 1403176 w 1936576"/>
              <a:gd name="connsiteY59" fmla="*/ 143186 h 3769522"/>
              <a:gd name="connsiteX60" fmla="*/ 1446038 w 1936576"/>
              <a:gd name="connsiteY60" fmla="*/ 176523 h 3769522"/>
              <a:gd name="connsiteX61" fmla="*/ 1465088 w 1936576"/>
              <a:gd name="connsiteY61" fmla="*/ 205098 h 3769522"/>
              <a:gd name="connsiteX62" fmla="*/ 1507951 w 1936576"/>
              <a:gd name="connsiteY62" fmla="*/ 252723 h 3769522"/>
              <a:gd name="connsiteX63" fmla="*/ 1527001 w 1936576"/>
              <a:gd name="connsiteY63" fmla="*/ 281298 h 3769522"/>
              <a:gd name="connsiteX64" fmla="*/ 1531763 w 1936576"/>
              <a:gd name="connsiteY64" fmla="*/ 300348 h 3769522"/>
              <a:gd name="connsiteX65" fmla="*/ 1555576 w 1936576"/>
              <a:gd name="connsiteY65" fmla="*/ 343211 h 3769522"/>
              <a:gd name="connsiteX66" fmla="*/ 1584151 w 1936576"/>
              <a:gd name="connsiteY66" fmla="*/ 362261 h 3769522"/>
              <a:gd name="connsiteX67" fmla="*/ 1622251 w 1936576"/>
              <a:gd name="connsiteY67" fmla="*/ 371786 h 3769522"/>
              <a:gd name="connsiteX68" fmla="*/ 1631776 w 1936576"/>
              <a:gd name="connsiteY68" fmla="*/ 386073 h 3769522"/>
              <a:gd name="connsiteX69" fmla="*/ 1655588 w 1936576"/>
              <a:gd name="connsiteY69" fmla="*/ 414648 h 3769522"/>
              <a:gd name="connsiteX70" fmla="*/ 1665113 w 1936576"/>
              <a:gd name="connsiteY70" fmla="*/ 443223 h 3769522"/>
              <a:gd name="connsiteX71" fmla="*/ 1669876 w 1936576"/>
              <a:gd name="connsiteY71" fmla="*/ 457511 h 3769522"/>
              <a:gd name="connsiteX72" fmla="*/ 1679401 w 1936576"/>
              <a:gd name="connsiteY72" fmla="*/ 476561 h 3769522"/>
              <a:gd name="connsiteX73" fmla="*/ 1707976 w 1936576"/>
              <a:gd name="connsiteY73" fmla="*/ 519423 h 3769522"/>
              <a:gd name="connsiteX74" fmla="*/ 1717501 w 1936576"/>
              <a:gd name="connsiteY74" fmla="*/ 533711 h 3769522"/>
              <a:gd name="connsiteX75" fmla="*/ 1722263 w 1936576"/>
              <a:gd name="connsiteY75" fmla="*/ 547998 h 3769522"/>
              <a:gd name="connsiteX76" fmla="*/ 1736551 w 1936576"/>
              <a:gd name="connsiteY76" fmla="*/ 557523 h 3769522"/>
              <a:gd name="connsiteX77" fmla="*/ 1788938 w 1936576"/>
              <a:gd name="connsiteY77" fmla="*/ 581336 h 3769522"/>
              <a:gd name="connsiteX78" fmla="*/ 1807988 w 1936576"/>
              <a:gd name="connsiteY78" fmla="*/ 590861 h 3769522"/>
              <a:gd name="connsiteX79" fmla="*/ 1836563 w 1936576"/>
              <a:gd name="connsiteY79" fmla="*/ 600386 h 3769522"/>
              <a:gd name="connsiteX80" fmla="*/ 1879426 w 1936576"/>
              <a:gd name="connsiteY80" fmla="*/ 595623 h 3769522"/>
              <a:gd name="connsiteX81" fmla="*/ 1893713 w 1936576"/>
              <a:gd name="connsiteY81" fmla="*/ 590861 h 3769522"/>
              <a:gd name="connsiteX82" fmla="*/ 1903238 w 1936576"/>
              <a:gd name="connsiteY82" fmla="*/ 576573 h 3769522"/>
              <a:gd name="connsiteX83" fmla="*/ 1922288 w 1936576"/>
              <a:gd name="connsiteY83" fmla="*/ 571811 h 3769522"/>
              <a:gd name="connsiteX84" fmla="*/ 1936576 w 1936576"/>
              <a:gd name="connsiteY84" fmla="*/ 567048 h 3769522"/>
              <a:gd name="connsiteX85" fmla="*/ 1927051 w 1936576"/>
              <a:gd name="connsiteY85" fmla="*/ 705161 h 3769522"/>
              <a:gd name="connsiteX86" fmla="*/ 1922288 w 1936576"/>
              <a:gd name="connsiteY86" fmla="*/ 719448 h 3769522"/>
              <a:gd name="connsiteX87" fmla="*/ 1903238 w 1936576"/>
              <a:gd name="connsiteY87" fmla="*/ 748023 h 3769522"/>
              <a:gd name="connsiteX88" fmla="*/ 1884188 w 1936576"/>
              <a:gd name="connsiteY88" fmla="*/ 786123 h 3769522"/>
              <a:gd name="connsiteX89" fmla="*/ 1874663 w 1936576"/>
              <a:gd name="connsiteY89" fmla="*/ 824223 h 3769522"/>
              <a:gd name="connsiteX90" fmla="*/ 1879425 w 1936576"/>
              <a:gd name="connsiteY90" fmla="*/ 909948 h 3769522"/>
              <a:gd name="connsiteX91" fmla="*/ 1862757 w 1936576"/>
              <a:gd name="connsiteY91" fmla="*/ 1017104 h 3769522"/>
              <a:gd name="connsiteX92" fmla="*/ 1862757 w 1936576"/>
              <a:gd name="connsiteY92" fmla="*/ 1100448 h 3769522"/>
              <a:gd name="connsiteX93" fmla="*/ 1836564 w 1936576"/>
              <a:gd name="connsiteY93" fmla="*/ 1129023 h 3769522"/>
              <a:gd name="connsiteX94" fmla="*/ 1817513 w 1936576"/>
              <a:gd name="connsiteY94" fmla="*/ 1148073 h 3769522"/>
              <a:gd name="connsiteX95" fmla="*/ 1812751 w 1936576"/>
              <a:gd name="connsiteY95" fmla="*/ 1162361 h 3769522"/>
              <a:gd name="connsiteX96" fmla="*/ 1755601 w 1936576"/>
              <a:gd name="connsiteY96" fmla="*/ 1148073 h 3769522"/>
              <a:gd name="connsiteX97" fmla="*/ 1731788 w 1936576"/>
              <a:gd name="connsiteY97" fmla="*/ 1143311 h 3769522"/>
              <a:gd name="connsiteX98" fmla="*/ 1703213 w 1936576"/>
              <a:gd name="connsiteY98" fmla="*/ 1133786 h 3769522"/>
              <a:gd name="connsiteX99" fmla="*/ 1641301 w 1936576"/>
              <a:gd name="connsiteY99" fmla="*/ 1138548 h 3769522"/>
              <a:gd name="connsiteX100" fmla="*/ 1631776 w 1936576"/>
              <a:gd name="connsiteY100" fmla="*/ 1167123 h 3769522"/>
              <a:gd name="connsiteX101" fmla="*/ 1622251 w 1936576"/>
              <a:gd name="connsiteY101" fmla="*/ 1186173 h 3769522"/>
              <a:gd name="connsiteX102" fmla="*/ 1612726 w 1936576"/>
              <a:gd name="connsiteY102" fmla="*/ 1214748 h 3769522"/>
              <a:gd name="connsiteX103" fmla="*/ 1607963 w 1936576"/>
              <a:gd name="connsiteY103" fmla="*/ 1281423 h 3769522"/>
              <a:gd name="connsiteX104" fmla="*/ 1593676 w 1936576"/>
              <a:gd name="connsiteY104" fmla="*/ 1300473 h 3769522"/>
              <a:gd name="connsiteX105" fmla="*/ 1607963 w 1936576"/>
              <a:gd name="connsiteY105" fmla="*/ 1333811 h 3769522"/>
              <a:gd name="connsiteX106" fmla="*/ 1617488 w 1936576"/>
              <a:gd name="connsiteY106" fmla="*/ 1348098 h 3769522"/>
              <a:gd name="connsiteX107" fmla="*/ 1627013 w 1936576"/>
              <a:gd name="connsiteY107" fmla="*/ 1381436 h 3769522"/>
              <a:gd name="connsiteX108" fmla="*/ 1636538 w 1936576"/>
              <a:gd name="connsiteY108" fmla="*/ 1400486 h 3769522"/>
              <a:gd name="connsiteX109" fmla="*/ 1677020 w 1936576"/>
              <a:gd name="connsiteY109" fmla="*/ 1445730 h 3769522"/>
              <a:gd name="connsiteX110" fmla="*/ 1686545 w 1936576"/>
              <a:gd name="connsiteY110" fmla="*/ 1495736 h 3769522"/>
              <a:gd name="connsiteX111" fmla="*/ 1660351 w 1936576"/>
              <a:gd name="connsiteY111" fmla="*/ 1571936 h 3769522"/>
              <a:gd name="connsiteX112" fmla="*/ 1643682 w 1936576"/>
              <a:gd name="connsiteY112" fmla="*/ 1621942 h 3769522"/>
              <a:gd name="connsiteX113" fmla="*/ 1646064 w 1936576"/>
              <a:gd name="connsiteY113" fmla="*/ 1690999 h 3769522"/>
              <a:gd name="connsiteX114" fmla="*/ 1603201 w 1936576"/>
              <a:gd name="connsiteY114" fmla="*/ 1748148 h 3769522"/>
              <a:gd name="connsiteX115" fmla="*/ 1607963 w 1936576"/>
              <a:gd name="connsiteY115" fmla="*/ 1833873 h 3769522"/>
              <a:gd name="connsiteX116" fmla="*/ 1617488 w 1936576"/>
              <a:gd name="connsiteY116" fmla="*/ 1867211 h 3769522"/>
              <a:gd name="connsiteX117" fmla="*/ 1622251 w 1936576"/>
              <a:gd name="connsiteY117" fmla="*/ 1886261 h 3769522"/>
              <a:gd name="connsiteX118" fmla="*/ 1636538 w 1936576"/>
              <a:gd name="connsiteY118" fmla="*/ 1933886 h 3769522"/>
              <a:gd name="connsiteX119" fmla="*/ 1641301 w 1936576"/>
              <a:gd name="connsiteY119" fmla="*/ 2124386 h 3769522"/>
              <a:gd name="connsiteX120" fmla="*/ 1650826 w 1936576"/>
              <a:gd name="connsiteY120" fmla="*/ 2186298 h 3769522"/>
              <a:gd name="connsiteX121" fmla="*/ 1660351 w 1936576"/>
              <a:gd name="connsiteY121" fmla="*/ 2200586 h 3769522"/>
              <a:gd name="connsiteX122" fmla="*/ 1665113 w 1936576"/>
              <a:gd name="connsiteY122" fmla="*/ 2214873 h 3769522"/>
              <a:gd name="connsiteX123" fmla="*/ 1674638 w 1936576"/>
              <a:gd name="connsiteY123" fmla="*/ 2233923 h 3769522"/>
              <a:gd name="connsiteX124" fmla="*/ 1688926 w 1936576"/>
              <a:gd name="connsiteY124" fmla="*/ 2276786 h 3769522"/>
              <a:gd name="connsiteX125" fmla="*/ 1681782 w 1936576"/>
              <a:gd name="connsiteY125" fmla="*/ 2364892 h 3769522"/>
              <a:gd name="connsiteX126" fmla="*/ 1619870 w 1936576"/>
              <a:gd name="connsiteY126" fmla="*/ 2422042 h 3769522"/>
              <a:gd name="connsiteX127" fmla="*/ 1538908 w 1936576"/>
              <a:gd name="connsiteY127" fmla="*/ 2464906 h 3769522"/>
              <a:gd name="connsiteX128" fmla="*/ 1488900 w 1936576"/>
              <a:gd name="connsiteY128" fmla="*/ 2555392 h 3769522"/>
              <a:gd name="connsiteX129" fmla="*/ 1479375 w 1936576"/>
              <a:gd name="connsiteY129" fmla="*/ 2610161 h 3769522"/>
              <a:gd name="connsiteX130" fmla="*/ 1460325 w 1936576"/>
              <a:gd name="connsiteY130" fmla="*/ 2662548 h 3769522"/>
              <a:gd name="connsiteX131" fmla="*/ 1488901 w 1936576"/>
              <a:gd name="connsiteY131" fmla="*/ 2743510 h 3769522"/>
              <a:gd name="connsiteX132" fmla="*/ 1581769 w 1936576"/>
              <a:gd name="connsiteY132" fmla="*/ 2750652 h 3769522"/>
              <a:gd name="connsiteX133" fmla="*/ 1610344 w 1936576"/>
              <a:gd name="connsiteY133" fmla="*/ 2803040 h 3769522"/>
              <a:gd name="connsiteX134" fmla="*/ 1593675 w 1936576"/>
              <a:gd name="connsiteY134" fmla="*/ 2855426 h 3769522"/>
              <a:gd name="connsiteX135" fmla="*/ 1636538 w 1936576"/>
              <a:gd name="connsiteY135" fmla="*/ 2872095 h 3769522"/>
              <a:gd name="connsiteX136" fmla="*/ 1650826 w 1936576"/>
              <a:gd name="connsiteY136" fmla="*/ 2922101 h 3769522"/>
              <a:gd name="connsiteX137" fmla="*/ 1631776 w 1936576"/>
              <a:gd name="connsiteY137" fmla="*/ 2945912 h 3769522"/>
              <a:gd name="connsiteX138" fmla="*/ 1672257 w 1936576"/>
              <a:gd name="connsiteY138" fmla="*/ 2962581 h 3769522"/>
              <a:gd name="connsiteX139" fmla="*/ 1693688 w 1936576"/>
              <a:gd name="connsiteY139" fmla="*/ 3017349 h 3769522"/>
              <a:gd name="connsiteX140" fmla="*/ 1650825 w 1936576"/>
              <a:gd name="connsiteY140" fmla="*/ 3010206 h 3769522"/>
              <a:gd name="connsiteX141" fmla="*/ 1512714 w 1936576"/>
              <a:gd name="connsiteY141" fmla="*/ 3057829 h 3769522"/>
              <a:gd name="connsiteX142" fmla="*/ 1376982 w 1936576"/>
              <a:gd name="connsiteY142" fmla="*/ 3060210 h 3769522"/>
              <a:gd name="connsiteX143" fmla="*/ 1384126 w 1936576"/>
              <a:gd name="connsiteY143" fmla="*/ 3095929 h 3769522"/>
              <a:gd name="connsiteX144" fmla="*/ 1322213 w 1936576"/>
              <a:gd name="connsiteY144" fmla="*/ 3103072 h 3769522"/>
              <a:gd name="connsiteX145" fmla="*/ 1343644 w 1936576"/>
              <a:gd name="connsiteY145" fmla="*/ 3222133 h 3769522"/>
              <a:gd name="connsiteX146" fmla="*/ 1310307 w 1936576"/>
              <a:gd name="connsiteY146" fmla="*/ 3286427 h 3769522"/>
              <a:gd name="connsiteX147" fmla="*/ 1336501 w 1936576"/>
              <a:gd name="connsiteY147" fmla="*/ 3376914 h 3769522"/>
              <a:gd name="connsiteX148" fmla="*/ 1319832 w 1936576"/>
              <a:gd name="connsiteY148" fmla="*/ 3412631 h 3769522"/>
              <a:gd name="connsiteX149" fmla="*/ 1355551 w 1936576"/>
              <a:gd name="connsiteY149" fmla="*/ 3498356 h 3769522"/>
              <a:gd name="connsiteX150" fmla="*/ 1343643 w 1936576"/>
              <a:gd name="connsiteY150" fmla="*/ 3581698 h 3769522"/>
              <a:gd name="connsiteX151" fmla="*/ 1296018 w 1936576"/>
              <a:gd name="connsiteY151" fmla="*/ 3655519 h 3769522"/>
              <a:gd name="connsiteX152" fmla="*/ 1148381 w 1936576"/>
              <a:gd name="connsiteY152" fmla="*/ 3655517 h 3769522"/>
              <a:gd name="connsiteX153" fmla="*/ 1035844 w 1936576"/>
              <a:gd name="connsiteY153" fmla="*/ 3724275 h 3769522"/>
              <a:gd name="connsiteX154" fmla="*/ 903113 w 1936576"/>
              <a:gd name="connsiteY154" fmla="*/ 3762673 h 3769522"/>
              <a:gd name="connsiteX155" fmla="*/ 772144 w 1936576"/>
              <a:gd name="connsiteY155" fmla="*/ 3755529 h 3769522"/>
              <a:gd name="connsiteX156" fmla="*/ 659606 w 1936576"/>
              <a:gd name="connsiteY156" fmla="*/ 3712368 h 3769522"/>
              <a:gd name="connsiteX157" fmla="*/ 543545 w 1936576"/>
              <a:gd name="connsiteY157" fmla="*/ 3610273 h 3769522"/>
              <a:gd name="connsiteX158" fmla="*/ 505444 w 1936576"/>
              <a:gd name="connsiteY158" fmla="*/ 3522166 h 3769522"/>
              <a:gd name="connsiteX159" fmla="*/ 450675 w 1936576"/>
              <a:gd name="connsiteY159" fmla="*/ 3467398 h 3769522"/>
              <a:gd name="connsiteX160" fmla="*/ 453057 w 1936576"/>
              <a:gd name="connsiteY160" fmla="*/ 3436441 h 3769522"/>
              <a:gd name="connsiteX161" fmla="*/ 319707 w 1936576"/>
              <a:gd name="connsiteY161" fmla="*/ 3376909 h 3769522"/>
              <a:gd name="connsiteX162" fmla="*/ 298277 w 1936576"/>
              <a:gd name="connsiteY162" fmla="*/ 3288803 h 3769522"/>
              <a:gd name="connsiteX163" fmla="*/ 214933 w 1936576"/>
              <a:gd name="connsiteY163" fmla="*/ 3143548 h 3769522"/>
              <a:gd name="connsiteX164" fmla="*/ 229221 w 1936576"/>
              <a:gd name="connsiteY164" fmla="*/ 3017341 h 3769522"/>
              <a:gd name="connsiteX165" fmla="*/ 176833 w 1936576"/>
              <a:gd name="connsiteY165" fmla="*/ 2933997 h 3769522"/>
              <a:gd name="connsiteX166" fmla="*/ 79202 w 1936576"/>
              <a:gd name="connsiteY166" fmla="*/ 2914948 h 3769522"/>
              <a:gd name="connsiteX167" fmla="*/ 620 w 1936576"/>
              <a:gd name="connsiteY167" fmla="*/ 2869704 h 3769522"/>
              <a:gd name="connsiteX168" fmla="*/ 103014 w 1936576"/>
              <a:gd name="connsiteY168" fmla="*/ 2788741 h 3769522"/>
              <a:gd name="connsiteX169" fmla="*/ 191120 w 1936576"/>
              <a:gd name="connsiteY169" fmla="*/ 2762548 h 3769522"/>
              <a:gd name="connsiteX170" fmla="*/ 298277 w 1936576"/>
              <a:gd name="connsiteY170" fmla="*/ 2648248 h 3769522"/>
              <a:gd name="connsiteX171" fmla="*/ 260176 w 1936576"/>
              <a:gd name="connsiteY171" fmla="*/ 2498229 h 3769522"/>
              <a:gd name="connsiteX172" fmla="*/ 336377 w 1936576"/>
              <a:gd name="connsiteY172" fmla="*/ 2441079 h 3769522"/>
              <a:gd name="connsiteX173" fmla="*/ 400670 w 1936576"/>
              <a:gd name="connsiteY173" fmla="*/ 2293442 h 3769522"/>
              <a:gd name="connsiteX174" fmla="*/ 417339 w 1936576"/>
              <a:gd name="connsiteY174" fmla="*/ 2179142 h 3769522"/>
              <a:gd name="connsiteX175" fmla="*/ 393526 w 1936576"/>
              <a:gd name="connsiteY175" fmla="*/ 2014835 h 3769522"/>
              <a:gd name="connsiteX176" fmla="*/ 391145 w 1936576"/>
              <a:gd name="connsiteY176" fmla="*/ 1881485 h 3769522"/>
              <a:gd name="connsiteX177" fmla="*/ 493538 w 1936576"/>
              <a:gd name="connsiteY177" fmla="*/ 1712417 h 3769522"/>
              <a:gd name="connsiteX178" fmla="*/ 381621 w 1936576"/>
              <a:gd name="connsiteY178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00694 w 1936576"/>
              <a:gd name="connsiteY10" fmla="*/ 757549 h 3769522"/>
              <a:gd name="connsiteX11" fmla="*/ 631651 w 1936576"/>
              <a:gd name="connsiteY11" fmla="*/ 781361 h 3769522"/>
              <a:gd name="connsiteX12" fmla="*/ 641176 w 1936576"/>
              <a:gd name="connsiteY12" fmla="*/ 767073 h 3769522"/>
              <a:gd name="connsiteX13" fmla="*/ 660226 w 1936576"/>
              <a:gd name="connsiteY13" fmla="*/ 733736 h 3769522"/>
              <a:gd name="connsiteX14" fmla="*/ 698326 w 1936576"/>
              <a:gd name="connsiteY14" fmla="*/ 714686 h 3769522"/>
              <a:gd name="connsiteX15" fmla="*/ 717376 w 1936576"/>
              <a:gd name="connsiteY15" fmla="*/ 705161 h 3769522"/>
              <a:gd name="connsiteX16" fmla="*/ 731663 w 1936576"/>
              <a:gd name="connsiteY16" fmla="*/ 690873 h 3769522"/>
              <a:gd name="connsiteX17" fmla="*/ 745951 w 1936576"/>
              <a:gd name="connsiteY17" fmla="*/ 681348 h 3769522"/>
              <a:gd name="connsiteX18" fmla="*/ 750713 w 1936576"/>
              <a:gd name="connsiteY18" fmla="*/ 667061 h 3769522"/>
              <a:gd name="connsiteX19" fmla="*/ 765001 w 1936576"/>
              <a:gd name="connsiteY19" fmla="*/ 652773 h 3769522"/>
              <a:gd name="connsiteX20" fmla="*/ 774526 w 1936576"/>
              <a:gd name="connsiteY20" fmla="*/ 638486 h 3769522"/>
              <a:gd name="connsiteX21" fmla="*/ 819770 w 1936576"/>
              <a:gd name="connsiteY21" fmla="*/ 619436 h 3769522"/>
              <a:gd name="connsiteX22" fmla="*/ 850725 w 1936576"/>
              <a:gd name="connsiteY22" fmla="*/ 581336 h 3769522"/>
              <a:gd name="connsiteX23" fmla="*/ 869776 w 1936576"/>
              <a:gd name="connsiteY23" fmla="*/ 543236 h 3769522"/>
              <a:gd name="connsiteX24" fmla="*/ 898351 w 1936576"/>
              <a:gd name="connsiteY24" fmla="*/ 509898 h 3769522"/>
              <a:gd name="connsiteX25" fmla="*/ 931688 w 1936576"/>
              <a:gd name="connsiteY25" fmla="*/ 471798 h 3769522"/>
              <a:gd name="connsiteX26" fmla="*/ 974551 w 1936576"/>
              <a:gd name="connsiteY26" fmla="*/ 428936 h 3769522"/>
              <a:gd name="connsiteX27" fmla="*/ 1007888 w 1936576"/>
              <a:gd name="connsiteY27" fmla="*/ 395598 h 3769522"/>
              <a:gd name="connsiteX28" fmla="*/ 1026938 w 1936576"/>
              <a:gd name="connsiteY28" fmla="*/ 333686 h 3769522"/>
              <a:gd name="connsiteX29" fmla="*/ 1045988 w 1936576"/>
              <a:gd name="connsiteY29" fmla="*/ 305111 h 3769522"/>
              <a:gd name="connsiteX30" fmla="*/ 1069801 w 1936576"/>
              <a:gd name="connsiteY30" fmla="*/ 271773 h 3769522"/>
              <a:gd name="connsiteX31" fmla="*/ 1093613 w 1936576"/>
              <a:gd name="connsiteY31" fmla="*/ 243198 h 3769522"/>
              <a:gd name="connsiteX32" fmla="*/ 1107901 w 1936576"/>
              <a:gd name="connsiteY32" fmla="*/ 209861 h 3769522"/>
              <a:gd name="connsiteX33" fmla="*/ 1117426 w 1936576"/>
              <a:gd name="connsiteY33" fmla="*/ 181286 h 3769522"/>
              <a:gd name="connsiteX34" fmla="*/ 1131713 w 1936576"/>
              <a:gd name="connsiteY34" fmla="*/ 157473 h 3769522"/>
              <a:gd name="connsiteX35" fmla="*/ 1160288 w 1936576"/>
              <a:gd name="connsiteY35" fmla="*/ 133661 h 3769522"/>
              <a:gd name="connsiteX36" fmla="*/ 1165051 w 1936576"/>
              <a:gd name="connsiteY36" fmla="*/ 119373 h 3769522"/>
              <a:gd name="connsiteX37" fmla="*/ 1150763 w 1936576"/>
              <a:gd name="connsiteY37" fmla="*/ 90798 h 3769522"/>
              <a:gd name="connsiteX38" fmla="*/ 1146001 w 1936576"/>
              <a:gd name="connsiteY38" fmla="*/ 76511 h 3769522"/>
              <a:gd name="connsiteX39" fmla="*/ 1174576 w 1936576"/>
              <a:gd name="connsiteY39" fmla="*/ 90798 h 3769522"/>
              <a:gd name="connsiteX40" fmla="*/ 1184101 w 1936576"/>
              <a:gd name="connsiteY40" fmla="*/ 105086 h 3769522"/>
              <a:gd name="connsiteX41" fmla="*/ 1174576 w 1936576"/>
              <a:gd name="connsiteY41" fmla="*/ 71748 h 3769522"/>
              <a:gd name="connsiteX42" fmla="*/ 1165051 w 1936576"/>
              <a:gd name="connsiteY42" fmla="*/ 57461 h 3769522"/>
              <a:gd name="connsiteX43" fmla="*/ 1160288 w 1936576"/>
              <a:gd name="connsiteY43" fmla="*/ 43173 h 3769522"/>
              <a:gd name="connsiteX44" fmla="*/ 1150763 w 1936576"/>
              <a:gd name="connsiteY44" fmla="*/ 28886 h 3769522"/>
              <a:gd name="connsiteX45" fmla="*/ 1169813 w 1936576"/>
              <a:gd name="connsiteY45" fmla="*/ 38411 h 3769522"/>
              <a:gd name="connsiteX46" fmla="*/ 1184101 w 1936576"/>
              <a:gd name="connsiteY46" fmla="*/ 43173 h 3769522"/>
              <a:gd name="connsiteX47" fmla="*/ 1198388 w 1936576"/>
              <a:gd name="connsiteY47" fmla="*/ 43173 h 3769522"/>
              <a:gd name="connsiteX48" fmla="*/ 1184101 w 1936576"/>
              <a:gd name="connsiteY48" fmla="*/ 14598 h 3769522"/>
              <a:gd name="connsiteX49" fmla="*/ 1179338 w 1936576"/>
              <a:gd name="connsiteY49" fmla="*/ 311 h 3769522"/>
              <a:gd name="connsiteX50" fmla="*/ 1222201 w 1936576"/>
              <a:gd name="connsiteY50" fmla="*/ 19361 h 3769522"/>
              <a:gd name="connsiteX51" fmla="*/ 1231726 w 1936576"/>
              <a:gd name="connsiteY51" fmla="*/ 33648 h 3769522"/>
              <a:gd name="connsiteX52" fmla="*/ 1274588 w 1936576"/>
              <a:gd name="connsiteY52" fmla="*/ 62223 h 3769522"/>
              <a:gd name="connsiteX53" fmla="*/ 1293638 w 1936576"/>
              <a:gd name="connsiteY53" fmla="*/ 71748 h 3769522"/>
              <a:gd name="connsiteX54" fmla="*/ 1307926 w 1936576"/>
              <a:gd name="connsiteY54" fmla="*/ 86036 h 3769522"/>
              <a:gd name="connsiteX55" fmla="*/ 1322213 w 1936576"/>
              <a:gd name="connsiteY55" fmla="*/ 90798 h 3769522"/>
              <a:gd name="connsiteX56" fmla="*/ 1365076 w 1936576"/>
              <a:gd name="connsiteY56" fmla="*/ 105086 h 3769522"/>
              <a:gd name="connsiteX57" fmla="*/ 1384126 w 1936576"/>
              <a:gd name="connsiteY57" fmla="*/ 114611 h 3769522"/>
              <a:gd name="connsiteX58" fmla="*/ 1403176 w 1936576"/>
              <a:gd name="connsiteY58" fmla="*/ 143186 h 3769522"/>
              <a:gd name="connsiteX59" fmla="*/ 1446038 w 1936576"/>
              <a:gd name="connsiteY59" fmla="*/ 176523 h 3769522"/>
              <a:gd name="connsiteX60" fmla="*/ 1465088 w 1936576"/>
              <a:gd name="connsiteY60" fmla="*/ 205098 h 3769522"/>
              <a:gd name="connsiteX61" fmla="*/ 1507951 w 1936576"/>
              <a:gd name="connsiteY61" fmla="*/ 252723 h 3769522"/>
              <a:gd name="connsiteX62" fmla="*/ 1527001 w 1936576"/>
              <a:gd name="connsiteY62" fmla="*/ 281298 h 3769522"/>
              <a:gd name="connsiteX63" fmla="*/ 1531763 w 1936576"/>
              <a:gd name="connsiteY63" fmla="*/ 300348 h 3769522"/>
              <a:gd name="connsiteX64" fmla="*/ 1555576 w 1936576"/>
              <a:gd name="connsiteY64" fmla="*/ 343211 h 3769522"/>
              <a:gd name="connsiteX65" fmla="*/ 1584151 w 1936576"/>
              <a:gd name="connsiteY65" fmla="*/ 362261 h 3769522"/>
              <a:gd name="connsiteX66" fmla="*/ 1622251 w 1936576"/>
              <a:gd name="connsiteY66" fmla="*/ 371786 h 3769522"/>
              <a:gd name="connsiteX67" fmla="*/ 1631776 w 1936576"/>
              <a:gd name="connsiteY67" fmla="*/ 386073 h 3769522"/>
              <a:gd name="connsiteX68" fmla="*/ 1655588 w 1936576"/>
              <a:gd name="connsiteY68" fmla="*/ 414648 h 3769522"/>
              <a:gd name="connsiteX69" fmla="*/ 1665113 w 1936576"/>
              <a:gd name="connsiteY69" fmla="*/ 443223 h 3769522"/>
              <a:gd name="connsiteX70" fmla="*/ 1669876 w 1936576"/>
              <a:gd name="connsiteY70" fmla="*/ 457511 h 3769522"/>
              <a:gd name="connsiteX71" fmla="*/ 1679401 w 1936576"/>
              <a:gd name="connsiteY71" fmla="*/ 476561 h 3769522"/>
              <a:gd name="connsiteX72" fmla="*/ 1707976 w 1936576"/>
              <a:gd name="connsiteY72" fmla="*/ 519423 h 3769522"/>
              <a:gd name="connsiteX73" fmla="*/ 1717501 w 1936576"/>
              <a:gd name="connsiteY73" fmla="*/ 533711 h 3769522"/>
              <a:gd name="connsiteX74" fmla="*/ 1722263 w 1936576"/>
              <a:gd name="connsiteY74" fmla="*/ 547998 h 3769522"/>
              <a:gd name="connsiteX75" fmla="*/ 1736551 w 1936576"/>
              <a:gd name="connsiteY75" fmla="*/ 557523 h 3769522"/>
              <a:gd name="connsiteX76" fmla="*/ 1788938 w 1936576"/>
              <a:gd name="connsiteY76" fmla="*/ 581336 h 3769522"/>
              <a:gd name="connsiteX77" fmla="*/ 1807988 w 1936576"/>
              <a:gd name="connsiteY77" fmla="*/ 590861 h 3769522"/>
              <a:gd name="connsiteX78" fmla="*/ 1836563 w 1936576"/>
              <a:gd name="connsiteY78" fmla="*/ 600386 h 3769522"/>
              <a:gd name="connsiteX79" fmla="*/ 1879426 w 1936576"/>
              <a:gd name="connsiteY79" fmla="*/ 595623 h 3769522"/>
              <a:gd name="connsiteX80" fmla="*/ 1893713 w 1936576"/>
              <a:gd name="connsiteY80" fmla="*/ 590861 h 3769522"/>
              <a:gd name="connsiteX81" fmla="*/ 1903238 w 1936576"/>
              <a:gd name="connsiteY81" fmla="*/ 576573 h 3769522"/>
              <a:gd name="connsiteX82" fmla="*/ 1922288 w 1936576"/>
              <a:gd name="connsiteY82" fmla="*/ 571811 h 3769522"/>
              <a:gd name="connsiteX83" fmla="*/ 1936576 w 1936576"/>
              <a:gd name="connsiteY83" fmla="*/ 567048 h 3769522"/>
              <a:gd name="connsiteX84" fmla="*/ 1927051 w 1936576"/>
              <a:gd name="connsiteY84" fmla="*/ 705161 h 3769522"/>
              <a:gd name="connsiteX85" fmla="*/ 1922288 w 1936576"/>
              <a:gd name="connsiteY85" fmla="*/ 719448 h 3769522"/>
              <a:gd name="connsiteX86" fmla="*/ 1903238 w 1936576"/>
              <a:gd name="connsiteY86" fmla="*/ 748023 h 3769522"/>
              <a:gd name="connsiteX87" fmla="*/ 1884188 w 1936576"/>
              <a:gd name="connsiteY87" fmla="*/ 786123 h 3769522"/>
              <a:gd name="connsiteX88" fmla="*/ 1874663 w 1936576"/>
              <a:gd name="connsiteY88" fmla="*/ 824223 h 3769522"/>
              <a:gd name="connsiteX89" fmla="*/ 1879425 w 1936576"/>
              <a:gd name="connsiteY89" fmla="*/ 909948 h 3769522"/>
              <a:gd name="connsiteX90" fmla="*/ 1862757 w 1936576"/>
              <a:gd name="connsiteY90" fmla="*/ 1017104 h 3769522"/>
              <a:gd name="connsiteX91" fmla="*/ 1862757 w 1936576"/>
              <a:gd name="connsiteY91" fmla="*/ 1100448 h 3769522"/>
              <a:gd name="connsiteX92" fmla="*/ 1836564 w 1936576"/>
              <a:gd name="connsiteY92" fmla="*/ 1129023 h 3769522"/>
              <a:gd name="connsiteX93" fmla="*/ 1817513 w 1936576"/>
              <a:gd name="connsiteY93" fmla="*/ 1148073 h 3769522"/>
              <a:gd name="connsiteX94" fmla="*/ 1812751 w 1936576"/>
              <a:gd name="connsiteY94" fmla="*/ 1162361 h 3769522"/>
              <a:gd name="connsiteX95" fmla="*/ 1755601 w 1936576"/>
              <a:gd name="connsiteY95" fmla="*/ 1148073 h 3769522"/>
              <a:gd name="connsiteX96" fmla="*/ 1731788 w 1936576"/>
              <a:gd name="connsiteY96" fmla="*/ 1143311 h 3769522"/>
              <a:gd name="connsiteX97" fmla="*/ 1703213 w 1936576"/>
              <a:gd name="connsiteY97" fmla="*/ 1133786 h 3769522"/>
              <a:gd name="connsiteX98" fmla="*/ 1641301 w 1936576"/>
              <a:gd name="connsiteY98" fmla="*/ 1138548 h 3769522"/>
              <a:gd name="connsiteX99" fmla="*/ 1631776 w 1936576"/>
              <a:gd name="connsiteY99" fmla="*/ 1167123 h 3769522"/>
              <a:gd name="connsiteX100" fmla="*/ 1622251 w 1936576"/>
              <a:gd name="connsiteY100" fmla="*/ 1186173 h 3769522"/>
              <a:gd name="connsiteX101" fmla="*/ 1612726 w 1936576"/>
              <a:gd name="connsiteY101" fmla="*/ 1214748 h 3769522"/>
              <a:gd name="connsiteX102" fmla="*/ 1607963 w 1936576"/>
              <a:gd name="connsiteY102" fmla="*/ 1281423 h 3769522"/>
              <a:gd name="connsiteX103" fmla="*/ 1593676 w 1936576"/>
              <a:gd name="connsiteY103" fmla="*/ 1300473 h 3769522"/>
              <a:gd name="connsiteX104" fmla="*/ 1607963 w 1936576"/>
              <a:gd name="connsiteY104" fmla="*/ 1333811 h 3769522"/>
              <a:gd name="connsiteX105" fmla="*/ 1617488 w 1936576"/>
              <a:gd name="connsiteY105" fmla="*/ 1348098 h 3769522"/>
              <a:gd name="connsiteX106" fmla="*/ 1627013 w 1936576"/>
              <a:gd name="connsiteY106" fmla="*/ 1381436 h 3769522"/>
              <a:gd name="connsiteX107" fmla="*/ 1636538 w 1936576"/>
              <a:gd name="connsiteY107" fmla="*/ 1400486 h 3769522"/>
              <a:gd name="connsiteX108" fmla="*/ 1677020 w 1936576"/>
              <a:gd name="connsiteY108" fmla="*/ 1445730 h 3769522"/>
              <a:gd name="connsiteX109" fmla="*/ 1686545 w 1936576"/>
              <a:gd name="connsiteY109" fmla="*/ 1495736 h 3769522"/>
              <a:gd name="connsiteX110" fmla="*/ 1660351 w 1936576"/>
              <a:gd name="connsiteY110" fmla="*/ 1571936 h 3769522"/>
              <a:gd name="connsiteX111" fmla="*/ 1643682 w 1936576"/>
              <a:gd name="connsiteY111" fmla="*/ 1621942 h 3769522"/>
              <a:gd name="connsiteX112" fmla="*/ 1646064 w 1936576"/>
              <a:gd name="connsiteY112" fmla="*/ 1690999 h 3769522"/>
              <a:gd name="connsiteX113" fmla="*/ 1603201 w 1936576"/>
              <a:gd name="connsiteY113" fmla="*/ 1748148 h 3769522"/>
              <a:gd name="connsiteX114" fmla="*/ 1607963 w 1936576"/>
              <a:gd name="connsiteY114" fmla="*/ 1833873 h 3769522"/>
              <a:gd name="connsiteX115" fmla="*/ 1617488 w 1936576"/>
              <a:gd name="connsiteY115" fmla="*/ 1867211 h 3769522"/>
              <a:gd name="connsiteX116" fmla="*/ 1622251 w 1936576"/>
              <a:gd name="connsiteY116" fmla="*/ 1886261 h 3769522"/>
              <a:gd name="connsiteX117" fmla="*/ 1636538 w 1936576"/>
              <a:gd name="connsiteY117" fmla="*/ 1933886 h 3769522"/>
              <a:gd name="connsiteX118" fmla="*/ 1641301 w 1936576"/>
              <a:gd name="connsiteY118" fmla="*/ 2124386 h 3769522"/>
              <a:gd name="connsiteX119" fmla="*/ 1650826 w 1936576"/>
              <a:gd name="connsiteY119" fmla="*/ 2186298 h 3769522"/>
              <a:gd name="connsiteX120" fmla="*/ 1660351 w 1936576"/>
              <a:gd name="connsiteY120" fmla="*/ 2200586 h 3769522"/>
              <a:gd name="connsiteX121" fmla="*/ 1665113 w 1936576"/>
              <a:gd name="connsiteY121" fmla="*/ 2214873 h 3769522"/>
              <a:gd name="connsiteX122" fmla="*/ 1674638 w 1936576"/>
              <a:gd name="connsiteY122" fmla="*/ 2233923 h 3769522"/>
              <a:gd name="connsiteX123" fmla="*/ 1688926 w 1936576"/>
              <a:gd name="connsiteY123" fmla="*/ 2276786 h 3769522"/>
              <a:gd name="connsiteX124" fmla="*/ 1681782 w 1936576"/>
              <a:gd name="connsiteY124" fmla="*/ 2364892 h 3769522"/>
              <a:gd name="connsiteX125" fmla="*/ 1619870 w 1936576"/>
              <a:gd name="connsiteY125" fmla="*/ 2422042 h 3769522"/>
              <a:gd name="connsiteX126" fmla="*/ 1538908 w 1936576"/>
              <a:gd name="connsiteY126" fmla="*/ 2464906 h 3769522"/>
              <a:gd name="connsiteX127" fmla="*/ 1488900 w 1936576"/>
              <a:gd name="connsiteY127" fmla="*/ 2555392 h 3769522"/>
              <a:gd name="connsiteX128" fmla="*/ 1479375 w 1936576"/>
              <a:gd name="connsiteY128" fmla="*/ 2610161 h 3769522"/>
              <a:gd name="connsiteX129" fmla="*/ 1460325 w 1936576"/>
              <a:gd name="connsiteY129" fmla="*/ 2662548 h 3769522"/>
              <a:gd name="connsiteX130" fmla="*/ 1488901 w 1936576"/>
              <a:gd name="connsiteY130" fmla="*/ 2743510 h 3769522"/>
              <a:gd name="connsiteX131" fmla="*/ 1581769 w 1936576"/>
              <a:gd name="connsiteY131" fmla="*/ 2750652 h 3769522"/>
              <a:gd name="connsiteX132" fmla="*/ 1610344 w 1936576"/>
              <a:gd name="connsiteY132" fmla="*/ 2803040 h 3769522"/>
              <a:gd name="connsiteX133" fmla="*/ 1593675 w 1936576"/>
              <a:gd name="connsiteY133" fmla="*/ 2855426 h 3769522"/>
              <a:gd name="connsiteX134" fmla="*/ 1636538 w 1936576"/>
              <a:gd name="connsiteY134" fmla="*/ 2872095 h 3769522"/>
              <a:gd name="connsiteX135" fmla="*/ 1650826 w 1936576"/>
              <a:gd name="connsiteY135" fmla="*/ 2922101 h 3769522"/>
              <a:gd name="connsiteX136" fmla="*/ 1631776 w 1936576"/>
              <a:gd name="connsiteY136" fmla="*/ 2945912 h 3769522"/>
              <a:gd name="connsiteX137" fmla="*/ 1672257 w 1936576"/>
              <a:gd name="connsiteY137" fmla="*/ 2962581 h 3769522"/>
              <a:gd name="connsiteX138" fmla="*/ 1693688 w 1936576"/>
              <a:gd name="connsiteY138" fmla="*/ 3017349 h 3769522"/>
              <a:gd name="connsiteX139" fmla="*/ 1650825 w 1936576"/>
              <a:gd name="connsiteY139" fmla="*/ 3010206 h 3769522"/>
              <a:gd name="connsiteX140" fmla="*/ 1512714 w 1936576"/>
              <a:gd name="connsiteY140" fmla="*/ 3057829 h 3769522"/>
              <a:gd name="connsiteX141" fmla="*/ 1376982 w 1936576"/>
              <a:gd name="connsiteY141" fmla="*/ 3060210 h 3769522"/>
              <a:gd name="connsiteX142" fmla="*/ 1384126 w 1936576"/>
              <a:gd name="connsiteY142" fmla="*/ 3095929 h 3769522"/>
              <a:gd name="connsiteX143" fmla="*/ 1322213 w 1936576"/>
              <a:gd name="connsiteY143" fmla="*/ 3103072 h 3769522"/>
              <a:gd name="connsiteX144" fmla="*/ 1343644 w 1936576"/>
              <a:gd name="connsiteY144" fmla="*/ 3222133 h 3769522"/>
              <a:gd name="connsiteX145" fmla="*/ 1310307 w 1936576"/>
              <a:gd name="connsiteY145" fmla="*/ 3286427 h 3769522"/>
              <a:gd name="connsiteX146" fmla="*/ 1336501 w 1936576"/>
              <a:gd name="connsiteY146" fmla="*/ 3376914 h 3769522"/>
              <a:gd name="connsiteX147" fmla="*/ 1319832 w 1936576"/>
              <a:gd name="connsiteY147" fmla="*/ 3412631 h 3769522"/>
              <a:gd name="connsiteX148" fmla="*/ 1355551 w 1936576"/>
              <a:gd name="connsiteY148" fmla="*/ 3498356 h 3769522"/>
              <a:gd name="connsiteX149" fmla="*/ 1343643 w 1936576"/>
              <a:gd name="connsiteY149" fmla="*/ 3581698 h 3769522"/>
              <a:gd name="connsiteX150" fmla="*/ 1296018 w 1936576"/>
              <a:gd name="connsiteY150" fmla="*/ 3655519 h 3769522"/>
              <a:gd name="connsiteX151" fmla="*/ 1148381 w 1936576"/>
              <a:gd name="connsiteY151" fmla="*/ 3655517 h 3769522"/>
              <a:gd name="connsiteX152" fmla="*/ 1035844 w 1936576"/>
              <a:gd name="connsiteY152" fmla="*/ 3724275 h 3769522"/>
              <a:gd name="connsiteX153" fmla="*/ 903113 w 1936576"/>
              <a:gd name="connsiteY153" fmla="*/ 3762673 h 3769522"/>
              <a:gd name="connsiteX154" fmla="*/ 772144 w 1936576"/>
              <a:gd name="connsiteY154" fmla="*/ 3755529 h 3769522"/>
              <a:gd name="connsiteX155" fmla="*/ 659606 w 1936576"/>
              <a:gd name="connsiteY155" fmla="*/ 3712368 h 3769522"/>
              <a:gd name="connsiteX156" fmla="*/ 543545 w 1936576"/>
              <a:gd name="connsiteY156" fmla="*/ 3610273 h 3769522"/>
              <a:gd name="connsiteX157" fmla="*/ 505444 w 1936576"/>
              <a:gd name="connsiteY157" fmla="*/ 3522166 h 3769522"/>
              <a:gd name="connsiteX158" fmla="*/ 450675 w 1936576"/>
              <a:gd name="connsiteY158" fmla="*/ 3467398 h 3769522"/>
              <a:gd name="connsiteX159" fmla="*/ 453057 w 1936576"/>
              <a:gd name="connsiteY159" fmla="*/ 3436441 h 3769522"/>
              <a:gd name="connsiteX160" fmla="*/ 319707 w 1936576"/>
              <a:gd name="connsiteY160" fmla="*/ 3376909 h 3769522"/>
              <a:gd name="connsiteX161" fmla="*/ 298277 w 1936576"/>
              <a:gd name="connsiteY161" fmla="*/ 3288803 h 3769522"/>
              <a:gd name="connsiteX162" fmla="*/ 214933 w 1936576"/>
              <a:gd name="connsiteY162" fmla="*/ 3143548 h 3769522"/>
              <a:gd name="connsiteX163" fmla="*/ 229221 w 1936576"/>
              <a:gd name="connsiteY163" fmla="*/ 3017341 h 3769522"/>
              <a:gd name="connsiteX164" fmla="*/ 176833 w 1936576"/>
              <a:gd name="connsiteY164" fmla="*/ 2933997 h 3769522"/>
              <a:gd name="connsiteX165" fmla="*/ 79202 w 1936576"/>
              <a:gd name="connsiteY165" fmla="*/ 2914948 h 3769522"/>
              <a:gd name="connsiteX166" fmla="*/ 620 w 1936576"/>
              <a:gd name="connsiteY166" fmla="*/ 2869704 h 3769522"/>
              <a:gd name="connsiteX167" fmla="*/ 103014 w 1936576"/>
              <a:gd name="connsiteY167" fmla="*/ 2788741 h 3769522"/>
              <a:gd name="connsiteX168" fmla="*/ 191120 w 1936576"/>
              <a:gd name="connsiteY168" fmla="*/ 2762548 h 3769522"/>
              <a:gd name="connsiteX169" fmla="*/ 298277 w 1936576"/>
              <a:gd name="connsiteY169" fmla="*/ 2648248 h 3769522"/>
              <a:gd name="connsiteX170" fmla="*/ 260176 w 1936576"/>
              <a:gd name="connsiteY170" fmla="*/ 2498229 h 3769522"/>
              <a:gd name="connsiteX171" fmla="*/ 336377 w 1936576"/>
              <a:gd name="connsiteY171" fmla="*/ 2441079 h 3769522"/>
              <a:gd name="connsiteX172" fmla="*/ 400670 w 1936576"/>
              <a:gd name="connsiteY172" fmla="*/ 2293442 h 3769522"/>
              <a:gd name="connsiteX173" fmla="*/ 417339 w 1936576"/>
              <a:gd name="connsiteY173" fmla="*/ 2179142 h 3769522"/>
              <a:gd name="connsiteX174" fmla="*/ 393526 w 1936576"/>
              <a:gd name="connsiteY174" fmla="*/ 2014835 h 3769522"/>
              <a:gd name="connsiteX175" fmla="*/ 391145 w 1936576"/>
              <a:gd name="connsiteY175" fmla="*/ 1881485 h 3769522"/>
              <a:gd name="connsiteX176" fmla="*/ 493538 w 1936576"/>
              <a:gd name="connsiteY176" fmla="*/ 1712417 h 3769522"/>
              <a:gd name="connsiteX177" fmla="*/ 381621 w 1936576"/>
              <a:gd name="connsiteY177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00694 w 1936576"/>
              <a:gd name="connsiteY10" fmla="*/ 757549 h 3769522"/>
              <a:gd name="connsiteX11" fmla="*/ 641176 w 1936576"/>
              <a:gd name="connsiteY11" fmla="*/ 767073 h 3769522"/>
              <a:gd name="connsiteX12" fmla="*/ 660226 w 1936576"/>
              <a:gd name="connsiteY12" fmla="*/ 733736 h 3769522"/>
              <a:gd name="connsiteX13" fmla="*/ 698326 w 1936576"/>
              <a:gd name="connsiteY13" fmla="*/ 714686 h 3769522"/>
              <a:gd name="connsiteX14" fmla="*/ 717376 w 1936576"/>
              <a:gd name="connsiteY14" fmla="*/ 705161 h 3769522"/>
              <a:gd name="connsiteX15" fmla="*/ 731663 w 1936576"/>
              <a:gd name="connsiteY15" fmla="*/ 690873 h 3769522"/>
              <a:gd name="connsiteX16" fmla="*/ 745951 w 1936576"/>
              <a:gd name="connsiteY16" fmla="*/ 681348 h 3769522"/>
              <a:gd name="connsiteX17" fmla="*/ 750713 w 1936576"/>
              <a:gd name="connsiteY17" fmla="*/ 667061 h 3769522"/>
              <a:gd name="connsiteX18" fmla="*/ 765001 w 1936576"/>
              <a:gd name="connsiteY18" fmla="*/ 652773 h 3769522"/>
              <a:gd name="connsiteX19" fmla="*/ 774526 w 1936576"/>
              <a:gd name="connsiteY19" fmla="*/ 638486 h 3769522"/>
              <a:gd name="connsiteX20" fmla="*/ 819770 w 1936576"/>
              <a:gd name="connsiteY20" fmla="*/ 619436 h 3769522"/>
              <a:gd name="connsiteX21" fmla="*/ 850725 w 1936576"/>
              <a:gd name="connsiteY21" fmla="*/ 581336 h 3769522"/>
              <a:gd name="connsiteX22" fmla="*/ 869776 w 1936576"/>
              <a:gd name="connsiteY22" fmla="*/ 543236 h 3769522"/>
              <a:gd name="connsiteX23" fmla="*/ 898351 w 1936576"/>
              <a:gd name="connsiteY23" fmla="*/ 509898 h 3769522"/>
              <a:gd name="connsiteX24" fmla="*/ 931688 w 1936576"/>
              <a:gd name="connsiteY24" fmla="*/ 471798 h 3769522"/>
              <a:gd name="connsiteX25" fmla="*/ 974551 w 1936576"/>
              <a:gd name="connsiteY25" fmla="*/ 428936 h 3769522"/>
              <a:gd name="connsiteX26" fmla="*/ 1007888 w 1936576"/>
              <a:gd name="connsiteY26" fmla="*/ 395598 h 3769522"/>
              <a:gd name="connsiteX27" fmla="*/ 1026938 w 1936576"/>
              <a:gd name="connsiteY27" fmla="*/ 333686 h 3769522"/>
              <a:gd name="connsiteX28" fmla="*/ 1045988 w 1936576"/>
              <a:gd name="connsiteY28" fmla="*/ 305111 h 3769522"/>
              <a:gd name="connsiteX29" fmla="*/ 1069801 w 1936576"/>
              <a:gd name="connsiteY29" fmla="*/ 271773 h 3769522"/>
              <a:gd name="connsiteX30" fmla="*/ 1093613 w 1936576"/>
              <a:gd name="connsiteY30" fmla="*/ 243198 h 3769522"/>
              <a:gd name="connsiteX31" fmla="*/ 1107901 w 1936576"/>
              <a:gd name="connsiteY31" fmla="*/ 209861 h 3769522"/>
              <a:gd name="connsiteX32" fmla="*/ 1117426 w 1936576"/>
              <a:gd name="connsiteY32" fmla="*/ 181286 h 3769522"/>
              <a:gd name="connsiteX33" fmla="*/ 1131713 w 1936576"/>
              <a:gd name="connsiteY33" fmla="*/ 157473 h 3769522"/>
              <a:gd name="connsiteX34" fmla="*/ 1160288 w 1936576"/>
              <a:gd name="connsiteY34" fmla="*/ 133661 h 3769522"/>
              <a:gd name="connsiteX35" fmla="*/ 1165051 w 1936576"/>
              <a:gd name="connsiteY35" fmla="*/ 119373 h 3769522"/>
              <a:gd name="connsiteX36" fmla="*/ 1150763 w 1936576"/>
              <a:gd name="connsiteY36" fmla="*/ 90798 h 3769522"/>
              <a:gd name="connsiteX37" fmla="*/ 1146001 w 1936576"/>
              <a:gd name="connsiteY37" fmla="*/ 76511 h 3769522"/>
              <a:gd name="connsiteX38" fmla="*/ 1174576 w 1936576"/>
              <a:gd name="connsiteY38" fmla="*/ 90798 h 3769522"/>
              <a:gd name="connsiteX39" fmla="*/ 1184101 w 1936576"/>
              <a:gd name="connsiteY39" fmla="*/ 105086 h 3769522"/>
              <a:gd name="connsiteX40" fmla="*/ 1174576 w 1936576"/>
              <a:gd name="connsiteY40" fmla="*/ 71748 h 3769522"/>
              <a:gd name="connsiteX41" fmla="*/ 1165051 w 1936576"/>
              <a:gd name="connsiteY41" fmla="*/ 57461 h 3769522"/>
              <a:gd name="connsiteX42" fmla="*/ 1160288 w 1936576"/>
              <a:gd name="connsiteY42" fmla="*/ 43173 h 3769522"/>
              <a:gd name="connsiteX43" fmla="*/ 1150763 w 1936576"/>
              <a:gd name="connsiteY43" fmla="*/ 28886 h 3769522"/>
              <a:gd name="connsiteX44" fmla="*/ 1169813 w 1936576"/>
              <a:gd name="connsiteY44" fmla="*/ 38411 h 3769522"/>
              <a:gd name="connsiteX45" fmla="*/ 1184101 w 1936576"/>
              <a:gd name="connsiteY45" fmla="*/ 43173 h 3769522"/>
              <a:gd name="connsiteX46" fmla="*/ 1198388 w 1936576"/>
              <a:gd name="connsiteY46" fmla="*/ 43173 h 3769522"/>
              <a:gd name="connsiteX47" fmla="*/ 1184101 w 1936576"/>
              <a:gd name="connsiteY47" fmla="*/ 14598 h 3769522"/>
              <a:gd name="connsiteX48" fmla="*/ 1179338 w 1936576"/>
              <a:gd name="connsiteY48" fmla="*/ 311 h 3769522"/>
              <a:gd name="connsiteX49" fmla="*/ 1222201 w 1936576"/>
              <a:gd name="connsiteY49" fmla="*/ 19361 h 3769522"/>
              <a:gd name="connsiteX50" fmla="*/ 1231726 w 1936576"/>
              <a:gd name="connsiteY50" fmla="*/ 33648 h 3769522"/>
              <a:gd name="connsiteX51" fmla="*/ 1274588 w 1936576"/>
              <a:gd name="connsiteY51" fmla="*/ 62223 h 3769522"/>
              <a:gd name="connsiteX52" fmla="*/ 1293638 w 1936576"/>
              <a:gd name="connsiteY52" fmla="*/ 71748 h 3769522"/>
              <a:gd name="connsiteX53" fmla="*/ 1307926 w 1936576"/>
              <a:gd name="connsiteY53" fmla="*/ 86036 h 3769522"/>
              <a:gd name="connsiteX54" fmla="*/ 1322213 w 1936576"/>
              <a:gd name="connsiteY54" fmla="*/ 90798 h 3769522"/>
              <a:gd name="connsiteX55" fmla="*/ 1365076 w 1936576"/>
              <a:gd name="connsiteY55" fmla="*/ 105086 h 3769522"/>
              <a:gd name="connsiteX56" fmla="*/ 1384126 w 1936576"/>
              <a:gd name="connsiteY56" fmla="*/ 114611 h 3769522"/>
              <a:gd name="connsiteX57" fmla="*/ 1403176 w 1936576"/>
              <a:gd name="connsiteY57" fmla="*/ 143186 h 3769522"/>
              <a:gd name="connsiteX58" fmla="*/ 1446038 w 1936576"/>
              <a:gd name="connsiteY58" fmla="*/ 176523 h 3769522"/>
              <a:gd name="connsiteX59" fmla="*/ 1465088 w 1936576"/>
              <a:gd name="connsiteY59" fmla="*/ 205098 h 3769522"/>
              <a:gd name="connsiteX60" fmla="*/ 1507951 w 1936576"/>
              <a:gd name="connsiteY60" fmla="*/ 252723 h 3769522"/>
              <a:gd name="connsiteX61" fmla="*/ 1527001 w 1936576"/>
              <a:gd name="connsiteY61" fmla="*/ 281298 h 3769522"/>
              <a:gd name="connsiteX62" fmla="*/ 1531763 w 1936576"/>
              <a:gd name="connsiteY62" fmla="*/ 300348 h 3769522"/>
              <a:gd name="connsiteX63" fmla="*/ 1555576 w 1936576"/>
              <a:gd name="connsiteY63" fmla="*/ 343211 h 3769522"/>
              <a:gd name="connsiteX64" fmla="*/ 1584151 w 1936576"/>
              <a:gd name="connsiteY64" fmla="*/ 362261 h 3769522"/>
              <a:gd name="connsiteX65" fmla="*/ 1622251 w 1936576"/>
              <a:gd name="connsiteY65" fmla="*/ 371786 h 3769522"/>
              <a:gd name="connsiteX66" fmla="*/ 1631776 w 1936576"/>
              <a:gd name="connsiteY66" fmla="*/ 386073 h 3769522"/>
              <a:gd name="connsiteX67" fmla="*/ 1655588 w 1936576"/>
              <a:gd name="connsiteY67" fmla="*/ 414648 h 3769522"/>
              <a:gd name="connsiteX68" fmla="*/ 1665113 w 1936576"/>
              <a:gd name="connsiteY68" fmla="*/ 443223 h 3769522"/>
              <a:gd name="connsiteX69" fmla="*/ 1669876 w 1936576"/>
              <a:gd name="connsiteY69" fmla="*/ 457511 h 3769522"/>
              <a:gd name="connsiteX70" fmla="*/ 1679401 w 1936576"/>
              <a:gd name="connsiteY70" fmla="*/ 476561 h 3769522"/>
              <a:gd name="connsiteX71" fmla="*/ 1707976 w 1936576"/>
              <a:gd name="connsiteY71" fmla="*/ 519423 h 3769522"/>
              <a:gd name="connsiteX72" fmla="*/ 1717501 w 1936576"/>
              <a:gd name="connsiteY72" fmla="*/ 533711 h 3769522"/>
              <a:gd name="connsiteX73" fmla="*/ 1722263 w 1936576"/>
              <a:gd name="connsiteY73" fmla="*/ 547998 h 3769522"/>
              <a:gd name="connsiteX74" fmla="*/ 1736551 w 1936576"/>
              <a:gd name="connsiteY74" fmla="*/ 557523 h 3769522"/>
              <a:gd name="connsiteX75" fmla="*/ 1788938 w 1936576"/>
              <a:gd name="connsiteY75" fmla="*/ 581336 h 3769522"/>
              <a:gd name="connsiteX76" fmla="*/ 1807988 w 1936576"/>
              <a:gd name="connsiteY76" fmla="*/ 590861 h 3769522"/>
              <a:gd name="connsiteX77" fmla="*/ 1836563 w 1936576"/>
              <a:gd name="connsiteY77" fmla="*/ 600386 h 3769522"/>
              <a:gd name="connsiteX78" fmla="*/ 1879426 w 1936576"/>
              <a:gd name="connsiteY78" fmla="*/ 595623 h 3769522"/>
              <a:gd name="connsiteX79" fmla="*/ 1893713 w 1936576"/>
              <a:gd name="connsiteY79" fmla="*/ 590861 h 3769522"/>
              <a:gd name="connsiteX80" fmla="*/ 1903238 w 1936576"/>
              <a:gd name="connsiteY80" fmla="*/ 576573 h 3769522"/>
              <a:gd name="connsiteX81" fmla="*/ 1922288 w 1936576"/>
              <a:gd name="connsiteY81" fmla="*/ 571811 h 3769522"/>
              <a:gd name="connsiteX82" fmla="*/ 1936576 w 1936576"/>
              <a:gd name="connsiteY82" fmla="*/ 567048 h 3769522"/>
              <a:gd name="connsiteX83" fmla="*/ 1927051 w 1936576"/>
              <a:gd name="connsiteY83" fmla="*/ 705161 h 3769522"/>
              <a:gd name="connsiteX84" fmla="*/ 1922288 w 1936576"/>
              <a:gd name="connsiteY84" fmla="*/ 719448 h 3769522"/>
              <a:gd name="connsiteX85" fmla="*/ 1903238 w 1936576"/>
              <a:gd name="connsiteY85" fmla="*/ 748023 h 3769522"/>
              <a:gd name="connsiteX86" fmla="*/ 1884188 w 1936576"/>
              <a:gd name="connsiteY86" fmla="*/ 786123 h 3769522"/>
              <a:gd name="connsiteX87" fmla="*/ 1874663 w 1936576"/>
              <a:gd name="connsiteY87" fmla="*/ 824223 h 3769522"/>
              <a:gd name="connsiteX88" fmla="*/ 1879425 w 1936576"/>
              <a:gd name="connsiteY88" fmla="*/ 909948 h 3769522"/>
              <a:gd name="connsiteX89" fmla="*/ 1862757 w 1936576"/>
              <a:gd name="connsiteY89" fmla="*/ 1017104 h 3769522"/>
              <a:gd name="connsiteX90" fmla="*/ 1862757 w 1936576"/>
              <a:gd name="connsiteY90" fmla="*/ 1100448 h 3769522"/>
              <a:gd name="connsiteX91" fmla="*/ 1836564 w 1936576"/>
              <a:gd name="connsiteY91" fmla="*/ 1129023 h 3769522"/>
              <a:gd name="connsiteX92" fmla="*/ 1817513 w 1936576"/>
              <a:gd name="connsiteY92" fmla="*/ 1148073 h 3769522"/>
              <a:gd name="connsiteX93" fmla="*/ 1812751 w 1936576"/>
              <a:gd name="connsiteY93" fmla="*/ 1162361 h 3769522"/>
              <a:gd name="connsiteX94" fmla="*/ 1755601 w 1936576"/>
              <a:gd name="connsiteY94" fmla="*/ 1148073 h 3769522"/>
              <a:gd name="connsiteX95" fmla="*/ 1731788 w 1936576"/>
              <a:gd name="connsiteY95" fmla="*/ 1143311 h 3769522"/>
              <a:gd name="connsiteX96" fmla="*/ 1703213 w 1936576"/>
              <a:gd name="connsiteY96" fmla="*/ 1133786 h 3769522"/>
              <a:gd name="connsiteX97" fmla="*/ 1641301 w 1936576"/>
              <a:gd name="connsiteY97" fmla="*/ 1138548 h 3769522"/>
              <a:gd name="connsiteX98" fmla="*/ 1631776 w 1936576"/>
              <a:gd name="connsiteY98" fmla="*/ 1167123 h 3769522"/>
              <a:gd name="connsiteX99" fmla="*/ 1622251 w 1936576"/>
              <a:gd name="connsiteY99" fmla="*/ 1186173 h 3769522"/>
              <a:gd name="connsiteX100" fmla="*/ 1612726 w 1936576"/>
              <a:gd name="connsiteY100" fmla="*/ 1214748 h 3769522"/>
              <a:gd name="connsiteX101" fmla="*/ 1607963 w 1936576"/>
              <a:gd name="connsiteY101" fmla="*/ 1281423 h 3769522"/>
              <a:gd name="connsiteX102" fmla="*/ 1593676 w 1936576"/>
              <a:gd name="connsiteY102" fmla="*/ 1300473 h 3769522"/>
              <a:gd name="connsiteX103" fmla="*/ 1607963 w 1936576"/>
              <a:gd name="connsiteY103" fmla="*/ 1333811 h 3769522"/>
              <a:gd name="connsiteX104" fmla="*/ 1617488 w 1936576"/>
              <a:gd name="connsiteY104" fmla="*/ 1348098 h 3769522"/>
              <a:gd name="connsiteX105" fmla="*/ 1627013 w 1936576"/>
              <a:gd name="connsiteY105" fmla="*/ 1381436 h 3769522"/>
              <a:gd name="connsiteX106" fmla="*/ 1636538 w 1936576"/>
              <a:gd name="connsiteY106" fmla="*/ 1400486 h 3769522"/>
              <a:gd name="connsiteX107" fmla="*/ 1677020 w 1936576"/>
              <a:gd name="connsiteY107" fmla="*/ 1445730 h 3769522"/>
              <a:gd name="connsiteX108" fmla="*/ 1686545 w 1936576"/>
              <a:gd name="connsiteY108" fmla="*/ 1495736 h 3769522"/>
              <a:gd name="connsiteX109" fmla="*/ 1660351 w 1936576"/>
              <a:gd name="connsiteY109" fmla="*/ 1571936 h 3769522"/>
              <a:gd name="connsiteX110" fmla="*/ 1643682 w 1936576"/>
              <a:gd name="connsiteY110" fmla="*/ 1621942 h 3769522"/>
              <a:gd name="connsiteX111" fmla="*/ 1646064 w 1936576"/>
              <a:gd name="connsiteY111" fmla="*/ 1690999 h 3769522"/>
              <a:gd name="connsiteX112" fmla="*/ 1603201 w 1936576"/>
              <a:gd name="connsiteY112" fmla="*/ 1748148 h 3769522"/>
              <a:gd name="connsiteX113" fmla="*/ 1607963 w 1936576"/>
              <a:gd name="connsiteY113" fmla="*/ 1833873 h 3769522"/>
              <a:gd name="connsiteX114" fmla="*/ 1617488 w 1936576"/>
              <a:gd name="connsiteY114" fmla="*/ 1867211 h 3769522"/>
              <a:gd name="connsiteX115" fmla="*/ 1622251 w 1936576"/>
              <a:gd name="connsiteY115" fmla="*/ 1886261 h 3769522"/>
              <a:gd name="connsiteX116" fmla="*/ 1636538 w 1936576"/>
              <a:gd name="connsiteY116" fmla="*/ 1933886 h 3769522"/>
              <a:gd name="connsiteX117" fmla="*/ 1641301 w 1936576"/>
              <a:gd name="connsiteY117" fmla="*/ 2124386 h 3769522"/>
              <a:gd name="connsiteX118" fmla="*/ 1650826 w 1936576"/>
              <a:gd name="connsiteY118" fmla="*/ 2186298 h 3769522"/>
              <a:gd name="connsiteX119" fmla="*/ 1660351 w 1936576"/>
              <a:gd name="connsiteY119" fmla="*/ 2200586 h 3769522"/>
              <a:gd name="connsiteX120" fmla="*/ 1665113 w 1936576"/>
              <a:gd name="connsiteY120" fmla="*/ 2214873 h 3769522"/>
              <a:gd name="connsiteX121" fmla="*/ 1674638 w 1936576"/>
              <a:gd name="connsiteY121" fmla="*/ 2233923 h 3769522"/>
              <a:gd name="connsiteX122" fmla="*/ 1688926 w 1936576"/>
              <a:gd name="connsiteY122" fmla="*/ 2276786 h 3769522"/>
              <a:gd name="connsiteX123" fmla="*/ 1681782 w 1936576"/>
              <a:gd name="connsiteY123" fmla="*/ 2364892 h 3769522"/>
              <a:gd name="connsiteX124" fmla="*/ 1619870 w 1936576"/>
              <a:gd name="connsiteY124" fmla="*/ 2422042 h 3769522"/>
              <a:gd name="connsiteX125" fmla="*/ 1538908 w 1936576"/>
              <a:gd name="connsiteY125" fmla="*/ 2464906 h 3769522"/>
              <a:gd name="connsiteX126" fmla="*/ 1488900 w 1936576"/>
              <a:gd name="connsiteY126" fmla="*/ 2555392 h 3769522"/>
              <a:gd name="connsiteX127" fmla="*/ 1479375 w 1936576"/>
              <a:gd name="connsiteY127" fmla="*/ 2610161 h 3769522"/>
              <a:gd name="connsiteX128" fmla="*/ 1460325 w 1936576"/>
              <a:gd name="connsiteY128" fmla="*/ 2662548 h 3769522"/>
              <a:gd name="connsiteX129" fmla="*/ 1488901 w 1936576"/>
              <a:gd name="connsiteY129" fmla="*/ 2743510 h 3769522"/>
              <a:gd name="connsiteX130" fmla="*/ 1581769 w 1936576"/>
              <a:gd name="connsiteY130" fmla="*/ 2750652 h 3769522"/>
              <a:gd name="connsiteX131" fmla="*/ 1610344 w 1936576"/>
              <a:gd name="connsiteY131" fmla="*/ 2803040 h 3769522"/>
              <a:gd name="connsiteX132" fmla="*/ 1593675 w 1936576"/>
              <a:gd name="connsiteY132" fmla="*/ 2855426 h 3769522"/>
              <a:gd name="connsiteX133" fmla="*/ 1636538 w 1936576"/>
              <a:gd name="connsiteY133" fmla="*/ 2872095 h 3769522"/>
              <a:gd name="connsiteX134" fmla="*/ 1650826 w 1936576"/>
              <a:gd name="connsiteY134" fmla="*/ 2922101 h 3769522"/>
              <a:gd name="connsiteX135" fmla="*/ 1631776 w 1936576"/>
              <a:gd name="connsiteY135" fmla="*/ 2945912 h 3769522"/>
              <a:gd name="connsiteX136" fmla="*/ 1672257 w 1936576"/>
              <a:gd name="connsiteY136" fmla="*/ 2962581 h 3769522"/>
              <a:gd name="connsiteX137" fmla="*/ 1693688 w 1936576"/>
              <a:gd name="connsiteY137" fmla="*/ 3017349 h 3769522"/>
              <a:gd name="connsiteX138" fmla="*/ 1650825 w 1936576"/>
              <a:gd name="connsiteY138" fmla="*/ 3010206 h 3769522"/>
              <a:gd name="connsiteX139" fmla="*/ 1512714 w 1936576"/>
              <a:gd name="connsiteY139" fmla="*/ 3057829 h 3769522"/>
              <a:gd name="connsiteX140" fmla="*/ 1376982 w 1936576"/>
              <a:gd name="connsiteY140" fmla="*/ 3060210 h 3769522"/>
              <a:gd name="connsiteX141" fmla="*/ 1384126 w 1936576"/>
              <a:gd name="connsiteY141" fmla="*/ 3095929 h 3769522"/>
              <a:gd name="connsiteX142" fmla="*/ 1322213 w 1936576"/>
              <a:gd name="connsiteY142" fmla="*/ 3103072 h 3769522"/>
              <a:gd name="connsiteX143" fmla="*/ 1343644 w 1936576"/>
              <a:gd name="connsiteY143" fmla="*/ 3222133 h 3769522"/>
              <a:gd name="connsiteX144" fmla="*/ 1310307 w 1936576"/>
              <a:gd name="connsiteY144" fmla="*/ 3286427 h 3769522"/>
              <a:gd name="connsiteX145" fmla="*/ 1336501 w 1936576"/>
              <a:gd name="connsiteY145" fmla="*/ 3376914 h 3769522"/>
              <a:gd name="connsiteX146" fmla="*/ 1319832 w 1936576"/>
              <a:gd name="connsiteY146" fmla="*/ 3412631 h 3769522"/>
              <a:gd name="connsiteX147" fmla="*/ 1355551 w 1936576"/>
              <a:gd name="connsiteY147" fmla="*/ 3498356 h 3769522"/>
              <a:gd name="connsiteX148" fmla="*/ 1343643 w 1936576"/>
              <a:gd name="connsiteY148" fmla="*/ 3581698 h 3769522"/>
              <a:gd name="connsiteX149" fmla="*/ 1296018 w 1936576"/>
              <a:gd name="connsiteY149" fmla="*/ 3655519 h 3769522"/>
              <a:gd name="connsiteX150" fmla="*/ 1148381 w 1936576"/>
              <a:gd name="connsiteY150" fmla="*/ 3655517 h 3769522"/>
              <a:gd name="connsiteX151" fmla="*/ 1035844 w 1936576"/>
              <a:gd name="connsiteY151" fmla="*/ 3724275 h 3769522"/>
              <a:gd name="connsiteX152" fmla="*/ 903113 w 1936576"/>
              <a:gd name="connsiteY152" fmla="*/ 3762673 h 3769522"/>
              <a:gd name="connsiteX153" fmla="*/ 772144 w 1936576"/>
              <a:gd name="connsiteY153" fmla="*/ 3755529 h 3769522"/>
              <a:gd name="connsiteX154" fmla="*/ 659606 w 1936576"/>
              <a:gd name="connsiteY154" fmla="*/ 3712368 h 3769522"/>
              <a:gd name="connsiteX155" fmla="*/ 543545 w 1936576"/>
              <a:gd name="connsiteY155" fmla="*/ 3610273 h 3769522"/>
              <a:gd name="connsiteX156" fmla="*/ 505444 w 1936576"/>
              <a:gd name="connsiteY156" fmla="*/ 3522166 h 3769522"/>
              <a:gd name="connsiteX157" fmla="*/ 450675 w 1936576"/>
              <a:gd name="connsiteY157" fmla="*/ 3467398 h 3769522"/>
              <a:gd name="connsiteX158" fmla="*/ 453057 w 1936576"/>
              <a:gd name="connsiteY158" fmla="*/ 3436441 h 3769522"/>
              <a:gd name="connsiteX159" fmla="*/ 319707 w 1936576"/>
              <a:gd name="connsiteY159" fmla="*/ 3376909 h 3769522"/>
              <a:gd name="connsiteX160" fmla="*/ 298277 w 1936576"/>
              <a:gd name="connsiteY160" fmla="*/ 3288803 h 3769522"/>
              <a:gd name="connsiteX161" fmla="*/ 214933 w 1936576"/>
              <a:gd name="connsiteY161" fmla="*/ 3143548 h 3769522"/>
              <a:gd name="connsiteX162" fmla="*/ 229221 w 1936576"/>
              <a:gd name="connsiteY162" fmla="*/ 3017341 h 3769522"/>
              <a:gd name="connsiteX163" fmla="*/ 176833 w 1936576"/>
              <a:gd name="connsiteY163" fmla="*/ 2933997 h 3769522"/>
              <a:gd name="connsiteX164" fmla="*/ 79202 w 1936576"/>
              <a:gd name="connsiteY164" fmla="*/ 2914948 h 3769522"/>
              <a:gd name="connsiteX165" fmla="*/ 620 w 1936576"/>
              <a:gd name="connsiteY165" fmla="*/ 2869704 h 3769522"/>
              <a:gd name="connsiteX166" fmla="*/ 103014 w 1936576"/>
              <a:gd name="connsiteY166" fmla="*/ 2788741 h 3769522"/>
              <a:gd name="connsiteX167" fmla="*/ 191120 w 1936576"/>
              <a:gd name="connsiteY167" fmla="*/ 2762548 h 3769522"/>
              <a:gd name="connsiteX168" fmla="*/ 298277 w 1936576"/>
              <a:gd name="connsiteY168" fmla="*/ 2648248 h 3769522"/>
              <a:gd name="connsiteX169" fmla="*/ 260176 w 1936576"/>
              <a:gd name="connsiteY169" fmla="*/ 2498229 h 3769522"/>
              <a:gd name="connsiteX170" fmla="*/ 336377 w 1936576"/>
              <a:gd name="connsiteY170" fmla="*/ 2441079 h 3769522"/>
              <a:gd name="connsiteX171" fmla="*/ 400670 w 1936576"/>
              <a:gd name="connsiteY171" fmla="*/ 2293442 h 3769522"/>
              <a:gd name="connsiteX172" fmla="*/ 417339 w 1936576"/>
              <a:gd name="connsiteY172" fmla="*/ 2179142 h 3769522"/>
              <a:gd name="connsiteX173" fmla="*/ 393526 w 1936576"/>
              <a:gd name="connsiteY173" fmla="*/ 2014835 h 3769522"/>
              <a:gd name="connsiteX174" fmla="*/ 391145 w 1936576"/>
              <a:gd name="connsiteY174" fmla="*/ 1881485 h 3769522"/>
              <a:gd name="connsiteX175" fmla="*/ 493538 w 1936576"/>
              <a:gd name="connsiteY175" fmla="*/ 1712417 h 3769522"/>
              <a:gd name="connsiteX176" fmla="*/ 381621 w 1936576"/>
              <a:gd name="connsiteY176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00694 w 1936576"/>
              <a:gd name="connsiteY10" fmla="*/ 757549 h 3769522"/>
              <a:gd name="connsiteX11" fmla="*/ 660226 w 1936576"/>
              <a:gd name="connsiteY11" fmla="*/ 733736 h 3769522"/>
              <a:gd name="connsiteX12" fmla="*/ 698326 w 1936576"/>
              <a:gd name="connsiteY12" fmla="*/ 714686 h 3769522"/>
              <a:gd name="connsiteX13" fmla="*/ 717376 w 1936576"/>
              <a:gd name="connsiteY13" fmla="*/ 705161 h 3769522"/>
              <a:gd name="connsiteX14" fmla="*/ 731663 w 1936576"/>
              <a:gd name="connsiteY14" fmla="*/ 690873 h 3769522"/>
              <a:gd name="connsiteX15" fmla="*/ 745951 w 1936576"/>
              <a:gd name="connsiteY15" fmla="*/ 681348 h 3769522"/>
              <a:gd name="connsiteX16" fmla="*/ 750713 w 1936576"/>
              <a:gd name="connsiteY16" fmla="*/ 667061 h 3769522"/>
              <a:gd name="connsiteX17" fmla="*/ 765001 w 1936576"/>
              <a:gd name="connsiteY17" fmla="*/ 652773 h 3769522"/>
              <a:gd name="connsiteX18" fmla="*/ 774526 w 1936576"/>
              <a:gd name="connsiteY18" fmla="*/ 638486 h 3769522"/>
              <a:gd name="connsiteX19" fmla="*/ 819770 w 1936576"/>
              <a:gd name="connsiteY19" fmla="*/ 619436 h 3769522"/>
              <a:gd name="connsiteX20" fmla="*/ 850725 w 1936576"/>
              <a:gd name="connsiteY20" fmla="*/ 581336 h 3769522"/>
              <a:gd name="connsiteX21" fmla="*/ 869776 w 1936576"/>
              <a:gd name="connsiteY21" fmla="*/ 543236 h 3769522"/>
              <a:gd name="connsiteX22" fmla="*/ 898351 w 1936576"/>
              <a:gd name="connsiteY22" fmla="*/ 509898 h 3769522"/>
              <a:gd name="connsiteX23" fmla="*/ 931688 w 1936576"/>
              <a:gd name="connsiteY23" fmla="*/ 471798 h 3769522"/>
              <a:gd name="connsiteX24" fmla="*/ 974551 w 1936576"/>
              <a:gd name="connsiteY24" fmla="*/ 428936 h 3769522"/>
              <a:gd name="connsiteX25" fmla="*/ 1007888 w 1936576"/>
              <a:gd name="connsiteY25" fmla="*/ 395598 h 3769522"/>
              <a:gd name="connsiteX26" fmla="*/ 1026938 w 1936576"/>
              <a:gd name="connsiteY26" fmla="*/ 333686 h 3769522"/>
              <a:gd name="connsiteX27" fmla="*/ 1045988 w 1936576"/>
              <a:gd name="connsiteY27" fmla="*/ 305111 h 3769522"/>
              <a:gd name="connsiteX28" fmla="*/ 1069801 w 1936576"/>
              <a:gd name="connsiteY28" fmla="*/ 271773 h 3769522"/>
              <a:gd name="connsiteX29" fmla="*/ 1093613 w 1936576"/>
              <a:gd name="connsiteY29" fmla="*/ 243198 h 3769522"/>
              <a:gd name="connsiteX30" fmla="*/ 1107901 w 1936576"/>
              <a:gd name="connsiteY30" fmla="*/ 209861 h 3769522"/>
              <a:gd name="connsiteX31" fmla="*/ 1117426 w 1936576"/>
              <a:gd name="connsiteY31" fmla="*/ 181286 h 3769522"/>
              <a:gd name="connsiteX32" fmla="*/ 1131713 w 1936576"/>
              <a:gd name="connsiteY32" fmla="*/ 157473 h 3769522"/>
              <a:gd name="connsiteX33" fmla="*/ 1160288 w 1936576"/>
              <a:gd name="connsiteY33" fmla="*/ 133661 h 3769522"/>
              <a:gd name="connsiteX34" fmla="*/ 1165051 w 1936576"/>
              <a:gd name="connsiteY34" fmla="*/ 119373 h 3769522"/>
              <a:gd name="connsiteX35" fmla="*/ 1150763 w 1936576"/>
              <a:gd name="connsiteY35" fmla="*/ 90798 h 3769522"/>
              <a:gd name="connsiteX36" fmla="*/ 1146001 w 1936576"/>
              <a:gd name="connsiteY36" fmla="*/ 76511 h 3769522"/>
              <a:gd name="connsiteX37" fmla="*/ 1174576 w 1936576"/>
              <a:gd name="connsiteY37" fmla="*/ 90798 h 3769522"/>
              <a:gd name="connsiteX38" fmla="*/ 1184101 w 1936576"/>
              <a:gd name="connsiteY38" fmla="*/ 105086 h 3769522"/>
              <a:gd name="connsiteX39" fmla="*/ 1174576 w 1936576"/>
              <a:gd name="connsiteY39" fmla="*/ 71748 h 3769522"/>
              <a:gd name="connsiteX40" fmla="*/ 1165051 w 1936576"/>
              <a:gd name="connsiteY40" fmla="*/ 57461 h 3769522"/>
              <a:gd name="connsiteX41" fmla="*/ 1160288 w 1936576"/>
              <a:gd name="connsiteY41" fmla="*/ 43173 h 3769522"/>
              <a:gd name="connsiteX42" fmla="*/ 1150763 w 1936576"/>
              <a:gd name="connsiteY42" fmla="*/ 28886 h 3769522"/>
              <a:gd name="connsiteX43" fmla="*/ 1169813 w 1936576"/>
              <a:gd name="connsiteY43" fmla="*/ 38411 h 3769522"/>
              <a:gd name="connsiteX44" fmla="*/ 1184101 w 1936576"/>
              <a:gd name="connsiteY44" fmla="*/ 43173 h 3769522"/>
              <a:gd name="connsiteX45" fmla="*/ 1198388 w 1936576"/>
              <a:gd name="connsiteY45" fmla="*/ 43173 h 3769522"/>
              <a:gd name="connsiteX46" fmla="*/ 1184101 w 1936576"/>
              <a:gd name="connsiteY46" fmla="*/ 14598 h 3769522"/>
              <a:gd name="connsiteX47" fmla="*/ 1179338 w 1936576"/>
              <a:gd name="connsiteY47" fmla="*/ 311 h 3769522"/>
              <a:gd name="connsiteX48" fmla="*/ 1222201 w 1936576"/>
              <a:gd name="connsiteY48" fmla="*/ 19361 h 3769522"/>
              <a:gd name="connsiteX49" fmla="*/ 1231726 w 1936576"/>
              <a:gd name="connsiteY49" fmla="*/ 33648 h 3769522"/>
              <a:gd name="connsiteX50" fmla="*/ 1274588 w 1936576"/>
              <a:gd name="connsiteY50" fmla="*/ 62223 h 3769522"/>
              <a:gd name="connsiteX51" fmla="*/ 1293638 w 1936576"/>
              <a:gd name="connsiteY51" fmla="*/ 71748 h 3769522"/>
              <a:gd name="connsiteX52" fmla="*/ 1307926 w 1936576"/>
              <a:gd name="connsiteY52" fmla="*/ 86036 h 3769522"/>
              <a:gd name="connsiteX53" fmla="*/ 1322213 w 1936576"/>
              <a:gd name="connsiteY53" fmla="*/ 90798 h 3769522"/>
              <a:gd name="connsiteX54" fmla="*/ 1365076 w 1936576"/>
              <a:gd name="connsiteY54" fmla="*/ 105086 h 3769522"/>
              <a:gd name="connsiteX55" fmla="*/ 1384126 w 1936576"/>
              <a:gd name="connsiteY55" fmla="*/ 114611 h 3769522"/>
              <a:gd name="connsiteX56" fmla="*/ 1403176 w 1936576"/>
              <a:gd name="connsiteY56" fmla="*/ 143186 h 3769522"/>
              <a:gd name="connsiteX57" fmla="*/ 1446038 w 1936576"/>
              <a:gd name="connsiteY57" fmla="*/ 176523 h 3769522"/>
              <a:gd name="connsiteX58" fmla="*/ 1465088 w 1936576"/>
              <a:gd name="connsiteY58" fmla="*/ 205098 h 3769522"/>
              <a:gd name="connsiteX59" fmla="*/ 1507951 w 1936576"/>
              <a:gd name="connsiteY59" fmla="*/ 252723 h 3769522"/>
              <a:gd name="connsiteX60" fmla="*/ 1527001 w 1936576"/>
              <a:gd name="connsiteY60" fmla="*/ 281298 h 3769522"/>
              <a:gd name="connsiteX61" fmla="*/ 1531763 w 1936576"/>
              <a:gd name="connsiteY61" fmla="*/ 300348 h 3769522"/>
              <a:gd name="connsiteX62" fmla="*/ 1555576 w 1936576"/>
              <a:gd name="connsiteY62" fmla="*/ 343211 h 3769522"/>
              <a:gd name="connsiteX63" fmla="*/ 1584151 w 1936576"/>
              <a:gd name="connsiteY63" fmla="*/ 362261 h 3769522"/>
              <a:gd name="connsiteX64" fmla="*/ 1622251 w 1936576"/>
              <a:gd name="connsiteY64" fmla="*/ 371786 h 3769522"/>
              <a:gd name="connsiteX65" fmla="*/ 1631776 w 1936576"/>
              <a:gd name="connsiteY65" fmla="*/ 386073 h 3769522"/>
              <a:gd name="connsiteX66" fmla="*/ 1655588 w 1936576"/>
              <a:gd name="connsiteY66" fmla="*/ 414648 h 3769522"/>
              <a:gd name="connsiteX67" fmla="*/ 1665113 w 1936576"/>
              <a:gd name="connsiteY67" fmla="*/ 443223 h 3769522"/>
              <a:gd name="connsiteX68" fmla="*/ 1669876 w 1936576"/>
              <a:gd name="connsiteY68" fmla="*/ 457511 h 3769522"/>
              <a:gd name="connsiteX69" fmla="*/ 1679401 w 1936576"/>
              <a:gd name="connsiteY69" fmla="*/ 476561 h 3769522"/>
              <a:gd name="connsiteX70" fmla="*/ 1707976 w 1936576"/>
              <a:gd name="connsiteY70" fmla="*/ 519423 h 3769522"/>
              <a:gd name="connsiteX71" fmla="*/ 1717501 w 1936576"/>
              <a:gd name="connsiteY71" fmla="*/ 533711 h 3769522"/>
              <a:gd name="connsiteX72" fmla="*/ 1722263 w 1936576"/>
              <a:gd name="connsiteY72" fmla="*/ 547998 h 3769522"/>
              <a:gd name="connsiteX73" fmla="*/ 1736551 w 1936576"/>
              <a:gd name="connsiteY73" fmla="*/ 557523 h 3769522"/>
              <a:gd name="connsiteX74" fmla="*/ 1788938 w 1936576"/>
              <a:gd name="connsiteY74" fmla="*/ 581336 h 3769522"/>
              <a:gd name="connsiteX75" fmla="*/ 1807988 w 1936576"/>
              <a:gd name="connsiteY75" fmla="*/ 590861 h 3769522"/>
              <a:gd name="connsiteX76" fmla="*/ 1836563 w 1936576"/>
              <a:gd name="connsiteY76" fmla="*/ 600386 h 3769522"/>
              <a:gd name="connsiteX77" fmla="*/ 1879426 w 1936576"/>
              <a:gd name="connsiteY77" fmla="*/ 595623 h 3769522"/>
              <a:gd name="connsiteX78" fmla="*/ 1893713 w 1936576"/>
              <a:gd name="connsiteY78" fmla="*/ 590861 h 3769522"/>
              <a:gd name="connsiteX79" fmla="*/ 1903238 w 1936576"/>
              <a:gd name="connsiteY79" fmla="*/ 576573 h 3769522"/>
              <a:gd name="connsiteX80" fmla="*/ 1922288 w 1936576"/>
              <a:gd name="connsiteY80" fmla="*/ 571811 h 3769522"/>
              <a:gd name="connsiteX81" fmla="*/ 1936576 w 1936576"/>
              <a:gd name="connsiteY81" fmla="*/ 567048 h 3769522"/>
              <a:gd name="connsiteX82" fmla="*/ 1927051 w 1936576"/>
              <a:gd name="connsiteY82" fmla="*/ 705161 h 3769522"/>
              <a:gd name="connsiteX83" fmla="*/ 1922288 w 1936576"/>
              <a:gd name="connsiteY83" fmla="*/ 719448 h 3769522"/>
              <a:gd name="connsiteX84" fmla="*/ 1903238 w 1936576"/>
              <a:gd name="connsiteY84" fmla="*/ 748023 h 3769522"/>
              <a:gd name="connsiteX85" fmla="*/ 1884188 w 1936576"/>
              <a:gd name="connsiteY85" fmla="*/ 786123 h 3769522"/>
              <a:gd name="connsiteX86" fmla="*/ 1874663 w 1936576"/>
              <a:gd name="connsiteY86" fmla="*/ 824223 h 3769522"/>
              <a:gd name="connsiteX87" fmla="*/ 1879425 w 1936576"/>
              <a:gd name="connsiteY87" fmla="*/ 909948 h 3769522"/>
              <a:gd name="connsiteX88" fmla="*/ 1862757 w 1936576"/>
              <a:gd name="connsiteY88" fmla="*/ 1017104 h 3769522"/>
              <a:gd name="connsiteX89" fmla="*/ 1862757 w 1936576"/>
              <a:gd name="connsiteY89" fmla="*/ 1100448 h 3769522"/>
              <a:gd name="connsiteX90" fmla="*/ 1836564 w 1936576"/>
              <a:gd name="connsiteY90" fmla="*/ 1129023 h 3769522"/>
              <a:gd name="connsiteX91" fmla="*/ 1817513 w 1936576"/>
              <a:gd name="connsiteY91" fmla="*/ 1148073 h 3769522"/>
              <a:gd name="connsiteX92" fmla="*/ 1812751 w 1936576"/>
              <a:gd name="connsiteY92" fmla="*/ 1162361 h 3769522"/>
              <a:gd name="connsiteX93" fmla="*/ 1755601 w 1936576"/>
              <a:gd name="connsiteY93" fmla="*/ 1148073 h 3769522"/>
              <a:gd name="connsiteX94" fmla="*/ 1731788 w 1936576"/>
              <a:gd name="connsiteY94" fmla="*/ 1143311 h 3769522"/>
              <a:gd name="connsiteX95" fmla="*/ 1703213 w 1936576"/>
              <a:gd name="connsiteY95" fmla="*/ 1133786 h 3769522"/>
              <a:gd name="connsiteX96" fmla="*/ 1641301 w 1936576"/>
              <a:gd name="connsiteY96" fmla="*/ 1138548 h 3769522"/>
              <a:gd name="connsiteX97" fmla="*/ 1631776 w 1936576"/>
              <a:gd name="connsiteY97" fmla="*/ 1167123 h 3769522"/>
              <a:gd name="connsiteX98" fmla="*/ 1622251 w 1936576"/>
              <a:gd name="connsiteY98" fmla="*/ 1186173 h 3769522"/>
              <a:gd name="connsiteX99" fmla="*/ 1612726 w 1936576"/>
              <a:gd name="connsiteY99" fmla="*/ 1214748 h 3769522"/>
              <a:gd name="connsiteX100" fmla="*/ 1607963 w 1936576"/>
              <a:gd name="connsiteY100" fmla="*/ 1281423 h 3769522"/>
              <a:gd name="connsiteX101" fmla="*/ 1593676 w 1936576"/>
              <a:gd name="connsiteY101" fmla="*/ 1300473 h 3769522"/>
              <a:gd name="connsiteX102" fmla="*/ 1607963 w 1936576"/>
              <a:gd name="connsiteY102" fmla="*/ 1333811 h 3769522"/>
              <a:gd name="connsiteX103" fmla="*/ 1617488 w 1936576"/>
              <a:gd name="connsiteY103" fmla="*/ 1348098 h 3769522"/>
              <a:gd name="connsiteX104" fmla="*/ 1627013 w 1936576"/>
              <a:gd name="connsiteY104" fmla="*/ 1381436 h 3769522"/>
              <a:gd name="connsiteX105" fmla="*/ 1636538 w 1936576"/>
              <a:gd name="connsiteY105" fmla="*/ 1400486 h 3769522"/>
              <a:gd name="connsiteX106" fmla="*/ 1677020 w 1936576"/>
              <a:gd name="connsiteY106" fmla="*/ 1445730 h 3769522"/>
              <a:gd name="connsiteX107" fmla="*/ 1686545 w 1936576"/>
              <a:gd name="connsiteY107" fmla="*/ 1495736 h 3769522"/>
              <a:gd name="connsiteX108" fmla="*/ 1660351 w 1936576"/>
              <a:gd name="connsiteY108" fmla="*/ 1571936 h 3769522"/>
              <a:gd name="connsiteX109" fmla="*/ 1643682 w 1936576"/>
              <a:gd name="connsiteY109" fmla="*/ 1621942 h 3769522"/>
              <a:gd name="connsiteX110" fmla="*/ 1646064 w 1936576"/>
              <a:gd name="connsiteY110" fmla="*/ 1690999 h 3769522"/>
              <a:gd name="connsiteX111" fmla="*/ 1603201 w 1936576"/>
              <a:gd name="connsiteY111" fmla="*/ 1748148 h 3769522"/>
              <a:gd name="connsiteX112" fmla="*/ 1607963 w 1936576"/>
              <a:gd name="connsiteY112" fmla="*/ 1833873 h 3769522"/>
              <a:gd name="connsiteX113" fmla="*/ 1617488 w 1936576"/>
              <a:gd name="connsiteY113" fmla="*/ 1867211 h 3769522"/>
              <a:gd name="connsiteX114" fmla="*/ 1622251 w 1936576"/>
              <a:gd name="connsiteY114" fmla="*/ 1886261 h 3769522"/>
              <a:gd name="connsiteX115" fmla="*/ 1636538 w 1936576"/>
              <a:gd name="connsiteY115" fmla="*/ 1933886 h 3769522"/>
              <a:gd name="connsiteX116" fmla="*/ 1641301 w 1936576"/>
              <a:gd name="connsiteY116" fmla="*/ 2124386 h 3769522"/>
              <a:gd name="connsiteX117" fmla="*/ 1650826 w 1936576"/>
              <a:gd name="connsiteY117" fmla="*/ 2186298 h 3769522"/>
              <a:gd name="connsiteX118" fmla="*/ 1660351 w 1936576"/>
              <a:gd name="connsiteY118" fmla="*/ 2200586 h 3769522"/>
              <a:gd name="connsiteX119" fmla="*/ 1665113 w 1936576"/>
              <a:gd name="connsiteY119" fmla="*/ 2214873 h 3769522"/>
              <a:gd name="connsiteX120" fmla="*/ 1674638 w 1936576"/>
              <a:gd name="connsiteY120" fmla="*/ 2233923 h 3769522"/>
              <a:gd name="connsiteX121" fmla="*/ 1688926 w 1936576"/>
              <a:gd name="connsiteY121" fmla="*/ 2276786 h 3769522"/>
              <a:gd name="connsiteX122" fmla="*/ 1681782 w 1936576"/>
              <a:gd name="connsiteY122" fmla="*/ 2364892 h 3769522"/>
              <a:gd name="connsiteX123" fmla="*/ 1619870 w 1936576"/>
              <a:gd name="connsiteY123" fmla="*/ 2422042 h 3769522"/>
              <a:gd name="connsiteX124" fmla="*/ 1538908 w 1936576"/>
              <a:gd name="connsiteY124" fmla="*/ 2464906 h 3769522"/>
              <a:gd name="connsiteX125" fmla="*/ 1488900 w 1936576"/>
              <a:gd name="connsiteY125" fmla="*/ 2555392 h 3769522"/>
              <a:gd name="connsiteX126" fmla="*/ 1479375 w 1936576"/>
              <a:gd name="connsiteY126" fmla="*/ 2610161 h 3769522"/>
              <a:gd name="connsiteX127" fmla="*/ 1460325 w 1936576"/>
              <a:gd name="connsiteY127" fmla="*/ 2662548 h 3769522"/>
              <a:gd name="connsiteX128" fmla="*/ 1488901 w 1936576"/>
              <a:gd name="connsiteY128" fmla="*/ 2743510 h 3769522"/>
              <a:gd name="connsiteX129" fmla="*/ 1581769 w 1936576"/>
              <a:gd name="connsiteY129" fmla="*/ 2750652 h 3769522"/>
              <a:gd name="connsiteX130" fmla="*/ 1610344 w 1936576"/>
              <a:gd name="connsiteY130" fmla="*/ 2803040 h 3769522"/>
              <a:gd name="connsiteX131" fmla="*/ 1593675 w 1936576"/>
              <a:gd name="connsiteY131" fmla="*/ 2855426 h 3769522"/>
              <a:gd name="connsiteX132" fmla="*/ 1636538 w 1936576"/>
              <a:gd name="connsiteY132" fmla="*/ 2872095 h 3769522"/>
              <a:gd name="connsiteX133" fmla="*/ 1650826 w 1936576"/>
              <a:gd name="connsiteY133" fmla="*/ 2922101 h 3769522"/>
              <a:gd name="connsiteX134" fmla="*/ 1631776 w 1936576"/>
              <a:gd name="connsiteY134" fmla="*/ 2945912 h 3769522"/>
              <a:gd name="connsiteX135" fmla="*/ 1672257 w 1936576"/>
              <a:gd name="connsiteY135" fmla="*/ 2962581 h 3769522"/>
              <a:gd name="connsiteX136" fmla="*/ 1693688 w 1936576"/>
              <a:gd name="connsiteY136" fmla="*/ 3017349 h 3769522"/>
              <a:gd name="connsiteX137" fmla="*/ 1650825 w 1936576"/>
              <a:gd name="connsiteY137" fmla="*/ 3010206 h 3769522"/>
              <a:gd name="connsiteX138" fmla="*/ 1512714 w 1936576"/>
              <a:gd name="connsiteY138" fmla="*/ 3057829 h 3769522"/>
              <a:gd name="connsiteX139" fmla="*/ 1376982 w 1936576"/>
              <a:gd name="connsiteY139" fmla="*/ 3060210 h 3769522"/>
              <a:gd name="connsiteX140" fmla="*/ 1384126 w 1936576"/>
              <a:gd name="connsiteY140" fmla="*/ 3095929 h 3769522"/>
              <a:gd name="connsiteX141" fmla="*/ 1322213 w 1936576"/>
              <a:gd name="connsiteY141" fmla="*/ 3103072 h 3769522"/>
              <a:gd name="connsiteX142" fmla="*/ 1343644 w 1936576"/>
              <a:gd name="connsiteY142" fmla="*/ 3222133 h 3769522"/>
              <a:gd name="connsiteX143" fmla="*/ 1310307 w 1936576"/>
              <a:gd name="connsiteY143" fmla="*/ 3286427 h 3769522"/>
              <a:gd name="connsiteX144" fmla="*/ 1336501 w 1936576"/>
              <a:gd name="connsiteY144" fmla="*/ 3376914 h 3769522"/>
              <a:gd name="connsiteX145" fmla="*/ 1319832 w 1936576"/>
              <a:gd name="connsiteY145" fmla="*/ 3412631 h 3769522"/>
              <a:gd name="connsiteX146" fmla="*/ 1355551 w 1936576"/>
              <a:gd name="connsiteY146" fmla="*/ 3498356 h 3769522"/>
              <a:gd name="connsiteX147" fmla="*/ 1343643 w 1936576"/>
              <a:gd name="connsiteY147" fmla="*/ 3581698 h 3769522"/>
              <a:gd name="connsiteX148" fmla="*/ 1296018 w 1936576"/>
              <a:gd name="connsiteY148" fmla="*/ 3655519 h 3769522"/>
              <a:gd name="connsiteX149" fmla="*/ 1148381 w 1936576"/>
              <a:gd name="connsiteY149" fmla="*/ 3655517 h 3769522"/>
              <a:gd name="connsiteX150" fmla="*/ 1035844 w 1936576"/>
              <a:gd name="connsiteY150" fmla="*/ 3724275 h 3769522"/>
              <a:gd name="connsiteX151" fmla="*/ 903113 w 1936576"/>
              <a:gd name="connsiteY151" fmla="*/ 3762673 h 3769522"/>
              <a:gd name="connsiteX152" fmla="*/ 772144 w 1936576"/>
              <a:gd name="connsiteY152" fmla="*/ 3755529 h 3769522"/>
              <a:gd name="connsiteX153" fmla="*/ 659606 w 1936576"/>
              <a:gd name="connsiteY153" fmla="*/ 3712368 h 3769522"/>
              <a:gd name="connsiteX154" fmla="*/ 543545 w 1936576"/>
              <a:gd name="connsiteY154" fmla="*/ 3610273 h 3769522"/>
              <a:gd name="connsiteX155" fmla="*/ 505444 w 1936576"/>
              <a:gd name="connsiteY155" fmla="*/ 3522166 h 3769522"/>
              <a:gd name="connsiteX156" fmla="*/ 450675 w 1936576"/>
              <a:gd name="connsiteY156" fmla="*/ 3467398 h 3769522"/>
              <a:gd name="connsiteX157" fmla="*/ 453057 w 1936576"/>
              <a:gd name="connsiteY157" fmla="*/ 3436441 h 3769522"/>
              <a:gd name="connsiteX158" fmla="*/ 319707 w 1936576"/>
              <a:gd name="connsiteY158" fmla="*/ 3376909 h 3769522"/>
              <a:gd name="connsiteX159" fmla="*/ 298277 w 1936576"/>
              <a:gd name="connsiteY159" fmla="*/ 3288803 h 3769522"/>
              <a:gd name="connsiteX160" fmla="*/ 214933 w 1936576"/>
              <a:gd name="connsiteY160" fmla="*/ 3143548 h 3769522"/>
              <a:gd name="connsiteX161" fmla="*/ 229221 w 1936576"/>
              <a:gd name="connsiteY161" fmla="*/ 3017341 h 3769522"/>
              <a:gd name="connsiteX162" fmla="*/ 176833 w 1936576"/>
              <a:gd name="connsiteY162" fmla="*/ 2933997 h 3769522"/>
              <a:gd name="connsiteX163" fmla="*/ 79202 w 1936576"/>
              <a:gd name="connsiteY163" fmla="*/ 2914948 h 3769522"/>
              <a:gd name="connsiteX164" fmla="*/ 620 w 1936576"/>
              <a:gd name="connsiteY164" fmla="*/ 2869704 h 3769522"/>
              <a:gd name="connsiteX165" fmla="*/ 103014 w 1936576"/>
              <a:gd name="connsiteY165" fmla="*/ 2788741 h 3769522"/>
              <a:gd name="connsiteX166" fmla="*/ 191120 w 1936576"/>
              <a:gd name="connsiteY166" fmla="*/ 2762548 h 3769522"/>
              <a:gd name="connsiteX167" fmla="*/ 298277 w 1936576"/>
              <a:gd name="connsiteY167" fmla="*/ 2648248 h 3769522"/>
              <a:gd name="connsiteX168" fmla="*/ 260176 w 1936576"/>
              <a:gd name="connsiteY168" fmla="*/ 2498229 h 3769522"/>
              <a:gd name="connsiteX169" fmla="*/ 336377 w 1936576"/>
              <a:gd name="connsiteY169" fmla="*/ 2441079 h 3769522"/>
              <a:gd name="connsiteX170" fmla="*/ 400670 w 1936576"/>
              <a:gd name="connsiteY170" fmla="*/ 2293442 h 3769522"/>
              <a:gd name="connsiteX171" fmla="*/ 417339 w 1936576"/>
              <a:gd name="connsiteY171" fmla="*/ 2179142 h 3769522"/>
              <a:gd name="connsiteX172" fmla="*/ 393526 w 1936576"/>
              <a:gd name="connsiteY172" fmla="*/ 2014835 h 3769522"/>
              <a:gd name="connsiteX173" fmla="*/ 391145 w 1936576"/>
              <a:gd name="connsiteY173" fmla="*/ 1881485 h 3769522"/>
              <a:gd name="connsiteX174" fmla="*/ 493538 w 1936576"/>
              <a:gd name="connsiteY174" fmla="*/ 1712417 h 3769522"/>
              <a:gd name="connsiteX175" fmla="*/ 381621 w 1936576"/>
              <a:gd name="connsiteY175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00694 w 1936576"/>
              <a:gd name="connsiteY10" fmla="*/ 757549 h 3769522"/>
              <a:gd name="connsiteX11" fmla="*/ 660226 w 1936576"/>
              <a:gd name="connsiteY11" fmla="*/ 733736 h 3769522"/>
              <a:gd name="connsiteX12" fmla="*/ 698326 w 1936576"/>
              <a:gd name="connsiteY12" fmla="*/ 714686 h 3769522"/>
              <a:gd name="connsiteX13" fmla="*/ 717376 w 1936576"/>
              <a:gd name="connsiteY13" fmla="*/ 705161 h 3769522"/>
              <a:gd name="connsiteX14" fmla="*/ 731663 w 1936576"/>
              <a:gd name="connsiteY14" fmla="*/ 690873 h 3769522"/>
              <a:gd name="connsiteX15" fmla="*/ 745951 w 1936576"/>
              <a:gd name="connsiteY15" fmla="*/ 681348 h 3769522"/>
              <a:gd name="connsiteX16" fmla="*/ 750713 w 1936576"/>
              <a:gd name="connsiteY16" fmla="*/ 667061 h 3769522"/>
              <a:gd name="connsiteX17" fmla="*/ 765001 w 1936576"/>
              <a:gd name="connsiteY17" fmla="*/ 652773 h 3769522"/>
              <a:gd name="connsiteX18" fmla="*/ 774526 w 1936576"/>
              <a:gd name="connsiteY18" fmla="*/ 638486 h 3769522"/>
              <a:gd name="connsiteX19" fmla="*/ 819770 w 1936576"/>
              <a:gd name="connsiteY19" fmla="*/ 619436 h 3769522"/>
              <a:gd name="connsiteX20" fmla="*/ 850725 w 1936576"/>
              <a:gd name="connsiteY20" fmla="*/ 581336 h 3769522"/>
              <a:gd name="connsiteX21" fmla="*/ 869776 w 1936576"/>
              <a:gd name="connsiteY21" fmla="*/ 543236 h 3769522"/>
              <a:gd name="connsiteX22" fmla="*/ 898351 w 1936576"/>
              <a:gd name="connsiteY22" fmla="*/ 509898 h 3769522"/>
              <a:gd name="connsiteX23" fmla="*/ 931688 w 1936576"/>
              <a:gd name="connsiteY23" fmla="*/ 471798 h 3769522"/>
              <a:gd name="connsiteX24" fmla="*/ 974551 w 1936576"/>
              <a:gd name="connsiteY24" fmla="*/ 428936 h 3769522"/>
              <a:gd name="connsiteX25" fmla="*/ 1007888 w 1936576"/>
              <a:gd name="connsiteY25" fmla="*/ 395598 h 3769522"/>
              <a:gd name="connsiteX26" fmla="*/ 1026938 w 1936576"/>
              <a:gd name="connsiteY26" fmla="*/ 333686 h 3769522"/>
              <a:gd name="connsiteX27" fmla="*/ 1045988 w 1936576"/>
              <a:gd name="connsiteY27" fmla="*/ 305111 h 3769522"/>
              <a:gd name="connsiteX28" fmla="*/ 1069801 w 1936576"/>
              <a:gd name="connsiteY28" fmla="*/ 271773 h 3769522"/>
              <a:gd name="connsiteX29" fmla="*/ 1093613 w 1936576"/>
              <a:gd name="connsiteY29" fmla="*/ 243198 h 3769522"/>
              <a:gd name="connsiteX30" fmla="*/ 1107901 w 1936576"/>
              <a:gd name="connsiteY30" fmla="*/ 209861 h 3769522"/>
              <a:gd name="connsiteX31" fmla="*/ 1117426 w 1936576"/>
              <a:gd name="connsiteY31" fmla="*/ 181286 h 3769522"/>
              <a:gd name="connsiteX32" fmla="*/ 1131713 w 1936576"/>
              <a:gd name="connsiteY32" fmla="*/ 157473 h 3769522"/>
              <a:gd name="connsiteX33" fmla="*/ 1160288 w 1936576"/>
              <a:gd name="connsiteY33" fmla="*/ 133661 h 3769522"/>
              <a:gd name="connsiteX34" fmla="*/ 1165051 w 1936576"/>
              <a:gd name="connsiteY34" fmla="*/ 119373 h 3769522"/>
              <a:gd name="connsiteX35" fmla="*/ 1150763 w 1936576"/>
              <a:gd name="connsiteY35" fmla="*/ 90798 h 3769522"/>
              <a:gd name="connsiteX36" fmla="*/ 1146001 w 1936576"/>
              <a:gd name="connsiteY36" fmla="*/ 76511 h 3769522"/>
              <a:gd name="connsiteX37" fmla="*/ 1174576 w 1936576"/>
              <a:gd name="connsiteY37" fmla="*/ 90798 h 3769522"/>
              <a:gd name="connsiteX38" fmla="*/ 1184101 w 1936576"/>
              <a:gd name="connsiteY38" fmla="*/ 105086 h 3769522"/>
              <a:gd name="connsiteX39" fmla="*/ 1174576 w 1936576"/>
              <a:gd name="connsiteY39" fmla="*/ 71748 h 3769522"/>
              <a:gd name="connsiteX40" fmla="*/ 1165051 w 1936576"/>
              <a:gd name="connsiteY40" fmla="*/ 57461 h 3769522"/>
              <a:gd name="connsiteX41" fmla="*/ 1160288 w 1936576"/>
              <a:gd name="connsiteY41" fmla="*/ 43173 h 3769522"/>
              <a:gd name="connsiteX42" fmla="*/ 1150763 w 1936576"/>
              <a:gd name="connsiteY42" fmla="*/ 28886 h 3769522"/>
              <a:gd name="connsiteX43" fmla="*/ 1169813 w 1936576"/>
              <a:gd name="connsiteY43" fmla="*/ 38411 h 3769522"/>
              <a:gd name="connsiteX44" fmla="*/ 1184101 w 1936576"/>
              <a:gd name="connsiteY44" fmla="*/ 43173 h 3769522"/>
              <a:gd name="connsiteX45" fmla="*/ 1198388 w 1936576"/>
              <a:gd name="connsiteY45" fmla="*/ 43173 h 3769522"/>
              <a:gd name="connsiteX46" fmla="*/ 1184101 w 1936576"/>
              <a:gd name="connsiteY46" fmla="*/ 14598 h 3769522"/>
              <a:gd name="connsiteX47" fmla="*/ 1179338 w 1936576"/>
              <a:gd name="connsiteY47" fmla="*/ 311 h 3769522"/>
              <a:gd name="connsiteX48" fmla="*/ 1222201 w 1936576"/>
              <a:gd name="connsiteY48" fmla="*/ 19361 h 3769522"/>
              <a:gd name="connsiteX49" fmla="*/ 1231726 w 1936576"/>
              <a:gd name="connsiteY49" fmla="*/ 33648 h 3769522"/>
              <a:gd name="connsiteX50" fmla="*/ 1274588 w 1936576"/>
              <a:gd name="connsiteY50" fmla="*/ 62223 h 3769522"/>
              <a:gd name="connsiteX51" fmla="*/ 1293638 w 1936576"/>
              <a:gd name="connsiteY51" fmla="*/ 71748 h 3769522"/>
              <a:gd name="connsiteX52" fmla="*/ 1307926 w 1936576"/>
              <a:gd name="connsiteY52" fmla="*/ 86036 h 3769522"/>
              <a:gd name="connsiteX53" fmla="*/ 1322213 w 1936576"/>
              <a:gd name="connsiteY53" fmla="*/ 90798 h 3769522"/>
              <a:gd name="connsiteX54" fmla="*/ 1365076 w 1936576"/>
              <a:gd name="connsiteY54" fmla="*/ 105086 h 3769522"/>
              <a:gd name="connsiteX55" fmla="*/ 1384126 w 1936576"/>
              <a:gd name="connsiteY55" fmla="*/ 114611 h 3769522"/>
              <a:gd name="connsiteX56" fmla="*/ 1403176 w 1936576"/>
              <a:gd name="connsiteY56" fmla="*/ 143186 h 3769522"/>
              <a:gd name="connsiteX57" fmla="*/ 1446038 w 1936576"/>
              <a:gd name="connsiteY57" fmla="*/ 176523 h 3769522"/>
              <a:gd name="connsiteX58" fmla="*/ 1465088 w 1936576"/>
              <a:gd name="connsiteY58" fmla="*/ 205098 h 3769522"/>
              <a:gd name="connsiteX59" fmla="*/ 1507951 w 1936576"/>
              <a:gd name="connsiteY59" fmla="*/ 252723 h 3769522"/>
              <a:gd name="connsiteX60" fmla="*/ 1527001 w 1936576"/>
              <a:gd name="connsiteY60" fmla="*/ 281298 h 3769522"/>
              <a:gd name="connsiteX61" fmla="*/ 1531763 w 1936576"/>
              <a:gd name="connsiteY61" fmla="*/ 300348 h 3769522"/>
              <a:gd name="connsiteX62" fmla="*/ 1555576 w 1936576"/>
              <a:gd name="connsiteY62" fmla="*/ 343211 h 3769522"/>
              <a:gd name="connsiteX63" fmla="*/ 1584151 w 1936576"/>
              <a:gd name="connsiteY63" fmla="*/ 362261 h 3769522"/>
              <a:gd name="connsiteX64" fmla="*/ 1622251 w 1936576"/>
              <a:gd name="connsiteY64" fmla="*/ 371786 h 3769522"/>
              <a:gd name="connsiteX65" fmla="*/ 1631776 w 1936576"/>
              <a:gd name="connsiteY65" fmla="*/ 386073 h 3769522"/>
              <a:gd name="connsiteX66" fmla="*/ 1655588 w 1936576"/>
              <a:gd name="connsiteY66" fmla="*/ 414648 h 3769522"/>
              <a:gd name="connsiteX67" fmla="*/ 1665113 w 1936576"/>
              <a:gd name="connsiteY67" fmla="*/ 443223 h 3769522"/>
              <a:gd name="connsiteX68" fmla="*/ 1669876 w 1936576"/>
              <a:gd name="connsiteY68" fmla="*/ 457511 h 3769522"/>
              <a:gd name="connsiteX69" fmla="*/ 1679401 w 1936576"/>
              <a:gd name="connsiteY69" fmla="*/ 476561 h 3769522"/>
              <a:gd name="connsiteX70" fmla="*/ 1707976 w 1936576"/>
              <a:gd name="connsiteY70" fmla="*/ 519423 h 3769522"/>
              <a:gd name="connsiteX71" fmla="*/ 1717501 w 1936576"/>
              <a:gd name="connsiteY71" fmla="*/ 533711 h 3769522"/>
              <a:gd name="connsiteX72" fmla="*/ 1722263 w 1936576"/>
              <a:gd name="connsiteY72" fmla="*/ 547998 h 3769522"/>
              <a:gd name="connsiteX73" fmla="*/ 1736551 w 1936576"/>
              <a:gd name="connsiteY73" fmla="*/ 557523 h 3769522"/>
              <a:gd name="connsiteX74" fmla="*/ 1788938 w 1936576"/>
              <a:gd name="connsiteY74" fmla="*/ 581336 h 3769522"/>
              <a:gd name="connsiteX75" fmla="*/ 1807988 w 1936576"/>
              <a:gd name="connsiteY75" fmla="*/ 590861 h 3769522"/>
              <a:gd name="connsiteX76" fmla="*/ 1836563 w 1936576"/>
              <a:gd name="connsiteY76" fmla="*/ 600386 h 3769522"/>
              <a:gd name="connsiteX77" fmla="*/ 1879426 w 1936576"/>
              <a:gd name="connsiteY77" fmla="*/ 595623 h 3769522"/>
              <a:gd name="connsiteX78" fmla="*/ 1893713 w 1936576"/>
              <a:gd name="connsiteY78" fmla="*/ 590861 h 3769522"/>
              <a:gd name="connsiteX79" fmla="*/ 1903238 w 1936576"/>
              <a:gd name="connsiteY79" fmla="*/ 576573 h 3769522"/>
              <a:gd name="connsiteX80" fmla="*/ 1922288 w 1936576"/>
              <a:gd name="connsiteY80" fmla="*/ 571811 h 3769522"/>
              <a:gd name="connsiteX81" fmla="*/ 1936576 w 1936576"/>
              <a:gd name="connsiteY81" fmla="*/ 567048 h 3769522"/>
              <a:gd name="connsiteX82" fmla="*/ 1927051 w 1936576"/>
              <a:gd name="connsiteY82" fmla="*/ 705161 h 3769522"/>
              <a:gd name="connsiteX83" fmla="*/ 1922288 w 1936576"/>
              <a:gd name="connsiteY83" fmla="*/ 719448 h 3769522"/>
              <a:gd name="connsiteX84" fmla="*/ 1903238 w 1936576"/>
              <a:gd name="connsiteY84" fmla="*/ 748023 h 3769522"/>
              <a:gd name="connsiteX85" fmla="*/ 1884188 w 1936576"/>
              <a:gd name="connsiteY85" fmla="*/ 786123 h 3769522"/>
              <a:gd name="connsiteX86" fmla="*/ 1874663 w 1936576"/>
              <a:gd name="connsiteY86" fmla="*/ 824223 h 3769522"/>
              <a:gd name="connsiteX87" fmla="*/ 1879425 w 1936576"/>
              <a:gd name="connsiteY87" fmla="*/ 909948 h 3769522"/>
              <a:gd name="connsiteX88" fmla="*/ 1862757 w 1936576"/>
              <a:gd name="connsiteY88" fmla="*/ 1017104 h 3769522"/>
              <a:gd name="connsiteX89" fmla="*/ 1862757 w 1936576"/>
              <a:gd name="connsiteY89" fmla="*/ 1100448 h 3769522"/>
              <a:gd name="connsiteX90" fmla="*/ 1836564 w 1936576"/>
              <a:gd name="connsiteY90" fmla="*/ 1129023 h 3769522"/>
              <a:gd name="connsiteX91" fmla="*/ 1817513 w 1936576"/>
              <a:gd name="connsiteY91" fmla="*/ 1148073 h 3769522"/>
              <a:gd name="connsiteX92" fmla="*/ 1812751 w 1936576"/>
              <a:gd name="connsiteY92" fmla="*/ 1162361 h 3769522"/>
              <a:gd name="connsiteX93" fmla="*/ 1755601 w 1936576"/>
              <a:gd name="connsiteY93" fmla="*/ 1148073 h 3769522"/>
              <a:gd name="connsiteX94" fmla="*/ 1731788 w 1936576"/>
              <a:gd name="connsiteY94" fmla="*/ 1143311 h 3769522"/>
              <a:gd name="connsiteX95" fmla="*/ 1703213 w 1936576"/>
              <a:gd name="connsiteY95" fmla="*/ 1133786 h 3769522"/>
              <a:gd name="connsiteX96" fmla="*/ 1641301 w 1936576"/>
              <a:gd name="connsiteY96" fmla="*/ 1138548 h 3769522"/>
              <a:gd name="connsiteX97" fmla="*/ 1631776 w 1936576"/>
              <a:gd name="connsiteY97" fmla="*/ 1167123 h 3769522"/>
              <a:gd name="connsiteX98" fmla="*/ 1622251 w 1936576"/>
              <a:gd name="connsiteY98" fmla="*/ 1186173 h 3769522"/>
              <a:gd name="connsiteX99" fmla="*/ 1612726 w 1936576"/>
              <a:gd name="connsiteY99" fmla="*/ 1214748 h 3769522"/>
              <a:gd name="connsiteX100" fmla="*/ 1607963 w 1936576"/>
              <a:gd name="connsiteY100" fmla="*/ 1281423 h 3769522"/>
              <a:gd name="connsiteX101" fmla="*/ 1593676 w 1936576"/>
              <a:gd name="connsiteY101" fmla="*/ 1300473 h 3769522"/>
              <a:gd name="connsiteX102" fmla="*/ 1607963 w 1936576"/>
              <a:gd name="connsiteY102" fmla="*/ 1333811 h 3769522"/>
              <a:gd name="connsiteX103" fmla="*/ 1617488 w 1936576"/>
              <a:gd name="connsiteY103" fmla="*/ 1348098 h 3769522"/>
              <a:gd name="connsiteX104" fmla="*/ 1627013 w 1936576"/>
              <a:gd name="connsiteY104" fmla="*/ 1381436 h 3769522"/>
              <a:gd name="connsiteX105" fmla="*/ 1636538 w 1936576"/>
              <a:gd name="connsiteY105" fmla="*/ 1400486 h 3769522"/>
              <a:gd name="connsiteX106" fmla="*/ 1677020 w 1936576"/>
              <a:gd name="connsiteY106" fmla="*/ 1445730 h 3769522"/>
              <a:gd name="connsiteX107" fmla="*/ 1686545 w 1936576"/>
              <a:gd name="connsiteY107" fmla="*/ 1495736 h 3769522"/>
              <a:gd name="connsiteX108" fmla="*/ 1660351 w 1936576"/>
              <a:gd name="connsiteY108" fmla="*/ 1571936 h 3769522"/>
              <a:gd name="connsiteX109" fmla="*/ 1643682 w 1936576"/>
              <a:gd name="connsiteY109" fmla="*/ 1621942 h 3769522"/>
              <a:gd name="connsiteX110" fmla="*/ 1646064 w 1936576"/>
              <a:gd name="connsiteY110" fmla="*/ 1690999 h 3769522"/>
              <a:gd name="connsiteX111" fmla="*/ 1603201 w 1936576"/>
              <a:gd name="connsiteY111" fmla="*/ 1748148 h 3769522"/>
              <a:gd name="connsiteX112" fmla="*/ 1607963 w 1936576"/>
              <a:gd name="connsiteY112" fmla="*/ 1833873 h 3769522"/>
              <a:gd name="connsiteX113" fmla="*/ 1617488 w 1936576"/>
              <a:gd name="connsiteY113" fmla="*/ 1867211 h 3769522"/>
              <a:gd name="connsiteX114" fmla="*/ 1622251 w 1936576"/>
              <a:gd name="connsiteY114" fmla="*/ 1886261 h 3769522"/>
              <a:gd name="connsiteX115" fmla="*/ 1636538 w 1936576"/>
              <a:gd name="connsiteY115" fmla="*/ 1933886 h 3769522"/>
              <a:gd name="connsiteX116" fmla="*/ 1641301 w 1936576"/>
              <a:gd name="connsiteY116" fmla="*/ 2124386 h 3769522"/>
              <a:gd name="connsiteX117" fmla="*/ 1650826 w 1936576"/>
              <a:gd name="connsiteY117" fmla="*/ 2186298 h 3769522"/>
              <a:gd name="connsiteX118" fmla="*/ 1660351 w 1936576"/>
              <a:gd name="connsiteY118" fmla="*/ 2200586 h 3769522"/>
              <a:gd name="connsiteX119" fmla="*/ 1665113 w 1936576"/>
              <a:gd name="connsiteY119" fmla="*/ 2214873 h 3769522"/>
              <a:gd name="connsiteX120" fmla="*/ 1674638 w 1936576"/>
              <a:gd name="connsiteY120" fmla="*/ 2233923 h 3769522"/>
              <a:gd name="connsiteX121" fmla="*/ 1688926 w 1936576"/>
              <a:gd name="connsiteY121" fmla="*/ 2276786 h 3769522"/>
              <a:gd name="connsiteX122" fmla="*/ 1681782 w 1936576"/>
              <a:gd name="connsiteY122" fmla="*/ 2364892 h 3769522"/>
              <a:gd name="connsiteX123" fmla="*/ 1619870 w 1936576"/>
              <a:gd name="connsiteY123" fmla="*/ 2422042 h 3769522"/>
              <a:gd name="connsiteX124" fmla="*/ 1538908 w 1936576"/>
              <a:gd name="connsiteY124" fmla="*/ 2464906 h 3769522"/>
              <a:gd name="connsiteX125" fmla="*/ 1488900 w 1936576"/>
              <a:gd name="connsiteY125" fmla="*/ 2555392 h 3769522"/>
              <a:gd name="connsiteX126" fmla="*/ 1479375 w 1936576"/>
              <a:gd name="connsiteY126" fmla="*/ 2610161 h 3769522"/>
              <a:gd name="connsiteX127" fmla="*/ 1460325 w 1936576"/>
              <a:gd name="connsiteY127" fmla="*/ 2662548 h 3769522"/>
              <a:gd name="connsiteX128" fmla="*/ 1488901 w 1936576"/>
              <a:gd name="connsiteY128" fmla="*/ 2743510 h 3769522"/>
              <a:gd name="connsiteX129" fmla="*/ 1581769 w 1936576"/>
              <a:gd name="connsiteY129" fmla="*/ 2750652 h 3769522"/>
              <a:gd name="connsiteX130" fmla="*/ 1610344 w 1936576"/>
              <a:gd name="connsiteY130" fmla="*/ 2803040 h 3769522"/>
              <a:gd name="connsiteX131" fmla="*/ 1593675 w 1936576"/>
              <a:gd name="connsiteY131" fmla="*/ 2855426 h 3769522"/>
              <a:gd name="connsiteX132" fmla="*/ 1636538 w 1936576"/>
              <a:gd name="connsiteY132" fmla="*/ 2872095 h 3769522"/>
              <a:gd name="connsiteX133" fmla="*/ 1650826 w 1936576"/>
              <a:gd name="connsiteY133" fmla="*/ 2922101 h 3769522"/>
              <a:gd name="connsiteX134" fmla="*/ 1631776 w 1936576"/>
              <a:gd name="connsiteY134" fmla="*/ 2945912 h 3769522"/>
              <a:gd name="connsiteX135" fmla="*/ 1672257 w 1936576"/>
              <a:gd name="connsiteY135" fmla="*/ 2962581 h 3769522"/>
              <a:gd name="connsiteX136" fmla="*/ 1693688 w 1936576"/>
              <a:gd name="connsiteY136" fmla="*/ 3017349 h 3769522"/>
              <a:gd name="connsiteX137" fmla="*/ 1650825 w 1936576"/>
              <a:gd name="connsiteY137" fmla="*/ 3010206 h 3769522"/>
              <a:gd name="connsiteX138" fmla="*/ 1512714 w 1936576"/>
              <a:gd name="connsiteY138" fmla="*/ 3057829 h 3769522"/>
              <a:gd name="connsiteX139" fmla="*/ 1376982 w 1936576"/>
              <a:gd name="connsiteY139" fmla="*/ 3060210 h 3769522"/>
              <a:gd name="connsiteX140" fmla="*/ 1384126 w 1936576"/>
              <a:gd name="connsiteY140" fmla="*/ 3095929 h 3769522"/>
              <a:gd name="connsiteX141" fmla="*/ 1322213 w 1936576"/>
              <a:gd name="connsiteY141" fmla="*/ 3103072 h 3769522"/>
              <a:gd name="connsiteX142" fmla="*/ 1343644 w 1936576"/>
              <a:gd name="connsiteY142" fmla="*/ 3222133 h 3769522"/>
              <a:gd name="connsiteX143" fmla="*/ 1310307 w 1936576"/>
              <a:gd name="connsiteY143" fmla="*/ 3286427 h 3769522"/>
              <a:gd name="connsiteX144" fmla="*/ 1336501 w 1936576"/>
              <a:gd name="connsiteY144" fmla="*/ 3376914 h 3769522"/>
              <a:gd name="connsiteX145" fmla="*/ 1319832 w 1936576"/>
              <a:gd name="connsiteY145" fmla="*/ 3412631 h 3769522"/>
              <a:gd name="connsiteX146" fmla="*/ 1355551 w 1936576"/>
              <a:gd name="connsiteY146" fmla="*/ 3498356 h 3769522"/>
              <a:gd name="connsiteX147" fmla="*/ 1343643 w 1936576"/>
              <a:gd name="connsiteY147" fmla="*/ 3581698 h 3769522"/>
              <a:gd name="connsiteX148" fmla="*/ 1296018 w 1936576"/>
              <a:gd name="connsiteY148" fmla="*/ 3655519 h 3769522"/>
              <a:gd name="connsiteX149" fmla="*/ 1148381 w 1936576"/>
              <a:gd name="connsiteY149" fmla="*/ 3655517 h 3769522"/>
              <a:gd name="connsiteX150" fmla="*/ 1035844 w 1936576"/>
              <a:gd name="connsiteY150" fmla="*/ 3724275 h 3769522"/>
              <a:gd name="connsiteX151" fmla="*/ 903113 w 1936576"/>
              <a:gd name="connsiteY151" fmla="*/ 3762673 h 3769522"/>
              <a:gd name="connsiteX152" fmla="*/ 772144 w 1936576"/>
              <a:gd name="connsiteY152" fmla="*/ 3755529 h 3769522"/>
              <a:gd name="connsiteX153" fmla="*/ 659606 w 1936576"/>
              <a:gd name="connsiteY153" fmla="*/ 3712368 h 3769522"/>
              <a:gd name="connsiteX154" fmla="*/ 543545 w 1936576"/>
              <a:gd name="connsiteY154" fmla="*/ 3610273 h 3769522"/>
              <a:gd name="connsiteX155" fmla="*/ 505444 w 1936576"/>
              <a:gd name="connsiteY155" fmla="*/ 3522166 h 3769522"/>
              <a:gd name="connsiteX156" fmla="*/ 450675 w 1936576"/>
              <a:gd name="connsiteY156" fmla="*/ 3467398 h 3769522"/>
              <a:gd name="connsiteX157" fmla="*/ 453057 w 1936576"/>
              <a:gd name="connsiteY157" fmla="*/ 3436441 h 3769522"/>
              <a:gd name="connsiteX158" fmla="*/ 319707 w 1936576"/>
              <a:gd name="connsiteY158" fmla="*/ 3376909 h 3769522"/>
              <a:gd name="connsiteX159" fmla="*/ 298277 w 1936576"/>
              <a:gd name="connsiteY159" fmla="*/ 3288803 h 3769522"/>
              <a:gd name="connsiteX160" fmla="*/ 214933 w 1936576"/>
              <a:gd name="connsiteY160" fmla="*/ 3143548 h 3769522"/>
              <a:gd name="connsiteX161" fmla="*/ 229221 w 1936576"/>
              <a:gd name="connsiteY161" fmla="*/ 3017341 h 3769522"/>
              <a:gd name="connsiteX162" fmla="*/ 176833 w 1936576"/>
              <a:gd name="connsiteY162" fmla="*/ 2933997 h 3769522"/>
              <a:gd name="connsiteX163" fmla="*/ 79202 w 1936576"/>
              <a:gd name="connsiteY163" fmla="*/ 2914948 h 3769522"/>
              <a:gd name="connsiteX164" fmla="*/ 620 w 1936576"/>
              <a:gd name="connsiteY164" fmla="*/ 2869704 h 3769522"/>
              <a:gd name="connsiteX165" fmla="*/ 103014 w 1936576"/>
              <a:gd name="connsiteY165" fmla="*/ 2788741 h 3769522"/>
              <a:gd name="connsiteX166" fmla="*/ 191120 w 1936576"/>
              <a:gd name="connsiteY166" fmla="*/ 2762548 h 3769522"/>
              <a:gd name="connsiteX167" fmla="*/ 298277 w 1936576"/>
              <a:gd name="connsiteY167" fmla="*/ 2648248 h 3769522"/>
              <a:gd name="connsiteX168" fmla="*/ 260176 w 1936576"/>
              <a:gd name="connsiteY168" fmla="*/ 2498229 h 3769522"/>
              <a:gd name="connsiteX169" fmla="*/ 336377 w 1936576"/>
              <a:gd name="connsiteY169" fmla="*/ 2441079 h 3769522"/>
              <a:gd name="connsiteX170" fmla="*/ 400670 w 1936576"/>
              <a:gd name="connsiteY170" fmla="*/ 2293442 h 3769522"/>
              <a:gd name="connsiteX171" fmla="*/ 417339 w 1936576"/>
              <a:gd name="connsiteY171" fmla="*/ 2179142 h 3769522"/>
              <a:gd name="connsiteX172" fmla="*/ 393526 w 1936576"/>
              <a:gd name="connsiteY172" fmla="*/ 2014835 h 3769522"/>
              <a:gd name="connsiteX173" fmla="*/ 391145 w 1936576"/>
              <a:gd name="connsiteY173" fmla="*/ 1881485 h 3769522"/>
              <a:gd name="connsiteX174" fmla="*/ 493538 w 1936576"/>
              <a:gd name="connsiteY174" fmla="*/ 1712417 h 3769522"/>
              <a:gd name="connsiteX175" fmla="*/ 381621 w 1936576"/>
              <a:gd name="connsiteY175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60226 w 1936576"/>
              <a:gd name="connsiteY11" fmla="*/ 733736 h 3769522"/>
              <a:gd name="connsiteX12" fmla="*/ 698326 w 1936576"/>
              <a:gd name="connsiteY12" fmla="*/ 714686 h 3769522"/>
              <a:gd name="connsiteX13" fmla="*/ 717376 w 1936576"/>
              <a:gd name="connsiteY13" fmla="*/ 705161 h 3769522"/>
              <a:gd name="connsiteX14" fmla="*/ 731663 w 1936576"/>
              <a:gd name="connsiteY14" fmla="*/ 690873 h 3769522"/>
              <a:gd name="connsiteX15" fmla="*/ 745951 w 1936576"/>
              <a:gd name="connsiteY15" fmla="*/ 681348 h 3769522"/>
              <a:gd name="connsiteX16" fmla="*/ 750713 w 1936576"/>
              <a:gd name="connsiteY16" fmla="*/ 667061 h 3769522"/>
              <a:gd name="connsiteX17" fmla="*/ 765001 w 1936576"/>
              <a:gd name="connsiteY17" fmla="*/ 652773 h 3769522"/>
              <a:gd name="connsiteX18" fmla="*/ 774526 w 1936576"/>
              <a:gd name="connsiteY18" fmla="*/ 638486 h 3769522"/>
              <a:gd name="connsiteX19" fmla="*/ 819770 w 1936576"/>
              <a:gd name="connsiteY19" fmla="*/ 619436 h 3769522"/>
              <a:gd name="connsiteX20" fmla="*/ 850725 w 1936576"/>
              <a:gd name="connsiteY20" fmla="*/ 581336 h 3769522"/>
              <a:gd name="connsiteX21" fmla="*/ 869776 w 1936576"/>
              <a:gd name="connsiteY21" fmla="*/ 543236 h 3769522"/>
              <a:gd name="connsiteX22" fmla="*/ 898351 w 1936576"/>
              <a:gd name="connsiteY22" fmla="*/ 509898 h 3769522"/>
              <a:gd name="connsiteX23" fmla="*/ 931688 w 1936576"/>
              <a:gd name="connsiteY23" fmla="*/ 471798 h 3769522"/>
              <a:gd name="connsiteX24" fmla="*/ 974551 w 1936576"/>
              <a:gd name="connsiteY24" fmla="*/ 428936 h 3769522"/>
              <a:gd name="connsiteX25" fmla="*/ 1007888 w 1936576"/>
              <a:gd name="connsiteY25" fmla="*/ 395598 h 3769522"/>
              <a:gd name="connsiteX26" fmla="*/ 1026938 w 1936576"/>
              <a:gd name="connsiteY26" fmla="*/ 333686 h 3769522"/>
              <a:gd name="connsiteX27" fmla="*/ 1045988 w 1936576"/>
              <a:gd name="connsiteY27" fmla="*/ 305111 h 3769522"/>
              <a:gd name="connsiteX28" fmla="*/ 1069801 w 1936576"/>
              <a:gd name="connsiteY28" fmla="*/ 271773 h 3769522"/>
              <a:gd name="connsiteX29" fmla="*/ 1093613 w 1936576"/>
              <a:gd name="connsiteY29" fmla="*/ 243198 h 3769522"/>
              <a:gd name="connsiteX30" fmla="*/ 1107901 w 1936576"/>
              <a:gd name="connsiteY30" fmla="*/ 209861 h 3769522"/>
              <a:gd name="connsiteX31" fmla="*/ 1117426 w 1936576"/>
              <a:gd name="connsiteY31" fmla="*/ 181286 h 3769522"/>
              <a:gd name="connsiteX32" fmla="*/ 1131713 w 1936576"/>
              <a:gd name="connsiteY32" fmla="*/ 157473 h 3769522"/>
              <a:gd name="connsiteX33" fmla="*/ 1160288 w 1936576"/>
              <a:gd name="connsiteY33" fmla="*/ 133661 h 3769522"/>
              <a:gd name="connsiteX34" fmla="*/ 1165051 w 1936576"/>
              <a:gd name="connsiteY34" fmla="*/ 119373 h 3769522"/>
              <a:gd name="connsiteX35" fmla="*/ 1150763 w 1936576"/>
              <a:gd name="connsiteY35" fmla="*/ 90798 h 3769522"/>
              <a:gd name="connsiteX36" fmla="*/ 1146001 w 1936576"/>
              <a:gd name="connsiteY36" fmla="*/ 76511 h 3769522"/>
              <a:gd name="connsiteX37" fmla="*/ 1174576 w 1936576"/>
              <a:gd name="connsiteY37" fmla="*/ 90798 h 3769522"/>
              <a:gd name="connsiteX38" fmla="*/ 1184101 w 1936576"/>
              <a:gd name="connsiteY38" fmla="*/ 105086 h 3769522"/>
              <a:gd name="connsiteX39" fmla="*/ 1174576 w 1936576"/>
              <a:gd name="connsiteY39" fmla="*/ 71748 h 3769522"/>
              <a:gd name="connsiteX40" fmla="*/ 1165051 w 1936576"/>
              <a:gd name="connsiteY40" fmla="*/ 57461 h 3769522"/>
              <a:gd name="connsiteX41" fmla="*/ 1160288 w 1936576"/>
              <a:gd name="connsiteY41" fmla="*/ 43173 h 3769522"/>
              <a:gd name="connsiteX42" fmla="*/ 1150763 w 1936576"/>
              <a:gd name="connsiteY42" fmla="*/ 28886 h 3769522"/>
              <a:gd name="connsiteX43" fmla="*/ 1169813 w 1936576"/>
              <a:gd name="connsiteY43" fmla="*/ 38411 h 3769522"/>
              <a:gd name="connsiteX44" fmla="*/ 1184101 w 1936576"/>
              <a:gd name="connsiteY44" fmla="*/ 43173 h 3769522"/>
              <a:gd name="connsiteX45" fmla="*/ 1198388 w 1936576"/>
              <a:gd name="connsiteY45" fmla="*/ 43173 h 3769522"/>
              <a:gd name="connsiteX46" fmla="*/ 1184101 w 1936576"/>
              <a:gd name="connsiteY46" fmla="*/ 14598 h 3769522"/>
              <a:gd name="connsiteX47" fmla="*/ 1179338 w 1936576"/>
              <a:gd name="connsiteY47" fmla="*/ 311 h 3769522"/>
              <a:gd name="connsiteX48" fmla="*/ 1222201 w 1936576"/>
              <a:gd name="connsiteY48" fmla="*/ 19361 h 3769522"/>
              <a:gd name="connsiteX49" fmla="*/ 1231726 w 1936576"/>
              <a:gd name="connsiteY49" fmla="*/ 33648 h 3769522"/>
              <a:gd name="connsiteX50" fmla="*/ 1274588 w 1936576"/>
              <a:gd name="connsiteY50" fmla="*/ 62223 h 3769522"/>
              <a:gd name="connsiteX51" fmla="*/ 1293638 w 1936576"/>
              <a:gd name="connsiteY51" fmla="*/ 71748 h 3769522"/>
              <a:gd name="connsiteX52" fmla="*/ 1307926 w 1936576"/>
              <a:gd name="connsiteY52" fmla="*/ 86036 h 3769522"/>
              <a:gd name="connsiteX53" fmla="*/ 1322213 w 1936576"/>
              <a:gd name="connsiteY53" fmla="*/ 90798 h 3769522"/>
              <a:gd name="connsiteX54" fmla="*/ 1365076 w 1936576"/>
              <a:gd name="connsiteY54" fmla="*/ 105086 h 3769522"/>
              <a:gd name="connsiteX55" fmla="*/ 1384126 w 1936576"/>
              <a:gd name="connsiteY55" fmla="*/ 114611 h 3769522"/>
              <a:gd name="connsiteX56" fmla="*/ 1403176 w 1936576"/>
              <a:gd name="connsiteY56" fmla="*/ 143186 h 3769522"/>
              <a:gd name="connsiteX57" fmla="*/ 1446038 w 1936576"/>
              <a:gd name="connsiteY57" fmla="*/ 176523 h 3769522"/>
              <a:gd name="connsiteX58" fmla="*/ 1465088 w 1936576"/>
              <a:gd name="connsiteY58" fmla="*/ 205098 h 3769522"/>
              <a:gd name="connsiteX59" fmla="*/ 1507951 w 1936576"/>
              <a:gd name="connsiteY59" fmla="*/ 252723 h 3769522"/>
              <a:gd name="connsiteX60" fmla="*/ 1527001 w 1936576"/>
              <a:gd name="connsiteY60" fmla="*/ 281298 h 3769522"/>
              <a:gd name="connsiteX61" fmla="*/ 1531763 w 1936576"/>
              <a:gd name="connsiteY61" fmla="*/ 300348 h 3769522"/>
              <a:gd name="connsiteX62" fmla="*/ 1555576 w 1936576"/>
              <a:gd name="connsiteY62" fmla="*/ 343211 h 3769522"/>
              <a:gd name="connsiteX63" fmla="*/ 1584151 w 1936576"/>
              <a:gd name="connsiteY63" fmla="*/ 362261 h 3769522"/>
              <a:gd name="connsiteX64" fmla="*/ 1622251 w 1936576"/>
              <a:gd name="connsiteY64" fmla="*/ 371786 h 3769522"/>
              <a:gd name="connsiteX65" fmla="*/ 1631776 w 1936576"/>
              <a:gd name="connsiteY65" fmla="*/ 386073 h 3769522"/>
              <a:gd name="connsiteX66" fmla="*/ 1655588 w 1936576"/>
              <a:gd name="connsiteY66" fmla="*/ 414648 h 3769522"/>
              <a:gd name="connsiteX67" fmla="*/ 1665113 w 1936576"/>
              <a:gd name="connsiteY67" fmla="*/ 443223 h 3769522"/>
              <a:gd name="connsiteX68" fmla="*/ 1669876 w 1936576"/>
              <a:gd name="connsiteY68" fmla="*/ 457511 h 3769522"/>
              <a:gd name="connsiteX69" fmla="*/ 1679401 w 1936576"/>
              <a:gd name="connsiteY69" fmla="*/ 476561 h 3769522"/>
              <a:gd name="connsiteX70" fmla="*/ 1707976 w 1936576"/>
              <a:gd name="connsiteY70" fmla="*/ 519423 h 3769522"/>
              <a:gd name="connsiteX71" fmla="*/ 1717501 w 1936576"/>
              <a:gd name="connsiteY71" fmla="*/ 533711 h 3769522"/>
              <a:gd name="connsiteX72" fmla="*/ 1722263 w 1936576"/>
              <a:gd name="connsiteY72" fmla="*/ 547998 h 3769522"/>
              <a:gd name="connsiteX73" fmla="*/ 1736551 w 1936576"/>
              <a:gd name="connsiteY73" fmla="*/ 557523 h 3769522"/>
              <a:gd name="connsiteX74" fmla="*/ 1788938 w 1936576"/>
              <a:gd name="connsiteY74" fmla="*/ 581336 h 3769522"/>
              <a:gd name="connsiteX75" fmla="*/ 1807988 w 1936576"/>
              <a:gd name="connsiteY75" fmla="*/ 590861 h 3769522"/>
              <a:gd name="connsiteX76" fmla="*/ 1836563 w 1936576"/>
              <a:gd name="connsiteY76" fmla="*/ 600386 h 3769522"/>
              <a:gd name="connsiteX77" fmla="*/ 1879426 w 1936576"/>
              <a:gd name="connsiteY77" fmla="*/ 595623 h 3769522"/>
              <a:gd name="connsiteX78" fmla="*/ 1893713 w 1936576"/>
              <a:gd name="connsiteY78" fmla="*/ 590861 h 3769522"/>
              <a:gd name="connsiteX79" fmla="*/ 1903238 w 1936576"/>
              <a:gd name="connsiteY79" fmla="*/ 576573 h 3769522"/>
              <a:gd name="connsiteX80" fmla="*/ 1922288 w 1936576"/>
              <a:gd name="connsiteY80" fmla="*/ 571811 h 3769522"/>
              <a:gd name="connsiteX81" fmla="*/ 1936576 w 1936576"/>
              <a:gd name="connsiteY81" fmla="*/ 567048 h 3769522"/>
              <a:gd name="connsiteX82" fmla="*/ 1927051 w 1936576"/>
              <a:gd name="connsiteY82" fmla="*/ 705161 h 3769522"/>
              <a:gd name="connsiteX83" fmla="*/ 1922288 w 1936576"/>
              <a:gd name="connsiteY83" fmla="*/ 719448 h 3769522"/>
              <a:gd name="connsiteX84" fmla="*/ 1903238 w 1936576"/>
              <a:gd name="connsiteY84" fmla="*/ 748023 h 3769522"/>
              <a:gd name="connsiteX85" fmla="*/ 1884188 w 1936576"/>
              <a:gd name="connsiteY85" fmla="*/ 786123 h 3769522"/>
              <a:gd name="connsiteX86" fmla="*/ 1874663 w 1936576"/>
              <a:gd name="connsiteY86" fmla="*/ 824223 h 3769522"/>
              <a:gd name="connsiteX87" fmla="*/ 1879425 w 1936576"/>
              <a:gd name="connsiteY87" fmla="*/ 909948 h 3769522"/>
              <a:gd name="connsiteX88" fmla="*/ 1862757 w 1936576"/>
              <a:gd name="connsiteY88" fmla="*/ 1017104 h 3769522"/>
              <a:gd name="connsiteX89" fmla="*/ 1862757 w 1936576"/>
              <a:gd name="connsiteY89" fmla="*/ 1100448 h 3769522"/>
              <a:gd name="connsiteX90" fmla="*/ 1836564 w 1936576"/>
              <a:gd name="connsiteY90" fmla="*/ 1129023 h 3769522"/>
              <a:gd name="connsiteX91" fmla="*/ 1817513 w 1936576"/>
              <a:gd name="connsiteY91" fmla="*/ 1148073 h 3769522"/>
              <a:gd name="connsiteX92" fmla="*/ 1812751 w 1936576"/>
              <a:gd name="connsiteY92" fmla="*/ 1162361 h 3769522"/>
              <a:gd name="connsiteX93" fmla="*/ 1755601 w 1936576"/>
              <a:gd name="connsiteY93" fmla="*/ 1148073 h 3769522"/>
              <a:gd name="connsiteX94" fmla="*/ 1731788 w 1936576"/>
              <a:gd name="connsiteY94" fmla="*/ 1143311 h 3769522"/>
              <a:gd name="connsiteX95" fmla="*/ 1703213 w 1936576"/>
              <a:gd name="connsiteY95" fmla="*/ 1133786 h 3769522"/>
              <a:gd name="connsiteX96" fmla="*/ 1641301 w 1936576"/>
              <a:gd name="connsiteY96" fmla="*/ 1138548 h 3769522"/>
              <a:gd name="connsiteX97" fmla="*/ 1631776 w 1936576"/>
              <a:gd name="connsiteY97" fmla="*/ 1167123 h 3769522"/>
              <a:gd name="connsiteX98" fmla="*/ 1622251 w 1936576"/>
              <a:gd name="connsiteY98" fmla="*/ 1186173 h 3769522"/>
              <a:gd name="connsiteX99" fmla="*/ 1612726 w 1936576"/>
              <a:gd name="connsiteY99" fmla="*/ 1214748 h 3769522"/>
              <a:gd name="connsiteX100" fmla="*/ 1607963 w 1936576"/>
              <a:gd name="connsiteY100" fmla="*/ 1281423 h 3769522"/>
              <a:gd name="connsiteX101" fmla="*/ 1593676 w 1936576"/>
              <a:gd name="connsiteY101" fmla="*/ 1300473 h 3769522"/>
              <a:gd name="connsiteX102" fmla="*/ 1607963 w 1936576"/>
              <a:gd name="connsiteY102" fmla="*/ 1333811 h 3769522"/>
              <a:gd name="connsiteX103" fmla="*/ 1617488 w 1936576"/>
              <a:gd name="connsiteY103" fmla="*/ 1348098 h 3769522"/>
              <a:gd name="connsiteX104" fmla="*/ 1627013 w 1936576"/>
              <a:gd name="connsiteY104" fmla="*/ 1381436 h 3769522"/>
              <a:gd name="connsiteX105" fmla="*/ 1636538 w 1936576"/>
              <a:gd name="connsiteY105" fmla="*/ 1400486 h 3769522"/>
              <a:gd name="connsiteX106" fmla="*/ 1677020 w 1936576"/>
              <a:gd name="connsiteY106" fmla="*/ 1445730 h 3769522"/>
              <a:gd name="connsiteX107" fmla="*/ 1686545 w 1936576"/>
              <a:gd name="connsiteY107" fmla="*/ 1495736 h 3769522"/>
              <a:gd name="connsiteX108" fmla="*/ 1660351 w 1936576"/>
              <a:gd name="connsiteY108" fmla="*/ 1571936 h 3769522"/>
              <a:gd name="connsiteX109" fmla="*/ 1643682 w 1936576"/>
              <a:gd name="connsiteY109" fmla="*/ 1621942 h 3769522"/>
              <a:gd name="connsiteX110" fmla="*/ 1646064 w 1936576"/>
              <a:gd name="connsiteY110" fmla="*/ 1690999 h 3769522"/>
              <a:gd name="connsiteX111" fmla="*/ 1603201 w 1936576"/>
              <a:gd name="connsiteY111" fmla="*/ 1748148 h 3769522"/>
              <a:gd name="connsiteX112" fmla="*/ 1607963 w 1936576"/>
              <a:gd name="connsiteY112" fmla="*/ 1833873 h 3769522"/>
              <a:gd name="connsiteX113" fmla="*/ 1617488 w 1936576"/>
              <a:gd name="connsiteY113" fmla="*/ 1867211 h 3769522"/>
              <a:gd name="connsiteX114" fmla="*/ 1622251 w 1936576"/>
              <a:gd name="connsiteY114" fmla="*/ 1886261 h 3769522"/>
              <a:gd name="connsiteX115" fmla="*/ 1636538 w 1936576"/>
              <a:gd name="connsiteY115" fmla="*/ 1933886 h 3769522"/>
              <a:gd name="connsiteX116" fmla="*/ 1641301 w 1936576"/>
              <a:gd name="connsiteY116" fmla="*/ 2124386 h 3769522"/>
              <a:gd name="connsiteX117" fmla="*/ 1650826 w 1936576"/>
              <a:gd name="connsiteY117" fmla="*/ 2186298 h 3769522"/>
              <a:gd name="connsiteX118" fmla="*/ 1660351 w 1936576"/>
              <a:gd name="connsiteY118" fmla="*/ 2200586 h 3769522"/>
              <a:gd name="connsiteX119" fmla="*/ 1665113 w 1936576"/>
              <a:gd name="connsiteY119" fmla="*/ 2214873 h 3769522"/>
              <a:gd name="connsiteX120" fmla="*/ 1674638 w 1936576"/>
              <a:gd name="connsiteY120" fmla="*/ 2233923 h 3769522"/>
              <a:gd name="connsiteX121" fmla="*/ 1688926 w 1936576"/>
              <a:gd name="connsiteY121" fmla="*/ 2276786 h 3769522"/>
              <a:gd name="connsiteX122" fmla="*/ 1681782 w 1936576"/>
              <a:gd name="connsiteY122" fmla="*/ 2364892 h 3769522"/>
              <a:gd name="connsiteX123" fmla="*/ 1619870 w 1936576"/>
              <a:gd name="connsiteY123" fmla="*/ 2422042 h 3769522"/>
              <a:gd name="connsiteX124" fmla="*/ 1538908 w 1936576"/>
              <a:gd name="connsiteY124" fmla="*/ 2464906 h 3769522"/>
              <a:gd name="connsiteX125" fmla="*/ 1488900 w 1936576"/>
              <a:gd name="connsiteY125" fmla="*/ 2555392 h 3769522"/>
              <a:gd name="connsiteX126" fmla="*/ 1479375 w 1936576"/>
              <a:gd name="connsiteY126" fmla="*/ 2610161 h 3769522"/>
              <a:gd name="connsiteX127" fmla="*/ 1460325 w 1936576"/>
              <a:gd name="connsiteY127" fmla="*/ 2662548 h 3769522"/>
              <a:gd name="connsiteX128" fmla="*/ 1488901 w 1936576"/>
              <a:gd name="connsiteY128" fmla="*/ 2743510 h 3769522"/>
              <a:gd name="connsiteX129" fmla="*/ 1581769 w 1936576"/>
              <a:gd name="connsiteY129" fmla="*/ 2750652 h 3769522"/>
              <a:gd name="connsiteX130" fmla="*/ 1610344 w 1936576"/>
              <a:gd name="connsiteY130" fmla="*/ 2803040 h 3769522"/>
              <a:gd name="connsiteX131" fmla="*/ 1593675 w 1936576"/>
              <a:gd name="connsiteY131" fmla="*/ 2855426 h 3769522"/>
              <a:gd name="connsiteX132" fmla="*/ 1636538 w 1936576"/>
              <a:gd name="connsiteY132" fmla="*/ 2872095 h 3769522"/>
              <a:gd name="connsiteX133" fmla="*/ 1650826 w 1936576"/>
              <a:gd name="connsiteY133" fmla="*/ 2922101 h 3769522"/>
              <a:gd name="connsiteX134" fmla="*/ 1631776 w 1936576"/>
              <a:gd name="connsiteY134" fmla="*/ 2945912 h 3769522"/>
              <a:gd name="connsiteX135" fmla="*/ 1672257 w 1936576"/>
              <a:gd name="connsiteY135" fmla="*/ 2962581 h 3769522"/>
              <a:gd name="connsiteX136" fmla="*/ 1693688 w 1936576"/>
              <a:gd name="connsiteY136" fmla="*/ 3017349 h 3769522"/>
              <a:gd name="connsiteX137" fmla="*/ 1650825 w 1936576"/>
              <a:gd name="connsiteY137" fmla="*/ 3010206 h 3769522"/>
              <a:gd name="connsiteX138" fmla="*/ 1512714 w 1936576"/>
              <a:gd name="connsiteY138" fmla="*/ 3057829 h 3769522"/>
              <a:gd name="connsiteX139" fmla="*/ 1376982 w 1936576"/>
              <a:gd name="connsiteY139" fmla="*/ 3060210 h 3769522"/>
              <a:gd name="connsiteX140" fmla="*/ 1384126 w 1936576"/>
              <a:gd name="connsiteY140" fmla="*/ 3095929 h 3769522"/>
              <a:gd name="connsiteX141" fmla="*/ 1322213 w 1936576"/>
              <a:gd name="connsiteY141" fmla="*/ 3103072 h 3769522"/>
              <a:gd name="connsiteX142" fmla="*/ 1343644 w 1936576"/>
              <a:gd name="connsiteY142" fmla="*/ 3222133 h 3769522"/>
              <a:gd name="connsiteX143" fmla="*/ 1310307 w 1936576"/>
              <a:gd name="connsiteY143" fmla="*/ 3286427 h 3769522"/>
              <a:gd name="connsiteX144" fmla="*/ 1336501 w 1936576"/>
              <a:gd name="connsiteY144" fmla="*/ 3376914 h 3769522"/>
              <a:gd name="connsiteX145" fmla="*/ 1319832 w 1936576"/>
              <a:gd name="connsiteY145" fmla="*/ 3412631 h 3769522"/>
              <a:gd name="connsiteX146" fmla="*/ 1355551 w 1936576"/>
              <a:gd name="connsiteY146" fmla="*/ 3498356 h 3769522"/>
              <a:gd name="connsiteX147" fmla="*/ 1343643 w 1936576"/>
              <a:gd name="connsiteY147" fmla="*/ 3581698 h 3769522"/>
              <a:gd name="connsiteX148" fmla="*/ 1296018 w 1936576"/>
              <a:gd name="connsiteY148" fmla="*/ 3655519 h 3769522"/>
              <a:gd name="connsiteX149" fmla="*/ 1148381 w 1936576"/>
              <a:gd name="connsiteY149" fmla="*/ 3655517 h 3769522"/>
              <a:gd name="connsiteX150" fmla="*/ 1035844 w 1936576"/>
              <a:gd name="connsiteY150" fmla="*/ 3724275 h 3769522"/>
              <a:gd name="connsiteX151" fmla="*/ 903113 w 1936576"/>
              <a:gd name="connsiteY151" fmla="*/ 3762673 h 3769522"/>
              <a:gd name="connsiteX152" fmla="*/ 772144 w 1936576"/>
              <a:gd name="connsiteY152" fmla="*/ 3755529 h 3769522"/>
              <a:gd name="connsiteX153" fmla="*/ 659606 w 1936576"/>
              <a:gd name="connsiteY153" fmla="*/ 3712368 h 3769522"/>
              <a:gd name="connsiteX154" fmla="*/ 543545 w 1936576"/>
              <a:gd name="connsiteY154" fmla="*/ 3610273 h 3769522"/>
              <a:gd name="connsiteX155" fmla="*/ 505444 w 1936576"/>
              <a:gd name="connsiteY155" fmla="*/ 3522166 h 3769522"/>
              <a:gd name="connsiteX156" fmla="*/ 450675 w 1936576"/>
              <a:gd name="connsiteY156" fmla="*/ 3467398 h 3769522"/>
              <a:gd name="connsiteX157" fmla="*/ 453057 w 1936576"/>
              <a:gd name="connsiteY157" fmla="*/ 3436441 h 3769522"/>
              <a:gd name="connsiteX158" fmla="*/ 319707 w 1936576"/>
              <a:gd name="connsiteY158" fmla="*/ 3376909 h 3769522"/>
              <a:gd name="connsiteX159" fmla="*/ 298277 w 1936576"/>
              <a:gd name="connsiteY159" fmla="*/ 3288803 h 3769522"/>
              <a:gd name="connsiteX160" fmla="*/ 214933 w 1936576"/>
              <a:gd name="connsiteY160" fmla="*/ 3143548 h 3769522"/>
              <a:gd name="connsiteX161" fmla="*/ 229221 w 1936576"/>
              <a:gd name="connsiteY161" fmla="*/ 3017341 h 3769522"/>
              <a:gd name="connsiteX162" fmla="*/ 176833 w 1936576"/>
              <a:gd name="connsiteY162" fmla="*/ 2933997 h 3769522"/>
              <a:gd name="connsiteX163" fmla="*/ 79202 w 1936576"/>
              <a:gd name="connsiteY163" fmla="*/ 2914948 h 3769522"/>
              <a:gd name="connsiteX164" fmla="*/ 620 w 1936576"/>
              <a:gd name="connsiteY164" fmla="*/ 2869704 h 3769522"/>
              <a:gd name="connsiteX165" fmla="*/ 103014 w 1936576"/>
              <a:gd name="connsiteY165" fmla="*/ 2788741 h 3769522"/>
              <a:gd name="connsiteX166" fmla="*/ 191120 w 1936576"/>
              <a:gd name="connsiteY166" fmla="*/ 2762548 h 3769522"/>
              <a:gd name="connsiteX167" fmla="*/ 298277 w 1936576"/>
              <a:gd name="connsiteY167" fmla="*/ 2648248 h 3769522"/>
              <a:gd name="connsiteX168" fmla="*/ 260176 w 1936576"/>
              <a:gd name="connsiteY168" fmla="*/ 2498229 h 3769522"/>
              <a:gd name="connsiteX169" fmla="*/ 336377 w 1936576"/>
              <a:gd name="connsiteY169" fmla="*/ 2441079 h 3769522"/>
              <a:gd name="connsiteX170" fmla="*/ 400670 w 1936576"/>
              <a:gd name="connsiteY170" fmla="*/ 2293442 h 3769522"/>
              <a:gd name="connsiteX171" fmla="*/ 417339 w 1936576"/>
              <a:gd name="connsiteY171" fmla="*/ 2179142 h 3769522"/>
              <a:gd name="connsiteX172" fmla="*/ 393526 w 1936576"/>
              <a:gd name="connsiteY172" fmla="*/ 2014835 h 3769522"/>
              <a:gd name="connsiteX173" fmla="*/ 391145 w 1936576"/>
              <a:gd name="connsiteY173" fmla="*/ 1881485 h 3769522"/>
              <a:gd name="connsiteX174" fmla="*/ 493538 w 1936576"/>
              <a:gd name="connsiteY174" fmla="*/ 1712417 h 3769522"/>
              <a:gd name="connsiteX175" fmla="*/ 381621 w 1936576"/>
              <a:gd name="connsiteY175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698326 w 1936576"/>
              <a:gd name="connsiteY12" fmla="*/ 714686 h 3769522"/>
              <a:gd name="connsiteX13" fmla="*/ 717376 w 1936576"/>
              <a:gd name="connsiteY13" fmla="*/ 705161 h 3769522"/>
              <a:gd name="connsiteX14" fmla="*/ 731663 w 1936576"/>
              <a:gd name="connsiteY14" fmla="*/ 690873 h 3769522"/>
              <a:gd name="connsiteX15" fmla="*/ 745951 w 1936576"/>
              <a:gd name="connsiteY15" fmla="*/ 681348 h 3769522"/>
              <a:gd name="connsiteX16" fmla="*/ 750713 w 1936576"/>
              <a:gd name="connsiteY16" fmla="*/ 667061 h 3769522"/>
              <a:gd name="connsiteX17" fmla="*/ 765001 w 1936576"/>
              <a:gd name="connsiteY17" fmla="*/ 652773 h 3769522"/>
              <a:gd name="connsiteX18" fmla="*/ 774526 w 1936576"/>
              <a:gd name="connsiteY18" fmla="*/ 638486 h 3769522"/>
              <a:gd name="connsiteX19" fmla="*/ 819770 w 1936576"/>
              <a:gd name="connsiteY19" fmla="*/ 619436 h 3769522"/>
              <a:gd name="connsiteX20" fmla="*/ 850725 w 1936576"/>
              <a:gd name="connsiteY20" fmla="*/ 581336 h 3769522"/>
              <a:gd name="connsiteX21" fmla="*/ 869776 w 1936576"/>
              <a:gd name="connsiteY21" fmla="*/ 543236 h 3769522"/>
              <a:gd name="connsiteX22" fmla="*/ 898351 w 1936576"/>
              <a:gd name="connsiteY22" fmla="*/ 509898 h 3769522"/>
              <a:gd name="connsiteX23" fmla="*/ 931688 w 1936576"/>
              <a:gd name="connsiteY23" fmla="*/ 471798 h 3769522"/>
              <a:gd name="connsiteX24" fmla="*/ 974551 w 1936576"/>
              <a:gd name="connsiteY24" fmla="*/ 428936 h 3769522"/>
              <a:gd name="connsiteX25" fmla="*/ 1007888 w 1936576"/>
              <a:gd name="connsiteY25" fmla="*/ 395598 h 3769522"/>
              <a:gd name="connsiteX26" fmla="*/ 1026938 w 1936576"/>
              <a:gd name="connsiteY26" fmla="*/ 333686 h 3769522"/>
              <a:gd name="connsiteX27" fmla="*/ 1045988 w 1936576"/>
              <a:gd name="connsiteY27" fmla="*/ 305111 h 3769522"/>
              <a:gd name="connsiteX28" fmla="*/ 1069801 w 1936576"/>
              <a:gd name="connsiteY28" fmla="*/ 271773 h 3769522"/>
              <a:gd name="connsiteX29" fmla="*/ 1093613 w 1936576"/>
              <a:gd name="connsiteY29" fmla="*/ 243198 h 3769522"/>
              <a:gd name="connsiteX30" fmla="*/ 1107901 w 1936576"/>
              <a:gd name="connsiteY30" fmla="*/ 209861 h 3769522"/>
              <a:gd name="connsiteX31" fmla="*/ 1117426 w 1936576"/>
              <a:gd name="connsiteY31" fmla="*/ 181286 h 3769522"/>
              <a:gd name="connsiteX32" fmla="*/ 1131713 w 1936576"/>
              <a:gd name="connsiteY32" fmla="*/ 157473 h 3769522"/>
              <a:gd name="connsiteX33" fmla="*/ 1160288 w 1936576"/>
              <a:gd name="connsiteY33" fmla="*/ 133661 h 3769522"/>
              <a:gd name="connsiteX34" fmla="*/ 1165051 w 1936576"/>
              <a:gd name="connsiteY34" fmla="*/ 119373 h 3769522"/>
              <a:gd name="connsiteX35" fmla="*/ 1150763 w 1936576"/>
              <a:gd name="connsiteY35" fmla="*/ 90798 h 3769522"/>
              <a:gd name="connsiteX36" fmla="*/ 1146001 w 1936576"/>
              <a:gd name="connsiteY36" fmla="*/ 76511 h 3769522"/>
              <a:gd name="connsiteX37" fmla="*/ 1174576 w 1936576"/>
              <a:gd name="connsiteY37" fmla="*/ 90798 h 3769522"/>
              <a:gd name="connsiteX38" fmla="*/ 1184101 w 1936576"/>
              <a:gd name="connsiteY38" fmla="*/ 105086 h 3769522"/>
              <a:gd name="connsiteX39" fmla="*/ 1174576 w 1936576"/>
              <a:gd name="connsiteY39" fmla="*/ 71748 h 3769522"/>
              <a:gd name="connsiteX40" fmla="*/ 1165051 w 1936576"/>
              <a:gd name="connsiteY40" fmla="*/ 57461 h 3769522"/>
              <a:gd name="connsiteX41" fmla="*/ 1160288 w 1936576"/>
              <a:gd name="connsiteY41" fmla="*/ 43173 h 3769522"/>
              <a:gd name="connsiteX42" fmla="*/ 1150763 w 1936576"/>
              <a:gd name="connsiteY42" fmla="*/ 28886 h 3769522"/>
              <a:gd name="connsiteX43" fmla="*/ 1169813 w 1936576"/>
              <a:gd name="connsiteY43" fmla="*/ 38411 h 3769522"/>
              <a:gd name="connsiteX44" fmla="*/ 1184101 w 1936576"/>
              <a:gd name="connsiteY44" fmla="*/ 43173 h 3769522"/>
              <a:gd name="connsiteX45" fmla="*/ 1198388 w 1936576"/>
              <a:gd name="connsiteY45" fmla="*/ 43173 h 3769522"/>
              <a:gd name="connsiteX46" fmla="*/ 1184101 w 1936576"/>
              <a:gd name="connsiteY46" fmla="*/ 14598 h 3769522"/>
              <a:gd name="connsiteX47" fmla="*/ 1179338 w 1936576"/>
              <a:gd name="connsiteY47" fmla="*/ 311 h 3769522"/>
              <a:gd name="connsiteX48" fmla="*/ 1222201 w 1936576"/>
              <a:gd name="connsiteY48" fmla="*/ 19361 h 3769522"/>
              <a:gd name="connsiteX49" fmla="*/ 1231726 w 1936576"/>
              <a:gd name="connsiteY49" fmla="*/ 33648 h 3769522"/>
              <a:gd name="connsiteX50" fmla="*/ 1274588 w 1936576"/>
              <a:gd name="connsiteY50" fmla="*/ 62223 h 3769522"/>
              <a:gd name="connsiteX51" fmla="*/ 1293638 w 1936576"/>
              <a:gd name="connsiteY51" fmla="*/ 71748 h 3769522"/>
              <a:gd name="connsiteX52" fmla="*/ 1307926 w 1936576"/>
              <a:gd name="connsiteY52" fmla="*/ 86036 h 3769522"/>
              <a:gd name="connsiteX53" fmla="*/ 1322213 w 1936576"/>
              <a:gd name="connsiteY53" fmla="*/ 90798 h 3769522"/>
              <a:gd name="connsiteX54" fmla="*/ 1365076 w 1936576"/>
              <a:gd name="connsiteY54" fmla="*/ 105086 h 3769522"/>
              <a:gd name="connsiteX55" fmla="*/ 1384126 w 1936576"/>
              <a:gd name="connsiteY55" fmla="*/ 114611 h 3769522"/>
              <a:gd name="connsiteX56" fmla="*/ 1403176 w 1936576"/>
              <a:gd name="connsiteY56" fmla="*/ 143186 h 3769522"/>
              <a:gd name="connsiteX57" fmla="*/ 1446038 w 1936576"/>
              <a:gd name="connsiteY57" fmla="*/ 176523 h 3769522"/>
              <a:gd name="connsiteX58" fmla="*/ 1465088 w 1936576"/>
              <a:gd name="connsiteY58" fmla="*/ 205098 h 3769522"/>
              <a:gd name="connsiteX59" fmla="*/ 1507951 w 1936576"/>
              <a:gd name="connsiteY59" fmla="*/ 252723 h 3769522"/>
              <a:gd name="connsiteX60" fmla="*/ 1527001 w 1936576"/>
              <a:gd name="connsiteY60" fmla="*/ 281298 h 3769522"/>
              <a:gd name="connsiteX61" fmla="*/ 1531763 w 1936576"/>
              <a:gd name="connsiteY61" fmla="*/ 300348 h 3769522"/>
              <a:gd name="connsiteX62" fmla="*/ 1555576 w 1936576"/>
              <a:gd name="connsiteY62" fmla="*/ 343211 h 3769522"/>
              <a:gd name="connsiteX63" fmla="*/ 1584151 w 1936576"/>
              <a:gd name="connsiteY63" fmla="*/ 362261 h 3769522"/>
              <a:gd name="connsiteX64" fmla="*/ 1622251 w 1936576"/>
              <a:gd name="connsiteY64" fmla="*/ 371786 h 3769522"/>
              <a:gd name="connsiteX65" fmla="*/ 1631776 w 1936576"/>
              <a:gd name="connsiteY65" fmla="*/ 386073 h 3769522"/>
              <a:gd name="connsiteX66" fmla="*/ 1655588 w 1936576"/>
              <a:gd name="connsiteY66" fmla="*/ 414648 h 3769522"/>
              <a:gd name="connsiteX67" fmla="*/ 1665113 w 1936576"/>
              <a:gd name="connsiteY67" fmla="*/ 443223 h 3769522"/>
              <a:gd name="connsiteX68" fmla="*/ 1669876 w 1936576"/>
              <a:gd name="connsiteY68" fmla="*/ 457511 h 3769522"/>
              <a:gd name="connsiteX69" fmla="*/ 1679401 w 1936576"/>
              <a:gd name="connsiteY69" fmla="*/ 476561 h 3769522"/>
              <a:gd name="connsiteX70" fmla="*/ 1707976 w 1936576"/>
              <a:gd name="connsiteY70" fmla="*/ 519423 h 3769522"/>
              <a:gd name="connsiteX71" fmla="*/ 1717501 w 1936576"/>
              <a:gd name="connsiteY71" fmla="*/ 533711 h 3769522"/>
              <a:gd name="connsiteX72" fmla="*/ 1722263 w 1936576"/>
              <a:gd name="connsiteY72" fmla="*/ 547998 h 3769522"/>
              <a:gd name="connsiteX73" fmla="*/ 1736551 w 1936576"/>
              <a:gd name="connsiteY73" fmla="*/ 557523 h 3769522"/>
              <a:gd name="connsiteX74" fmla="*/ 1788938 w 1936576"/>
              <a:gd name="connsiteY74" fmla="*/ 581336 h 3769522"/>
              <a:gd name="connsiteX75" fmla="*/ 1807988 w 1936576"/>
              <a:gd name="connsiteY75" fmla="*/ 590861 h 3769522"/>
              <a:gd name="connsiteX76" fmla="*/ 1836563 w 1936576"/>
              <a:gd name="connsiteY76" fmla="*/ 600386 h 3769522"/>
              <a:gd name="connsiteX77" fmla="*/ 1879426 w 1936576"/>
              <a:gd name="connsiteY77" fmla="*/ 595623 h 3769522"/>
              <a:gd name="connsiteX78" fmla="*/ 1893713 w 1936576"/>
              <a:gd name="connsiteY78" fmla="*/ 590861 h 3769522"/>
              <a:gd name="connsiteX79" fmla="*/ 1903238 w 1936576"/>
              <a:gd name="connsiteY79" fmla="*/ 576573 h 3769522"/>
              <a:gd name="connsiteX80" fmla="*/ 1922288 w 1936576"/>
              <a:gd name="connsiteY80" fmla="*/ 571811 h 3769522"/>
              <a:gd name="connsiteX81" fmla="*/ 1936576 w 1936576"/>
              <a:gd name="connsiteY81" fmla="*/ 567048 h 3769522"/>
              <a:gd name="connsiteX82" fmla="*/ 1927051 w 1936576"/>
              <a:gd name="connsiteY82" fmla="*/ 705161 h 3769522"/>
              <a:gd name="connsiteX83" fmla="*/ 1922288 w 1936576"/>
              <a:gd name="connsiteY83" fmla="*/ 719448 h 3769522"/>
              <a:gd name="connsiteX84" fmla="*/ 1903238 w 1936576"/>
              <a:gd name="connsiteY84" fmla="*/ 748023 h 3769522"/>
              <a:gd name="connsiteX85" fmla="*/ 1884188 w 1936576"/>
              <a:gd name="connsiteY85" fmla="*/ 786123 h 3769522"/>
              <a:gd name="connsiteX86" fmla="*/ 1874663 w 1936576"/>
              <a:gd name="connsiteY86" fmla="*/ 824223 h 3769522"/>
              <a:gd name="connsiteX87" fmla="*/ 1879425 w 1936576"/>
              <a:gd name="connsiteY87" fmla="*/ 909948 h 3769522"/>
              <a:gd name="connsiteX88" fmla="*/ 1862757 w 1936576"/>
              <a:gd name="connsiteY88" fmla="*/ 1017104 h 3769522"/>
              <a:gd name="connsiteX89" fmla="*/ 1862757 w 1936576"/>
              <a:gd name="connsiteY89" fmla="*/ 1100448 h 3769522"/>
              <a:gd name="connsiteX90" fmla="*/ 1836564 w 1936576"/>
              <a:gd name="connsiteY90" fmla="*/ 1129023 h 3769522"/>
              <a:gd name="connsiteX91" fmla="*/ 1817513 w 1936576"/>
              <a:gd name="connsiteY91" fmla="*/ 1148073 h 3769522"/>
              <a:gd name="connsiteX92" fmla="*/ 1812751 w 1936576"/>
              <a:gd name="connsiteY92" fmla="*/ 1162361 h 3769522"/>
              <a:gd name="connsiteX93" fmla="*/ 1755601 w 1936576"/>
              <a:gd name="connsiteY93" fmla="*/ 1148073 h 3769522"/>
              <a:gd name="connsiteX94" fmla="*/ 1731788 w 1936576"/>
              <a:gd name="connsiteY94" fmla="*/ 1143311 h 3769522"/>
              <a:gd name="connsiteX95" fmla="*/ 1703213 w 1936576"/>
              <a:gd name="connsiteY95" fmla="*/ 1133786 h 3769522"/>
              <a:gd name="connsiteX96" fmla="*/ 1641301 w 1936576"/>
              <a:gd name="connsiteY96" fmla="*/ 1138548 h 3769522"/>
              <a:gd name="connsiteX97" fmla="*/ 1631776 w 1936576"/>
              <a:gd name="connsiteY97" fmla="*/ 1167123 h 3769522"/>
              <a:gd name="connsiteX98" fmla="*/ 1622251 w 1936576"/>
              <a:gd name="connsiteY98" fmla="*/ 1186173 h 3769522"/>
              <a:gd name="connsiteX99" fmla="*/ 1612726 w 1936576"/>
              <a:gd name="connsiteY99" fmla="*/ 1214748 h 3769522"/>
              <a:gd name="connsiteX100" fmla="*/ 1607963 w 1936576"/>
              <a:gd name="connsiteY100" fmla="*/ 1281423 h 3769522"/>
              <a:gd name="connsiteX101" fmla="*/ 1593676 w 1936576"/>
              <a:gd name="connsiteY101" fmla="*/ 1300473 h 3769522"/>
              <a:gd name="connsiteX102" fmla="*/ 1607963 w 1936576"/>
              <a:gd name="connsiteY102" fmla="*/ 1333811 h 3769522"/>
              <a:gd name="connsiteX103" fmla="*/ 1617488 w 1936576"/>
              <a:gd name="connsiteY103" fmla="*/ 1348098 h 3769522"/>
              <a:gd name="connsiteX104" fmla="*/ 1627013 w 1936576"/>
              <a:gd name="connsiteY104" fmla="*/ 1381436 h 3769522"/>
              <a:gd name="connsiteX105" fmla="*/ 1636538 w 1936576"/>
              <a:gd name="connsiteY105" fmla="*/ 1400486 h 3769522"/>
              <a:gd name="connsiteX106" fmla="*/ 1677020 w 1936576"/>
              <a:gd name="connsiteY106" fmla="*/ 1445730 h 3769522"/>
              <a:gd name="connsiteX107" fmla="*/ 1686545 w 1936576"/>
              <a:gd name="connsiteY107" fmla="*/ 1495736 h 3769522"/>
              <a:gd name="connsiteX108" fmla="*/ 1660351 w 1936576"/>
              <a:gd name="connsiteY108" fmla="*/ 1571936 h 3769522"/>
              <a:gd name="connsiteX109" fmla="*/ 1643682 w 1936576"/>
              <a:gd name="connsiteY109" fmla="*/ 1621942 h 3769522"/>
              <a:gd name="connsiteX110" fmla="*/ 1646064 w 1936576"/>
              <a:gd name="connsiteY110" fmla="*/ 1690999 h 3769522"/>
              <a:gd name="connsiteX111" fmla="*/ 1603201 w 1936576"/>
              <a:gd name="connsiteY111" fmla="*/ 1748148 h 3769522"/>
              <a:gd name="connsiteX112" fmla="*/ 1607963 w 1936576"/>
              <a:gd name="connsiteY112" fmla="*/ 1833873 h 3769522"/>
              <a:gd name="connsiteX113" fmla="*/ 1617488 w 1936576"/>
              <a:gd name="connsiteY113" fmla="*/ 1867211 h 3769522"/>
              <a:gd name="connsiteX114" fmla="*/ 1622251 w 1936576"/>
              <a:gd name="connsiteY114" fmla="*/ 1886261 h 3769522"/>
              <a:gd name="connsiteX115" fmla="*/ 1636538 w 1936576"/>
              <a:gd name="connsiteY115" fmla="*/ 1933886 h 3769522"/>
              <a:gd name="connsiteX116" fmla="*/ 1641301 w 1936576"/>
              <a:gd name="connsiteY116" fmla="*/ 2124386 h 3769522"/>
              <a:gd name="connsiteX117" fmla="*/ 1650826 w 1936576"/>
              <a:gd name="connsiteY117" fmla="*/ 2186298 h 3769522"/>
              <a:gd name="connsiteX118" fmla="*/ 1660351 w 1936576"/>
              <a:gd name="connsiteY118" fmla="*/ 2200586 h 3769522"/>
              <a:gd name="connsiteX119" fmla="*/ 1665113 w 1936576"/>
              <a:gd name="connsiteY119" fmla="*/ 2214873 h 3769522"/>
              <a:gd name="connsiteX120" fmla="*/ 1674638 w 1936576"/>
              <a:gd name="connsiteY120" fmla="*/ 2233923 h 3769522"/>
              <a:gd name="connsiteX121" fmla="*/ 1688926 w 1936576"/>
              <a:gd name="connsiteY121" fmla="*/ 2276786 h 3769522"/>
              <a:gd name="connsiteX122" fmla="*/ 1681782 w 1936576"/>
              <a:gd name="connsiteY122" fmla="*/ 2364892 h 3769522"/>
              <a:gd name="connsiteX123" fmla="*/ 1619870 w 1936576"/>
              <a:gd name="connsiteY123" fmla="*/ 2422042 h 3769522"/>
              <a:gd name="connsiteX124" fmla="*/ 1538908 w 1936576"/>
              <a:gd name="connsiteY124" fmla="*/ 2464906 h 3769522"/>
              <a:gd name="connsiteX125" fmla="*/ 1488900 w 1936576"/>
              <a:gd name="connsiteY125" fmla="*/ 2555392 h 3769522"/>
              <a:gd name="connsiteX126" fmla="*/ 1479375 w 1936576"/>
              <a:gd name="connsiteY126" fmla="*/ 2610161 h 3769522"/>
              <a:gd name="connsiteX127" fmla="*/ 1460325 w 1936576"/>
              <a:gd name="connsiteY127" fmla="*/ 2662548 h 3769522"/>
              <a:gd name="connsiteX128" fmla="*/ 1488901 w 1936576"/>
              <a:gd name="connsiteY128" fmla="*/ 2743510 h 3769522"/>
              <a:gd name="connsiteX129" fmla="*/ 1581769 w 1936576"/>
              <a:gd name="connsiteY129" fmla="*/ 2750652 h 3769522"/>
              <a:gd name="connsiteX130" fmla="*/ 1610344 w 1936576"/>
              <a:gd name="connsiteY130" fmla="*/ 2803040 h 3769522"/>
              <a:gd name="connsiteX131" fmla="*/ 1593675 w 1936576"/>
              <a:gd name="connsiteY131" fmla="*/ 2855426 h 3769522"/>
              <a:gd name="connsiteX132" fmla="*/ 1636538 w 1936576"/>
              <a:gd name="connsiteY132" fmla="*/ 2872095 h 3769522"/>
              <a:gd name="connsiteX133" fmla="*/ 1650826 w 1936576"/>
              <a:gd name="connsiteY133" fmla="*/ 2922101 h 3769522"/>
              <a:gd name="connsiteX134" fmla="*/ 1631776 w 1936576"/>
              <a:gd name="connsiteY134" fmla="*/ 2945912 h 3769522"/>
              <a:gd name="connsiteX135" fmla="*/ 1672257 w 1936576"/>
              <a:gd name="connsiteY135" fmla="*/ 2962581 h 3769522"/>
              <a:gd name="connsiteX136" fmla="*/ 1693688 w 1936576"/>
              <a:gd name="connsiteY136" fmla="*/ 3017349 h 3769522"/>
              <a:gd name="connsiteX137" fmla="*/ 1650825 w 1936576"/>
              <a:gd name="connsiteY137" fmla="*/ 3010206 h 3769522"/>
              <a:gd name="connsiteX138" fmla="*/ 1512714 w 1936576"/>
              <a:gd name="connsiteY138" fmla="*/ 3057829 h 3769522"/>
              <a:gd name="connsiteX139" fmla="*/ 1376982 w 1936576"/>
              <a:gd name="connsiteY139" fmla="*/ 3060210 h 3769522"/>
              <a:gd name="connsiteX140" fmla="*/ 1384126 w 1936576"/>
              <a:gd name="connsiteY140" fmla="*/ 3095929 h 3769522"/>
              <a:gd name="connsiteX141" fmla="*/ 1322213 w 1936576"/>
              <a:gd name="connsiteY141" fmla="*/ 3103072 h 3769522"/>
              <a:gd name="connsiteX142" fmla="*/ 1343644 w 1936576"/>
              <a:gd name="connsiteY142" fmla="*/ 3222133 h 3769522"/>
              <a:gd name="connsiteX143" fmla="*/ 1310307 w 1936576"/>
              <a:gd name="connsiteY143" fmla="*/ 3286427 h 3769522"/>
              <a:gd name="connsiteX144" fmla="*/ 1336501 w 1936576"/>
              <a:gd name="connsiteY144" fmla="*/ 3376914 h 3769522"/>
              <a:gd name="connsiteX145" fmla="*/ 1319832 w 1936576"/>
              <a:gd name="connsiteY145" fmla="*/ 3412631 h 3769522"/>
              <a:gd name="connsiteX146" fmla="*/ 1355551 w 1936576"/>
              <a:gd name="connsiteY146" fmla="*/ 3498356 h 3769522"/>
              <a:gd name="connsiteX147" fmla="*/ 1343643 w 1936576"/>
              <a:gd name="connsiteY147" fmla="*/ 3581698 h 3769522"/>
              <a:gd name="connsiteX148" fmla="*/ 1296018 w 1936576"/>
              <a:gd name="connsiteY148" fmla="*/ 3655519 h 3769522"/>
              <a:gd name="connsiteX149" fmla="*/ 1148381 w 1936576"/>
              <a:gd name="connsiteY149" fmla="*/ 3655517 h 3769522"/>
              <a:gd name="connsiteX150" fmla="*/ 1035844 w 1936576"/>
              <a:gd name="connsiteY150" fmla="*/ 3724275 h 3769522"/>
              <a:gd name="connsiteX151" fmla="*/ 903113 w 1936576"/>
              <a:gd name="connsiteY151" fmla="*/ 3762673 h 3769522"/>
              <a:gd name="connsiteX152" fmla="*/ 772144 w 1936576"/>
              <a:gd name="connsiteY152" fmla="*/ 3755529 h 3769522"/>
              <a:gd name="connsiteX153" fmla="*/ 659606 w 1936576"/>
              <a:gd name="connsiteY153" fmla="*/ 3712368 h 3769522"/>
              <a:gd name="connsiteX154" fmla="*/ 543545 w 1936576"/>
              <a:gd name="connsiteY154" fmla="*/ 3610273 h 3769522"/>
              <a:gd name="connsiteX155" fmla="*/ 505444 w 1936576"/>
              <a:gd name="connsiteY155" fmla="*/ 3522166 h 3769522"/>
              <a:gd name="connsiteX156" fmla="*/ 450675 w 1936576"/>
              <a:gd name="connsiteY156" fmla="*/ 3467398 h 3769522"/>
              <a:gd name="connsiteX157" fmla="*/ 453057 w 1936576"/>
              <a:gd name="connsiteY157" fmla="*/ 3436441 h 3769522"/>
              <a:gd name="connsiteX158" fmla="*/ 319707 w 1936576"/>
              <a:gd name="connsiteY158" fmla="*/ 3376909 h 3769522"/>
              <a:gd name="connsiteX159" fmla="*/ 298277 w 1936576"/>
              <a:gd name="connsiteY159" fmla="*/ 3288803 h 3769522"/>
              <a:gd name="connsiteX160" fmla="*/ 214933 w 1936576"/>
              <a:gd name="connsiteY160" fmla="*/ 3143548 h 3769522"/>
              <a:gd name="connsiteX161" fmla="*/ 229221 w 1936576"/>
              <a:gd name="connsiteY161" fmla="*/ 3017341 h 3769522"/>
              <a:gd name="connsiteX162" fmla="*/ 176833 w 1936576"/>
              <a:gd name="connsiteY162" fmla="*/ 2933997 h 3769522"/>
              <a:gd name="connsiteX163" fmla="*/ 79202 w 1936576"/>
              <a:gd name="connsiteY163" fmla="*/ 2914948 h 3769522"/>
              <a:gd name="connsiteX164" fmla="*/ 620 w 1936576"/>
              <a:gd name="connsiteY164" fmla="*/ 2869704 h 3769522"/>
              <a:gd name="connsiteX165" fmla="*/ 103014 w 1936576"/>
              <a:gd name="connsiteY165" fmla="*/ 2788741 h 3769522"/>
              <a:gd name="connsiteX166" fmla="*/ 191120 w 1936576"/>
              <a:gd name="connsiteY166" fmla="*/ 2762548 h 3769522"/>
              <a:gd name="connsiteX167" fmla="*/ 298277 w 1936576"/>
              <a:gd name="connsiteY167" fmla="*/ 2648248 h 3769522"/>
              <a:gd name="connsiteX168" fmla="*/ 260176 w 1936576"/>
              <a:gd name="connsiteY168" fmla="*/ 2498229 h 3769522"/>
              <a:gd name="connsiteX169" fmla="*/ 336377 w 1936576"/>
              <a:gd name="connsiteY169" fmla="*/ 2441079 h 3769522"/>
              <a:gd name="connsiteX170" fmla="*/ 400670 w 1936576"/>
              <a:gd name="connsiteY170" fmla="*/ 2293442 h 3769522"/>
              <a:gd name="connsiteX171" fmla="*/ 417339 w 1936576"/>
              <a:gd name="connsiteY171" fmla="*/ 2179142 h 3769522"/>
              <a:gd name="connsiteX172" fmla="*/ 393526 w 1936576"/>
              <a:gd name="connsiteY172" fmla="*/ 2014835 h 3769522"/>
              <a:gd name="connsiteX173" fmla="*/ 391145 w 1936576"/>
              <a:gd name="connsiteY173" fmla="*/ 1881485 h 3769522"/>
              <a:gd name="connsiteX174" fmla="*/ 493538 w 1936576"/>
              <a:gd name="connsiteY174" fmla="*/ 1712417 h 3769522"/>
              <a:gd name="connsiteX175" fmla="*/ 381621 w 1936576"/>
              <a:gd name="connsiteY175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17376 w 1936576"/>
              <a:gd name="connsiteY12" fmla="*/ 705161 h 3769522"/>
              <a:gd name="connsiteX13" fmla="*/ 731663 w 1936576"/>
              <a:gd name="connsiteY13" fmla="*/ 690873 h 3769522"/>
              <a:gd name="connsiteX14" fmla="*/ 745951 w 1936576"/>
              <a:gd name="connsiteY14" fmla="*/ 681348 h 3769522"/>
              <a:gd name="connsiteX15" fmla="*/ 750713 w 1936576"/>
              <a:gd name="connsiteY15" fmla="*/ 667061 h 3769522"/>
              <a:gd name="connsiteX16" fmla="*/ 765001 w 1936576"/>
              <a:gd name="connsiteY16" fmla="*/ 652773 h 3769522"/>
              <a:gd name="connsiteX17" fmla="*/ 774526 w 1936576"/>
              <a:gd name="connsiteY17" fmla="*/ 638486 h 3769522"/>
              <a:gd name="connsiteX18" fmla="*/ 819770 w 1936576"/>
              <a:gd name="connsiteY18" fmla="*/ 619436 h 3769522"/>
              <a:gd name="connsiteX19" fmla="*/ 850725 w 1936576"/>
              <a:gd name="connsiteY19" fmla="*/ 581336 h 3769522"/>
              <a:gd name="connsiteX20" fmla="*/ 869776 w 1936576"/>
              <a:gd name="connsiteY20" fmla="*/ 543236 h 3769522"/>
              <a:gd name="connsiteX21" fmla="*/ 898351 w 1936576"/>
              <a:gd name="connsiteY21" fmla="*/ 509898 h 3769522"/>
              <a:gd name="connsiteX22" fmla="*/ 931688 w 1936576"/>
              <a:gd name="connsiteY22" fmla="*/ 471798 h 3769522"/>
              <a:gd name="connsiteX23" fmla="*/ 974551 w 1936576"/>
              <a:gd name="connsiteY23" fmla="*/ 428936 h 3769522"/>
              <a:gd name="connsiteX24" fmla="*/ 1007888 w 1936576"/>
              <a:gd name="connsiteY24" fmla="*/ 395598 h 3769522"/>
              <a:gd name="connsiteX25" fmla="*/ 1026938 w 1936576"/>
              <a:gd name="connsiteY25" fmla="*/ 333686 h 3769522"/>
              <a:gd name="connsiteX26" fmla="*/ 1045988 w 1936576"/>
              <a:gd name="connsiteY26" fmla="*/ 305111 h 3769522"/>
              <a:gd name="connsiteX27" fmla="*/ 1069801 w 1936576"/>
              <a:gd name="connsiteY27" fmla="*/ 271773 h 3769522"/>
              <a:gd name="connsiteX28" fmla="*/ 1093613 w 1936576"/>
              <a:gd name="connsiteY28" fmla="*/ 243198 h 3769522"/>
              <a:gd name="connsiteX29" fmla="*/ 1107901 w 1936576"/>
              <a:gd name="connsiteY29" fmla="*/ 209861 h 3769522"/>
              <a:gd name="connsiteX30" fmla="*/ 1117426 w 1936576"/>
              <a:gd name="connsiteY30" fmla="*/ 181286 h 3769522"/>
              <a:gd name="connsiteX31" fmla="*/ 1131713 w 1936576"/>
              <a:gd name="connsiteY31" fmla="*/ 157473 h 3769522"/>
              <a:gd name="connsiteX32" fmla="*/ 1160288 w 1936576"/>
              <a:gd name="connsiteY32" fmla="*/ 133661 h 3769522"/>
              <a:gd name="connsiteX33" fmla="*/ 1165051 w 1936576"/>
              <a:gd name="connsiteY33" fmla="*/ 119373 h 3769522"/>
              <a:gd name="connsiteX34" fmla="*/ 1150763 w 1936576"/>
              <a:gd name="connsiteY34" fmla="*/ 90798 h 3769522"/>
              <a:gd name="connsiteX35" fmla="*/ 1146001 w 1936576"/>
              <a:gd name="connsiteY35" fmla="*/ 76511 h 3769522"/>
              <a:gd name="connsiteX36" fmla="*/ 1174576 w 1936576"/>
              <a:gd name="connsiteY36" fmla="*/ 90798 h 3769522"/>
              <a:gd name="connsiteX37" fmla="*/ 1184101 w 1936576"/>
              <a:gd name="connsiteY37" fmla="*/ 105086 h 3769522"/>
              <a:gd name="connsiteX38" fmla="*/ 1174576 w 1936576"/>
              <a:gd name="connsiteY38" fmla="*/ 71748 h 3769522"/>
              <a:gd name="connsiteX39" fmla="*/ 1165051 w 1936576"/>
              <a:gd name="connsiteY39" fmla="*/ 57461 h 3769522"/>
              <a:gd name="connsiteX40" fmla="*/ 1160288 w 1936576"/>
              <a:gd name="connsiteY40" fmla="*/ 43173 h 3769522"/>
              <a:gd name="connsiteX41" fmla="*/ 1150763 w 1936576"/>
              <a:gd name="connsiteY41" fmla="*/ 28886 h 3769522"/>
              <a:gd name="connsiteX42" fmla="*/ 1169813 w 1936576"/>
              <a:gd name="connsiteY42" fmla="*/ 38411 h 3769522"/>
              <a:gd name="connsiteX43" fmla="*/ 1184101 w 1936576"/>
              <a:gd name="connsiteY43" fmla="*/ 43173 h 3769522"/>
              <a:gd name="connsiteX44" fmla="*/ 1198388 w 1936576"/>
              <a:gd name="connsiteY44" fmla="*/ 43173 h 3769522"/>
              <a:gd name="connsiteX45" fmla="*/ 1184101 w 1936576"/>
              <a:gd name="connsiteY45" fmla="*/ 14598 h 3769522"/>
              <a:gd name="connsiteX46" fmla="*/ 1179338 w 1936576"/>
              <a:gd name="connsiteY46" fmla="*/ 311 h 3769522"/>
              <a:gd name="connsiteX47" fmla="*/ 1222201 w 1936576"/>
              <a:gd name="connsiteY47" fmla="*/ 19361 h 3769522"/>
              <a:gd name="connsiteX48" fmla="*/ 1231726 w 1936576"/>
              <a:gd name="connsiteY48" fmla="*/ 33648 h 3769522"/>
              <a:gd name="connsiteX49" fmla="*/ 1274588 w 1936576"/>
              <a:gd name="connsiteY49" fmla="*/ 62223 h 3769522"/>
              <a:gd name="connsiteX50" fmla="*/ 1293638 w 1936576"/>
              <a:gd name="connsiteY50" fmla="*/ 71748 h 3769522"/>
              <a:gd name="connsiteX51" fmla="*/ 1307926 w 1936576"/>
              <a:gd name="connsiteY51" fmla="*/ 86036 h 3769522"/>
              <a:gd name="connsiteX52" fmla="*/ 1322213 w 1936576"/>
              <a:gd name="connsiteY52" fmla="*/ 90798 h 3769522"/>
              <a:gd name="connsiteX53" fmla="*/ 1365076 w 1936576"/>
              <a:gd name="connsiteY53" fmla="*/ 105086 h 3769522"/>
              <a:gd name="connsiteX54" fmla="*/ 1384126 w 1936576"/>
              <a:gd name="connsiteY54" fmla="*/ 114611 h 3769522"/>
              <a:gd name="connsiteX55" fmla="*/ 1403176 w 1936576"/>
              <a:gd name="connsiteY55" fmla="*/ 143186 h 3769522"/>
              <a:gd name="connsiteX56" fmla="*/ 1446038 w 1936576"/>
              <a:gd name="connsiteY56" fmla="*/ 176523 h 3769522"/>
              <a:gd name="connsiteX57" fmla="*/ 1465088 w 1936576"/>
              <a:gd name="connsiteY57" fmla="*/ 205098 h 3769522"/>
              <a:gd name="connsiteX58" fmla="*/ 1507951 w 1936576"/>
              <a:gd name="connsiteY58" fmla="*/ 252723 h 3769522"/>
              <a:gd name="connsiteX59" fmla="*/ 1527001 w 1936576"/>
              <a:gd name="connsiteY59" fmla="*/ 281298 h 3769522"/>
              <a:gd name="connsiteX60" fmla="*/ 1531763 w 1936576"/>
              <a:gd name="connsiteY60" fmla="*/ 300348 h 3769522"/>
              <a:gd name="connsiteX61" fmla="*/ 1555576 w 1936576"/>
              <a:gd name="connsiteY61" fmla="*/ 343211 h 3769522"/>
              <a:gd name="connsiteX62" fmla="*/ 1584151 w 1936576"/>
              <a:gd name="connsiteY62" fmla="*/ 362261 h 3769522"/>
              <a:gd name="connsiteX63" fmla="*/ 1622251 w 1936576"/>
              <a:gd name="connsiteY63" fmla="*/ 371786 h 3769522"/>
              <a:gd name="connsiteX64" fmla="*/ 1631776 w 1936576"/>
              <a:gd name="connsiteY64" fmla="*/ 386073 h 3769522"/>
              <a:gd name="connsiteX65" fmla="*/ 1655588 w 1936576"/>
              <a:gd name="connsiteY65" fmla="*/ 414648 h 3769522"/>
              <a:gd name="connsiteX66" fmla="*/ 1665113 w 1936576"/>
              <a:gd name="connsiteY66" fmla="*/ 443223 h 3769522"/>
              <a:gd name="connsiteX67" fmla="*/ 1669876 w 1936576"/>
              <a:gd name="connsiteY67" fmla="*/ 457511 h 3769522"/>
              <a:gd name="connsiteX68" fmla="*/ 1679401 w 1936576"/>
              <a:gd name="connsiteY68" fmla="*/ 476561 h 3769522"/>
              <a:gd name="connsiteX69" fmla="*/ 1707976 w 1936576"/>
              <a:gd name="connsiteY69" fmla="*/ 519423 h 3769522"/>
              <a:gd name="connsiteX70" fmla="*/ 1717501 w 1936576"/>
              <a:gd name="connsiteY70" fmla="*/ 533711 h 3769522"/>
              <a:gd name="connsiteX71" fmla="*/ 1722263 w 1936576"/>
              <a:gd name="connsiteY71" fmla="*/ 547998 h 3769522"/>
              <a:gd name="connsiteX72" fmla="*/ 1736551 w 1936576"/>
              <a:gd name="connsiteY72" fmla="*/ 557523 h 3769522"/>
              <a:gd name="connsiteX73" fmla="*/ 1788938 w 1936576"/>
              <a:gd name="connsiteY73" fmla="*/ 581336 h 3769522"/>
              <a:gd name="connsiteX74" fmla="*/ 1807988 w 1936576"/>
              <a:gd name="connsiteY74" fmla="*/ 590861 h 3769522"/>
              <a:gd name="connsiteX75" fmla="*/ 1836563 w 1936576"/>
              <a:gd name="connsiteY75" fmla="*/ 600386 h 3769522"/>
              <a:gd name="connsiteX76" fmla="*/ 1879426 w 1936576"/>
              <a:gd name="connsiteY76" fmla="*/ 595623 h 3769522"/>
              <a:gd name="connsiteX77" fmla="*/ 1893713 w 1936576"/>
              <a:gd name="connsiteY77" fmla="*/ 590861 h 3769522"/>
              <a:gd name="connsiteX78" fmla="*/ 1903238 w 1936576"/>
              <a:gd name="connsiteY78" fmla="*/ 576573 h 3769522"/>
              <a:gd name="connsiteX79" fmla="*/ 1922288 w 1936576"/>
              <a:gd name="connsiteY79" fmla="*/ 571811 h 3769522"/>
              <a:gd name="connsiteX80" fmla="*/ 1936576 w 1936576"/>
              <a:gd name="connsiteY80" fmla="*/ 567048 h 3769522"/>
              <a:gd name="connsiteX81" fmla="*/ 1927051 w 1936576"/>
              <a:gd name="connsiteY81" fmla="*/ 705161 h 3769522"/>
              <a:gd name="connsiteX82" fmla="*/ 1922288 w 1936576"/>
              <a:gd name="connsiteY82" fmla="*/ 719448 h 3769522"/>
              <a:gd name="connsiteX83" fmla="*/ 1903238 w 1936576"/>
              <a:gd name="connsiteY83" fmla="*/ 748023 h 3769522"/>
              <a:gd name="connsiteX84" fmla="*/ 1884188 w 1936576"/>
              <a:gd name="connsiteY84" fmla="*/ 786123 h 3769522"/>
              <a:gd name="connsiteX85" fmla="*/ 1874663 w 1936576"/>
              <a:gd name="connsiteY85" fmla="*/ 824223 h 3769522"/>
              <a:gd name="connsiteX86" fmla="*/ 1879425 w 1936576"/>
              <a:gd name="connsiteY86" fmla="*/ 909948 h 3769522"/>
              <a:gd name="connsiteX87" fmla="*/ 1862757 w 1936576"/>
              <a:gd name="connsiteY87" fmla="*/ 1017104 h 3769522"/>
              <a:gd name="connsiteX88" fmla="*/ 1862757 w 1936576"/>
              <a:gd name="connsiteY88" fmla="*/ 1100448 h 3769522"/>
              <a:gd name="connsiteX89" fmla="*/ 1836564 w 1936576"/>
              <a:gd name="connsiteY89" fmla="*/ 1129023 h 3769522"/>
              <a:gd name="connsiteX90" fmla="*/ 1817513 w 1936576"/>
              <a:gd name="connsiteY90" fmla="*/ 1148073 h 3769522"/>
              <a:gd name="connsiteX91" fmla="*/ 1812751 w 1936576"/>
              <a:gd name="connsiteY91" fmla="*/ 1162361 h 3769522"/>
              <a:gd name="connsiteX92" fmla="*/ 1755601 w 1936576"/>
              <a:gd name="connsiteY92" fmla="*/ 1148073 h 3769522"/>
              <a:gd name="connsiteX93" fmla="*/ 1731788 w 1936576"/>
              <a:gd name="connsiteY93" fmla="*/ 1143311 h 3769522"/>
              <a:gd name="connsiteX94" fmla="*/ 1703213 w 1936576"/>
              <a:gd name="connsiteY94" fmla="*/ 1133786 h 3769522"/>
              <a:gd name="connsiteX95" fmla="*/ 1641301 w 1936576"/>
              <a:gd name="connsiteY95" fmla="*/ 1138548 h 3769522"/>
              <a:gd name="connsiteX96" fmla="*/ 1631776 w 1936576"/>
              <a:gd name="connsiteY96" fmla="*/ 1167123 h 3769522"/>
              <a:gd name="connsiteX97" fmla="*/ 1622251 w 1936576"/>
              <a:gd name="connsiteY97" fmla="*/ 1186173 h 3769522"/>
              <a:gd name="connsiteX98" fmla="*/ 1612726 w 1936576"/>
              <a:gd name="connsiteY98" fmla="*/ 1214748 h 3769522"/>
              <a:gd name="connsiteX99" fmla="*/ 1607963 w 1936576"/>
              <a:gd name="connsiteY99" fmla="*/ 1281423 h 3769522"/>
              <a:gd name="connsiteX100" fmla="*/ 1593676 w 1936576"/>
              <a:gd name="connsiteY100" fmla="*/ 1300473 h 3769522"/>
              <a:gd name="connsiteX101" fmla="*/ 1607963 w 1936576"/>
              <a:gd name="connsiteY101" fmla="*/ 1333811 h 3769522"/>
              <a:gd name="connsiteX102" fmla="*/ 1617488 w 1936576"/>
              <a:gd name="connsiteY102" fmla="*/ 1348098 h 3769522"/>
              <a:gd name="connsiteX103" fmla="*/ 1627013 w 1936576"/>
              <a:gd name="connsiteY103" fmla="*/ 1381436 h 3769522"/>
              <a:gd name="connsiteX104" fmla="*/ 1636538 w 1936576"/>
              <a:gd name="connsiteY104" fmla="*/ 1400486 h 3769522"/>
              <a:gd name="connsiteX105" fmla="*/ 1677020 w 1936576"/>
              <a:gd name="connsiteY105" fmla="*/ 1445730 h 3769522"/>
              <a:gd name="connsiteX106" fmla="*/ 1686545 w 1936576"/>
              <a:gd name="connsiteY106" fmla="*/ 1495736 h 3769522"/>
              <a:gd name="connsiteX107" fmla="*/ 1660351 w 1936576"/>
              <a:gd name="connsiteY107" fmla="*/ 1571936 h 3769522"/>
              <a:gd name="connsiteX108" fmla="*/ 1643682 w 1936576"/>
              <a:gd name="connsiteY108" fmla="*/ 1621942 h 3769522"/>
              <a:gd name="connsiteX109" fmla="*/ 1646064 w 1936576"/>
              <a:gd name="connsiteY109" fmla="*/ 1690999 h 3769522"/>
              <a:gd name="connsiteX110" fmla="*/ 1603201 w 1936576"/>
              <a:gd name="connsiteY110" fmla="*/ 1748148 h 3769522"/>
              <a:gd name="connsiteX111" fmla="*/ 1607963 w 1936576"/>
              <a:gd name="connsiteY111" fmla="*/ 1833873 h 3769522"/>
              <a:gd name="connsiteX112" fmla="*/ 1617488 w 1936576"/>
              <a:gd name="connsiteY112" fmla="*/ 1867211 h 3769522"/>
              <a:gd name="connsiteX113" fmla="*/ 1622251 w 1936576"/>
              <a:gd name="connsiteY113" fmla="*/ 1886261 h 3769522"/>
              <a:gd name="connsiteX114" fmla="*/ 1636538 w 1936576"/>
              <a:gd name="connsiteY114" fmla="*/ 1933886 h 3769522"/>
              <a:gd name="connsiteX115" fmla="*/ 1641301 w 1936576"/>
              <a:gd name="connsiteY115" fmla="*/ 2124386 h 3769522"/>
              <a:gd name="connsiteX116" fmla="*/ 1650826 w 1936576"/>
              <a:gd name="connsiteY116" fmla="*/ 2186298 h 3769522"/>
              <a:gd name="connsiteX117" fmla="*/ 1660351 w 1936576"/>
              <a:gd name="connsiteY117" fmla="*/ 2200586 h 3769522"/>
              <a:gd name="connsiteX118" fmla="*/ 1665113 w 1936576"/>
              <a:gd name="connsiteY118" fmla="*/ 2214873 h 3769522"/>
              <a:gd name="connsiteX119" fmla="*/ 1674638 w 1936576"/>
              <a:gd name="connsiteY119" fmla="*/ 2233923 h 3769522"/>
              <a:gd name="connsiteX120" fmla="*/ 1688926 w 1936576"/>
              <a:gd name="connsiteY120" fmla="*/ 2276786 h 3769522"/>
              <a:gd name="connsiteX121" fmla="*/ 1681782 w 1936576"/>
              <a:gd name="connsiteY121" fmla="*/ 2364892 h 3769522"/>
              <a:gd name="connsiteX122" fmla="*/ 1619870 w 1936576"/>
              <a:gd name="connsiteY122" fmla="*/ 2422042 h 3769522"/>
              <a:gd name="connsiteX123" fmla="*/ 1538908 w 1936576"/>
              <a:gd name="connsiteY123" fmla="*/ 2464906 h 3769522"/>
              <a:gd name="connsiteX124" fmla="*/ 1488900 w 1936576"/>
              <a:gd name="connsiteY124" fmla="*/ 2555392 h 3769522"/>
              <a:gd name="connsiteX125" fmla="*/ 1479375 w 1936576"/>
              <a:gd name="connsiteY125" fmla="*/ 2610161 h 3769522"/>
              <a:gd name="connsiteX126" fmla="*/ 1460325 w 1936576"/>
              <a:gd name="connsiteY126" fmla="*/ 2662548 h 3769522"/>
              <a:gd name="connsiteX127" fmla="*/ 1488901 w 1936576"/>
              <a:gd name="connsiteY127" fmla="*/ 2743510 h 3769522"/>
              <a:gd name="connsiteX128" fmla="*/ 1581769 w 1936576"/>
              <a:gd name="connsiteY128" fmla="*/ 2750652 h 3769522"/>
              <a:gd name="connsiteX129" fmla="*/ 1610344 w 1936576"/>
              <a:gd name="connsiteY129" fmla="*/ 2803040 h 3769522"/>
              <a:gd name="connsiteX130" fmla="*/ 1593675 w 1936576"/>
              <a:gd name="connsiteY130" fmla="*/ 2855426 h 3769522"/>
              <a:gd name="connsiteX131" fmla="*/ 1636538 w 1936576"/>
              <a:gd name="connsiteY131" fmla="*/ 2872095 h 3769522"/>
              <a:gd name="connsiteX132" fmla="*/ 1650826 w 1936576"/>
              <a:gd name="connsiteY132" fmla="*/ 2922101 h 3769522"/>
              <a:gd name="connsiteX133" fmla="*/ 1631776 w 1936576"/>
              <a:gd name="connsiteY133" fmla="*/ 2945912 h 3769522"/>
              <a:gd name="connsiteX134" fmla="*/ 1672257 w 1936576"/>
              <a:gd name="connsiteY134" fmla="*/ 2962581 h 3769522"/>
              <a:gd name="connsiteX135" fmla="*/ 1693688 w 1936576"/>
              <a:gd name="connsiteY135" fmla="*/ 3017349 h 3769522"/>
              <a:gd name="connsiteX136" fmla="*/ 1650825 w 1936576"/>
              <a:gd name="connsiteY136" fmla="*/ 3010206 h 3769522"/>
              <a:gd name="connsiteX137" fmla="*/ 1512714 w 1936576"/>
              <a:gd name="connsiteY137" fmla="*/ 3057829 h 3769522"/>
              <a:gd name="connsiteX138" fmla="*/ 1376982 w 1936576"/>
              <a:gd name="connsiteY138" fmla="*/ 3060210 h 3769522"/>
              <a:gd name="connsiteX139" fmla="*/ 1384126 w 1936576"/>
              <a:gd name="connsiteY139" fmla="*/ 3095929 h 3769522"/>
              <a:gd name="connsiteX140" fmla="*/ 1322213 w 1936576"/>
              <a:gd name="connsiteY140" fmla="*/ 3103072 h 3769522"/>
              <a:gd name="connsiteX141" fmla="*/ 1343644 w 1936576"/>
              <a:gd name="connsiteY141" fmla="*/ 3222133 h 3769522"/>
              <a:gd name="connsiteX142" fmla="*/ 1310307 w 1936576"/>
              <a:gd name="connsiteY142" fmla="*/ 3286427 h 3769522"/>
              <a:gd name="connsiteX143" fmla="*/ 1336501 w 1936576"/>
              <a:gd name="connsiteY143" fmla="*/ 3376914 h 3769522"/>
              <a:gd name="connsiteX144" fmla="*/ 1319832 w 1936576"/>
              <a:gd name="connsiteY144" fmla="*/ 3412631 h 3769522"/>
              <a:gd name="connsiteX145" fmla="*/ 1355551 w 1936576"/>
              <a:gd name="connsiteY145" fmla="*/ 3498356 h 3769522"/>
              <a:gd name="connsiteX146" fmla="*/ 1343643 w 1936576"/>
              <a:gd name="connsiteY146" fmla="*/ 3581698 h 3769522"/>
              <a:gd name="connsiteX147" fmla="*/ 1296018 w 1936576"/>
              <a:gd name="connsiteY147" fmla="*/ 3655519 h 3769522"/>
              <a:gd name="connsiteX148" fmla="*/ 1148381 w 1936576"/>
              <a:gd name="connsiteY148" fmla="*/ 3655517 h 3769522"/>
              <a:gd name="connsiteX149" fmla="*/ 1035844 w 1936576"/>
              <a:gd name="connsiteY149" fmla="*/ 3724275 h 3769522"/>
              <a:gd name="connsiteX150" fmla="*/ 903113 w 1936576"/>
              <a:gd name="connsiteY150" fmla="*/ 3762673 h 3769522"/>
              <a:gd name="connsiteX151" fmla="*/ 772144 w 1936576"/>
              <a:gd name="connsiteY151" fmla="*/ 3755529 h 3769522"/>
              <a:gd name="connsiteX152" fmla="*/ 659606 w 1936576"/>
              <a:gd name="connsiteY152" fmla="*/ 3712368 h 3769522"/>
              <a:gd name="connsiteX153" fmla="*/ 543545 w 1936576"/>
              <a:gd name="connsiteY153" fmla="*/ 3610273 h 3769522"/>
              <a:gd name="connsiteX154" fmla="*/ 505444 w 1936576"/>
              <a:gd name="connsiteY154" fmla="*/ 3522166 h 3769522"/>
              <a:gd name="connsiteX155" fmla="*/ 450675 w 1936576"/>
              <a:gd name="connsiteY155" fmla="*/ 3467398 h 3769522"/>
              <a:gd name="connsiteX156" fmla="*/ 453057 w 1936576"/>
              <a:gd name="connsiteY156" fmla="*/ 3436441 h 3769522"/>
              <a:gd name="connsiteX157" fmla="*/ 319707 w 1936576"/>
              <a:gd name="connsiteY157" fmla="*/ 3376909 h 3769522"/>
              <a:gd name="connsiteX158" fmla="*/ 298277 w 1936576"/>
              <a:gd name="connsiteY158" fmla="*/ 3288803 h 3769522"/>
              <a:gd name="connsiteX159" fmla="*/ 214933 w 1936576"/>
              <a:gd name="connsiteY159" fmla="*/ 3143548 h 3769522"/>
              <a:gd name="connsiteX160" fmla="*/ 229221 w 1936576"/>
              <a:gd name="connsiteY160" fmla="*/ 3017341 h 3769522"/>
              <a:gd name="connsiteX161" fmla="*/ 176833 w 1936576"/>
              <a:gd name="connsiteY161" fmla="*/ 2933997 h 3769522"/>
              <a:gd name="connsiteX162" fmla="*/ 79202 w 1936576"/>
              <a:gd name="connsiteY162" fmla="*/ 2914948 h 3769522"/>
              <a:gd name="connsiteX163" fmla="*/ 620 w 1936576"/>
              <a:gd name="connsiteY163" fmla="*/ 2869704 h 3769522"/>
              <a:gd name="connsiteX164" fmla="*/ 103014 w 1936576"/>
              <a:gd name="connsiteY164" fmla="*/ 2788741 h 3769522"/>
              <a:gd name="connsiteX165" fmla="*/ 191120 w 1936576"/>
              <a:gd name="connsiteY165" fmla="*/ 2762548 h 3769522"/>
              <a:gd name="connsiteX166" fmla="*/ 298277 w 1936576"/>
              <a:gd name="connsiteY166" fmla="*/ 2648248 h 3769522"/>
              <a:gd name="connsiteX167" fmla="*/ 260176 w 1936576"/>
              <a:gd name="connsiteY167" fmla="*/ 2498229 h 3769522"/>
              <a:gd name="connsiteX168" fmla="*/ 336377 w 1936576"/>
              <a:gd name="connsiteY168" fmla="*/ 2441079 h 3769522"/>
              <a:gd name="connsiteX169" fmla="*/ 400670 w 1936576"/>
              <a:gd name="connsiteY169" fmla="*/ 2293442 h 3769522"/>
              <a:gd name="connsiteX170" fmla="*/ 417339 w 1936576"/>
              <a:gd name="connsiteY170" fmla="*/ 2179142 h 3769522"/>
              <a:gd name="connsiteX171" fmla="*/ 393526 w 1936576"/>
              <a:gd name="connsiteY171" fmla="*/ 2014835 h 3769522"/>
              <a:gd name="connsiteX172" fmla="*/ 391145 w 1936576"/>
              <a:gd name="connsiteY172" fmla="*/ 1881485 h 3769522"/>
              <a:gd name="connsiteX173" fmla="*/ 493538 w 1936576"/>
              <a:gd name="connsiteY173" fmla="*/ 1712417 h 3769522"/>
              <a:gd name="connsiteX174" fmla="*/ 381621 w 1936576"/>
              <a:gd name="connsiteY174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31663 w 1936576"/>
              <a:gd name="connsiteY12" fmla="*/ 690873 h 3769522"/>
              <a:gd name="connsiteX13" fmla="*/ 745951 w 1936576"/>
              <a:gd name="connsiteY13" fmla="*/ 681348 h 3769522"/>
              <a:gd name="connsiteX14" fmla="*/ 750713 w 1936576"/>
              <a:gd name="connsiteY14" fmla="*/ 667061 h 3769522"/>
              <a:gd name="connsiteX15" fmla="*/ 765001 w 1936576"/>
              <a:gd name="connsiteY15" fmla="*/ 652773 h 3769522"/>
              <a:gd name="connsiteX16" fmla="*/ 774526 w 1936576"/>
              <a:gd name="connsiteY16" fmla="*/ 638486 h 3769522"/>
              <a:gd name="connsiteX17" fmla="*/ 819770 w 1936576"/>
              <a:gd name="connsiteY17" fmla="*/ 619436 h 3769522"/>
              <a:gd name="connsiteX18" fmla="*/ 850725 w 1936576"/>
              <a:gd name="connsiteY18" fmla="*/ 581336 h 3769522"/>
              <a:gd name="connsiteX19" fmla="*/ 869776 w 1936576"/>
              <a:gd name="connsiteY19" fmla="*/ 543236 h 3769522"/>
              <a:gd name="connsiteX20" fmla="*/ 898351 w 1936576"/>
              <a:gd name="connsiteY20" fmla="*/ 509898 h 3769522"/>
              <a:gd name="connsiteX21" fmla="*/ 931688 w 1936576"/>
              <a:gd name="connsiteY21" fmla="*/ 471798 h 3769522"/>
              <a:gd name="connsiteX22" fmla="*/ 974551 w 1936576"/>
              <a:gd name="connsiteY22" fmla="*/ 428936 h 3769522"/>
              <a:gd name="connsiteX23" fmla="*/ 1007888 w 1936576"/>
              <a:gd name="connsiteY23" fmla="*/ 395598 h 3769522"/>
              <a:gd name="connsiteX24" fmla="*/ 1026938 w 1936576"/>
              <a:gd name="connsiteY24" fmla="*/ 333686 h 3769522"/>
              <a:gd name="connsiteX25" fmla="*/ 1045988 w 1936576"/>
              <a:gd name="connsiteY25" fmla="*/ 305111 h 3769522"/>
              <a:gd name="connsiteX26" fmla="*/ 1069801 w 1936576"/>
              <a:gd name="connsiteY26" fmla="*/ 271773 h 3769522"/>
              <a:gd name="connsiteX27" fmla="*/ 1093613 w 1936576"/>
              <a:gd name="connsiteY27" fmla="*/ 243198 h 3769522"/>
              <a:gd name="connsiteX28" fmla="*/ 1107901 w 1936576"/>
              <a:gd name="connsiteY28" fmla="*/ 209861 h 3769522"/>
              <a:gd name="connsiteX29" fmla="*/ 1117426 w 1936576"/>
              <a:gd name="connsiteY29" fmla="*/ 181286 h 3769522"/>
              <a:gd name="connsiteX30" fmla="*/ 1131713 w 1936576"/>
              <a:gd name="connsiteY30" fmla="*/ 157473 h 3769522"/>
              <a:gd name="connsiteX31" fmla="*/ 1160288 w 1936576"/>
              <a:gd name="connsiteY31" fmla="*/ 133661 h 3769522"/>
              <a:gd name="connsiteX32" fmla="*/ 1165051 w 1936576"/>
              <a:gd name="connsiteY32" fmla="*/ 119373 h 3769522"/>
              <a:gd name="connsiteX33" fmla="*/ 1150763 w 1936576"/>
              <a:gd name="connsiteY33" fmla="*/ 90798 h 3769522"/>
              <a:gd name="connsiteX34" fmla="*/ 1146001 w 1936576"/>
              <a:gd name="connsiteY34" fmla="*/ 76511 h 3769522"/>
              <a:gd name="connsiteX35" fmla="*/ 1174576 w 1936576"/>
              <a:gd name="connsiteY35" fmla="*/ 90798 h 3769522"/>
              <a:gd name="connsiteX36" fmla="*/ 1184101 w 1936576"/>
              <a:gd name="connsiteY36" fmla="*/ 105086 h 3769522"/>
              <a:gd name="connsiteX37" fmla="*/ 1174576 w 1936576"/>
              <a:gd name="connsiteY37" fmla="*/ 71748 h 3769522"/>
              <a:gd name="connsiteX38" fmla="*/ 1165051 w 1936576"/>
              <a:gd name="connsiteY38" fmla="*/ 57461 h 3769522"/>
              <a:gd name="connsiteX39" fmla="*/ 1160288 w 1936576"/>
              <a:gd name="connsiteY39" fmla="*/ 43173 h 3769522"/>
              <a:gd name="connsiteX40" fmla="*/ 1150763 w 1936576"/>
              <a:gd name="connsiteY40" fmla="*/ 28886 h 3769522"/>
              <a:gd name="connsiteX41" fmla="*/ 1169813 w 1936576"/>
              <a:gd name="connsiteY41" fmla="*/ 38411 h 3769522"/>
              <a:gd name="connsiteX42" fmla="*/ 1184101 w 1936576"/>
              <a:gd name="connsiteY42" fmla="*/ 43173 h 3769522"/>
              <a:gd name="connsiteX43" fmla="*/ 1198388 w 1936576"/>
              <a:gd name="connsiteY43" fmla="*/ 43173 h 3769522"/>
              <a:gd name="connsiteX44" fmla="*/ 1184101 w 1936576"/>
              <a:gd name="connsiteY44" fmla="*/ 14598 h 3769522"/>
              <a:gd name="connsiteX45" fmla="*/ 1179338 w 1936576"/>
              <a:gd name="connsiteY45" fmla="*/ 311 h 3769522"/>
              <a:gd name="connsiteX46" fmla="*/ 1222201 w 1936576"/>
              <a:gd name="connsiteY46" fmla="*/ 19361 h 3769522"/>
              <a:gd name="connsiteX47" fmla="*/ 1231726 w 1936576"/>
              <a:gd name="connsiteY47" fmla="*/ 33648 h 3769522"/>
              <a:gd name="connsiteX48" fmla="*/ 1274588 w 1936576"/>
              <a:gd name="connsiteY48" fmla="*/ 62223 h 3769522"/>
              <a:gd name="connsiteX49" fmla="*/ 1293638 w 1936576"/>
              <a:gd name="connsiteY49" fmla="*/ 71748 h 3769522"/>
              <a:gd name="connsiteX50" fmla="*/ 1307926 w 1936576"/>
              <a:gd name="connsiteY50" fmla="*/ 86036 h 3769522"/>
              <a:gd name="connsiteX51" fmla="*/ 1322213 w 1936576"/>
              <a:gd name="connsiteY51" fmla="*/ 90798 h 3769522"/>
              <a:gd name="connsiteX52" fmla="*/ 1365076 w 1936576"/>
              <a:gd name="connsiteY52" fmla="*/ 105086 h 3769522"/>
              <a:gd name="connsiteX53" fmla="*/ 1384126 w 1936576"/>
              <a:gd name="connsiteY53" fmla="*/ 114611 h 3769522"/>
              <a:gd name="connsiteX54" fmla="*/ 1403176 w 1936576"/>
              <a:gd name="connsiteY54" fmla="*/ 143186 h 3769522"/>
              <a:gd name="connsiteX55" fmla="*/ 1446038 w 1936576"/>
              <a:gd name="connsiteY55" fmla="*/ 176523 h 3769522"/>
              <a:gd name="connsiteX56" fmla="*/ 1465088 w 1936576"/>
              <a:gd name="connsiteY56" fmla="*/ 205098 h 3769522"/>
              <a:gd name="connsiteX57" fmla="*/ 1507951 w 1936576"/>
              <a:gd name="connsiteY57" fmla="*/ 252723 h 3769522"/>
              <a:gd name="connsiteX58" fmla="*/ 1527001 w 1936576"/>
              <a:gd name="connsiteY58" fmla="*/ 281298 h 3769522"/>
              <a:gd name="connsiteX59" fmla="*/ 1531763 w 1936576"/>
              <a:gd name="connsiteY59" fmla="*/ 300348 h 3769522"/>
              <a:gd name="connsiteX60" fmla="*/ 1555576 w 1936576"/>
              <a:gd name="connsiteY60" fmla="*/ 343211 h 3769522"/>
              <a:gd name="connsiteX61" fmla="*/ 1584151 w 1936576"/>
              <a:gd name="connsiteY61" fmla="*/ 362261 h 3769522"/>
              <a:gd name="connsiteX62" fmla="*/ 1622251 w 1936576"/>
              <a:gd name="connsiteY62" fmla="*/ 371786 h 3769522"/>
              <a:gd name="connsiteX63" fmla="*/ 1631776 w 1936576"/>
              <a:gd name="connsiteY63" fmla="*/ 386073 h 3769522"/>
              <a:gd name="connsiteX64" fmla="*/ 1655588 w 1936576"/>
              <a:gd name="connsiteY64" fmla="*/ 414648 h 3769522"/>
              <a:gd name="connsiteX65" fmla="*/ 1665113 w 1936576"/>
              <a:gd name="connsiteY65" fmla="*/ 443223 h 3769522"/>
              <a:gd name="connsiteX66" fmla="*/ 1669876 w 1936576"/>
              <a:gd name="connsiteY66" fmla="*/ 457511 h 3769522"/>
              <a:gd name="connsiteX67" fmla="*/ 1679401 w 1936576"/>
              <a:gd name="connsiteY67" fmla="*/ 476561 h 3769522"/>
              <a:gd name="connsiteX68" fmla="*/ 1707976 w 1936576"/>
              <a:gd name="connsiteY68" fmla="*/ 519423 h 3769522"/>
              <a:gd name="connsiteX69" fmla="*/ 1717501 w 1936576"/>
              <a:gd name="connsiteY69" fmla="*/ 533711 h 3769522"/>
              <a:gd name="connsiteX70" fmla="*/ 1722263 w 1936576"/>
              <a:gd name="connsiteY70" fmla="*/ 547998 h 3769522"/>
              <a:gd name="connsiteX71" fmla="*/ 1736551 w 1936576"/>
              <a:gd name="connsiteY71" fmla="*/ 557523 h 3769522"/>
              <a:gd name="connsiteX72" fmla="*/ 1788938 w 1936576"/>
              <a:gd name="connsiteY72" fmla="*/ 581336 h 3769522"/>
              <a:gd name="connsiteX73" fmla="*/ 1807988 w 1936576"/>
              <a:gd name="connsiteY73" fmla="*/ 590861 h 3769522"/>
              <a:gd name="connsiteX74" fmla="*/ 1836563 w 1936576"/>
              <a:gd name="connsiteY74" fmla="*/ 600386 h 3769522"/>
              <a:gd name="connsiteX75" fmla="*/ 1879426 w 1936576"/>
              <a:gd name="connsiteY75" fmla="*/ 595623 h 3769522"/>
              <a:gd name="connsiteX76" fmla="*/ 1893713 w 1936576"/>
              <a:gd name="connsiteY76" fmla="*/ 590861 h 3769522"/>
              <a:gd name="connsiteX77" fmla="*/ 1903238 w 1936576"/>
              <a:gd name="connsiteY77" fmla="*/ 576573 h 3769522"/>
              <a:gd name="connsiteX78" fmla="*/ 1922288 w 1936576"/>
              <a:gd name="connsiteY78" fmla="*/ 571811 h 3769522"/>
              <a:gd name="connsiteX79" fmla="*/ 1936576 w 1936576"/>
              <a:gd name="connsiteY79" fmla="*/ 567048 h 3769522"/>
              <a:gd name="connsiteX80" fmla="*/ 1927051 w 1936576"/>
              <a:gd name="connsiteY80" fmla="*/ 705161 h 3769522"/>
              <a:gd name="connsiteX81" fmla="*/ 1922288 w 1936576"/>
              <a:gd name="connsiteY81" fmla="*/ 719448 h 3769522"/>
              <a:gd name="connsiteX82" fmla="*/ 1903238 w 1936576"/>
              <a:gd name="connsiteY82" fmla="*/ 748023 h 3769522"/>
              <a:gd name="connsiteX83" fmla="*/ 1884188 w 1936576"/>
              <a:gd name="connsiteY83" fmla="*/ 786123 h 3769522"/>
              <a:gd name="connsiteX84" fmla="*/ 1874663 w 1936576"/>
              <a:gd name="connsiteY84" fmla="*/ 824223 h 3769522"/>
              <a:gd name="connsiteX85" fmla="*/ 1879425 w 1936576"/>
              <a:gd name="connsiteY85" fmla="*/ 909948 h 3769522"/>
              <a:gd name="connsiteX86" fmla="*/ 1862757 w 1936576"/>
              <a:gd name="connsiteY86" fmla="*/ 1017104 h 3769522"/>
              <a:gd name="connsiteX87" fmla="*/ 1862757 w 1936576"/>
              <a:gd name="connsiteY87" fmla="*/ 1100448 h 3769522"/>
              <a:gd name="connsiteX88" fmla="*/ 1836564 w 1936576"/>
              <a:gd name="connsiteY88" fmla="*/ 1129023 h 3769522"/>
              <a:gd name="connsiteX89" fmla="*/ 1817513 w 1936576"/>
              <a:gd name="connsiteY89" fmla="*/ 1148073 h 3769522"/>
              <a:gd name="connsiteX90" fmla="*/ 1812751 w 1936576"/>
              <a:gd name="connsiteY90" fmla="*/ 1162361 h 3769522"/>
              <a:gd name="connsiteX91" fmla="*/ 1755601 w 1936576"/>
              <a:gd name="connsiteY91" fmla="*/ 1148073 h 3769522"/>
              <a:gd name="connsiteX92" fmla="*/ 1731788 w 1936576"/>
              <a:gd name="connsiteY92" fmla="*/ 1143311 h 3769522"/>
              <a:gd name="connsiteX93" fmla="*/ 1703213 w 1936576"/>
              <a:gd name="connsiteY93" fmla="*/ 1133786 h 3769522"/>
              <a:gd name="connsiteX94" fmla="*/ 1641301 w 1936576"/>
              <a:gd name="connsiteY94" fmla="*/ 1138548 h 3769522"/>
              <a:gd name="connsiteX95" fmla="*/ 1631776 w 1936576"/>
              <a:gd name="connsiteY95" fmla="*/ 1167123 h 3769522"/>
              <a:gd name="connsiteX96" fmla="*/ 1622251 w 1936576"/>
              <a:gd name="connsiteY96" fmla="*/ 1186173 h 3769522"/>
              <a:gd name="connsiteX97" fmla="*/ 1612726 w 1936576"/>
              <a:gd name="connsiteY97" fmla="*/ 1214748 h 3769522"/>
              <a:gd name="connsiteX98" fmla="*/ 1607963 w 1936576"/>
              <a:gd name="connsiteY98" fmla="*/ 1281423 h 3769522"/>
              <a:gd name="connsiteX99" fmla="*/ 1593676 w 1936576"/>
              <a:gd name="connsiteY99" fmla="*/ 1300473 h 3769522"/>
              <a:gd name="connsiteX100" fmla="*/ 1607963 w 1936576"/>
              <a:gd name="connsiteY100" fmla="*/ 1333811 h 3769522"/>
              <a:gd name="connsiteX101" fmla="*/ 1617488 w 1936576"/>
              <a:gd name="connsiteY101" fmla="*/ 1348098 h 3769522"/>
              <a:gd name="connsiteX102" fmla="*/ 1627013 w 1936576"/>
              <a:gd name="connsiteY102" fmla="*/ 1381436 h 3769522"/>
              <a:gd name="connsiteX103" fmla="*/ 1636538 w 1936576"/>
              <a:gd name="connsiteY103" fmla="*/ 1400486 h 3769522"/>
              <a:gd name="connsiteX104" fmla="*/ 1677020 w 1936576"/>
              <a:gd name="connsiteY104" fmla="*/ 1445730 h 3769522"/>
              <a:gd name="connsiteX105" fmla="*/ 1686545 w 1936576"/>
              <a:gd name="connsiteY105" fmla="*/ 1495736 h 3769522"/>
              <a:gd name="connsiteX106" fmla="*/ 1660351 w 1936576"/>
              <a:gd name="connsiteY106" fmla="*/ 1571936 h 3769522"/>
              <a:gd name="connsiteX107" fmla="*/ 1643682 w 1936576"/>
              <a:gd name="connsiteY107" fmla="*/ 1621942 h 3769522"/>
              <a:gd name="connsiteX108" fmla="*/ 1646064 w 1936576"/>
              <a:gd name="connsiteY108" fmla="*/ 1690999 h 3769522"/>
              <a:gd name="connsiteX109" fmla="*/ 1603201 w 1936576"/>
              <a:gd name="connsiteY109" fmla="*/ 1748148 h 3769522"/>
              <a:gd name="connsiteX110" fmla="*/ 1607963 w 1936576"/>
              <a:gd name="connsiteY110" fmla="*/ 1833873 h 3769522"/>
              <a:gd name="connsiteX111" fmla="*/ 1617488 w 1936576"/>
              <a:gd name="connsiteY111" fmla="*/ 1867211 h 3769522"/>
              <a:gd name="connsiteX112" fmla="*/ 1622251 w 1936576"/>
              <a:gd name="connsiteY112" fmla="*/ 1886261 h 3769522"/>
              <a:gd name="connsiteX113" fmla="*/ 1636538 w 1936576"/>
              <a:gd name="connsiteY113" fmla="*/ 1933886 h 3769522"/>
              <a:gd name="connsiteX114" fmla="*/ 1641301 w 1936576"/>
              <a:gd name="connsiteY114" fmla="*/ 2124386 h 3769522"/>
              <a:gd name="connsiteX115" fmla="*/ 1650826 w 1936576"/>
              <a:gd name="connsiteY115" fmla="*/ 2186298 h 3769522"/>
              <a:gd name="connsiteX116" fmla="*/ 1660351 w 1936576"/>
              <a:gd name="connsiteY116" fmla="*/ 2200586 h 3769522"/>
              <a:gd name="connsiteX117" fmla="*/ 1665113 w 1936576"/>
              <a:gd name="connsiteY117" fmla="*/ 2214873 h 3769522"/>
              <a:gd name="connsiteX118" fmla="*/ 1674638 w 1936576"/>
              <a:gd name="connsiteY118" fmla="*/ 2233923 h 3769522"/>
              <a:gd name="connsiteX119" fmla="*/ 1688926 w 1936576"/>
              <a:gd name="connsiteY119" fmla="*/ 2276786 h 3769522"/>
              <a:gd name="connsiteX120" fmla="*/ 1681782 w 1936576"/>
              <a:gd name="connsiteY120" fmla="*/ 2364892 h 3769522"/>
              <a:gd name="connsiteX121" fmla="*/ 1619870 w 1936576"/>
              <a:gd name="connsiteY121" fmla="*/ 2422042 h 3769522"/>
              <a:gd name="connsiteX122" fmla="*/ 1538908 w 1936576"/>
              <a:gd name="connsiteY122" fmla="*/ 2464906 h 3769522"/>
              <a:gd name="connsiteX123" fmla="*/ 1488900 w 1936576"/>
              <a:gd name="connsiteY123" fmla="*/ 2555392 h 3769522"/>
              <a:gd name="connsiteX124" fmla="*/ 1479375 w 1936576"/>
              <a:gd name="connsiteY124" fmla="*/ 2610161 h 3769522"/>
              <a:gd name="connsiteX125" fmla="*/ 1460325 w 1936576"/>
              <a:gd name="connsiteY125" fmla="*/ 2662548 h 3769522"/>
              <a:gd name="connsiteX126" fmla="*/ 1488901 w 1936576"/>
              <a:gd name="connsiteY126" fmla="*/ 2743510 h 3769522"/>
              <a:gd name="connsiteX127" fmla="*/ 1581769 w 1936576"/>
              <a:gd name="connsiteY127" fmla="*/ 2750652 h 3769522"/>
              <a:gd name="connsiteX128" fmla="*/ 1610344 w 1936576"/>
              <a:gd name="connsiteY128" fmla="*/ 2803040 h 3769522"/>
              <a:gd name="connsiteX129" fmla="*/ 1593675 w 1936576"/>
              <a:gd name="connsiteY129" fmla="*/ 2855426 h 3769522"/>
              <a:gd name="connsiteX130" fmla="*/ 1636538 w 1936576"/>
              <a:gd name="connsiteY130" fmla="*/ 2872095 h 3769522"/>
              <a:gd name="connsiteX131" fmla="*/ 1650826 w 1936576"/>
              <a:gd name="connsiteY131" fmla="*/ 2922101 h 3769522"/>
              <a:gd name="connsiteX132" fmla="*/ 1631776 w 1936576"/>
              <a:gd name="connsiteY132" fmla="*/ 2945912 h 3769522"/>
              <a:gd name="connsiteX133" fmla="*/ 1672257 w 1936576"/>
              <a:gd name="connsiteY133" fmla="*/ 2962581 h 3769522"/>
              <a:gd name="connsiteX134" fmla="*/ 1693688 w 1936576"/>
              <a:gd name="connsiteY134" fmla="*/ 3017349 h 3769522"/>
              <a:gd name="connsiteX135" fmla="*/ 1650825 w 1936576"/>
              <a:gd name="connsiteY135" fmla="*/ 3010206 h 3769522"/>
              <a:gd name="connsiteX136" fmla="*/ 1512714 w 1936576"/>
              <a:gd name="connsiteY136" fmla="*/ 3057829 h 3769522"/>
              <a:gd name="connsiteX137" fmla="*/ 1376982 w 1936576"/>
              <a:gd name="connsiteY137" fmla="*/ 3060210 h 3769522"/>
              <a:gd name="connsiteX138" fmla="*/ 1384126 w 1936576"/>
              <a:gd name="connsiteY138" fmla="*/ 3095929 h 3769522"/>
              <a:gd name="connsiteX139" fmla="*/ 1322213 w 1936576"/>
              <a:gd name="connsiteY139" fmla="*/ 3103072 h 3769522"/>
              <a:gd name="connsiteX140" fmla="*/ 1343644 w 1936576"/>
              <a:gd name="connsiteY140" fmla="*/ 3222133 h 3769522"/>
              <a:gd name="connsiteX141" fmla="*/ 1310307 w 1936576"/>
              <a:gd name="connsiteY141" fmla="*/ 3286427 h 3769522"/>
              <a:gd name="connsiteX142" fmla="*/ 1336501 w 1936576"/>
              <a:gd name="connsiteY142" fmla="*/ 3376914 h 3769522"/>
              <a:gd name="connsiteX143" fmla="*/ 1319832 w 1936576"/>
              <a:gd name="connsiteY143" fmla="*/ 3412631 h 3769522"/>
              <a:gd name="connsiteX144" fmla="*/ 1355551 w 1936576"/>
              <a:gd name="connsiteY144" fmla="*/ 3498356 h 3769522"/>
              <a:gd name="connsiteX145" fmla="*/ 1343643 w 1936576"/>
              <a:gd name="connsiteY145" fmla="*/ 3581698 h 3769522"/>
              <a:gd name="connsiteX146" fmla="*/ 1296018 w 1936576"/>
              <a:gd name="connsiteY146" fmla="*/ 3655519 h 3769522"/>
              <a:gd name="connsiteX147" fmla="*/ 1148381 w 1936576"/>
              <a:gd name="connsiteY147" fmla="*/ 3655517 h 3769522"/>
              <a:gd name="connsiteX148" fmla="*/ 1035844 w 1936576"/>
              <a:gd name="connsiteY148" fmla="*/ 3724275 h 3769522"/>
              <a:gd name="connsiteX149" fmla="*/ 903113 w 1936576"/>
              <a:gd name="connsiteY149" fmla="*/ 3762673 h 3769522"/>
              <a:gd name="connsiteX150" fmla="*/ 772144 w 1936576"/>
              <a:gd name="connsiteY150" fmla="*/ 3755529 h 3769522"/>
              <a:gd name="connsiteX151" fmla="*/ 659606 w 1936576"/>
              <a:gd name="connsiteY151" fmla="*/ 3712368 h 3769522"/>
              <a:gd name="connsiteX152" fmla="*/ 543545 w 1936576"/>
              <a:gd name="connsiteY152" fmla="*/ 3610273 h 3769522"/>
              <a:gd name="connsiteX153" fmla="*/ 505444 w 1936576"/>
              <a:gd name="connsiteY153" fmla="*/ 3522166 h 3769522"/>
              <a:gd name="connsiteX154" fmla="*/ 450675 w 1936576"/>
              <a:gd name="connsiteY154" fmla="*/ 3467398 h 3769522"/>
              <a:gd name="connsiteX155" fmla="*/ 453057 w 1936576"/>
              <a:gd name="connsiteY155" fmla="*/ 3436441 h 3769522"/>
              <a:gd name="connsiteX156" fmla="*/ 319707 w 1936576"/>
              <a:gd name="connsiteY156" fmla="*/ 3376909 h 3769522"/>
              <a:gd name="connsiteX157" fmla="*/ 298277 w 1936576"/>
              <a:gd name="connsiteY157" fmla="*/ 3288803 h 3769522"/>
              <a:gd name="connsiteX158" fmla="*/ 214933 w 1936576"/>
              <a:gd name="connsiteY158" fmla="*/ 3143548 h 3769522"/>
              <a:gd name="connsiteX159" fmla="*/ 229221 w 1936576"/>
              <a:gd name="connsiteY159" fmla="*/ 3017341 h 3769522"/>
              <a:gd name="connsiteX160" fmla="*/ 176833 w 1936576"/>
              <a:gd name="connsiteY160" fmla="*/ 2933997 h 3769522"/>
              <a:gd name="connsiteX161" fmla="*/ 79202 w 1936576"/>
              <a:gd name="connsiteY161" fmla="*/ 2914948 h 3769522"/>
              <a:gd name="connsiteX162" fmla="*/ 620 w 1936576"/>
              <a:gd name="connsiteY162" fmla="*/ 2869704 h 3769522"/>
              <a:gd name="connsiteX163" fmla="*/ 103014 w 1936576"/>
              <a:gd name="connsiteY163" fmla="*/ 2788741 h 3769522"/>
              <a:gd name="connsiteX164" fmla="*/ 191120 w 1936576"/>
              <a:gd name="connsiteY164" fmla="*/ 2762548 h 3769522"/>
              <a:gd name="connsiteX165" fmla="*/ 298277 w 1936576"/>
              <a:gd name="connsiteY165" fmla="*/ 2648248 h 3769522"/>
              <a:gd name="connsiteX166" fmla="*/ 260176 w 1936576"/>
              <a:gd name="connsiteY166" fmla="*/ 2498229 h 3769522"/>
              <a:gd name="connsiteX167" fmla="*/ 336377 w 1936576"/>
              <a:gd name="connsiteY167" fmla="*/ 2441079 h 3769522"/>
              <a:gd name="connsiteX168" fmla="*/ 400670 w 1936576"/>
              <a:gd name="connsiteY168" fmla="*/ 2293442 h 3769522"/>
              <a:gd name="connsiteX169" fmla="*/ 417339 w 1936576"/>
              <a:gd name="connsiteY169" fmla="*/ 2179142 h 3769522"/>
              <a:gd name="connsiteX170" fmla="*/ 393526 w 1936576"/>
              <a:gd name="connsiteY170" fmla="*/ 2014835 h 3769522"/>
              <a:gd name="connsiteX171" fmla="*/ 391145 w 1936576"/>
              <a:gd name="connsiteY171" fmla="*/ 1881485 h 3769522"/>
              <a:gd name="connsiteX172" fmla="*/ 493538 w 1936576"/>
              <a:gd name="connsiteY172" fmla="*/ 1712417 h 3769522"/>
              <a:gd name="connsiteX173" fmla="*/ 381621 w 1936576"/>
              <a:gd name="connsiteY173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45951 w 1936576"/>
              <a:gd name="connsiteY12" fmla="*/ 681348 h 3769522"/>
              <a:gd name="connsiteX13" fmla="*/ 750713 w 1936576"/>
              <a:gd name="connsiteY13" fmla="*/ 667061 h 3769522"/>
              <a:gd name="connsiteX14" fmla="*/ 765001 w 1936576"/>
              <a:gd name="connsiteY14" fmla="*/ 652773 h 3769522"/>
              <a:gd name="connsiteX15" fmla="*/ 774526 w 1936576"/>
              <a:gd name="connsiteY15" fmla="*/ 638486 h 3769522"/>
              <a:gd name="connsiteX16" fmla="*/ 819770 w 1936576"/>
              <a:gd name="connsiteY16" fmla="*/ 619436 h 3769522"/>
              <a:gd name="connsiteX17" fmla="*/ 850725 w 1936576"/>
              <a:gd name="connsiteY17" fmla="*/ 581336 h 3769522"/>
              <a:gd name="connsiteX18" fmla="*/ 869776 w 1936576"/>
              <a:gd name="connsiteY18" fmla="*/ 543236 h 3769522"/>
              <a:gd name="connsiteX19" fmla="*/ 898351 w 1936576"/>
              <a:gd name="connsiteY19" fmla="*/ 509898 h 3769522"/>
              <a:gd name="connsiteX20" fmla="*/ 931688 w 1936576"/>
              <a:gd name="connsiteY20" fmla="*/ 471798 h 3769522"/>
              <a:gd name="connsiteX21" fmla="*/ 974551 w 1936576"/>
              <a:gd name="connsiteY21" fmla="*/ 428936 h 3769522"/>
              <a:gd name="connsiteX22" fmla="*/ 1007888 w 1936576"/>
              <a:gd name="connsiteY22" fmla="*/ 395598 h 3769522"/>
              <a:gd name="connsiteX23" fmla="*/ 1026938 w 1936576"/>
              <a:gd name="connsiteY23" fmla="*/ 333686 h 3769522"/>
              <a:gd name="connsiteX24" fmla="*/ 1045988 w 1936576"/>
              <a:gd name="connsiteY24" fmla="*/ 305111 h 3769522"/>
              <a:gd name="connsiteX25" fmla="*/ 1069801 w 1936576"/>
              <a:gd name="connsiteY25" fmla="*/ 271773 h 3769522"/>
              <a:gd name="connsiteX26" fmla="*/ 1093613 w 1936576"/>
              <a:gd name="connsiteY26" fmla="*/ 243198 h 3769522"/>
              <a:gd name="connsiteX27" fmla="*/ 1107901 w 1936576"/>
              <a:gd name="connsiteY27" fmla="*/ 209861 h 3769522"/>
              <a:gd name="connsiteX28" fmla="*/ 1117426 w 1936576"/>
              <a:gd name="connsiteY28" fmla="*/ 181286 h 3769522"/>
              <a:gd name="connsiteX29" fmla="*/ 1131713 w 1936576"/>
              <a:gd name="connsiteY29" fmla="*/ 157473 h 3769522"/>
              <a:gd name="connsiteX30" fmla="*/ 1160288 w 1936576"/>
              <a:gd name="connsiteY30" fmla="*/ 133661 h 3769522"/>
              <a:gd name="connsiteX31" fmla="*/ 1165051 w 1936576"/>
              <a:gd name="connsiteY31" fmla="*/ 119373 h 3769522"/>
              <a:gd name="connsiteX32" fmla="*/ 1150763 w 1936576"/>
              <a:gd name="connsiteY32" fmla="*/ 90798 h 3769522"/>
              <a:gd name="connsiteX33" fmla="*/ 1146001 w 1936576"/>
              <a:gd name="connsiteY33" fmla="*/ 76511 h 3769522"/>
              <a:gd name="connsiteX34" fmla="*/ 1174576 w 1936576"/>
              <a:gd name="connsiteY34" fmla="*/ 90798 h 3769522"/>
              <a:gd name="connsiteX35" fmla="*/ 1184101 w 1936576"/>
              <a:gd name="connsiteY35" fmla="*/ 105086 h 3769522"/>
              <a:gd name="connsiteX36" fmla="*/ 1174576 w 1936576"/>
              <a:gd name="connsiteY36" fmla="*/ 71748 h 3769522"/>
              <a:gd name="connsiteX37" fmla="*/ 1165051 w 1936576"/>
              <a:gd name="connsiteY37" fmla="*/ 57461 h 3769522"/>
              <a:gd name="connsiteX38" fmla="*/ 1160288 w 1936576"/>
              <a:gd name="connsiteY38" fmla="*/ 43173 h 3769522"/>
              <a:gd name="connsiteX39" fmla="*/ 1150763 w 1936576"/>
              <a:gd name="connsiteY39" fmla="*/ 28886 h 3769522"/>
              <a:gd name="connsiteX40" fmla="*/ 1169813 w 1936576"/>
              <a:gd name="connsiteY40" fmla="*/ 38411 h 3769522"/>
              <a:gd name="connsiteX41" fmla="*/ 1184101 w 1936576"/>
              <a:gd name="connsiteY41" fmla="*/ 43173 h 3769522"/>
              <a:gd name="connsiteX42" fmla="*/ 1198388 w 1936576"/>
              <a:gd name="connsiteY42" fmla="*/ 43173 h 3769522"/>
              <a:gd name="connsiteX43" fmla="*/ 1184101 w 1936576"/>
              <a:gd name="connsiteY43" fmla="*/ 14598 h 3769522"/>
              <a:gd name="connsiteX44" fmla="*/ 1179338 w 1936576"/>
              <a:gd name="connsiteY44" fmla="*/ 311 h 3769522"/>
              <a:gd name="connsiteX45" fmla="*/ 1222201 w 1936576"/>
              <a:gd name="connsiteY45" fmla="*/ 19361 h 3769522"/>
              <a:gd name="connsiteX46" fmla="*/ 1231726 w 1936576"/>
              <a:gd name="connsiteY46" fmla="*/ 33648 h 3769522"/>
              <a:gd name="connsiteX47" fmla="*/ 1274588 w 1936576"/>
              <a:gd name="connsiteY47" fmla="*/ 62223 h 3769522"/>
              <a:gd name="connsiteX48" fmla="*/ 1293638 w 1936576"/>
              <a:gd name="connsiteY48" fmla="*/ 71748 h 3769522"/>
              <a:gd name="connsiteX49" fmla="*/ 1307926 w 1936576"/>
              <a:gd name="connsiteY49" fmla="*/ 86036 h 3769522"/>
              <a:gd name="connsiteX50" fmla="*/ 1322213 w 1936576"/>
              <a:gd name="connsiteY50" fmla="*/ 90798 h 3769522"/>
              <a:gd name="connsiteX51" fmla="*/ 1365076 w 1936576"/>
              <a:gd name="connsiteY51" fmla="*/ 105086 h 3769522"/>
              <a:gd name="connsiteX52" fmla="*/ 1384126 w 1936576"/>
              <a:gd name="connsiteY52" fmla="*/ 114611 h 3769522"/>
              <a:gd name="connsiteX53" fmla="*/ 1403176 w 1936576"/>
              <a:gd name="connsiteY53" fmla="*/ 143186 h 3769522"/>
              <a:gd name="connsiteX54" fmla="*/ 1446038 w 1936576"/>
              <a:gd name="connsiteY54" fmla="*/ 176523 h 3769522"/>
              <a:gd name="connsiteX55" fmla="*/ 1465088 w 1936576"/>
              <a:gd name="connsiteY55" fmla="*/ 205098 h 3769522"/>
              <a:gd name="connsiteX56" fmla="*/ 1507951 w 1936576"/>
              <a:gd name="connsiteY56" fmla="*/ 252723 h 3769522"/>
              <a:gd name="connsiteX57" fmla="*/ 1527001 w 1936576"/>
              <a:gd name="connsiteY57" fmla="*/ 281298 h 3769522"/>
              <a:gd name="connsiteX58" fmla="*/ 1531763 w 1936576"/>
              <a:gd name="connsiteY58" fmla="*/ 300348 h 3769522"/>
              <a:gd name="connsiteX59" fmla="*/ 1555576 w 1936576"/>
              <a:gd name="connsiteY59" fmla="*/ 343211 h 3769522"/>
              <a:gd name="connsiteX60" fmla="*/ 1584151 w 1936576"/>
              <a:gd name="connsiteY60" fmla="*/ 362261 h 3769522"/>
              <a:gd name="connsiteX61" fmla="*/ 1622251 w 1936576"/>
              <a:gd name="connsiteY61" fmla="*/ 371786 h 3769522"/>
              <a:gd name="connsiteX62" fmla="*/ 1631776 w 1936576"/>
              <a:gd name="connsiteY62" fmla="*/ 386073 h 3769522"/>
              <a:gd name="connsiteX63" fmla="*/ 1655588 w 1936576"/>
              <a:gd name="connsiteY63" fmla="*/ 414648 h 3769522"/>
              <a:gd name="connsiteX64" fmla="*/ 1665113 w 1936576"/>
              <a:gd name="connsiteY64" fmla="*/ 443223 h 3769522"/>
              <a:gd name="connsiteX65" fmla="*/ 1669876 w 1936576"/>
              <a:gd name="connsiteY65" fmla="*/ 457511 h 3769522"/>
              <a:gd name="connsiteX66" fmla="*/ 1679401 w 1936576"/>
              <a:gd name="connsiteY66" fmla="*/ 476561 h 3769522"/>
              <a:gd name="connsiteX67" fmla="*/ 1707976 w 1936576"/>
              <a:gd name="connsiteY67" fmla="*/ 519423 h 3769522"/>
              <a:gd name="connsiteX68" fmla="*/ 1717501 w 1936576"/>
              <a:gd name="connsiteY68" fmla="*/ 533711 h 3769522"/>
              <a:gd name="connsiteX69" fmla="*/ 1722263 w 1936576"/>
              <a:gd name="connsiteY69" fmla="*/ 547998 h 3769522"/>
              <a:gd name="connsiteX70" fmla="*/ 1736551 w 1936576"/>
              <a:gd name="connsiteY70" fmla="*/ 557523 h 3769522"/>
              <a:gd name="connsiteX71" fmla="*/ 1788938 w 1936576"/>
              <a:gd name="connsiteY71" fmla="*/ 581336 h 3769522"/>
              <a:gd name="connsiteX72" fmla="*/ 1807988 w 1936576"/>
              <a:gd name="connsiteY72" fmla="*/ 590861 h 3769522"/>
              <a:gd name="connsiteX73" fmla="*/ 1836563 w 1936576"/>
              <a:gd name="connsiteY73" fmla="*/ 600386 h 3769522"/>
              <a:gd name="connsiteX74" fmla="*/ 1879426 w 1936576"/>
              <a:gd name="connsiteY74" fmla="*/ 595623 h 3769522"/>
              <a:gd name="connsiteX75" fmla="*/ 1893713 w 1936576"/>
              <a:gd name="connsiteY75" fmla="*/ 590861 h 3769522"/>
              <a:gd name="connsiteX76" fmla="*/ 1903238 w 1936576"/>
              <a:gd name="connsiteY76" fmla="*/ 576573 h 3769522"/>
              <a:gd name="connsiteX77" fmla="*/ 1922288 w 1936576"/>
              <a:gd name="connsiteY77" fmla="*/ 571811 h 3769522"/>
              <a:gd name="connsiteX78" fmla="*/ 1936576 w 1936576"/>
              <a:gd name="connsiteY78" fmla="*/ 567048 h 3769522"/>
              <a:gd name="connsiteX79" fmla="*/ 1927051 w 1936576"/>
              <a:gd name="connsiteY79" fmla="*/ 705161 h 3769522"/>
              <a:gd name="connsiteX80" fmla="*/ 1922288 w 1936576"/>
              <a:gd name="connsiteY80" fmla="*/ 719448 h 3769522"/>
              <a:gd name="connsiteX81" fmla="*/ 1903238 w 1936576"/>
              <a:gd name="connsiteY81" fmla="*/ 748023 h 3769522"/>
              <a:gd name="connsiteX82" fmla="*/ 1884188 w 1936576"/>
              <a:gd name="connsiteY82" fmla="*/ 786123 h 3769522"/>
              <a:gd name="connsiteX83" fmla="*/ 1874663 w 1936576"/>
              <a:gd name="connsiteY83" fmla="*/ 824223 h 3769522"/>
              <a:gd name="connsiteX84" fmla="*/ 1879425 w 1936576"/>
              <a:gd name="connsiteY84" fmla="*/ 909948 h 3769522"/>
              <a:gd name="connsiteX85" fmla="*/ 1862757 w 1936576"/>
              <a:gd name="connsiteY85" fmla="*/ 1017104 h 3769522"/>
              <a:gd name="connsiteX86" fmla="*/ 1862757 w 1936576"/>
              <a:gd name="connsiteY86" fmla="*/ 1100448 h 3769522"/>
              <a:gd name="connsiteX87" fmla="*/ 1836564 w 1936576"/>
              <a:gd name="connsiteY87" fmla="*/ 1129023 h 3769522"/>
              <a:gd name="connsiteX88" fmla="*/ 1817513 w 1936576"/>
              <a:gd name="connsiteY88" fmla="*/ 1148073 h 3769522"/>
              <a:gd name="connsiteX89" fmla="*/ 1812751 w 1936576"/>
              <a:gd name="connsiteY89" fmla="*/ 1162361 h 3769522"/>
              <a:gd name="connsiteX90" fmla="*/ 1755601 w 1936576"/>
              <a:gd name="connsiteY90" fmla="*/ 1148073 h 3769522"/>
              <a:gd name="connsiteX91" fmla="*/ 1731788 w 1936576"/>
              <a:gd name="connsiteY91" fmla="*/ 1143311 h 3769522"/>
              <a:gd name="connsiteX92" fmla="*/ 1703213 w 1936576"/>
              <a:gd name="connsiteY92" fmla="*/ 1133786 h 3769522"/>
              <a:gd name="connsiteX93" fmla="*/ 1641301 w 1936576"/>
              <a:gd name="connsiteY93" fmla="*/ 1138548 h 3769522"/>
              <a:gd name="connsiteX94" fmla="*/ 1631776 w 1936576"/>
              <a:gd name="connsiteY94" fmla="*/ 1167123 h 3769522"/>
              <a:gd name="connsiteX95" fmla="*/ 1622251 w 1936576"/>
              <a:gd name="connsiteY95" fmla="*/ 1186173 h 3769522"/>
              <a:gd name="connsiteX96" fmla="*/ 1612726 w 1936576"/>
              <a:gd name="connsiteY96" fmla="*/ 1214748 h 3769522"/>
              <a:gd name="connsiteX97" fmla="*/ 1607963 w 1936576"/>
              <a:gd name="connsiteY97" fmla="*/ 1281423 h 3769522"/>
              <a:gd name="connsiteX98" fmla="*/ 1593676 w 1936576"/>
              <a:gd name="connsiteY98" fmla="*/ 1300473 h 3769522"/>
              <a:gd name="connsiteX99" fmla="*/ 1607963 w 1936576"/>
              <a:gd name="connsiteY99" fmla="*/ 1333811 h 3769522"/>
              <a:gd name="connsiteX100" fmla="*/ 1617488 w 1936576"/>
              <a:gd name="connsiteY100" fmla="*/ 1348098 h 3769522"/>
              <a:gd name="connsiteX101" fmla="*/ 1627013 w 1936576"/>
              <a:gd name="connsiteY101" fmla="*/ 1381436 h 3769522"/>
              <a:gd name="connsiteX102" fmla="*/ 1636538 w 1936576"/>
              <a:gd name="connsiteY102" fmla="*/ 1400486 h 3769522"/>
              <a:gd name="connsiteX103" fmla="*/ 1677020 w 1936576"/>
              <a:gd name="connsiteY103" fmla="*/ 1445730 h 3769522"/>
              <a:gd name="connsiteX104" fmla="*/ 1686545 w 1936576"/>
              <a:gd name="connsiteY104" fmla="*/ 1495736 h 3769522"/>
              <a:gd name="connsiteX105" fmla="*/ 1660351 w 1936576"/>
              <a:gd name="connsiteY105" fmla="*/ 1571936 h 3769522"/>
              <a:gd name="connsiteX106" fmla="*/ 1643682 w 1936576"/>
              <a:gd name="connsiteY106" fmla="*/ 1621942 h 3769522"/>
              <a:gd name="connsiteX107" fmla="*/ 1646064 w 1936576"/>
              <a:gd name="connsiteY107" fmla="*/ 1690999 h 3769522"/>
              <a:gd name="connsiteX108" fmla="*/ 1603201 w 1936576"/>
              <a:gd name="connsiteY108" fmla="*/ 1748148 h 3769522"/>
              <a:gd name="connsiteX109" fmla="*/ 1607963 w 1936576"/>
              <a:gd name="connsiteY109" fmla="*/ 1833873 h 3769522"/>
              <a:gd name="connsiteX110" fmla="*/ 1617488 w 1936576"/>
              <a:gd name="connsiteY110" fmla="*/ 1867211 h 3769522"/>
              <a:gd name="connsiteX111" fmla="*/ 1622251 w 1936576"/>
              <a:gd name="connsiteY111" fmla="*/ 1886261 h 3769522"/>
              <a:gd name="connsiteX112" fmla="*/ 1636538 w 1936576"/>
              <a:gd name="connsiteY112" fmla="*/ 1933886 h 3769522"/>
              <a:gd name="connsiteX113" fmla="*/ 1641301 w 1936576"/>
              <a:gd name="connsiteY113" fmla="*/ 2124386 h 3769522"/>
              <a:gd name="connsiteX114" fmla="*/ 1650826 w 1936576"/>
              <a:gd name="connsiteY114" fmla="*/ 2186298 h 3769522"/>
              <a:gd name="connsiteX115" fmla="*/ 1660351 w 1936576"/>
              <a:gd name="connsiteY115" fmla="*/ 2200586 h 3769522"/>
              <a:gd name="connsiteX116" fmla="*/ 1665113 w 1936576"/>
              <a:gd name="connsiteY116" fmla="*/ 2214873 h 3769522"/>
              <a:gd name="connsiteX117" fmla="*/ 1674638 w 1936576"/>
              <a:gd name="connsiteY117" fmla="*/ 2233923 h 3769522"/>
              <a:gd name="connsiteX118" fmla="*/ 1688926 w 1936576"/>
              <a:gd name="connsiteY118" fmla="*/ 2276786 h 3769522"/>
              <a:gd name="connsiteX119" fmla="*/ 1681782 w 1936576"/>
              <a:gd name="connsiteY119" fmla="*/ 2364892 h 3769522"/>
              <a:gd name="connsiteX120" fmla="*/ 1619870 w 1936576"/>
              <a:gd name="connsiteY120" fmla="*/ 2422042 h 3769522"/>
              <a:gd name="connsiteX121" fmla="*/ 1538908 w 1936576"/>
              <a:gd name="connsiteY121" fmla="*/ 2464906 h 3769522"/>
              <a:gd name="connsiteX122" fmla="*/ 1488900 w 1936576"/>
              <a:gd name="connsiteY122" fmla="*/ 2555392 h 3769522"/>
              <a:gd name="connsiteX123" fmla="*/ 1479375 w 1936576"/>
              <a:gd name="connsiteY123" fmla="*/ 2610161 h 3769522"/>
              <a:gd name="connsiteX124" fmla="*/ 1460325 w 1936576"/>
              <a:gd name="connsiteY124" fmla="*/ 2662548 h 3769522"/>
              <a:gd name="connsiteX125" fmla="*/ 1488901 w 1936576"/>
              <a:gd name="connsiteY125" fmla="*/ 2743510 h 3769522"/>
              <a:gd name="connsiteX126" fmla="*/ 1581769 w 1936576"/>
              <a:gd name="connsiteY126" fmla="*/ 2750652 h 3769522"/>
              <a:gd name="connsiteX127" fmla="*/ 1610344 w 1936576"/>
              <a:gd name="connsiteY127" fmla="*/ 2803040 h 3769522"/>
              <a:gd name="connsiteX128" fmla="*/ 1593675 w 1936576"/>
              <a:gd name="connsiteY128" fmla="*/ 2855426 h 3769522"/>
              <a:gd name="connsiteX129" fmla="*/ 1636538 w 1936576"/>
              <a:gd name="connsiteY129" fmla="*/ 2872095 h 3769522"/>
              <a:gd name="connsiteX130" fmla="*/ 1650826 w 1936576"/>
              <a:gd name="connsiteY130" fmla="*/ 2922101 h 3769522"/>
              <a:gd name="connsiteX131" fmla="*/ 1631776 w 1936576"/>
              <a:gd name="connsiteY131" fmla="*/ 2945912 h 3769522"/>
              <a:gd name="connsiteX132" fmla="*/ 1672257 w 1936576"/>
              <a:gd name="connsiteY132" fmla="*/ 2962581 h 3769522"/>
              <a:gd name="connsiteX133" fmla="*/ 1693688 w 1936576"/>
              <a:gd name="connsiteY133" fmla="*/ 3017349 h 3769522"/>
              <a:gd name="connsiteX134" fmla="*/ 1650825 w 1936576"/>
              <a:gd name="connsiteY134" fmla="*/ 3010206 h 3769522"/>
              <a:gd name="connsiteX135" fmla="*/ 1512714 w 1936576"/>
              <a:gd name="connsiteY135" fmla="*/ 3057829 h 3769522"/>
              <a:gd name="connsiteX136" fmla="*/ 1376982 w 1936576"/>
              <a:gd name="connsiteY136" fmla="*/ 3060210 h 3769522"/>
              <a:gd name="connsiteX137" fmla="*/ 1384126 w 1936576"/>
              <a:gd name="connsiteY137" fmla="*/ 3095929 h 3769522"/>
              <a:gd name="connsiteX138" fmla="*/ 1322213 w 1936576"/>
              <a:gd name="connsiteY138" fmla="*/ 3103072 h 3769522"/>
              <a:gd name="connsiteX139" fmla="*/ 1343644 w 1936576"/>
              <a:gd name="connsiteY139" fmla="*/ 3222133 h 3769522"/>
              <a:gd name="connsiteX140" fmla="*/ 1310307 w 1936576"/>
              <a:gd name="connsiteY140" fmla="*/ 3286427 h 3769522"/>
              <a:gd name="connsiteX141" fmla="*/ 1336501 w 1936576"/>
              <a:gd name="connsiteY141" fmla="*/ 3376914 h 3769522"/>
              <a:gd name="connsiteX142" fmla="*/ 1319832 w 1936576"/>
              <a:gd name="connsiteY142" fmla="*/ 3412631 h 3769522"/>
              <a:gd name="connsiteX143" fmla="*/ 1355551 w 1936576"/>
              <a:gd name="connsiteY143" fmla="*/ 3498356 h 3769522"/>
              <a:gd name="connsiteX144" fmla="*/ 1343643 w 1936576"/>
              <a:gd name="connsiteY144" fmla="*/ 3581698 h 3769522"/>
              <a:gd name="connsiteX145" fmla="*/ 1296018 w 1936576"/>
              <a:gd name="connsiteY145" fmla="*/ 3655519 h 3769522"/>
              <a:gd name="connsiteX146" fmla="*/ 1148381 w 1936576"/>
              <a:gd name="connsiteY146" fmla="*/ 3655517 h 3769522"/>
              <a:gd name="connsiteX147" fmla="*/ 1035844 w 1936576"/>
              <a:gd name="connsiteY147" fmla="*/ 3724275 h 3769522"/>
              <a:gd name="connsiteX148" fmla="*/ 903113 w 1936576"/>
              <a:gd name="connsiteY148" fmla="*/ 3762673 h 3769522"/>
              <a:gd name="connsiteX149" fmla="*/ 772144 w 1936576"/>
              <a:gd name="connsiteY149" fmla="*/ 3755529 h 3769522"/>
              <a:gd name="connsiteX150" fmla="*/ 659606 w 1936576"/>
              <a:gd name="connsiteY150" fmla="*/ 3712368 h 3769522"/>
              <a:gd name="connsiteX151" fmla="*/ 543545 w 1936576"/>
              <a:gd name="connsiteY151" fmla="*/ 3610273 h 3769522"/>
              <a:gd name="connsiteX152" fmla="*/ 505444 w 1936576"/>
              <a:gd name="connsiteY152" fmla="*/ 3522166 h 3769522"/>
              <a:gd name="connsiteX153" fmla="*/ 450675 w 1936576"/>
              <a:gd name="connsiteY153" fmla="*/ 3467398 h 3769522"/>
              <a:gd name="connsiteX154" fmla="*/ 453057 w 1936576"/>
              <a:gd name="connsiteY154" fmla="*/ 3436441 h 3769522"/>
              <a:gd name="connsiteX155" fmla="*/ 319707 w 1936576"/>
              <a:gd name="connsiteY155" fmla="*/ 3376909 h 3769522"/>
              <a:gd name="connsiteX156" fmla="*/ 298277 w 1936576"/>
              <a:gd name="connsiteY156" fmla="*/ 3288803 h 3769522"/>
              <a:gd name="connsiteX157" fmla="*/ 214933 w 1936576"/>
              <a:gd name="connsiteY157" fmla="*/ 3143548 h 3769522"/>
              <a:gd name="connsiteX158" fmla="*/ 229221 w 1936576"/>
              <a:gd name="connsiteY158" fmla="*/ 3017341 h 3769522"/>
              <a:gd name="connsiteX159" fmla="*/ 176833 w 1936576"/>
              <a:gd name="connsiteY159" fmla="*/ 2933997 h 3769522"/>
              <a:gd name="connsiteX160" fmla="*/ 79202 w 1936576"/>
              <a:gd name="connsiteY160" fmla="*/ 2914948 h 3769522"/>
              <a:gd name="connsiteX161" fmla="*/ 620 w 1936576"/>
              <a:gd name="connsiteY161" fmla="*/ 2869704 h 3769522"/>
              <a:gd name="connsiteX162" fmla="*/ 103014 w 1936576"/>
              <a:gd name="connsiteY162" fmla="*/ 2788741 h 3769522"/>
              <a:gd name="connsiteX163" fmla="*/ 191120 w 1936576"/>
              <a:gd name="connsiteY163" fmla="*/ 2762548 h 3769522"/>
              <a:gd name="connsiteX164" fmla="*/ 298277 w 1936576"/>
              <a:gd name="connsiteY164" fmla="*/ 2648248 h 3769522"/>
              <a:gd name="connsiteX165" fmla="*/ 260176 w 1936576"/>
              <a:gd name="connsiteY165" fmla="*/ 2498229 h 3769522"/>
              <a:gd name="connsiteX166" fmla="*/ 336377 w 1936576"/>
              <a:gd name="connsiteY166" fmla="*/ 2441079 h 3769522"/>
              <a:gd name="connsiteX167" fmla="*/ 400670 w 1936576"/>
              <a:gd name="connsiteY167" fmla="*/ 2293442 h 3769522"/>
              <a:gd name="connsiteX168" fmla="*/ 417339 w 1936576"/>
              <a:gd name="connsiteY168" fmla="*/ 2179142 h 3769522"/>
              <a:gd name="connsiteX169" fmla="*/ 393526 w 1936576"/>
              <a:gd name="connsiteY169" fmla="*/ 2014835 h 3769522"/>
              <a:gd name="connsiteX170" fmla="*/ 391145 w 1936576"/>
              <a:gd name="connsiteY170" fmla="*/ 1881485 h 3769522"/>
              <a:gd name="connsiteX171" fmla="*/ 493538 w 1936576"/>
              <a:gd name="connsiteY171" fmla="*/ 1712417 h 3769522"/>
              <a:gd name="connsiteX172" fmla="*/ 381621 w 1936576"/>
              <a:gd name="connsiteY172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50713 w 1936576"/>
              <a:gd name="connsiteY12" fmla="*/ 667061 h 3769522"/>
              <a:gd name="connsiteX13" fmla="*/ 765001 w 1936576"/>
              <a:gd name="connsiteY13" fmla="*/ 652773 h 3769522"/>
              <a:gd name="connsiteX14" fmla="*/ 774526 w 1936576"/>
              <a:gd name="connsiteY14" fmla="*/ 638486 h 3769522"/>
              <a:gd name="connsiteX15" fmla="*/ 819770 w 1936576"/>
              <a:gd name="connsiteY15" fmla="*/ 619436 h 3769522"/>
              <a:gd name="connsiteX16" fmla="*/ 850725 w 1936576"/>
              <a:gd name="connsiteY16" fmla="*/ 581336 h 3769522"/>
              <a:gd name="connsiteX17" fmla="*/ 869776 w 1936576"/>
              <a:gd name="connsiteY17" fmla="*/ 543236 h 3769522"/>
              <a:gd name="connsiteX18" fmla="*/ 898351 w 1936576"/>
              <a:gd name="connsiteY18" fmla="*/ 509898 h 3769522"/>
              <a:gd name="connsiteX19" fmla="*/ 931688 w 1936576"/>
              <a:gd name="connsiteY19" fmla="*/ 471798 h 3769522"/>
              <a:gd name="connsiteX20" fmla="*/ 974551 w 1936576"/>
              <a:gd name="connsiteY20" fmla="*/ 428936 h 3769522"/>
              <a:gd name="connsiteX21" fmla="*/ 1007888 w 1936576"/>
              <a:gd name="connsiteY21" fmla="*/ 395598 h 3769522"/>
              <a:gd name="connsiteX22" fmla="*/ 1026938 w 1936576"/>
              <a:gd name="connsiteY22" fmla="*/ 333686 h 3769522"/>
              <a:gd name="connsiteX23" fmla="*/ 1045988 w 1936576"/>
              <a:gd name="connsiteY23" fmla="*/ 305111 h 3769522"/>
              <a:gd name="connsiteX24" fmla="*/ 1069801 w 1936576"/>
              <a:gd name="connsiteY24" fmla="*/ 271773 h 3769522"/>
              <a:gd name="connsiteX25" fmla="*/ 1093613 w 1936576"/>
              <a:gd name="connsiteY25" fmla="*/ 243198 h 3769522"/>
              <a:gd name="connsiteX26" fmla="*/ 1107901 w 1936576"/>
              <a:gd name="connsiteY26" fmla="*/ 209861 h 3769522"/>
              <a:gd name="connsiteX27" fmla="*/ 1117426 w 1936576"/>
              <a:gd name="connsiteY27" fmla="*/ 181286 h 3769522"/>
              <a:gd name="connsiteX28" fmla="*/ 1131713 w 1936576"/>
              <a:gd name="connsiteY28" fmla="*/ 157473 h 3769522"/>
              <a:gd name="connsiteX29" fmla="*/ 1160288 w 1936576"/>
              <a:gd name="connsiteY29" fmla="*/ 133661 h 3769522"/>
              <a:gd name="connsiteX30" fmla="*/ 1165051 w 1936576"/>
              <a:gd name="connsiteY30" fmla="*/ 119373 h 3769522"/>
              <a:gd name="connsiteX31" fmla="*/ 1150763 w 1936576"/>
              <a:gd name="connsiteY31" fmla="*/ 90798 h 3769522"/>
              <a:gd name="connsiteX32" fmla="*/ 1146001 w 1936576"/>
              <a:gd name="connsiteY32" fmla="*/ 76511 h 3769522"/>
              <a:gd name="connsiteX33" fmla="*/ 1174576 w 1936576"/>
              <a:gd name="connsiteY33" fmla="*/ 90798 h 3769522"/>
              <a:gd name="connsiteX34" fmla="*/ 1184101 w 1936576"/>
              <a:gd name="connsiteY34" fmla="*/ 105086 h 3769522"/>
              <a:gd name="connsiteX35" fmla="*/ 1174576 w 1936576"/>
              <a:gd name="connsiteY35" fmla="*/ 71748 h 3769522"/>
              <a:gd name="connsiteX36" fmla="*/ 1165051 w 1936576"/>
              <a:gd name="connsiteY36" fmla="*/ 57461 h 3769522"/>
              <a:gd name="connsiteX37" fmla="*/ 1160288 w 1936576"/>
              <a:gd name="connsiteY37" fmla="*/ 43173 h 3769522"/>
              <a:gd name="connsiteX38" fmla="*/ 1150763 w 1936576"/>
              <a:gd name="connsiteY38" fmla="*/ 28886 h 3769522"/>
              <a:gd name="connsiteX39" fmla="*/ 1169813 w 1936576"/>
              <a:gd name="connsiteY39" fmla="*/ 38411 h 3769522"/>
              <a:gd name="connsiteX40" fmla="*/ 1184101 w 1936576"/>
              <a:gd name="connsiteY40" fmla="*/ 43173 h 3769522"/>
              <a:gd name="connsiteX41" fmla="*/ 1198388 w 1936576"/>
              <a:gd name="connsiteY41" fmla="*/ 43173 h 3769522"/>
              <a:gd name="connsiteX42" fmla="*/ 1184101 w 1936576"/>
              <a:gd name="connsiteY42" fmla="*/ 14598 h 3769522"/>
              <a:gd name="connsiteX43" fmla="*/ 1179338 w 1936576"/>
              <a:gd name="connsiteY43" fmla="*/ 311 h 3769522"/>
              <a:gd name="connsiteX44" fmla="*/ 1222201 w 1936576"/>
              <a:gd name="connsiteY44" fmla="*/ 19361 h 3769522"/>
              <a:gd name="connsiteX45" fmla="*/ 1231726 w 1936576"/>
              <a:gd name="connsiteY45" fmla="*/ 33648 h 3769522"/>
              <a:gd name="connsiteX46" fmla="*/ 1274588 w 1936576"/>
              <a:gd name="connsiteY46" fmla="*/ 62223 h 3769522"/>
              <a:gd name="connsiteX47" fmla="*/ 1293638 w 1936576"/>
              <a:gd name="connsiteY47" fmla="*/ 71748 h 3769522"/>
              <a:gd name="connsiteX48" fmla="*/ 1307926 w 1936576"/>
              <a:gd name="connsiteY48" fmla="*/ 86036 h 3769522"/>
              <a:gd name="connsiteX49" fmla="*/ 1322213 w 1936576"/>
              <a:gd name="connsiteY49" fmla="*/ 90798 h 3769522"/>
              <a:gd name="connsiteX50" fmla="*/ 1365076 w 1936576"/>
              <a:gd name="connsiteY50" fmla="*/ 105086 h 3769522"/>
              <a:gd name="connsiteX51" fmla="*/ 1384126 w 1936576"/>
              <a:gd name="connsiteY51" fmla="*/ 114611 h 3769522"/>
              <a:gd name="connsiteX52" fmla="*/ 1403176 w 1936576"/>
              <a:gd name="connsiteY52" fmla="*/ 143186 h 3769522"/>
              <a:gd name="connsiteX53" fmla="*/ 1446038 w 1936576"/>
              <a:gd name="connsiteY53" fmla="*/ 176523 h 3769522"/>
              <a:gd name="connsiteX54" fmla="*/ 1465088 w 1936576"/>
              <a:gd name="connsiteY54" fmla="*/ 205098 h 3769522"/>
              <a:gd name="connsiteX55" fmla="*/ 1507951 w 1936576"/>
              <a:gd name="connsiteY55" fmla="*/ 252723 h 3769522"/>
              <a:gd name="connsiteX56" fmla="*/ 1527001 w 1936576"/>
              <a:gd name="connsiteY56" fmla="*/ 281298 h 3769522"/>
              <a:gd name="connsiteX57" fmla="*/ 1531763 w 1936576"/>
              <a:gd name="connsiteY57" fmla="*/ 300348 h 3769522"/>
              <a:gd name="connsiteX58" fmla="*/ 1555576 w 1936576"/>
              <a:gd name="connsiteY58" fmla="*/ 343211 h 3769522"/>
              <a:gd name="connsiteX59" fmla="*/ 1584151 w 1936576"/>
              <a:gd name="connsiteY59" fmla="*/ 362261 h 3769522"/>
              <a:gd name="connsiteX60" fmla="*/ 1622251 w 1936576"/>
              <a:gd name="connsiteY60" fmla="*/ 371786 h 3769522"/>
              <a:gd name="connsiteX61" fmla="*/ 1631776 w 1936576"/>
              <a:gd name="connsiteY61" fmla="*/ 386073 h 3769522"/>
              <a:gd name="connsiteX62" fmla="*/ 1655588 w 1936576"/>
              <a:gd name="connsiteY62" fmla="*/ 414648 h 3769522"/>
              <a:gd name="connsiteX63" fmla="*/ 1665113 w 1936576"/>
              <a:gd name="connsiteY63" fmla="*/ 443223 h 3769522"/>
              <a:gd name="connsiteX64" fmla="*/ 1669876 w 1936576"/>
              <a:gd name="connsiteY64" fmla="*/ 457511 h 3769522"/>
              <a:gd name="connsiteX65" fmla="*/ 1679401 w 1936576"/>
              <a:gd name="connsiteY65" fmla="*/ 476561 h 3769522"/>
              <a:gd name="connsiteX66" fmla="*/ 1707976 w 1936576"/>
              <a:gd name="connsiteY66" fmla="*/ 519423 h 3769522"/>
              <a:gd name="connsiteX67" fmla="*/ 1717501 w 1936576"/>
              <a:gd name="connsiteY67" fmla="*/ 533711 h 3769522"/>
              <a:gd name="connsiteX68" fmla="*/ 1722263 w 1936576"/>
              <a:gd name="connsiteY68" fmla="*/ 547998 h 3769522"/>
              <a:gd name="connsiteX69" fmla="*/ 1736551 w 1936576"/>
              <a:gd name="connsiteY69" fmla="*/ 557523 h 3769522"/>
              <a:gd name="connsiteX70" fmla="*/ 1788938 w 1936576"/>
              <a:gd name="connsiteY70" fmla="*/ 581336 h 3769522"/>
              <a:gd name="connsiteX71" fmla="*/ 1807988 w 1936576"/>
              <a:gd name="connsiteY71" fmla="*/ 590861 h 3769522"/>
              <a:gd name="connsiteX72" fmla="*/ 1836563 w 1936576"/>
              <a:gd name="connsiteY72" fmla="*/ 600386 h 3769522"/>
              <a:gd name="connsiteX73" fmla="*/ 1879426 w 1936576"/>
              <a:gd name="connsiteY73" fmla="*/ 595623 h 3769522"/>
              <a:gd name="connsiteX74" fmla="*/ 1893713 w 1936576"/>
              <a:gd name="connsiteY74" fmla="*/ 590861 h 3769522"/>
              <a:gd name="connsiteX75" fmla="*/ 1903238 w 1936576"/>
              <a:gd name="connsiteY75" fmla="*/ 576573 h 3769522"/>
              <a:gd name="connsiteX76" fmla="*/ 1922288 w 1936576"/>
              <a:gd name="connsiteY76" fmla="*/ 571811 h 3769522"/>
              <a:gd name="connsiteX77" fmla="*/ 1936576 w 1936576"/>
              <a:gd name="connsiteY77" fmla="*/ 567048 h 3769522"/>
              <a:gd name="connsiteX78" fmla="*/ 1927051 w 1936576"/>
              <a:gd name="connsiteY78" fmla="*/ 705161 h 3769522"/>
              <a:gd name="connsiteX79" fmla="*/ 1922288 w 1936576"/>
              <a:gd name="connsiteY79" fmla="*/ 719448 h 3769522"/>
              <a:gd name="connsiteX80" fmla="*/ 1903238 w 1936576"/>
              <a:gd name="connsiteY80" fmla="*/ 748023 h 3769522"/>
              <a:gd name="connsiteX81" fmla="*/ 1884188 w 1936576"/>
              <a:gd name="connsiteY81" fmla="*/ 786123 h 3769522"/>
              <a:gd name="connsiteX82" fmla="*/ 1874663 w 1936576"/>
              <a:gd name="connsiteY82" fmla="*/ 824223 h 3769522"/>
              <a:gd name="connsiteX83" fmla="*/ 1879425 w 1936576"/>
              <a:gd name="connsiteY83" fmla="*/ 909948 h 3769522"/>
              <a:gd name="connsiteX84" fmla="*/ 1862757 w 1936576"/>
              <a:gd name="connsiteY84" fmla="*/ 1017104 h 3769522"/>
              <a:gd name="connsiteX85" fmla="*/ 1862757 w 1936576"/>
              <a:gd name="connsiteY85" fmla="*/ 1100448 h 3769522"/>
              <a:gd name="connsiteX86" fmla="*/ 1836564 w 1936576"/>
              <a:gd name="connsiteY86" fmla="*/ 1129023 h 3769522"/>
              <a:gd name="connsiteX87" fmla="*/ 1817513 w 1936576"/>
              <a:gd name="connsiteY87" fmla="*/ 1148073 h 3769522"/>
              <a:gd name="connsiteX88" fmla="*/ 1812751 w 1936576"/>
              <a:gd name="connsiteY88" fmla="*/ 1162361 h 3769522"/>
              <a:gd name="connsiteX89" fmla="*/ 1755601 w 1936576"/>
              <a:gd name="connsiteY89" fmla="*/ 1148073 h 3769522"/>
              <a:gd name="connsiteX90" fmla="*/ 1731788 w 1936576"/>
              <a:gd name="connsiteY90" fmla="*/ 1143311 h 3769522"/>
              <a:gd name="connsiteX91" fmla="*/ 1703213 w 1936576"/>
              <a:gd name="connsiteY91" fmla="*/ 1133786 h 3769522"/>
              <a:gd name="connsiteX92" fmla="*/ 1641301 w 1936576"/>
              <a:gd name="connsiteY92" fmla="*/ 1138548 h 3769522"/>
              <a:gd name="connsiteX93" fmla="*/ 1631776 w 1936576"/>
              <a:gd name="connsiteY93" fmla="*/ 1167123 h 3769522"/>
              <a:gd name="connsiteX94" fmla="*/ 1622251 w 1936576"/>
              <a:gd name="connsiteY94" fmla="*/ 1186173 h 3769522"/>
              <a:gd name="connsiteX95" fmla="*/ 1612726 w 1936576"/>
              <a:gd name="connsiteY95" fmla="*/ 1214748 h 3769522"/>
              <a:gd name="connsiteX96" fmla="*/ 1607963 w 1936576"/>
              <a:gd name="connsiteY96" fmla="*/ 1281423 h 3769522"/>
              <a:gd name="connsiteX97" fmla="*/ 1593676 w 1936576"/>
              <a:gd name="connsiteY97" fmla="*/ 1300473 h 3769522"/>
              <a:gd name="connsiteX98" fmla="*/ 1607963 w 1936576"/>
              <a:gd name="connsiteY98" fmla="*/ 1333811 h 3769522"/>
              <a:gd name="connsiteX99" fmla="*/ 1617488 w 1936576"/>
              <a:gd name="connsiteY99" fmla="*/ 1348098 h 3769522"/>
              <a:gd name="connsiteX100" fmla="*/ 1627013 w 1936576"/>
              <a:gd name="connsiteY100" fmla="*/ 1381436 h 3769522"/>
              <a:gd name="connsiteX101" fmla="*/ 1636538 w 1936576"/>
              <a:gd name="connsiteY101" fmla="*/ 1400486 h 3769522"/>
              <a:gd name="connsiteX102" fmla="*/ 1677020 w 1936576"/>
              <a:gd name="connsiteY102" fmla="*/ 1445730 h 3769522"/>
              <a:gd name="connsiteX103" fmla="*/ 1686545 w 1936576"/>
              <a:gd name="connsiteY103" fmla="*/ 1495736 h 3769522"/>
              <a:gd name="connsiteX104" fmla="*/ 1660351 w 1936576"/>
              <a:gd name="connsiteY104" fmla="*/ 1571936 h 3769522"/>
              <a:gd name="connsiteX105" fmla="*/ 1643682 w 1936576"/>
              <a:gd name="connsiteY105" fmla="*/ 1621942 h 3769522"/>
              <a:gd name="connsiteX106" fmla="*/ 1646064 w 1936576"/>
              <a:gd name="connsiteY106" fmla="*/ 1690999 h 3769522"/>
              <a:gd name="connsiteX107" fmla="*/ 1603201 w 1936576"/>
              <a:gd name="connsiteY107" fmla="*/ 1748148 h 3769522"/>
              <a:gd name="connsiteX108" fmla="*/ 1607963 w 1936576"/>
              <a:gd name="connsiteY108" fmla="*/ 1833873 h 3769522"/>
              <a:gd name="connsiteX109" fmla="*/ 1617488 w 1936576"/>
              <a:gd name="connsiteY109" fmla="*/ 1867211 h 3769522"/>
              <a:gd name="connsiteX110" fmla="*/ 1622251 w 1936576"/>
              <a:gd name="connsiteY110" fmla="*/ 1886261 h 3769522"/>
              <a:gd name="connsiteX111" fmla="*/ 1636538 w 1936576"/>
              <a:gd name="connsiteY111" fmla="*/ 1933886 h 3769522"/>
              <a:gd name="connsiteX112" fmla="*/ 1641301 w 1936576"/>
              <a:gd name="connsiteY112" fmla="*/ 2124386 h 3769522"/>
              <a:gd name="connsiteX113" fmla="*/ 1650826 w 1936576"/>
              <a:gd name="connsiteY113" fmla="*/ 2186298 h 3769522"/>
              <a:gd name="connsiteX114" fmla="*/ 1660351 w 1936576"/>
              <a:gd name="connsiteY114" fmla="*/ 2200586 h 3769522"/>
              <a:gd name="connsiteX115" fmla="*/ 1665113 w 1936576"/>
              <a:gd name="connsiteY115" fmla="*/ 2214873 h 3769522"/>
              <a:gd name="connsiteX116" fmla="*/ 1674638 w 1936576"/>
              <a:gd name="connsiteY116" fmla="*/ 2233923 h 3769522"/>
              <a:gd name="connsiteX117" fmla="*/ 1688926 w 1936576"/>
              <a:gd name="connsiteY117" fmla="*/ 2276786 h 3769522"/>
              <a:gd name="connsiteX118" fmla="*/ 1681782 w 1936576"/>
              <a:gd name="connsiteY118" fmla="*/ 2364892 h 3769522"/>
              <a:gd name="connsiteX119" fmla="*/ 1619870 w 1936576"/>
              <a:gd name="connsiteY119" fmla="*/ 2422042 h 3769522"/>
              <a:gd name="connsiteX120" fmla="*/ 1538908 w 1936576"/>
              <a:gd name="connsiteY120" fmla="*/ 2464906 h 3769522"/>
              <a:gd name="connsiteX121" fmla="*/ 1488900 w 1936576"/>
              <a:gd name="connsiteY121" fmla="*/ 2555392 h 3769522"/>
              <a:gd name="connsiteX122" fmla="*/ 1479375 w 1936576"/>
              <a:gd name="connsiteY122" fmla="*/ 2610161 h 3769522"/>
              <a:gd name="connsiteX123" fmla="*/ 1460325 w 1936576"/>
              <a:gd name="connsiteY123" fmla="*/ 2662548 h 3769522"/>
              <a:gd name="connsiteX124" fmla="*/ 1488901 w 1936576"/>
              <a:gd name="connsiteY124" fmla="*/ 2743510 h 3769522"/>
              <a:gd name="connsiteX125" fmla="*/ 1581769 w 1936576"/>
              <a:gd name="connsiteY125" fmla="*/ 2750652 h 3769522"/>
              <a:gd name="connsiteX126" fmla="*/ 1610344 w 1936576"/>
              <a:gd name="connsiteY126" fmla="*/ 2803040 h 3769522"/>
              <a:gd name="connsiteX127" fmla="*/ 1593675 w 1936576"/>
              <a:gd name="connsiteY127" fmla="*/ 2855426 h 3769522"/>
              <a:gd name="connsiteX128" fmla="*/ 1636538 w 1936576"/>
              <a:gd name="connsiteY128" fmla="*/ 2872095 h 3769522"/>
              <a:gd name="connsiteX129" fmla="*/ 1650826 w 1936576"/>
              <a:gd name="connsiteY129" fmla="*/ 2922101 h 3769522"/>
              <a:gd name="connsiteX130" fmla="*/ 1631776 w 1936576"/>
              <a:gd name="connsiteY130" fmla="*/ 2945912 h 3769522"/>
              <a:gd name="connsiteX131" fmla="*/ 1672257 w 1936576"/>
              <a:gd name="connsiteY131" fmla="*/ 2962581 h 3769522"/>
              <a:gd name="connsiteX132" fmla="*/ 1693688 w 1936576"/>
              <a:gd name="connsiteY132" fmla="*/ 3017349 h 3769522"/>
              <a:gd name="connsiteX133" fmla="*/ 1650825 w 1936576"/>
              <a:gd name="connsiteY133" fmla="*/ 3010206 h 3769522"/>
              <a:gd name="connsiteX134" fmla="*/ 1512714 w 1936576"/>
              <a:gd name="connsiteY134" fmla="*/ 3057829 h 3769522"/>
              <a:gd name="connsiteX135" fmla="*/ 1376982 w 1936576"/>
              <a:gd name="connsiteY135" fmla="*/ 3060210 h 3769522"/>
              <a:gd name="connsiteX136" fmla="*/ 1384126 w 1936576"/>
              <a:gd name="connsiteY136" fmla="*/ 3095929 h 3769522"/>
              <a:gd name="connsiteX137" fmla="*/ 1322213 w 1936576"/>
              <a:gd name="connsiteY137" fmla="*/ 3103072 h 3769522"/>
              <a:gd name="connsiteX138" fmla="*/ 1343644 w 1936576"/>
              <a:gd name="connsiteY138" fmla="*/ 3222133 h 3769522"/>
              <a:gd name="connsiteX139" fmla="*/ 1310307 w 1936576"/>
              <a:gd name="connsiteY139" fmla="*/ 3286427 h 3769522"/>
              <a:gd name="connsiteX140" fmla="*/ 1336501 w 1936576"/>
              <a:gd name="connsiteY140" fmla="*/ 3376914 h 3769522"/>
              <a:gd name="connsiteX141" fmla="*/ 1319832 w 1936576"/>
              <a:gd name="connsiteY141" fmla="*/ 3412631 h 3769522"/>
              <a:gd name="connsiteX142" fmla="*/ 1355551 w 1936576"/>
              <a:gd name="connsiteY142" fmla="*/ 3498356 h 3769522"/>
              <a:gd name="connsiteX143" fmla="*/ 1343643 w 1936576"/>
              <a:gd name="connsiteY143" fmla="*/ 3581698 h 3769522"/>
              <a:gd name="connsiteX144" fmla="*/ 1296018 w 1936576"/>
              <a:gd name="connsiteY144" fmla="*/ 3655519 h 3769522"/>
              <a:gd name="connsiteX145" fmla="*/ 1148381 w 1936576"/>
              <a:gd name="connsiteY145" fmla="*/ 3655517 h 3769522"/>
              <a:gd name="connsiteX146" fmla="*/ 1035844 w 1936576"/>
              <a:gd name="connsiteY146" fmla="*/ 3724275 h 3769522"/>
              <a:gd name="connsiteX147" fmla="*/ 903113 w 1936576"/>
              <a:gd name="connsiteY147" fmla="*/ 3762673 h 3769522"/>
              <a:gd name="connsiteX148" fmla="*/ 772144 w 1936576"/>
              <a:gd name="connsiteY148" fmla="*/ 3755529 h 3769522"/>
              <a:gd name="connsiteX149" fmla="*/ 659606 w 1936576"/>
              <a:gd name="connsiteY149" fmla="*/ 3712368 h 3769522"/>
              <a:gd name="connsiteX150" fmla="*/ 543545 w 1936576"/>
              <a:gd name="connsiteY150" fmla="*/ 3610273 h 3769522"/>
              <a:gd name="connsiteX151" fmla="*/ 505444 w 1936576"/>
              <a:gd name="connsiteY151" fmla="*/ 3522166 h 3769522"/>
              <a:gd name="connsiteX152" fmla="*/ 450675 w 1936576"/>
              <a:gd name="connsiteY152" fmla="*/ 3467398 h 3769522"/>
              <a:gd name="connsiteX153" fmla="*/ 453057 w 1936576"/>
              <a:gd name="connsiteY153" fmla="*/ 3436441 h 3769522"/>
              <a:gd name="connsiteX154" fmla="*/ 319707 w 1936576"/>
              <a:gd name="connsiteY154" fmla="*/ 3376909 h 3769522"/>
              <a:gd name="connsiteX155" fmla="*/ 298277 w 1936576"/>
              <a:gd name="connsiteY155" fmla="*/ 3288803 h 3769522"/>
              <a:gd name="connsiteX156" fmla="*/ 214933 w 1936576"/>
              <a:gd name="connsiteY156" fmla="*/ 3143548 h 3769522"/>
              <a:gd name="connsiteX157" fmla="*/ 229221 w 1936576"/>
              <a:gd name="connsiteY157" fmla="*/ 3017341 h 3769522"/>
              <a:gd name="connsiteX158" fmla="*/ 176833 w 1936576"/>
              <a:gd name="connsiteY158" fmla="*/ 2933997 h 3769522"/>
              <a:gd name="connsiteX159" fmla="*/ 79202 w 1936576"/>
              <a:gd name="connsiteY159" fmla="*/ 2914948 h 3769522"/>
              <a:gd name="connsiteX160" fmla="*/ 620 w 1936576"/>
              <a:gd name="connsiteY160" fmla="*/ 2869704 h 3769522"/>
              <a:gd name="connsiteX161" fmla="*/ 103014 w 1936576"/>
              <a:gd name="connsiteY161" fmla="*/ 2788741 h 3769522"/>
              <a:gd name="connsiteX162" fmla="*/ 191120 w 1936576"/>
              <a:gd name="connsiteY162" fmla="*/ 2762548 h 3769522"/>
              <a:gd name="connsiteX163" fmla="*/ 298277 w 1936576"/>
              <a:gd name="connsiteY163" fmla="*/ 2648248 h 3769522"/>
              <a:gd name="connsiteX164" fmla="*/ 260176 w 1936576"/>
              <a:gd name="connsiteY164" fmla="*/ 2498229 h 3769522"/>
              <a:gd name="connsiteX165" fmla="*/ 336377 w 1936576"/>
              <a:gd name="connsiteY165" fmla="*/ 2441079 h 3769522"/>
              <a:gd name="connsiteX166" fmla="*/ 400670 w 1936576"/>
              <a:gd name="connsiteY166" fmla="*/ 2293442 h 3769522"/>
              <a:gd name="connsiteX167" fmla="*/ 417339 w 1936576"/>
              <a:gd name="connsiteY167" fmla="*/ 2179142 h 3769522"/>
              <a:gd name="connsiteX168" fmla="*/ 393526 w 1936576"/>
              <a:gd name="connsiteY168" fmla="*/ 2014835 h 3769522"/>
              <a:gd name="connsiteX169" fmla="*/ 391145 w 1936576"/>
              <a:gd name="connsiteY169" fmla="*/ 1881485 h 3769522"/>
              <a:gd name="connsiteX170" fmla="*/ 493538 w 1936576"/>
              <a:gd name="connsiteY170" fmla="*/ 1712417 h 3769522"/>
              <a:gd name="connsiteX171" fmla="*/ 381621 w 1936576"/>
              <a:gd name="connsiteY17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65001 w 1936576"/>
              <a:gd name="connsiteY12" fmla="*/ 652773 h 3769522"/>
              <a:gd name="connsiteX13" fmla="*/ 774526 w 1936576"/>
              <a:gd name="connsiteY13" fmla="*/ 638486 h 3769522"/>
              <a:gd name="connsiteX14" fmla="*/ 819770 w 1936576"/>
              <a:gd name="connsiteY14" fmla="*/ 619436 h 3769522"/>
              <a:gd name="connsiteX15" fmla="*/ 850725 w 1936576"/>
              <a:gd name="connsiteY15" fmla="*/ 581336 h 3769522"/>
              <a:gd name="connsiteX16" fmla="*/ 869776 w 1936576"/>
              <a:gd name="connsiteY16" fmla="*/ 543236 h 3769522"/>
              <a:gd name="connsiteX17" fmla="*/ 898351 w 1936576"/>
              <a:gd name="connsiteY17" fmla="*/ 509898 h 3769522"/>
              <a:gd name="connsiteX18" fmla="*/ 931688 w 1936576"/>
              <a:gd name="connsiteY18" fmla="*/ 471798 h 3769522"/>
              <a:gd name="connsiteX19" fmla="*/ 974551 w 1936576"/>
              <a:gd name="connsiteY19" fmla="*/ 428936 h 3769522"/>
              <a:gd name="connsiteX20" fmla="*/ 1007888 w 1936576"/>
              <a:gd name="connsiteY20" fmla="*/ 395598 h 3769522"/>
              <a:gd name="connsiteX21" fmla="*/ 1026938 w 1936576"/>
              <a:gd name="connsiteY21" fmla="*/ 333686 h 3769522"/>
              <a:gd name="connsiteX22" fmla="*/ 1045988 w 1936576"/>
              <a:gd name="connsiteY22" fmla="*/ 305111 h 3769522"/>
              <a:gd name="connsiteX23" fmla="*/ 1069801 w 1936576"/>
              <a:gd name="connsiteY23" fmla="*/ 271773 h 3769522"/>
              <a:gd name="connsiteX24" fmla="*/ 1093613 w 1936576"/>
              <a:gd name="connsiteY24" fmla="*/ 243198 h 3769522"/>
              <a:gd name="connsiteX25" fmla="*/ 1107901 w 1936576"/>
              <a:gd name="connsiteY25" fmla="*/ 209861 h 3769522"/>
              <a:gd name="connsiteX26" fmla="*/ 1117426 w 1936576"/>
              <a:gd name="connsiteY26" fmla="*/ 181286 h 3769522"/>
              <a:gd name="connsiteX27" fmla="*/ 1131713 w 1936576"/>
              <a:gd name="connsiteY27" fmla="*/ 157473 h 3769522"/>
              <a:gd name="connsiteX28" fmla="*/ 1160288 w 1936576"/>
              <a:gd name="connsiteY28" fmla="*/ 133661 h 3769522"/>
              <a:gd name="connsiteX29" fmla="*/ 1165051 w 1936576"/>
              <a:gd name="connsiteY29" fmla="*/ 119373 h 3769522"/>
              <a:gd name="connsiteX30" fmla="*/ 1150763 w 1936576"/>
              <a:gd name="connsiteY30" fmla="*/ 90798 h 3769522"/>
              <a:gd name="connsiteX31" fmla="*/ 1146001 w 1936576"/>
              <a:gd name="connsiteY31" fmla="*/ 76511 h 3769522"/>
              <a:gd name="connsiteX32" fmla="*/ 1174576 w 1936576"/>
              <a:gd name="connsiteY32" fmla="*/ 90798 h 3769522"/>
              <a:gd name="connsiteX33" fmla="*/ 1184101 w 1936576"/>
              <a:gd name="connsiteY33" fmla="*/ 105086 h 3769522"/>
              <a:gd name="connsiteX34" fmla="*/ 1174576 w 1936576"/>
              <a:gd name="connsiteY34" fmla="*/ 71748 h 3769522"/>
              <a:gd name="connsiteX35" fmla="*/ 1165051 w 1936576"/>
              <a:gd name="connsiteY35" fmla="*/ 57461 h 3769522"/>
              <a:gd name="connsiteX36" fmla="*/ 1160288 w 1936576"/>
              <a:gd name="connsiteY36" fmla="*/ 43173 h 3769522"/>
              <a:gd name="connsiteX37" fmla="*/ 1150763 w 1936576"/>
              <a:gd name="connsiteY37" fmla="*/ 28886 h 3769522"/>
              <a:gd name="connsiteX38" fmla="*/ 1169813 w 1936576"/>
              <a:gd name="connsiteY38" fmla="*/ 38411 h 3769522"/>
              <a:gd name="connsiteX39" fmla="*/ 1184101 w 1936576"/>
              <a:gd name="connsiteY39" fmla="*/ 43173 h 3769522"/>
              <a:gd name="connsiteX40" fmla="*/ 1198388 w 1936576"/>
              <a:gd name="connsiteY40" fmla="*/ 43173 h 3769522"/>
              <a:gd name="connsiteX41" fmla="*/ 1184101 w 1936576"/>
              <a:gd name="connsiteY41" fmla="*/ 14598 h 3769522"/>
              <a:gd name="connsiteX42" fmla="*/ 1179338 w 1936576"/>
              <a:gd name="connsiteY42" fmla="*/ 311 h 3769522"/>
              <a:gd name="connsiteX43" fmla="*/ 1222201 w 1936576"/>
              <a:gd name="connsiteY43" fmla="*/ 19361 h 3769522"/>
              <a:gd name="connsiteX44" fmla="*/ 1231726 w 1936576"/>
              <a:gd name="connsiteY44" fmla="*/ 33648 h 3769522"/>
              <a:gd name="connsiteX45" fmla="*/ 1274588 w 1936576"/>
              <a:gd name="connsiteY45" fmla="*/ 62223 h 3769522"/>
              <a:gd name="connsiteX46" fmla="*/ 1293638 w 1936576"/>
              <a:gd name="connsiteY46" fmla="*/ 71748 h 3769522"/>
              <a:gd name="connsiteX47" fmla="*/ 1307926 w 1936576"/>
              <a:gd name="connsiteY47" fmla="*/ 86036 h 3769522"/>
              <a:gd name="connsiteX48" fmla="*/ 1322213 w 1936576"/>
              <a:gd name="connsiteY48" fmla="*/ 90798 h 3769522"/>
              <a:gd name="connsiteX49" fmla="*/ 1365076 w 1936576"/>
              <a:gd name="connsiteY49" fmla="*/ 105086 h 3769522"/>
              <a:gd name="connsiteX50" fmla="*/ 1384126 w 1936576"/>
              <a:gd name="connsiteY50" fmla="*/ 114611 h 3769522"/>
              <a:gd name="connsiteX51" fmla="*/ 1403176 w 1936576"/>
              <a:gd name="connsiteY51" fmla="*/ 143186 h 3769522"/>
              <a:gd name="connsiteX52" fmla="*/ 1446038 w 1936576"/>
              <a:gd name="connsiteY52" fmla="*/ 176523 h 3769522"/>
              <a:gd name="connsiteX53" fmla="*/ 1465088 w 1936576"/>
              <a:gd name="connsiteY53" fmla="*/ 205098 h 3769522"/>
              <a:gd name="connsiteX54" fmla="*/ 1507951 w 1936576"/>
              <a:gd name="connsiteY54" fmla="*/ 252723 h 3769522"/>
              <a:gd name="connsiteX55" fmla="*/ 1527001 w 1936576"/>
              <a:gd name="connsiteY55" fmla="*/ 281298 h 3769522"/>
              <a:gd name="connsiteX56" fmla="*/ 1531763 w 1936576"/>
              <a:gd name="connsiteY56" fmla="*/ 300348 h 3769522"/>
              <a:gd name="connsiteX57" fmla="*/ 1555576 w 1936576"/>
              <a:gd name="connsiteY57" fmla="*/ 343211 h 3769522"/>
              <a:gd name="connsiteX58" fmla="*/ 1584151 w 1936576"/>
              <a:gd name="connsiteY58" fmla="*/ 362261 h 3769522"/>
              <a:gd name="connsiteX59" fmla="*/ 1622251 w 1936576"/>
              <a:gd name="connsiteY59" fmla="*/ 371786 h 3769522"/>
              <a:gd name="connsiteX60" fmla="*/ 1631776 w 1936576"/>
              <a:gd name="connsiteY60" fmla="*/ 386073 h 3769522"/>
              <a:gd name="connsiteX61" fmla="*/ 1655588 w 1936576"/>
              <a:gd name="connsiteY61" fmla="*/ 414648 h 3769522"/>
              <a:gd name="connsiteX62" fmla="*/ 1665113 w 1936576"/>
              <a:gd name="connsiteY62" fmla="*/ 443223 h 3769522"/>
              <a:gd name="connsiteX63" fmla="*/ 1669876 w 1936576"/>
              <a:gd name="connsiteY63" fmla="*/ 457511 h 3769522"/>
              <a:gd name="connsiteX64" fmla="*/ 1679401 w 1936576"/>
              <a:gd name="connsiteY64" fmla="*/ 476561 h 3769522"/>
              <a:gd name="connsiteX65" fmla="*/ 1707976 w 1936576"/>
              <a:gd name="connsiteY65" fmla="*/ 519423 h 3769522"/>
              <a:gd name="connsiteX66" fmla="*/ 1717501 w 1936576"/>
              <a:gd name="connsiteY66" fmla="*/ 533711 h 3769522"/>
              <a:gd name="connsiteX67" fmla="*/ 1722263 w 1936576"/>
              <a:gd name="connsiteY67" fmla="*/ 547998 h 3769522"/>
              <a:gd name="connsiteX68" fmla="*/ 1736551 w 1936576"/>
              <a:gd name="connsiteY68" fmla="*/ 557523 h 3769522"/>
              <a:gd name="connsiteX69" fmla="*/ 1788938 w 1936576"/>
              <a:gd name="connsiteY69" fmla="*/ 581336 h 3769522"/>
              <a:gd name="connsiteX70" fmla="*/ 1807988 w 1936576"/>
              <a:gd name="connsiteY70" fmla="*/ 590861 h 3769522"/>
              <a:gd name="connsiteX71" fmla="*/ 1836563 w 1936576"/>
              <a:gd name="connsiteY71" fmla="*/ 600386 h 3769522"/>
              <a:gd name="connsiteX72" fmla="*/ 1879426 w 1936576"/>
              <a:gd name="connsiteY72" fmla="*/ 595623 h 3769522"/>
              <a:gd name="connsiteX73" fmla="*/ 1893713 w 1936576"/>
              <a:gd name="connsiteY73" fmla="*/ 590861 h 3769522"/>
              <a:gd name="connsiteX74" fmla="*/ 1903238 w 1936576"/>
              <a:gd name="connsiteY74" fmla="*/ 576573 h 3769522"/>
              <a:gd name="connsiteX75" fmla="*/ 1922288 w 1936576"/>
              <a:gd name="connsiteY75" fmla="*/ 571811 h 3769522"/>
              <a:gd name="connsiteX76" fmla="*/ 1936576 w 1936576"/>
              <a:gd name="connsiteY76" fmla="*/ 567048 h 3769522"/>
              <a:gd name="connsiteX77" fmla="*/ 1927051 w 1936576"/>
              <a:gd name="connsiteY77" fmla="*/ 705161 h 3769522"/>
              <a:gd name="connsiteX78" fmla="*/ 1922288 w 1936576"/>
              <a:gd name="connsiteY78" fmla="*/ 719448 h 3769522"/>
              <a:gd name="connsiteX79" fmla="*/ 1903238 w 1936576"/>
              <a:gd name="connsiteY79" fmla="*/ 748023 h 3769522"/>
              <a:gd name="connsiteX80" fmla="*/ 1884188 w 1936576"/>
              <a:gd name="connsiteY80" fmla="*/ 786123 h 3769522"/>
              <a:gd name="connsiteX81" fmla="*/ 1874663 w 1936576"/>
              <a:gd name="connsiteY81" fmla="*/ 824223 h 3769522"/>
              <a:gd name="connsiteX82" fmla="*/ 1879425 w 1936576"/>
              <a:gd name="connsiteY82" fmla="*/ 909948 h 3769522"/>
              <a:gd name="connsiteX83" fmla="*/ 1862757 w 1936576"/>
              <a:gd name="connsiteY83" fmla="*/ 1017104 h 3769522"/>
              <a:gd name="connsiteX84" fmla="*/ 1862757 w 1936576"/>
              <a:gd name="connsiteY84" fmla="*/ 1100448 h 3769522"/>
              <a:gd name="connsiteX85" fmla="*/ 1836564 w 1936576"/>
              <a:gd name="connsiteY85" fmla="*/ 1129023 h 3769522"/>
              <a:gd name="connsiteX86" fmla="*/ 1817513 w 1936576"/>
              <a:gd name="connsiteY86" fmla="*/ 1148073 h 3769522"/>
              <a:gd name="connsiteX87" fmla="*/ 1812751 w 1936576"/>
              <a:gd name="connsiteY87" fmla="*/ 1162361 h 3769522"/>
              <a:gd name="connsiteX88" fmla="*/ 1755601 w 1936576"/>
              <a:gd name="connsiteY88" fmla="*/ 1148073 h 3769522"/>
              <a:gd name="connsiteX89" fmla="*/ 1731788 w 1936576"/>
              <a:gd name="connsiteY89" fmla="*/ 1143311 h 3769522"/>
              <a:gd name="connsiteX90" fmla="*/ 1703213 w 1936576"/>
              <a:gd name="connsiteY90" fmla="*/ 1133786 h 3769522"/>
              <a:gd name="connsiteX91" fmla="*/ 1641301 w 1936576"/>
              <a:gd name="connsiteY91" fmla="*/ 1138548 h 3769522"/>
              <a:gd name="connsiteX92" fmla="*/ 1631776 w 1936576"/>
              <a:gd name="connsiteY92" fmla="*/ 1167123 h 3769522"/>
              <a:gd name="connsiteX93" fmla="*/ 1622251 w 1936576"/>
              <a:gd name="connsiteY93" fmla="*/ 1186173 h 3769522"/>
              <a:gd name="connsiteX94" fmla="*/ 1612726 w 1936576"/>
              <a:gd name="connsiteY94" fmla="*/ 1214748 h 3769522"/>
              <a:gd name="connsiteX95" fmla="*/ 1607963 w 1936576"/>
              <a:gd name="connsiteY95" fmla="*/ 1281423 h 3769522"/>
              <a:gd name="connsiteX96" fmla="*/ 1593676 w 1936576"/>
              <a:gd name="connsiteY96" fmla="*/ 1300473 h 3769522"/>
              <a:gd name="connsiteX97" fmla="*/ 1607963 w 1936576"/>
              <a:gd name="connsiteY97" fmla="*/ 1333811 h 3769522"/>
              <a:gd name="connsiteX98" fmla="*/ 1617488 w 1936576"/>
              <a:gd name="connsiteY98" fmla="*/ 1348098 h 3769522"/>
              <a:gd name="connsiteX99" fmla="*/ 1627013 w 1936576"/>
              <a:gd name="connsiteY99" fmla="*/ 1381436 h 3769522"/>
              <a:gd name="connsiteX100" fmla="*/ 1636538 w 1936576"/>
              <a:gd name="connsiteY100" fmla="*/ 1400486 h 3769522"/>
              <a:gd name="connsiteX101" fmla="*/ 1677020 w 1936576"/>
              <a:gd name="connsiteY101" fmla="*/ 1445730 h 3769522"/>
              <a:gd name="connsiteX102" fmla="*/ 1686545 w 1936576"/>
              <a:gd name="connsiteY102" fmla="*/ 1495736 h 3769522"/>
              <a:gd name="connsiteX103" fmla="*/ 1660351 w 1936576"/>
              <a:gd name="connsiteY103" fmla="*/ 1571936 h 3769522"/>
              <a:gd name="connsiteX104" fmla="*/ 1643682 w 1936576"/>
              <a:gd name="connsiteY104" fmla="*/ 1621942 h 3769522"/>
              <a:gd name="connsiteX105" fmla="*/ 1646064 w 1936576"/>
              <a:gd name="connsiteY105" fmla="*/ 1690999 h 3769522"/>
              <a:gd name="connsiteX106" fmla="*/ 1603201 w 1936576"/>
              <a:gd name="connsiteY106" fmla="*/ 1748148 h 3769522"/>
              <a:gd name="connsiteX107" fmla="*/ 1607963 w 1936576"/>
              <a:gd name="connsiteY107" fmla="*/ 1833873 h 3769522"/>
              <a:gd name="connsiteX108" fmla="*/ 1617488 w 1936576"/>
              <a:gd name="connsiteY108" fmla="*/ 1867211 h 3769522"/>
              <a:gd name="connsiteX109" fmla="*/ 1622251 w 1936576"/>
              <a:gd name="connsiteY109" fmla="*/ 1886261 h 3769522"/>
              <a:gd name="connsiteX110" fmla="*/ 1636538 w 1936576"/>
              <a:gd name="connsiteY110" fmla="*/ 1933886 h 3769522"/>
              <a:gd name="connsiteX111" fmla="*/ 1641301 w 1936576"/>
              <a:gd name="connsiteY111" fmla="*/ 2124386 h 3769522"/>
              <a:gd name="connsiteX112" fmla="*/ 1650826 w 1936576"/>
              <a:gd name="connsiteY112" fmla="*/ 2186298 h 3769522"/>
              <a:gd name="connsiteX113" fmla="*/ 1660351 w 1936576"/>
              <a:gd name="connsiteY113" fmla="*/ 2200586 h 3769522"/>
              <a:gd name="connsiteX114" fmla="*/ 1665113 w 1936576"/>
              <a:gd name="connsiteY114" fmla="*/ 2214873 h 3769522"/>
              <a:gd name="connsiteX115" fmla="*/ 1674638 w 1936576"/>
              <a:gd name="connsiteY115" fmla="*/ 2233923 h 3769522"/>
              <a:gd name="connsiteX116" fmla="*/ 1688926 w 1936576"/>
              <a:gd name="connsiteY116" fmla="*/ 2276786 h 3769522"/>
              <a:gd name="connsiteX117" fmla="*/ 1681782 w 1936576"/>
              <a:gd name="connsiteY117" fmla="*/ 2364892 h 3769522"/>
              <a:gd name="connsiteX118" fmla="*/ 1619870 w 1936576"/>
              <a:gd name="connsiteY118" fmla="*/ 2422042 h 3769522"/>
              <a:gd name="connsiteX119" fmla="*/ 1538908 w 1936576"/>
              <a:gd name="connsiteY119" fmla="*/ 2464906 h 3769522"/>
              <a:gd name="connsiteX120" fmla="*/ 1488900 w 1936576"/>
              <a:gd name="connsiteY120" fmla="*/ 2555392 h 3769522"/>
              <a:gd name="connsiteX121" fmla="*/ 1479375 w 1936576"/>
              <a:gd name="connsiteY121" fmla="*/ 2610161 h 3769522"/>
              <a:gd name="connsiteX122" fmla="*/ 1460325 w 1936576"/>
              <a:gd name="connsiteY122" fmla="*/ 2662548 h 3769522"/>
              <a:gd name="connsiteX123" fmla="*/ 1488901 w 1936576"/>
              <a:gd name="connsiteY123" fmla="*/ 2743510 h 3769522"/>
              <a:gd name="connsiteX124" fmla="*/ 1581769 w 1936576"/>
              <a:gd name="connsiteY124" fmla="*/ 2750652 h 3769522"/>
              <a:gd name="connsiteX125" fmla="*/ 1610344 w 1936576"/>
              <a:gd name="connsiteY125" fmla="*/ 2803040 h 3769522"/>
              <a:gd name="connsiteX126" fmla="*/ 1593675 w 1936576"/>
              <a:gd name="connsiteY126" fmla="*/ 2855426 h 3769522"/>
              <a:gd name="connsiteX127" fmla="*/ 1636538 w 1936576"/>
              <a:gd name="connsiteY127" fmla="*/ 2872095 h 3769522"/>
              <a:gd name="connsiteX128" fmla="*/ 1650826 w 1936576"/>
              <a:gd name="connsiteY128" fmla="*/ 2922101 h 3769522"/>
              <a:gd name="connsiteX129" fmla="*/ 1631776 w 1936576"/>
              <a:gd name="connsiteY129" fmla="*/ 2945912 h 3769522"/>
              <a:gd name="connsiteX130" fmla="*/ 1672257 w 1936576"/>
              <a:gd name="connsiteY130" fmla="*/ 2962581 h 3769522"/>
              <a:gd name="connsiteX131" fmla="*/ 1693688 w 1936576"/>
              <a:gd name="connsiteY131" fmla="*/ 3017349 h 3769522"/>
              <a:gd name="connsiteX132" fmla="*/ 1650825 w 1936576"/>
              <a:gd name="connsiteY132" fmla="*/ 3010206 h 3769522"/>
              <a:gd name="connsiteX133" fmla="*/ 1512714 w 1936576"/>
              <a:gd name="connsiteY133" fmla="*/ 3057829 h 3769522"/>
              <a:gd name="connsiteX134" fmla="*/ 1376982 w 1936576"/>
              <a:gd name="connsiteY134" fmla="*/ 3060210 h 3769522"/>
              <a:gd name="connsiteX135" fmla="*/ 1384126 w 1936576"/>
              <a:gd name="connsiteY135" fmla="*/ 3095929 h 3769522"/>
              <a:gd name="connsiteX136" fmla="*/ 1322213 w 1936576"/>
              <a:gd name="connsiteY136" fmla="*/ 3103072 h 3769522"/>
              <a:gd name="connsiteX137" fmla="*/ 1343644 w 1936576"/>
              <a:gd name="connsiteY137" fmla="*/ 3222133 h 3769522"/>
              <a:gd name="connsiteX138" fmla="*/ 1310307 w 1936576"/>
              <a:gd name="connsiteY138" fmla="*/ 3286427 h 3769522"/>
              <a:gd name="connsiteX139" fmla="*/ 1336501 w 1936576"/>
              <a:gd name="connsiteY139" fmla="*/ 3376914 h 3769522"/>
              <a:gd name="connsiteX140" fmla="*/ 1319832 w 1936576"/>
              <a:gd name="connsiteY140" fmla="*/ 3412631 h 3769522"/>
              <a:gd name="connsiteX141" fmla="*/ 1355551 w 1936576"/>
              <a:gd name="connsiteY141" fmla="*/ 3498356 h 3769522"/>
              <a:gd name="connsiteX142" fmla="*/ 1343643 w 1936576"/>
              <a:gd name="connsiteY142" fmla="*/ 3581698 h 3769522"/>
              <a:gd name="connsiteX143" fmla="*/ 1296018 w 1936576"/>
              <a:gd name="connsiteY143" fmla="*/ 3655519 h 3769522"/>
              <a:gd name="connsiteX144" fmla="*/ 1148381 w 1936576"/>
              <a:gd name="connsiteY144" fmla="*/ 3655517 h 3769522"/>
              <a:gd name="connsiteX145" fmla="*/ 1035844 w 1936576"/>
              <a:gd name="connsiteY145" fmla="*/ 3724275 h 3769522"/>
              <a:gd name="connsiteX146" fmla="*/ 903113 w 1936576"/>
              <a:gd name="connsiteY146" fmla="*/ 3762673 h 3769522"/>
              <a:gd name="connsiteX147" fmla="*/ 772144 w 1936576"/>
              <a:gd name="connsiteY147" fmla="*/ 3755529 h 3769522"/>
              <a:gd name="connsiteX148" fmla="*/ 659606 w 1936576"/>
              <a:gd name="connsiteY148" fmla="*/ 3712368 h 3769522"/>
              <a:gd name="connsiteX149" fmla="*/ 543545 w 1936576"/>
              <a:gd name="connsiteY149" fmla="*/ 3610273 h 3769522"/>
              <a:gd name="connsiteX150" fmla="*/ 505444 w 1936576"/>
              <a:gd name="connsiteY150" fmla="*/ 3522166 h 3769522"/>
              <a:gd name="connsiteX151" fmla="*/ 450675 w 1936576"/>
              <a:gd name="connsiteY151" fmla="*/ 3467398 h 3769522"/>
              <a:gd name="connsiteX152" fmla="*/ 453057 w 1936576"/>
              <a:gd name="connsiteY152" fmla="*/ 3436441 h 3769522"/>
              <a:gd name="connsiteX153" fmla="*/ 319707 w 1936576"/>
              <a:gd name="connsiteY153" fmla="*/ 3376909 h 3769522"/>
              <a:gd name="connsiteX154" fmla="*/ 298277 w 1936576"/>
              <a:gd name="connsiteY154" fmla="*/ 3288803 h 3769522"/>
              <a:gd name="connsiteX155" fmla="*/ 214933 w 1936576"/>
              <a:gd name="connsiteY155" fmla="*/ 3143548 h 3769522"/>
              <a:gd name="connsiteX156" fmla="*/ 229221 w 1936576"/>
              <a:gd name="connsiteY156" fmla="*/ 3017341 h 3769522"/>
              <a:gd name="connsiteX157" fmla="*/ 176833 w 1936576"/>
              <a:gd name="connsiteY157" fmla="*/ 2933997 h 3769522"/>
              <a:gd name="connsiteX158" fmla="*/ 79202 w 1936576"/>
              <a:gd name="connsiteY158" fmla="*/ 2914948 h 3769522"/>
              <a:gd name="connsiteX159" fmla="*/ 620 w 1936576"/>
              <a:gd name="connsiteY159" fmla="*/ 2869704 h 3769522"/>
              <a:gd name="connsiteX160" fmla="*/ 103014 w 1936576"/>
              <a:gd name="connsiteY160" fmla="*/ 2788741 h 3769522"/>
              <a:gd name="connsiteX161" fmla="*/ 191120 w 1936576"/>
              <a:gd name="connsiteY161" fmla="*/ 2762548 h 3769522"/>
              <a:gd name="connsiteX162" fmla="*/ 298277 w 1936576"/>
              <a:gd name="connsiteY162" fmla="*/ 2648248 h 3769522"/>
              <a:gd name="connsiteX163" fmla="*/ 260176 w 1936576"/>
              <a:gd name="connsiteY163" fmla="*/ 2498229 h 3769522"/>
              <a:gd name="connsiteX164" fmla="*/ 336377 w 1936576"/>
              <a:gd name="connsiteY164" fmla="*/ 2441079 h 3769522"/>
              <a:gd name="connsiteX165" fmla="*/ 400670 w 1936576"/>
              <a:gd name="connsiteY165" fmla="*/ 2293442 h 3769522"/>
              <a:gd name="connsiteX166" fmla="*/ 417339 w 1936576"/>
              <a:gd name="connsiteY166" fmla="*/ 2179142 h 3769522"/>
              <a:gd name="connsiteX167" fmla="*/ 393526 w 1936576"/>
              <a:gd name="connsiteY167" fmla="*/ 2014835 h 3769522"/>
              <a:gd name="connsiteX168" fmla="*/ 391145 w 1936576"/>
              <a:gd name="connsiteY168" fmla="*/ 1881485 h 3769522"/>
              <a:gd name="connsiteX169" fmla="*/ 493538 w 1936576"/>
              <a:gd name="connsiteY169" fmla="*/ 1712417 h 3769522"/>
              <a:gd name="connsiteX170" fmla="*/ 381621 w 1936576"/>
              <a:gd name="connsiteY17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4526 w 1936576"/>
              <a:gd name="connsiteY12" fmla="*/ 638486 h 3769522"/>
              <a:gd name="connsiteX13" fmla="*/ 819770 w 1936576"/>
              <a:gd name="connsiteY13" fmla="*/ 619436 h 3769522"/>
              <a:gd name="connsiteX14" fmla="*/ 850725 w 1936576"/>
              <a:gd name="connsiteY14" fmla="*/ 581336 h 3769522"/>
              <a:gd name="connsiteX15" fmla="*/ 869776 w 1936576"/>
              <a:gd name="connsiteY15" fmla="*/ 543236 h 3769522"/>
              <a:gd name="connsiteX16" fmla="*/ 898351 w 1936576"/>
              <a:gd name="connsiteY16" fmla="*/ 509898 h 3769522"/>
              <a:gd name="connsiteX17" fmla="*/ 931688 w 1936576"/>
              <a:gd name="connsiteY17" fmla="*/ 471798 h 3769522"/>
              <a:gd name="connsiteX18" fmla="*/ 974551 w 1936576"/>
              <a:gd name="connsiteY18" fmla="*/ 428936 h 3769522"/>
              <a:gd name="connsiteX19" fmla="*/ 1007888 w 1936576"/>
              <a:gd name="connsiteY19" fmla="*/ 395598 h 3769522"/>
              <a:gd name="connsiteX20" fmla="*/ 1026938 w 1936576"/>
              <a:gd name="connsiteY20" fmla="*/ 333686 h 3769522"/>
              <a:gd name="connsiteX21" fmla="*/ 1045988 w 1936576"/>
              <a:gd name="connsiteY21" fmla="*/ 305111 h 3769522"/>
              <a:gd name="connsiteX22" fmla="*/ 1069801 w 1936576"/>
              <a:gd name="connsiteY22" fmla="*/ 271773 h 3769522"/>
              <a:gd name="connsiteX23" fmla="*/ 1093613 w 1936576"/>
              <a:gd name="connsiteY23" fmla="*/ 243198 h 3769522"/>
              <a:gd name="connsiteX24" fmla="*/ 1107901 w 1936576"/>
              <a:gd name="connsiteY24" fmla="*/ 209861 h 3769522"/>
              <a:gd name="connsiteX25" fmla="*/ 1117426 w 1936576"/>
              <a:gd name="connsiteY25" fmla="*/ 181286 h 3769522"/>
              <a:gd name="connsiteX26" fmla="*/ 1131713 w 1936576"/>
              <a:gd name="connsiteY26" fmla="*/ 157473 h 3769522"/>
              <a:gd name="connsiteX27" fmla="*/ 1160288 w 1936576"/>
              <a:gd name="connsiteY27" fmla="*/ 133661 h 3769522"/>
              <a:gd name="connsiteX28" fmla="*/ 1165051 w 1936576"/>
              <a:gd name="connsiteY28" fmla="*/ 119373 h 3769522"/>
              <a:gd name="connsiteX29" fmla="*/ 1150763 w 1936576"/>
              <a:gd name="connsiteY29" fmla="*/ 90798 h 3769522"/>
              <a:gd name="connsiteX30" fmla="*/ 1146001 w 1936576"/>
              <a:gd name="connsiteY30" fmla="*/ 76511 h 3769522"/>
              <a:gd name="connsiteX31" fmla="*/ 1174576 w 1936576"/>
              <a:gd name="connsiteY31" fmla="*/ 90798 h 3769522"/>
              <a:gd name="connsiteX32" fmla="*/ 1184101 w 1936576"/>
              <a:gd name="connsiteY32" fmla="*/ 105086 h 3769522"/>
              <a:gd name="connsiteX33" fmla="*/ 1174576 w 1936576"/>
              <a:gd name="connsiteY33" fmla="*/ 71748 h 3769522"/>
              <a:gd name="connsiteX34" fmla="*/ 1165051 w 1936576"/>
              <a:gd name="connsiteY34" fmla="*/ 57461 h 3769522"/>
              <a:gd name="connsiteX35" fmla="*/ 1160288 w 1936576"/>
              <a:gd name="connsiteY35" fmla="*/ 43173 h 3769522"/>
              <a:gd name="connsiteX36" fmla="*/ 1150763 w 1936576"/>
              <a:gd name="connsiteY36" fmla="*/ 28886 h 3769522"/>
              <a:gd name="connsiteX37" fmla="*/ 1169813 w 1936576"/>
              <a:gd name="connsiteY37" fmla="*/ 38411 h 3769522"/>
              <a:gd name="connsiteX38" fmla="*/ 1184101 w 1936576"/>
              <a:gd name="connsiteY38" fmla="*/ 43173 h 3769522"/>
              <a:gd name="connsiteX39" fmla="*/ 1198388 w 1936576"/>
              <a:gd name="connsiteY39" fmla="*/ 43173 h 3769522"/>
              <a:gd name="connsiteX40" fmla="*/ 1184101 w 1936576"/>
              <a:gd name="connsiteY40" fmla="*/ 14598 h 3769522"/>
              <a:gd name="connsiteX41" fmla="*/ 1179338 w 1936576"/>
              <a:gd name="connsiteY41" fmla="*/ 311 h 3769522"/>
              <a:gd name="connsiteX42" fmla="*/ 1222201 w 1936576"/>
              <a:gd name="connsiteY42" fmla="*/ 19361 h 3769522"/>
              <a:gd name="connsiteX43" fmla="*/ 1231726 w 1936576"/>
              <a:gd name="connsiteY43" fmla="*/ 33648 h 3769522"/>
              <a:gd name="connsiteX44" fmla="*/ 1274588 w 1936576"/>
              <a:gd name="connsiteY44" fmla="*/ 62223 h 3769522"/>
              <a:gd name="connsiteX45" fmla="*/ 1293638 w 1936576"/>
              <a:gd name="connsiteY45" fmla="*/ 71748 h 3769522"/>
              <a:gd name="connsiteX46" fmla="*/ 1307926 w 1936576"/>
              <a:gd name="connsiteY46" fmla="*/ 86036 h 3769522"/>
              <a:gd name="connsiteX47" fmla="*/ 1322213 w 1936576"/>
              <a:gd name="connsiteY47" fmla="*/ 90798 h 3769522"/>
              <a:gd name="connsiteX48" fmla="*/ 1365076 w 1936576"/>
              <a:gd name="connsiteY48" fmla="*/ 105086 h 3769522"/>
              <a:gd name="connsiteX49" fmla="*/ 1384126 w 1936576"/>
              <a:gd name="connsiteY49" fmla="*/ 114611 h 3769522"/>
              <a:gd name="connsiteX50" fmla="*/ 1403176 w 1936576"/>
              <a:gd name="connsiteY50" fmla="*/ 143186 h 3769522"/>
              <a:gd name="connsiteX51" fmla="*/ 1446038 w 1936576"/>
              <a:gd name="connsiteY51" fmla="*/ 176523 h 3769522"/>
              <a:gd name="connsiteX52" fmla="*/ 1465088 w 1936576"/>
              <a:gd name="connsiteY52" fmla="*/ 205098 h 3769522"/>
              <a:gd name="connsiteX53" fmla="*/ 1507951 w 1936576"/>
              <a:gd name="connsiteY53" fmla="*/ 252723 h 3769522"/>
              <a:gd name="connsiteX54" fmla="*/ 1527001 w 1936576"/>
              <a:gd name="connsiteY54" fmla="*/ 281298 h 3769522"/>
              <a:gd name="connsiteX55" fmla="*/ 1531763 w 1936576"/>
              <a:gd name="connsiteY55" fmla="*/ 300348 h 3769522"/>
              <a:gd name="connsiteX56" fmla="*/ 1555576 w 1936576"/>
              <a:gd name="connsiteY56" fmla="*/ 343211 h 3769522"/>
              <a:gd name="connsiteX57" fmla="*/ 1584151 w 1936576"/>
              <a:gd name="connsiteY57" fmla="*/ 362261 h 3769522"/>
              <a:gd name="connsiteX58" fmla="*/ 1622251 w 1936576"/>
              <a:gd name="connsiteY58" fmla="*/ 371786 h 3769522"/>
              <a:gd name="connsiteX59" fmla="*/ 1631776 w 1936576"/>
              <a:gd name="connsiteY59" fmla="*/ 386073 h 3769522"/>
              <a:gd name="connsiteX60" fmla="*/ 1655588 w 1936576"/>
              <a:gd name="connsiteY60" fmla="*/ 414648 h 3769522"/>
              <a:gd name="connsiteX61" fmla="*/ 1665113 w 1936576"/>
              <a:gd name="connsiteY61" fmla="*/ 443223 h 3769522"/>
              <a:gd name="connsiteX62" fmla="*/ 1669876 w 1936576"/>
              <a:gd name="connsiteY62" fmla="*/ 457511 h 3769522"/>
              <a:gd name="connsiteX63" fmla="*/ 1679401 w 1936576"/>
              <a:gd name="connsiteY63" fmla="*/ 476561 h 3769522"/>
              <a:gd name="connsiteX64" fmla="*/ 1707976 w 1936576"/>
              <a:gd name="connsiteY64" fmla="*/ 519423 h 3769522"/>
              <a:gd name="connsiteX65" fmla="*/ 1717501 w 1936576"/>
              <a:gd name="connsiteY65" fmla="*/ 533711 h 3769522"/>
              <a:gd name="connsiteX66" fmla="*/ 1722263 w 1936576"/>
              <a:gd name="connsiteY66" fmla="*/ 547998 h 3769522"/>
              <a:gd name="connsiteX67" fmla="*/ 1736551 w 1936576"/>
              <a:gd name="connsiteY67" fmla="*/ 557523 h 3769522"/>
              <a:gd name="connsiteX68" fmla="*/ 1788938 w 1936576"/>
              <a:gd name="connsiteY68" fmla="*/ 581336 h 3769522"/>
              <a:gd name="connsiteX69" fmla="*/ 1807988 w 1936576"/>
              <a:gd name="connsiteY69" fmla="*/ 590861 h 3769522"/>
              <a:gd name="connsiteX70" fmla="*/ 1836563 w 1936576"/>
              <a:gd name="connsiteY70" fmla="*/ 600386 h 3769522"/>
              <a:gd name="connsiteX71" fmla="*/ 1879426 w 1936576"/>
              <a:gd name="connsiteY71" fmla="*/ 595623 h 3769522"/>
              <a:gd name="connsiteX72" fmla="*/ 1893713 w 1936576"/>
              <a:gd name="connsiteY72" fmla="*/ 590861 h 3769522"/>
              <a:gd name="connsiteX73" fmla="*/ 1903238 w 1936576"/>
              <a:gd name="connsiteY73" fmla="*/ 576573 h 3769522"/>
              <a:gd name="connsiteX74" fmla="*/ 1922288 w 1936576"/>
              <a:gd name="connsiteY74" fmla="*/ 571811 h 3769522"/>
              <a:gd name="connsiteX75" fmla="*/ 1936576 w 1936576"/>
              <a:gd name="connsiteY75" fmla="*/ 567048 h 3769522"/>
              <a:gd name="connsiteX76" fmla="*/ 1927051 w 1936576"/>
              <a:gd name="connsiteY76" fmla="*/ 705161 h 3769522"/>
              <a:gd name="connsiteX77" fmla="*/ 1922288 w 1936576"/>
              <a:gd name="connsiteY77" fmla="*/ 719448 h 3769522"/>
              <a:gd name="connsiteX78" fmla="*/ 1903238 w 1936576"/>
              <a:gd name="connsiteY78" fmla="*/ 748023 h 3769522"/>
              <a:gd name="connsiteX79" fmla="*/ 1884188 w 1936576"/>
              <a:gd name="connsiteY79" fmla="*/ 786123 h 3769522"/>
              <a:gd name="connsiteX80" fmla="*/ 1874663 w 1936576"/>
              <a:gd name="connsiteY80" fmla="*/ 824223 h 3769522"/>
              <a:gd name="connsiteX81" fmla="*/ 1879425 w 1936576"/>
              <a:gd name="connsiteY81" fmla="*/ 909948 h 3769522"/>
              <a:gd name="connsiteX82" fmla="*/ 1862757 w 1936576"/>
              <a:gd name="connsiteY82" fmla="*/ 1017104 h 3769522"/>
              <a:gd name="connsiteX83" fmla="*/ 1862757 w 1936576"/>
              <a:gd name="connsiteY83" fmla="*/ 1100448 h 3769522"/>
              <a:gd name="connsiteX84" fmla="*/ 1836564 w 1936576"/>
              <a:gd name="connsiteY84" fmla="*/ 1129023 h 3769522"/>
              <a:gd name="connsiteX85" fmla="*/ 1817513 w 1936576"/>
              <a:gd name="connsiteY85" fmla="*/ 1148073 h 3769522"/>
              <a:gd name="connsiteX86" fmla="*/ 1812751 w 1936576"/>
              <a:gd name="connsiteY86" fmla="*/ 1162361 h 3769522"/>
              <a:gd name="connsiteX87" fmla="*/ 1755601 w 1936576"/>
              <a:gd name="connsiteY87" fmla="*/ 1148073 h 3769522"/>
              <a:gd name="connsiteX88" fmla="*/ 1731788 w 1936576"/>
              <a:gd name="connsiteY88" fmla="*/ 1143311 h 3769522"/>
              <a:gd name="connsiteX89" fmla="*/ 1703213 w 1936576"/>
              <a:gd name="connsiteY89" fmla="*/ 1133786 h 3769522"/>
              <a:gd name="connsiteX90" fmla="*/ 1641301 w 1936576"/>
              <a:gd name="connsiteY90" fmla="*/ 1138548 h 3769522"/>
              <a:gd name="connsiteX91" fmla="*/ 1631776 w 1936576"/>
              <a:gd name="connsiteY91" fmla="*/ 1167123 h 3769522"/>
              <a:gd name="connsiteX92" fmla="*/ 1622251 w 1936576"/>
              <a:gd name="connsiteY92" fmla="*/ 1186173 h 3769522"/>
              <a:gd name="connsiteX93" fmla="*/ 1612726 w 1936576"/>
              <a:gd name="connsiteY93" fmla="*/ 1214748 h 3769522"/>
              <a:gd name="connsiteX94" fmla="*/ 1607963 w 1936576"/>
              <a:gd name="connsiteY94" fmla="*/ 1281423 h 3769522"/>
              <a:gd name="connsiteX95" fmla="*/ 1593676 w 1936576"/>
              <a:gd name="connsiteY95" fmla="*/ 1300473 h 3769522"/>
              <a:gd name="connsiteX96" fmla="*/ 1607963 w 1936576"/>
              <a:gd name="connsiteY96" fmla="*/ 1333811 h 3769522"/>
              <a:gd name="connsiteX97" fmla="*/ 1617488 w 1936576"/>
              <a:gd name="connsiteY97" fmla="*/ 1348098 h 3769522"/>
              <a:gd name="connsiteX98" fmla="*/ 1627013 w 1936576"/>
              <a:gd name="connsiteY98" fmla="*/ 1381436 h 3769522"/>
              <a:gd name="connsiteX99" fmla="*/ 1636538 w 1936576"/>
              <a:gd name="connsiteY99" fmla="*/ 1400486 h 3769522"/>
              <a:gd name="connsiteX100" fmla="*/ 1677020 w 1936576"/>
              <a:gd name="connsiteY100" fmla="*/ 1445730 h 3769522"/>
              <a:gd name="connsiteX101" fmla="*/ 1686545 w 1936576"/>
              <a:gd name="connsiteY101" fmla="*/ 1495736 h 3769522"/>
              <a:gd name="connsiteX102" fmla="*/ 1660351 w 1936576"/>
              <a:gd name="connsiteY102" fmla="*/ 1571936 h 3769522"/>
              <a:gd name="connsiteX103" fmla="*/ 1643682 w 1936576"/>
              <a:gd name="connsiteY103" fmla="*/ 1621942 h 3769522"/>
              <a:gd name="connsiteX104" fmla="*/ 1646064 w 1936576"/>
              <a:gd name="connsiteY104" fmla="*/ 1690999 h 3769522"/>
              <a:gd name="connsiteX105" fmla="*/ 1603201 w 1936576"/>
              <a:gd name="connsiteY105" fmla="*/ 1748148 h 3769522"/>
              <a:gd name="connsiteX106" fmla="*/ 1607963 w 1936576"/>
              <a:gd name="connsiteY106" fmla="*/ 1833873 h 3769522"/>
              <a:gd name="connsiteX107" fmla="*/ 1617488 w 1936576"/>
              <a:gd name="connsiteY107" fmla="*/ 1867211 h 3769522"/>
              <a:gd name="connsiteX108" fmla="*/ 1622251 w 1936576"/>
              <a:gd name="connsiteY108" fmla="*/ 1886261 h 3769522"/>
              <a:gd name="connsiteX109" fmla="*/ 1636538 w 1936576"/>
              <a:gd name="connsiteY109" fmla="*/ 1933886 h 3769522"/>
              <a:gd name="connsiteX110" fmla="*/ 1641301 w 1936576"/>
              <a:gd name="connsiteY110" fmla="*/ 2124386 h 3769522"/>
              <a:gd name="connsiteX111" fmla="*/ 1650826 w 1936576"/>
              <a:gd name="connsiteY111" fmla="*/ 2186298 h 3769522"/>
              <a:gd name="connsiteX112" fmla="*/ 1660351 w 1936576"/>
              <a:gd name="connsiteY112" fmla="*/ 2200586 h 3769522"/>
              <a:gd name="connsiteX113" fmla="*/ 1665113 w 1936576"/>
              <a:gd name="connsiteY113" fmla="*/ 2214873 h 3769522"/>
              <a:gd name="connsiteX114" fmla="*/ 1674638 w 1936576"/>
              <a:gd name="connsiteY114" fmla="*/ 2233923 h 3769522"/>
              <a:gd name="connsiteX115" fmla="*/ 1688926 w 1936576"/>
              <a:gd name="connsiteY115" fmla="*/ 2276786 h 3769522"/>
              <a:gd name="connsiteX116" fmla="*/ 1681782 w 1936576"/>
              <a:gd name="connsiteY116" fmla="*/ 2364892 h 3769522"/>
              <a:gd name="connsiteX117" fmla="*/ 1619870 w 1936576"/>
              <a:gd name="connsiteY117" fmla="*/ 2422042 h 3769522"/>
              <a:gd name="connsiteX118" fmla="*/ 1538908 w 1936576"/>
              <a:gd name="connsiteY118" fmla="*/ 2464906 h 3769522"/>
              <a:gd name="connsiteX119" fmla="*/ 1488900 w 1936576"/>
              <a:gd name="connsiteY119" fmla="*/ 2555392 h 3769522"/>
              <a:gd name="connsiteX120" fmla="*/ 1479375 w 1936576"/>
              <a:gd name="connsiteY120" fmla="*/ 2610161 h 3769522"/>
              <a:gd name="connsiteX121" fmla="*/ 1460325 w 1936576"/>
              <a:gd name="connsiteY121" fmla="*/ 2662548 h 3769522"/>
              <a:gd name="connsiteX122" fmla="*/ 1488901 w 1936576"/>
              <a:gd name="connsiteY122" fmla="*/ 2743510 h 3769522"/>
              <a:gd name="connsiteX123" fmla="*/ 1581769 w 1936576"/>
              <a:gd name="connsiteY123" fmla="*/ 2750652 h 3769522"/>
              <a:gd name="connsiteX124" fmla="*/ 1610344 w 1936576"/>
              <a:gd name="connsiteY124" fmla="*/ 2803040 h 3769522"/>
              <a:gd name="connsiteX125" fmla="*/ 1593675 w 1936576"/>
              <a:gd name="connsiteY125" fmla="*/ 2855426 h 3769522"/>
              <a:gd name="connsiteX126" fmla="*/ 1636538 w 1936576"/>
              <a:gd name="connsiteY126" fmla="*/ 2872095 h 3769522"/>
              <a:gd name="connsiteX127" fmla="*/ 1650826 w 1936576"/>
              <a:gd name="connsiteY127" fmla="*/ 2922101 h 3769522"/>
              <a:gd name="connsiteX128" fmla="*/ 1631776 w 1936576"/>
              <a:gd name="connsiteY128" fmla="*/ 2945912 h 3769522"/>
              <a:gd name="connsiteX129" fmla="*/ 1672257 w 1936576"/>
              <a:gd name="connsiteY129" fmla="*/ 2962581 h 3769522"/>
              <a:gd name="connsiteX130" fmla="*/ 1693688 w 1936576"/>
              <a:gd name="connsiteY130" fmla="*/ 3017349 h 3769522"/>
              <a:gd name="connsiteX131" fmla="*/ 1650825 w 1936576"/>
              <a:gd name="connsiteY131" fmla="*/ 3010206 h 3769522"/>
              <a:gd name="connsiteX132" fmla="*/ 1512714 w 1936576"/>
              <a:gd name="connsiteY132" fmla="*/ 3057829 h 3769522"/>
              <a:gd name="connsiteX133" fmla="*/ 1376982 w 1936576"/>
              <a:gd name="connsiteY133" fmla="*/ 3060210 h 3769522"/>
              <a:gd name="connsiteX134" fmla="*/ 1384126 w 1936576"/>
              <a:gd name="connsiteY134" fmla="*/ 3095929 h 3769522"/>
              <a:gd name="connsiteX135" fmla="*/ 1322213 w 1936576"/>
              <a:gd name="connsiteY135" fmla="*/ 3103072 h 3769522"/>
              <a:gd name="connsiteX136" fmla="*/ 1343644 w 1936576"/>
              <a:gd name="connsiteY136" fmla="*/ 3222133 h 3769522"/>
              <a:gd name="connsiteX137" fmla="*/ 1310307 w 1936576"/>
              <a:gd name="connsiteY137" fmla="*/ 3286427 h 3769522"/>
              <a:gd name="connsiteX138" fmla="*/ 1336501 w 1936576"/>
              <a:gd name="connsiteY138" fmla="*/ 3376914 h 3769522"/>
              <a:gd name="connsiteX139" fmla="*/ 1319832 w 1936576"/>
              <a:gd name="connsiteY139" fmla="*/ 3412631 h 3769522"/>
              <a:gd name="connsiteX140" fmla="*/ 1355551 w 1936576"/>
              <a:gd name="connsiteY140" fmla="*/ 3498356 h 3769522"/>
              <a:gd name="connsiteX141" fmla="*/ 1343643 w 1936576"/>
              <a:gd name="connsiteY141" fmla="*/ 3581698 h 3769522"/>
              <a:gd name="connsiteX142" fmla="*/ 1296018 w 1936576"/>
              <a:gd name="connsiteY142" fmla="*/ 3655519 h 3769522"/>
              <a:gd name="connsiteX143" fmla="*/ 1148381 w 1936576"/>
              <a:gd name="connsiteY143" fmla="*/ 3655517 h 3769522"/>
              <a:gd name="connsiteX144" fmla="*/ 1035844 w 1936576"/>
              <a:gd name="connsiteY144" fmla="*/ 3724275 h 3769522"/>
              <a:gd name="connsiteX145" fmla="*/ 903113 w 1936576"/>
              <a:gd name="connsiteY145" fmla="*/ 3762673 h 3769522"/>
              <a:gd name="connsiteX146" fmla="*/ 772144 w 1936576"/>
              <a:gd name="connsiteY146" fmla="*/ 3755529 h 3769522"/>
              <a:gd name="connsiteX147" fmla="*/ 659606 w 1936576"/>
              <a:gd name="connsiteY147" fmla="*/ 3712368 h 3769522"/>
              <a:gd name="connsiteX148" fmla="*/ 543545 w 1936576"/>
              <a:gd name="connsiteY148" fmla="*/ 3610273 h 3769522"/>
              <a:gd name="connsiteX149" fmla="*/ 505444 w 1936576"/>
              <a:gd name="connsiteY149" fmla="*/ 3522166 h 3769522"/>
              <a:gd name="connsiteX150" fmla="*/ 450675 w 1936576"/>
              <a:gd name="connsiteY150" fmla="*/ 3467398 h 3769522"/>
              <a:gd name="connsiteX151" fmla="*/ 453057 w 1936576"/>
              <a:gd name="connsiteY151" fmla="*/ 3436441 h 3769522"/>
              <a:gd name="connsiteX152" fmla="*/ 319707 w 1936576"/>
              <a:gd name="connsiteY152" fmla="*/ 3376909 h 3769522"/>
              <a:gd name="connsiteX153" fmla="*/ 298277 w 1936576"/>
              <a:gd name="connsiteY153" fmla="*/ 3288803 h 3769522"/>
              <a:gd name="connsiteX154" fmla="*/ 214933 w 1936576"/>
              <a:gd name="connsiteY154" fmla="*/ 3143548 h 3769522"/>
              <a:gd name="connsiteX155" fmla="*/ 229221 w 1936576"/>
              <a:gd name="connsiteY155" fmla="*/ 3017341 h 3769522"/>
              <a:gd name="connsiteX156" fmla="*/ 176833 w 1936576"/>
              <a:gd name="connsiteY156" fmla="*/ 2933997 h 3769522"/>
              <a:gd name="connsiteX157" fmla="*/ 79202 w 1936576"/>
              <a:gd name="connsiteY157" fmla="*/ 2914948 h 3769522"/>
              <a:gd name="connsiteX158" fmla="*/ 620 w 1936576"/>
              <a:gd name="connsiteY158" fmla="*/ 2869704 h 3769522"/>
              <a:gd name="connsiteX159" fmla="*/ 103014 w 1936576"/>
              <a:gd name="connsiteY159" fmla="*/ 2788741 h 3769522"/>
              <a:gd name="connsiteX160" fmla="*/ 191120 w 1936576"/>
              <a:gd name="connsiteY160" fmla="*/ 2762548 h 3769522"/>
              <a:gd name="connsiteX161" fmla="*/ 298277 w 1936576"/>
              <a:gd name="connsiteY161" fmla="*/ 2648248 h 3769522"/>
              <a:gd name="connsiteX162" fmla="*/ 260176 w 1936576"/>
              <a:gd name="connsiteY162" fmla="*/ 2498229 h 3769522"/>
              <a:gd name="connsiteX163" fmla="*/ 336377 w 1936576"/>
              <a:gd name="connsiteY163" fmla="*/ 2441079 h 3769522"/>
              <a:gd name="connsiteX164" fmla="*/ 400670 w 1936576"/>
              <a:gd name="connsiteY164" fmla="*/ 2293442 h 3769522"/>
              <a:gd name="connsiteX165" fmla="*/ 417339 w 1936576"/>
              <a:gd name="connsiteY165" fmla="*/ 2179142 h 3769522"/>
              <a:gd name="connsiteX166" fmla="*/ 393526 w 1936576"/>
              <a:gd name="connsiteY166" fmla="*/ 2014835 h 3769522"/>
              <a:gd name="connsiteX167" fmla="*/ 391145 w 1936576"/>
              <a:gd name="connsiteY167" fmla="*/ 1881485 h 3769522"/>
              <a:gd name="connsiteX168" fmla="*/ 493538 w 1936576"/>
              <a:gd name="connsiteY168" fmla="*/ 1712417 h 3769522"/>
              <a:gd name="connsiteX169" fmla="*/ 381621 w 1936576"/>
              <a:gd name="connsiteY16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19770 w 1936576"/>
              <a:gd name="connsiteY13" fmla="*/ 619436 h 3769522"/>
              <a:gd name="connsiteX14" fmla="*/ 850725 w 1936576"/>
              <a:gd name="connsiteY14" fmla="*/ 581336 h 3769522"/>
              <a:gd name="connsiteX15" fmla="*/ 869776 w 1936576"/>
              <a:gd name="connsiteY15" fmla="*/ 543236 h 3769522"/>
              <a:gd name="connsiteX16" fmla="*/ 898351 w 1936576"/>
              <a:gd name="connsiteY16" fmla="*/ 509898 h 3769522"/>
              <a:gd name="connsiteX17" fmla="*/ 931688 w 1936576"/>
              <a:gd name="connsiteY17" fmla="*/ 471798 h 3769522"/>
              <a:gd name="connsiteX18" fmla="*/ 974551 w 1936576"/>
              <a:gd name="connsiteY18" fmla="*/ 428936 h 3769522"/>
              <a:gd name="connsiteX19" fmla="*/ 1007888 w 1936576"/>
              <a:gd name="connsiteY19" fmla="*/ 395598 h 3769522"/>
              <a:gd name="connsiteX20" fmla="*/ 1026938 w 1936576"/>
              <a:gd name="connsiteY20" fmla="*/ 333686 h 3769522"/>
              <a:gd name="connsiteX21" fmla="*/ 1045988 w 1936576"/>
              <a:gd name="connsiteY21" fmla="*/ 305111 h 3769522"/>
              <a:gd name="connsiteX22" fmla="*/ 1069801 w 1936576"/>
              <a:gd name="connsiteY22" fmla="*/ 271773 h 3769522"/>
              <a:gd name="connsiteX23" fmla="*/ 1093613 w 1936576"/>
              <a:gd name="connsiteY23" fmla="*/ 243198 h 3769522"/>
              <a:gd name="connsiteX24" fmla="*/ 1107901 w 1936576"/>
              <a:gd name="connsiteY24" fmla="*/ 209861 h 3769522"/>
              <a:gd name="connsiteX25" fmla="*/ 1117426 w 1936576"/>
              <a:gd name="connsiteY25" fmla="*/ 181286 h 3769522"/>
              <a:gd name="connsiteX26" fmla="*/ 1131713 w 1936576"/>
              <a:gd name="connsiteY26" fmla="*/ 157473 h 3769522"/>
              <a:gd name="connsiteX27" fmla="*/ 1160288 w 1936576"/>
              <a:gd name="connsiteY27" fmla="*/ 133661 h 3769522"/>
              <a:gd name="connsiteX28" fmla="*/ 1165051 w 1936576"/>
              <a:gd name="connsiteY28" fmla="*/ 119373 h 3769522"/>
              <a:gd name="connsiteX29" fmla="*/ 1150763 w 1936576"/>
              <a:gd name="connsiteY29" fmla="*/ 90798 h 3769522"/>
              <a:gd name="connsiteX30" fmla="*/ 1146001 w 1936576"/>
              <a:gd name="connsiteY30" fmla="*/ 76511 h 3769522"/>
              <a:gd name="connsiteX31" fmla="*/ 1174576 w 1936576"/>
              <a:gd name="connsiteY31" fmla="*/ 90798 h 3769522"/>
              <a:gd name="connsiteX32" fmla="*/ 1184101 w 1936576"/>
              <a:gd name="connsiteY32" fmla="*/ 105086 h 3769522"/>
              <a:gd name="connsiteX33" fmla="*/ 1174576 w 1936576"/>
              <a:gd name="connsiteY33" fmla="*/ 71748 h 3769522"/>
              <a:gd name="connsiteX34" fmla="*/ 1165051 w 1936576"/>
              <a:gd name="connsiteY34" fmla="*/ 57461 h 3769522"/>
              <a:gd name="connsiteX35" fmla="*/ 1160288 w 1936576"/>
              <a:gd name="connsiteY35" fmla="*/ 43173 h 3769522"/>
              <a:gd name="connsiteX36" fmla="*/ 1150763 w 1936576"/>
              <a:gd name="connsiteY36" fmla="*/ 28886 h 3769522"/>
              <a:gd name="connsiteX37" fmla="*/ 1169813 w 1936576"/>
              <a:gd name="connsiteY37" fmla="*/ 38411 h 3769522"/>
              <a:gd name="connsiteX38" fmla="*/ 1184101 w 1936576"/>
              <a:gd name="connsiteY38" fmla="*/ 43173 h 3769522"/>
              <a:gd name="connsiteX39" fmla="*/ 1198388 w 1936576"/>
              <a:gd name="connsiteY39" fmla="*/ 43173 h 3769522"/>
              <a:gd name="connsiteX40" fmla="*/ 1184101 w 1936576"/>
              <a:gd name="connsiteY40" fmla="*/ 14598 h 3769522"/>
              <a:gd name="connsiteX41" fmla="*/ 1179338 w 1936576"/>
              <a:gd name="connsiteY41" fmla="*/ 311 h 3769522"/>
              <a:gd name="connsiteX42" fmla="*/ 1222201 w 1936576"/>
              <a:gd name="connsiteY42" fmla="*/ 19361 h 3769522"/>
              <a:gd name="connsiteX43" fmla="*/ 1231726 w 1936576"/>
              <a:gd name="connsiteY43" fmla="*/ 33648 h 3769522"/>
              <a:gd name="connsiteX44" fmla="*/ 1274588 w 1936576"/>
              <a:gd name="connsiteY44" fmla="*/ 62223 h 3769522"/>
              <a:gd name="connsiteX45" fmla="*/ 1293638 w 1936576"/>
              <a:gd name="connsiteY45" fmla="*/ 71748 h 3769522"/>
              <a:gd name="connsiteX46" fmla="*/ 1307926 w 1936576"/>
              <a:gd name="connsiteY46" fmla="*/ 86036 h 3769522"/>
              <a:gd name="connsiteX47" fmla="*/ 1322213 w 1936576"/>
              <a:gd name="connsiteY47" fmla="*/ 90798 h 3769522"/>
              <a:gd name="connsiteX48" fmla="*/ 1365076 w 1936576"/>
              <a:gd name="connsiteY48" fmla="*/ 105086 h 3769522"/>
              <a:gd name="connsiteX49" fmla="*/ 1384126 w 1936576"/>
              <a:gd name="connsiteY49" fmla="*/ 114611 h 3769522"/>
              <a:gd name="connsiteX50" fmla="*/ 1403176 w 1936576"/>
              <a:gd name="connsiteY50" fmla="*/ 143186 h 3769522"/>
              <a:gd name="connsiteX51" fmla="*/ 1446038 w 1936576"/>
              <a:gd name="connsiteY51" fmla="*/ 176523 h 3769522"/>
              <a:gd name="connsiteX52" fmla="*/ 1465088 w 1936576"/>
              <a:gd name="connsiteY52" fmla="*/ 205098 h 3769522"/>
              <a:gd name="connsiteX53" fmla="*/ 1507951 w 1936576"/>
              <a:gd name="connsiteY53" fmla="*/ 252723 h 3769522"/>
              <a:gd name="connsiteX54" fmla="*/ 1527001 w 1936576"/>
              <a:gd name="connsiteY54" fmla="*/ 281298 h 3769522"/>
              <a:gd name="connsiteX55" fmla="*/ 1531763 w 1936576"/>
              <a:gd name="connsiteY55" fmla="*/ 300348 h 3769522"/>
              <a:gd name="connsiteX56" fmla="*/ 1555576 w 1936576"/>
              <a:gd name="connsiteY56" fmla="*/ 343211 h 3769522"/>
              <a:gd name="connsiteX57" fmla="*/ 1584151 w 1936576"/>
              <a:gd name="connsiteY57" fmla="*/ 362261 h 3769522"/>
              <a:gd name="connsiteX58" fmla="*/ 1622251 w 1936576"/>
              <a:gd name="connsiteY58" fmla="*/ 371786 h 3769522"/>
              <a:gd name="connsiteX59" fmla="*/ 1631776 w 1936576"/>
              <a:gd name="connsiteY59" fmla="*/ 386073 h 3769522"/>
              <a:gd name="connsiteX60" fmla="*/ 1655588 w 1936576"/>
              <a:gd name="connsiteY60" fmla="*/ 414648 h 3769522"/>
              <a:gd name="connsiteX61" fmla="*/ 1665113 w 1936576"/>
              <a:gd name="connsiteY61" fmla="*/ 443223 h 3769522"/>
              <a:gd name="connsiteX62" fmla="*/ 1669876 w 1936576"/>
              <a:gd name="connsiteY62" fmla="*/ 457511 h 3769522"/>
              <a:gd name="connsiteX63" fmla="*/ 1679401 w 1936576"/>
              <a:gd name="connsiteY63" fmla="*/ 476561 h 3769522"/>
              <a:gd name="connsiteX64" fmla="*/ 1707976 w 1936576"/>
              <a:gd name="connsiteY64" fmla="*/ 519423 h 3769522"/>
              <a:gd name="connsiteX65" fmla="*/ 1717501 w 1936576"/>
              <a:gd name="connsiteY65" fmla="*/ 533711 h 3769522"/>
              <a:gd name="connsiteX66" fmla="*/ 1722263 w 1936576"/>
              <a:gd name="connsiteY66" fmla="*/ 547998 h 3769522"/>
              <a:gd name="connsiteX67" fmla="*/ 1736551 w 1936576"/>
              <a:gd name="connsiteY67" fmla="*/ 557523 h 3769522"/>
              <a:gd name="connsiteX68" fmla="*/ 1788938 w 1936576"/>
              <a:gd name="connsiteY68" fmla="*/ 581336 h 3769522"/>
              <a:gd name="connsiteX69" fmla="*/ 1807988 w 1936576"/>
              <a:gd name="connsiteY69" fmla="*/ 590861 h 3769522"/>
              <a:gd name="connsiteX70" fmla="*/ 1836563 w 1936576"/>
              <a:gd name="connsiteY70" fmla="*/ 600386 h 3769522"/>
              <a:gd name="connsiteX71" fmla="*/ 1879426 w 1936576"/>
              <a:gd name="connsiteY71" fmla="*/ 595623 h 3769522"/>
              <a:gd name="connsiteX72" fmla="*/ 1893713 w 1936576"/>
              <a:gd name="connsiteY72" fmla="*/ 590861 h 3769522"/>
              <a:gd name="connsiteX73" fmla="*/ 1903238 w 1936576"/>
              <a:gd name="connsiteY73" fmla="*/ 576573 h 3769522"/>
              <a:gd name="connsiteX74" fmla="*/ 1922288 w 1936576"/>
              <a:gd name="connsiteY74" fmla="*/ 571811 h 3769522"/>
              <a:gd name="connsiteX75" fmla="*/ 1936576 w 1936576"/>
              <a:gd name="connsiteY75" fmla="*/ 567048 h 3769522"/>
              <a:gd name="connsiteX76" fmla="*/ 1927051 w 1936576"/>
              <a:gd name="connsiteY76" fmla="*/ 705161 h 3769522"/>
              <a:gd name="connsiteX77" fmla="*/ 1922288 w 1936576"/>
              <a:gd name="connsiteY77" fmla="*/ 719448 h 3769522"/>
              <a:gd name="connsiteX78" fmla="*/ 1903238 w 1936576"/>
              <a:gd name="connsiteY78" fmla="*/ 748023 h 3769522"/>
              <a:gd name="connsiteX79" fmla="*/ 1884188 w 1936576"/>
              <a:gd name="connsiteY79" fmla="*/ 786123 h 3769522"/>
              <a:gd name="connsiteX80" fmla="*/ 1874663 w 1936576"/>
              <a:gd name="connsiteY80" fmla="*/ 824223 h 3769522"/>
              <a:gd name="connsiteX81" fmla="*/ 1879425 w 1936576"/>
              <a:gd name="connsiteY81" fmla="*/ 909948 h 3769522"/>
              <a:gd name="connsiteX82" fmla="*/ 1862757 w 1936576"/>
              <a:gd name="connsiteY82" fmla="*/ 1017104 h 3769522"/>
              <a:gd name="connsiteX83" fmla="*/ 1862757 w 1936576"/>
              <a:gd name="connsiteY83" fmla="*/ 1100448 h 3769522"/>
              <a:gd name="connsiteX84" fmla="*/ 1836564 w 1936576"/>
              <a:gd name="connsiteY84" fmla="*/ 1129023 h 3769522"/>
              <a:gd name="connsiteX85" fmla="*/ 1817513 w 1936576"/>
              <a:gd name="connsiteY85" fmla="*/ 1148073 h 3769522"/>
              <a:gd name="connsiteX86" fmla="*/ 1812751 w 1936576"/>
              <a:gd name="connsiteY86" fmla="*/ 1162361 h 3769522"/>
              <a:gd name="connsiteX87" fmla="*/ 1755601 w 1936576"/>
              <a:gd name="connsiteY87" fmla="*/ 1148073 h 3769522"/>
              <a:gd name="connsiteX88" fmla="*/ 1731788 w 1936576"/>
              <a:gd name="connsiteY88" fmla="*/ 1143311 h 3769522"/>
              <a:gd name="connsiteX89" fmla="*/ 1703213 w 1936576"/>
              <a:gd name="connsiteY89" fmla="*/ 1133786 h 3769522"/>
              <a:gd name="connsiteX90" fmla="*/ 1641301 w 1936576"/>
              <a:gd name="connsiteY90" fmla="*/ 1138548 h 3769522"/>
              <a:gd name="connsiteX91" fmla="*/ 1631776 w 1936576"/>
              <a:gd name="connsiteY91" fmla="*/ 1167123 h 3769522"/>
              <a:gd name="connsiteX92" fmla="*/ 1622251 w 1936576"/>
              <a:gd name="connsiteY92" fmla="*/ 1186173 h 3769522"/>
              <a:gd name="connsiteX93" fmla="*/ 1612726 w 1936576"/>
              <a:gd name="connsiteY93" fmla="*/ 1214748 h 3769522"/>
              <a:gd name="connsiteX94" fmla="*/ 1607963 w 1936576"/>
              <a:gd name="connsiteY94" fmla="*/ 1281423 h 3769522"/>
              <a:gd name="connsiteX95" fmla="*/ 1593676 w 1936576"/>
              <a:gd name="connsiteY95" fmla="*/ 1300473 h 3769522"/>
              <a:gd name="connsiteX96" fmla="*/ 1607963 w 1936576"/>
              <a:gd name="connsiteY96" fmla="*/ 1333811 h 3769522"/>
              <a:gd name="connsiteX97" fmla="*/ 1617488 w 1936576"/>
              <a:gd name="connsiteY97" fmla="*/ 1348098 h 3769522"/>
              <a:gd name="connsiteX98" fmla="*/ 1627013 w 1936576"/>
              <a:gd name="connsiteY98" fmla="*/ 1381436 h 3769522"/>
              <a:gd name="connsiteX99" fmla="*/ 1636538 w 1936576"/>
              <a:gd name="connsiteY99" fmla="*/ 1400486 h 3769522"/>
              <a:gd name="connsiteX100" fmla="*/ 1677020 w 1936576"/>
              <a:gd name="connsiteY100" fmla="*/ 1445730 h 3769522"/>
              <a:gd name="connsiteX101" fmla="*/ 1686545 w 1936576"/>
              <a:gd name="connsiteY101" fmla="*/ 1495736 h 3769522"/>
              <a:gd name="connsiteX102" fmla="*/ 1660351 w 1936576"/>
              <a:gd name="connsiteY102" fmla="*/ 1571936 h 3769522"/>
              <a:gd name="connsiteX103" fmla="*/ 1643682 w 1936576"/>
              <a:gd name="connsiteY103" fmla="*/ 1621942 h 3769522"/>
              <a:gd name="connsiteX104" fmla="*/ 1646064 w 1936576"/>
              <a:gd name="connsiteY104" fmla="*/ 1690999 h 3769522"/>
              <a:gd name="connsiteX105" fmla="*/ 1603201 w 1936576"/>
              <a:gd name="connsiteY105" fmla="*/ 1748148 h 3769522"/>
              <a:gd name="connsiteX106" fmla="*/ 1607963 w 1936576"/>
              <a:gd name="connsiteY106" fmla="*/ 1833873 h 3769522"/>
              <a:gd name="connsiteX107" fmla="*/ 1617488 w 1936576"/>
              <a:gd name="connsiteY107" fmla="*/ 1867211 h 3769522"/>
              <a:gd name="connsiteX108" fmla="*/ 1622251 w 1936576"/>
              <a:gd name="connsiteY108" fmla="*/ 1886261 h 3769522"/>
              <a:gd name="connsiteX109" fmla="*/ 1636538 w 1936576"/>
              <a:gd name="connsiteY109" fmla="*/ 1933886 h 3769522"/>
              <a:gd name="connsiteX110" fmla="*/ 1641301 w 1936576"/>
              <a:gd name="connsiteY110" fmla="*/ 2124386 h 3769522"/>
              <a:gd name="connsiteX111" fmla="*/ 1650826 w 1936576"/>
              <a:gd name="connsiteY111" fmla="*/ 2186298 h 3769522"/>
              <a:gd name="connsiteX112" fmla="*/ 1660351 w 1936576"/>
              <a:gd name="connsiteY112" fmla="*/ 2200586 h 3769522"/>
              <a:gd name="connsiteX113" fmla="*/ 1665113 w 1936576"/>
              <a:gd name="connsiteY113" fmla="*/ 2214873 h 3769522"/>
              <a:gd name="connsiteX114" fmla="*/ 1674638 w 1936576"/>
              <a:gd name="connsiteY114" fmla="*/ 2233923 h 3769522"/>
              <a:gd name="connsiteX115" fmla="*/ 1688926 w 1936576"/>
              <a:gd name="connsiteY115" fmla="*/ 2276786 h 3769522"/>
              <a:gd name="connsiteX116" fmla="*/ 1681782 w 1936576"/>
              <a:gd name="connsiteY116" fmla="*/ 2364892 h 3769522"/>
              <a:gd name="connsiteX117" fmla="*/ 1619870 w 1936576"/>
              <a:gd name="connsiteY117" fmla="*/ 2422042 h 3769522"/>
              <a:gd name="connsiteX118" fmla="*/ 1538908 w 1936576"/>
              <a:gd name="connsiteY118" fmla="*/ 2464906 h 3769522"/>
              <a:gd name="connsiteX119" fmla="*/ 1488900 w 1936576"/>
              <a:gd name="connsiteY119" fmla="*/ 2555392 h 3769522"/>
              <a:gd name="connsiteX120" fmla="*/ 1479375 w 1936576"/>
              <a:gd name="connsiteY120" fmla="*/ 2610161 h 3769522"/>
              <a:gd name="connsiteX121" fmla="*/ 1460325 w 1936576"/>
              <a:gd name="connsiteY121" fmla="*/ 2662548 h 3769522"/>
              <a:gd name="connsiteX122" fmla="*/ 1488901 w 1936576"/>
              <a:gd name="connsiteY122" fmla="*/ 2743510 h 3769522"/>
              <a:gd name="connsiteX123" fmla="*/ 1581769 w 1936576"/>
              <a:gd name="connsiteY123" fmla="*/ 2750652 h 3769522"/>
              <a:gd name="connsiteX124" fmla="*/ 1610344 w 1936576"/>
              <a:gd name="connsiteY124" fmla="*/ 2803040 h 3769522"/>
              <a:gd name="connsiteX125" fmla="*/ 1593675 w 1936576"/>
              <a:gd name="connsiteY125" fmla="*/ 2855426 h 3769522"/>
              <a:gd name="connsiteX126" fmla="*/ 1636538 w 1936576"/>
              <a:gd name="connsiteY126" fmla="*/ 2872095 h 3769522"/>
              <a:gd name="connsiteX127" fmla="*/ 1650826 w 1936576"/>
              <a:gd name="connsiteY127" fmla="*/ 2922101 h 3769522"/>
              <a:gd name="connsiteX128" fmla="*/ 1631776 w 1936576"/>
              <a:gd name="connsiteY128" fmla="*/ 2945912 h 3769522"/>
              <a:gd name="connsiteX129" fmla="*/ 1672257 w 1936576"/>
              <a:gd name="connsiteY129" fmla="*/ 2962581 h 3769522"/>
              <a:gd name="connsiteX130" fmla="*/ 1693688 w 1936576"/>
              <a:gd name="connsiteY130" fmla="*/ 3017349 h 3769522"/>
              <a:gd name="connsiteX131" fmla="*/ 1650825 w 1936576"/>
              <a:gd name="connsiteY131" fmla="*/ 3010206 h 3769522"/>
              <a:gd name="connsiteX132" fmla="*/ 1512714 w 1936576"/>
              <a:gd name="connsiteY132" fmla="*/ 3057829 h 3769522"/>
              <a:gd name="connsiteX133" fmla="*/ 1376982 w 1936576"/>
              <a:gd name="connsiteY133" fmla="*/ 3060210 h 3769522"/>
              <a:gd name="connsiteX134" fmla="*/ 1384126 w 1936576"/>
              <a:gd name="connsiteY134" fmla="*/ 3095929 h 3769522"/>
              <a:gd name="connsiteX135" fmla="*/ 1322213 w 1936576"/>
              <a:gd name="connsiteY135" fmla="*/ 3103072 h 3769522"/>
              <a:gd name="connsiteX136" fmla="*/ 1343644 w 1936576"/>
              <a:gd name="connsiteY136" fmla="*/ 3222133 h 3769522"/>
              <a:gd name="connsiteX137" fmla="*/ 1310307 w 1936576"/>
              <a:gd name="connsiteY137" fmla="*/ 3286427 h 3769522"/>
              <a:gd name="connsiteX138" fmla="*/ 1336501 w 1936576"/>
              <a:gd name="connsiteY138" fmla="*/ 3376914 h 3769522"/>
              <a:gd name="connsiteX139" fmla="*/ 1319832 w 1936576"/>
              <a:gd name="connsiteY139" fmla="*/ 3412631 h 3769522"/>
              <a:gd name="connsiteX140" fmla="*/ 1355551 w 1936576"/>
              <a:gd name="connsiteY140" fmla="*/ 3498356 h 3769522"/>
              <a:gd name="connsiteX141" fmla="*/ 1343643 w 1936576"/>
              <a:gd name="connsiteY141" fmla="*/ 3581698 h 3769522"/>
              <a:gd name="connsiteX142" fmla="*/ 1296018 w 1936576"/>
              <a:gd name="connsiteY142" fmla="*/ 3655519 h 3769522"/>
              <a:gd name="connsiteX143" fmla="*/ 1148381 w 1936576"/>
              <a:gd name="connsiteY143" fmla="*/ 3655517 h 3769522"/>
              <a:gd name="connsiteX144" fmla="*/ 1035844 w 1936576"/>
              <a:gd name="connsiteY144" fmla="*/ 3724275 h 3769522"/>
              <a:gd name="connsiteX145" fmla="*/ 903113 w 1936576"/>
              <a:gd name="connsiteY145" fmla="*/ 3762673 h 3769522"/>
              <a:gd name="connsiteX146" fmla="*/ 772144 w 1936576"/>
              <a:gd name="connsiteY146" fmla="*/ 3755529 h 3769522"/>
              <a:gd name="connsiteX147" fmla="*/ 659606 w 1936576"/>
              <a:gd name="connsiteY147" fmla="*/ 3712368 h 3769522"/>
              <a:gd name="connsiteX148" fmla="*/ 543545 w 1936576"/>
              <a:gd name="connsiteY148" fmla="*/ 3610273 h 3769522"/>
              <a:gd name="connsiteX149" fmla="*/ 505444 w 1936576"/>
              <a:gd name="connsiteY149" fmla="*/ 3522166 h 3769522"/>
              <a:gd name="connsiteX150" fmla="*/ 450675 w 1936576"/>
              <a:gd name="connsiteY150" fmla="*/ 3467398 h 3769522"/>
              <a:gd name="connsiteX151" fmla="*/ 453057 w 1936576"/>
              <a:gd name="connsiteY151" fmla="*/ 3436441 h 3769522"/>
              <a:gd name="connsiteX152" fmla="*/ 319707 w 1936576"/>
              <a:gd name="connsiteY152" fmla="*/ 3376909 h 3769522"/>
              <a:gd name="connsiteX153" fmla="*/ 298277 w 1936576"/>
              <a:gd name="connsiteY153" fmla="*/ 3288803 h 3769522"/>
              <a:gd name="connsiteX154" fmla="*/ 214933 w 1936576"/>
              <a:gd name="connsiteY154" fmla="*/ 3143548 h 3769522"/>
              <a:gd name="connsiteX155" fmla="*/ 229221 w 1936576"/>
              <a:gd name="connsiteY155" fmla="*/ 3017341 h 3769522"/>
              <a:gd name="connsiteX156" fmla="*/ 176833 w 1936576"/>
              <a:gd name="connsiteY156" fmla="*/ 2933997 h 3769522"/>
              <a:gd name="connsiteX157" fmla="*/ 79202 w 1936576"/>
              <a:gd name="connsiteY157" fmla="*/ 2914948 h 3769522"/>
              <a:gd name="connsiteX158" fmla="*/ 620 w 1936576"/>
              <a:gd name="connsiteY158" fmla="*/ 2869704 h 3769522"/>
              <a:gd name="connsiteX159" fmla="*/ 103014 w 1936576"/>
              <a:gd name="connsiteY159" fmla="*/ 2788741 h 3769522"/>
              <a:gd name="connsiteX160" fmla="*/ 191120 w 1936576"/>
              <a:gd name="connsiteY160" fmla="*/ 2762548 h 3769522"/>
              <a:gd name="connsiteX161" fmla="*/ 298277 w 1936576"/>
              <a:gd name="connsiteY161" fmla="*/ 2648248 h 3769522"/>
              <a:gd name="connsiteX162" fmla="*/ 260176 w 1936576"/>
              <a:gd name="connsiteY162" fmla="*/ 2498229 h 3769522"/>
              <a:gd name="connsiteX163" fmla="*/ 336377 w 1936576"/>
              <a:gd name="connsiteY163" fmla="*/ 2441079 h 3769522"/>
              <a:gd name="connsiteX164" fmla="*/ 400670 w 1936576"/>
              <a:gd name="connsiteY164" fmla="*/ 2293442 h 3769522"/>
              <a:gd name="connsiteX165" fmla="*/ 417339 w 1936576"/>
              <a:gd name="connsiteY165" fmla="*/ 2179142 h 3769522"/>
              <a:gd name="connsiteX166" fmla="*/ 393526 w 1936576"/>
              <a:gd name="connsiteY166" fmla="*/ 2014835 h 3769522"/>
              <a:gd name="connsiteX167" fmla="*/ 391145 w 1936576"/>
              <a:gd name="connsiteY167" fmla="*/ 1881485 h 3769522"/>
              <a:gd name="connsiteX168" fmla="*/ 493538 w 1936576"/>
              <a:gd name="connsiteY168" fmla="*/ 1712417 h 3769522"/>
              <a:gd name="connsiteX169" fmla="*/ 381621 w 1936576"/>
              <a:gd name="connsiteY16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50725 w 1936576"/>
              <a:gd name="connsiteY13" fmla="*/ 581336 h 3769522"/>
              <a:gd name="connsiteX14" fmla="*/ 869776 w 1936576"/>
              <a:gd name="connsiteY14" fmla="*/ 543236 h 3769522"/>
              <a:gd name="connsiteX15" fmla="*/ 898351 w 1936576"/>
              <a:gd name="connsiteY15" fmla="*/ 509898 h 3769522"/>
              <a:gd name="connsiteX16" fmla="*/ 931688 w 1936576"/>
              <a:gd name="connsiteY16" fmla="*/ 471798 h 3769522"/>
              <a:gd name="connsiteX17" fmla="*/ 974551 w 1936576"/>
              <a:gd name="connsiteY17" fmla="*/ 428936 h 3769522"/>
              <a:gd name="connsiteX18" fmla="*/ 1007888 w 1936576"/>
              <a:gd name="connsiteY18" fmla="*/ 395598 h 3769522"/>
              <a:gd name="connsiteX19" fmla="*/ 1026938 w 1936576"/>
              <a:gd name="connsiteY19" fmla="*/ 333686 h 3769522"/>
              <a:gd name="connsiteX20" fmla="*/ 1045988 w 1936576"/>
              <a:gd name="connsiteY20" fmla="*/ 305111 h 3769522"/>
              <a:gd name="connsiteX21" fmla="*/ 1069801 w 1936576"/>
              <a:gd name="connsiteY21" fmla="*/ 271773 h 3769522"/>
              <a:gd name="connsiteX22" fmla="*/ 1093613 w 1936576"/>
              <a:gd name="connsiteY22" fmla="*/ 243198 h 3769522"/>
              <a:gd name="connsiteX23" fmla="*/ 1107901 w 1936576"/>
              <a:gd name="connsiteY23" fmla="*/ 209861 h 3769522"/>
              <a:gd name="connsiteX24" fmla="*/ 1117426 w 1936576"/>
              <a:gd name="connsiteY24" fmla="*/ 181286 h 3769522"/>
              <a:gd name="connsiteX25" fmla="*/ 1131713 w 1936576"/>
              <a:gd name="connsiteY25" fmla="*/ 157473 h 3769522"/>
              <a:gd name="connsiteX26" fmla="*/ 1160288 w 1936576"/>
              <a:gd name="connsiteY26" fmla="*/ 133661 h 3769522"/>
              <a:gd name="connsiteX27" fmla="*/ 1165051 w 1936576"/>
              <a:gd name="connsiteY27" fmla="*/ 119373 h 3769522"/>
              <a:gd name="connsiteX28" fmla="*/ 1150763 w 1936576"/>
              <a:gd name="connsiteY28" fmla="*/ 90798 h 3769522"/>
              <a:gd name="connsiteX29" fmla="*/ 1146001 w 1936576"/>
              <a:gd name="connsiteY29" fmla="*/ 76511 h 3769522"/>
              <a:gd name="connsiteX30" fmla="*/ 1174576 w 1936576"/>
              <a:gd name="connsiteY30" fmla="*/ 90798 h 3769522"/>
              <a:gd name="connsiteX31" fmla="*/ 1184101 w 1936576"/>
              <a:gd name="connsiteY31" fmla="*/ 105086 h 3769522"/>
              <a:gd name="connsiteX32" fmla="*/ 1174576 w 1936576"/>
              <a:gd name="connsiteY32" fmla="*/ 71748 h 3769522"/>
              <a:gd name="connsiteX33" fmla="*/ 1165051 w 1936576"/>
              <a:gd name="connsiteY33" fmla="*/ 57461 h 3769522"/>
              <a:gd name="connsiteX34" fmla="*/ 1160288 w 1936576"/>
              <a:gd name="connsiteY34" fmla="*/ 43173 h 3769522"/>
              <a:gd name="connsiteX35" fmla="*/ 1150763 w 1936576"/>
              <a:gd name="connsiteY35" fmla="*/ 28886 h 3769522"/>
              <a:gd name="connsiteX36" fmla="*/ 1169813 w 1936576"/>
              <a:gd name="connsiteY36" fmla="*/ 38411 h 3769522"/>
              <a:gd name="connsiteX37" fmla="*/ 1184101 w 1936576"/>
              <a:gd name="connsiteY37" fmla="*/ 43173 h 3769522"/>
              <a:gd name="connsiteX38" fmla="*/ 1198388 w 1936576"/>
              <a:gd name="connsiteY38" fmla="*/ 43173 h 3769522"/>
              <a:gd name="connsiteX39" fmla="*/ 1184101 w 1936576"/>
              <a:gd name="connsiteY39" fmla="*/ 14598 h 3769522"/>
              <a:gd name="connsiteX40" fmla="*/ 1179338 w 1936576"/>
              <a:gd name="connsiteY40" fmla="*/ 311 h 3769522"/>
              <a:gd name="connsiteX41" fmla="*/ 1222201 w 1936576"/>
              <a:gd name="connsiteY41" fmla="*/ 19361 h 3769522"/>
              <a:gd name="connsiteX42" fmla="*/ 1231726 w 1936576"/>
              <a:gd name="connsiteY42" fmla="*/ 33648 h 3769522"/>
              <a:gd name="connsiteX43" fmla="*/ 1274588 w 1936576"/>
              <a:gd name="connsiteY43" fmla="*/ 62223 h 3769522"/>
              <a:gd name="connsiteX44" fmla="*/ 1293638 w 1936576"/>
              <a:gd name="connsiteY44" fmla="*/ 71748 h 3769522"/>
              <a:gd name="connsiteX45" fmla="*/ 1307926 w 1936576"/>
              <a:gd name="connsiteY45" fmla="*/ 86036 h 3769522"/>
              <a:gd name="connsiteX46" fmla="*/ 1322213 w 1936576"/>
              <a:gd name="connsiteY46" fmla="*/ 90798 h 3769522"/>
              <a:gd name="connsiteX47" fmla="*/ 1365076 w 1936576"/>
              <a:gd name="connsiteY47" fmla="*/ 105086 h 3769522"/>
              <a:gd name="connsiteX48" fmla="*/ 1384126 w 1936576"/>
              <a:gd name="connsiteY48" fmla="*/ 114611 h 3769522"/>
              <a:gd name="connsiteX49" fmla="*/ 1403176 w 1936576"/>
              <a:gd name="connsiteY49" fmla="*/ 143186 h 3769522"/>
              <a:gd name="connsiteX50" fmla="*/ 1446038 w 1936576"/>
              <a:gd name="connsiteY50" fmla="*/ 176523 h 3769522"/>
              <a:gd name="connsiteX51" fmla="*/ 1465088 w 1936576"/>
              <a:gd name="connsiteY51" fmla="*/ 205098 h 3769522"/>
              <a:gd name="connsiteX52" fmla="*/ 1507951 w 1936576"/>
              <a:gd name="connsiteY52" fmla="*/ 252723 h 3769522"/>
              <a:gd name="connsiteX53" fmla="*/ 1527001 w 1936576"/>
              <a:gd name="connsiteY53" fmla="*/ 281298 h 3769522"/>
              <a:gd name="connsiteX54" fmla="*/ 1531763 w 1936576"/>
              <a:gd name="connsiteY54" fmla="*/ 300348 h 3769522"/>
              <a:gd name="connsiteX55" fmla="*/ 1555576 w 1936576"/>
              <a:gd name="connsiteY55" fmla="*/ 343211 h 3769522"/>
              <a:gd name="connsiteX56" fmla="*/ 1584151 w 1936576"/>
              <a:gd name="connsiteY56" fmla="*/ 362261 h 3769522"/>
              <a:gd name="connsiteX57" fmla="*/ 1622251 w 1936576"/>
              <a:gd name="connsiteY57" fmla="*/ 371786 h 3769522"/>
              <a:gd name="connsiteX58" fmla="*/ 1631776 w 1936576"/>
              <a:gd name="connsiteY58" fmla="*/ 386073 h 3769522"/>
              <a:gd name="connsiteX59" fmla="*/ 1655588 w 1936576"/>
              <a:gd name="connsiteY59" fmla="*/ 414648 h 3769522"/>
              <a:gd name="connsiteX60" fmla="*/ 1665113 w 1936576"/>
              <a:gd name="connsiteY60" fmla="*/ 443223 h 3769522"/>
              <a:gd name="connsiteX61" fmla="*/ 1669876 w 1936576"/>
              <a:gd name="connsiteY61" fmla="*/ 457511 h 3769522"/>
              <a:gd name="connsiteX62" fmla="*/ 1679401 w 1936576"/>
              <a:gd name="connsiteY62" fmla="*/ 476561 h 3769522"/>
              <a:gd name="connsiteX63" fmla="*/ 1707976 w 1936576"/>
              <a:gd name="connsiteY63" fmla="*/ 519423 h 3769522"/>
              <a:gd name="connsiteX64" fmla="*/ 1717501 w 1936576"/>
              <a:gd name="connsiteY64" fmla="*/ 533711 h 3769522"/>
              <a:gd name="connsiteX65" fmla="*/ 1722263 w 1936576"/>
              <a:gd name="connsiteY65" fmla="*/ 547998 h 3769522"/>
              <a:gd name="connsiteX66" fmla="*/ 1736551 w 1936576"/>
              <a:gd name="connsiteY66" fmla="*/ 557523 h 3769522"/>
              <a:gd name="connsiteX67" fmla="*/ 1788938 w 1936576"/>
              <a:gd name="connsiteY67" fmla="*/ 581336 h 3769522"/>
              <a:gd name="connsiteX68" fmla="*/ 1807988 w 1936576"/>
              <a:gd name="connsiteY68" fmla="*/ 590861 h 3769522"/>
              <a:gd name="connsiteX69" fmla="*/ 1836563 w 1936576"/>
              <a:gd name="connsiteY69" fmla="*/ 600386 h 3769522"/>
              <a:gd name="connsiteX70" fmla="*/ 1879426 w 1936576"/>
              <a:gd name="connsiteY70" fmla="*/ 595623 h 3769522"/>
              <a:gd name="connsiteX71" fmla="*/ 1893713 w 1936576"/>
              <a:gd name="connsiteY71" fmla="*/ 590861 h 3769522"/>
              <a:gd name="connsiteX72" fmla="*/ 1903238 w 1936576"/>
              <a:gd name="connsiteY72" fmla="*/ 576573 h 3769522"/>
              <a:gd name="connsiteX73" fmla="*/ 1922288 w 1936576"/>
              <a:gd name="connsiteY73" fmla="*/ 571811 h 3769522"/>
              <a:gd name="connsiteX74" fmla="*/ 1936576 w 1936576"/>
              <a:gd name="connsiteY74" fmla="*/ 567048 h 3769522"/>
              <a:gd name="connsiteX75" fmla="*/ 1927051 w 1936576"/>
              <a:gd name="connsiteY75" fmla="*/ 705161 h 3769522"/>
              <a:gd name="connsiteX76" fmla="*/ 1922288 w 1936576"/>
              <a:gd name="connsiteY76" fmla="*/ 719448 h 3769522"/>
              <a:gd name="connsiteX77" fmla="*/ 1903238 w 1936576"/>
              <a:gd name="connsiteY77" fmla="*/ 748023 h 3769522"/>
              <a:gd name="connsiteX78" fmla="*/ 1884188 w 1936576"/>
              <a:gd name="connsiteY78" fmla="*/ 786123 h 3769522"/>
              <a:gd name="connsiteX79" fmla="*/ 1874663 w 1936576"/>
              <a:gd name="connsiteY79" fmla="*/ 824223 h 3769522"/>
              <a:gd name="connsiteX80" fmla="*/ 1879425 w 1936576"/>
              <a:gd name="connsiteY80" fmla="*/ 909948 h 3769522"/>
              <a:gd name="connsiteX81" fmla="*/ 1862757 w 1936576"/>
              <a:gd name="connsiteY81" fmla="*/ 1017104 h 3769522"/>
              <a:gd name="connsiteX82" fmla="*/ 1862757 w 1936576"/>
              <a:gd name="connsiteY82" fmla="*/ 1100448 h 3769522"/>
              <a:gd name="connsiteX83" fmla="*/ 1836564 w 1936576"/>
              <a:gd name="connsiteY83" fmla="*/ 1129023 h 3769522"/>
              <a:gd name="connsiteX84" fmla="*/ 1817513 w 1936576"/>
              <a:gd name="connsiteY84" fmla="*/ 1148073 h 3769522"/>
              <a:gd name="connsiteX85" fmla="*/ 1812751 w 1936576"/>
              <a:gd name="connsiteY85" fmla="*/ 1162361 h 3769522"/>
              <a:gd name="connsiteX86" fmla="*/ 1755601 w 1936576"/>
              <a:gd name="connsiteY86" fmla="*/ 1148073 h 3769522"/>
              <a:gd name="connsiteX87" fmla="*/ 1731788 w 1936576"/>
              <a:gd name="connsiteY87" fmla="*/ 1143311 h 3769522"/>
              <a:gd name="connsiteX88" fmla="*/ 1703213 w 1936576"/>
              <a:gd name="connsiteY88" fmla="*/ 1133786 h 3769522"/>
              <a:gd name="connsiteX89" fmla="*/ 1641301 w 1936576"/>
              <a:gd name="connsiteY89" fmla="*/ 1138548 h 3769522"/>
              <a:gd name="connsiteX90" fmla="*/ 1631776 w 1936576"/>
              <a:gd name="connsiteY90" fmla="*/ 1167123 h 3769522"/>
              <a:gd name="connsiteX91" fmla="*/ 1622251 w 1936576"/>
              <a:gd name="connsiteY91" fmla="*/ 1186173 h 3769522"/>
              <a:gd name="connsiteX92" fmla="*/ 1612726 w 1936576"/>
              <a:gd name="connsiteY92" fmla="*/ 1214748 h 3769522"/>
              <a:gd name="connsiteX93" fmla="*/ 1607963 w 1936576"/>
              <a:gd name="connsiteY93" fmla="*/ 1281423 h 3769522"/>
              <a:gd name="connsiteX94" fmla="*/ 1593676 w 1936576"/>
              <a:gd name="connsiteY94" fmla="*/ 1300473 h 3769522"/>
              <a:gd name="connsiteX95" fmla="*/ 1607963 w 1936576"/>
              <a:gd name="connsiteY95" fmla="*/ 1333811 h 3769522"/>
              <a:gd name="connsiteX96" fmla="*/ 1617488 w 1936576"/>
              <a:gd name="connsiteY96" fmla="*/ 1348098 h 3769522"/>
              <a:gd name="connsiteX97" fmla="*/ 1627013 w 1936576"/>
              <a:gd name="connsiteY97" fmla="*/ 1381436 h 3769522"/>
              <a:gd name="connsiteX98" fmla="*/ 1636538 w 1936576"/>
              <a:gd name="connsiteY98" fmla="*/ 1400486 h 3769522"/>
              <a:gd name="connsiteX99" fmla="*/ 1677020 w 1936576"/>
              <a:gd name="connsiteY99" fmla="*/ 1445730 h 3769522"/>
              <a:gd name="connsiteX100" fmla="*/ 1686545 w 1936576"/>
              <a:gd name="connsiteY100" fmla="*/ 1495736 h 3769522"/>
              <a:gd name="connsiteX101" fmla="*/ 1660351 w 1936576"/>
              <a:gd name="connsiteY101" fmla="*/ 1571936 h 3769522"/>
              <a:gd name="connsiteX102" fmla="*/ 1643682 w 1936576"/>
              <a:gd name="connsiteY102" fmla="*/ 1621942 h 3769522"/>
              <a:gd name="connsiteX103" fmla="*/ 1646064 w 1936576"/>
              <a:gd name="connsiteY103" fmla="*/ 1690999 h 3769522"/>
              <a:gd name="connsiteX104" fmla="*/ 1603201 w 1936576"/>
              <a:gd name="connsiteY104" fmla="*/ 1748148 h 3769522"/>
              <a:gd name="connsiteX105" fmla="*/ 1607963 w 1936576"/>
              <a:gd name="connsiteY105" fmla="*/ 1833873 h 3769522"/>
              <a:gd name="connsiteX106" fmla="*/ 1617488 w 1936576"/>
              <a:gd name="connsiteY106" fmla="*/ 1867211 h 3769522"/>
              <a:gd name="connsiteX107" fmla="*/ 1622251 w 1936576"/>
              <a:gd name="connsiteY107" fmla="*/ 1886261 h 3769522"/>
              <a:gd name="connsiteX108" fmla="*/ 1636538 w 1936576"/>
              <a:gd name="connsiteY108" fmla="*/ 1933886 h 3769522"/>
              <a:gd name="connsiteX109" fmla="*/ 1641301 w 1936576"/>
              <a:gd name="connsiteY109" fmla="*/ 2124386 h 3769522"/>
              <a:gd name="connsiteX110" fmla="*/ 1650826 w 1936576"/>
              <a:gd name="connsiteY110" fmla="*/ 2186298 h 3769522"/>
              <a:gd name="connsiteX111" fmla="*/ 1660351 w 1936576"/>
              <a:gd name="connsiteY111" fmla="*/ 2200586 h 3769522"/>
              <a:gd name="connsiteX112" fmla="*/ 1665113 w 1936576"/>
              <a:gd name="connsiteY112" fmla="*/ 2214873 h 3769522"/>
              <a:gd name="connsiteX113" fmla="*/ 1674638 w 1936576"/>
              <a:gd name="connsiteY113" fmla="*/ 2233923 h 3769522"/>
              <a:gd name="connsiteX114" fmla="*/ 1688926 w 1936576"/>
              <a:gd name="connsiteY114" fmla="*/ 2276786 h 3769522"/>
              <a:gd name="connsiteX115" fmla="*/ 1681782 w 1936576"/>
              <a:gd name="connsiteY115" fmla="*/ 2364892 h 3769522"/>
              <a:gd name="connsiteX116" fmla="*/ 1619870 w 1936576"/>
              <a:gd name="connsiteY116" fmla="*/ 2422042 h 3769522"/>
              <a:gd name="connsiteX117" fmla="*/ 1538908 w 1936576"/>
              <a:gd name="connsiteY117" fmla="*/ 2464906 h 3769522"/>
              <a:gd name="connsiteX118" fmla="*/ 1488900 w 1936576"/>
              <a:gd name="connsiteY118" fmla="*/ 2555392 h 3769522"/>
              <a:gd name="connsiteX119" fmla="*/ 1479375 w 1936576"/>
              <a:gd name="connsiteY119" fmla="*/ 2610161 h 3769522"/>
              <a:gd name="connsiteX120" fmla="*/ 1460325 w 1936576"/>
              <a:gd name="connsiteY120" fmla="*/ 2662548 h 3769522"/>
              <a:gd name="connsiteX121" fmla="*/ 1488901 w 1936576"/>
              <a:gd name="connsiteY121" fmla="*/ 2743510 h 3769522"/>
              <a:gd name="connsiteX122" fmla="*/ 1581769 w 1936576"/>
              <a:gd name="connsiteY122" fmla="*/ 2750652 h 3769522"/>
              <a:gd name="connsiteX123" fmla="*/ 1610344 w 1936576"/>
              <a:gd name="connsiteY123" fmla="*/ 2803040 h 3769522"/>
              <a:gd name="connsiteX124" fmla="*/ 1593675 w 1936576"/>
              <a:gd name="connsiteY124" fmla="*/ 2855426 h 3769522"/>
              <a:gd name="connsiteX125" fmla="*/ 1636538 w 1936576"/>
              <a:gd name="connsiteY125" fmla="*/ 2872095 h 3769522"/>
              <a:gd name="connsiteX126" fmla="*/ 1650826 w 1936576"/>
              <a:gd name="connsiteY126" fmla="*/ 2922101 h 3769522"/>
              <a:gd name="connsiteX127" fmla="*/ 1631776 w 1936576"/>
              <a:gd name="connsiteY127" fmla="*/ 2945912 h 3769522"/>
              <a:gd name="connsiteX128" fmla="*/ 1672257 w 1936576"/>
              <a:gd name="connsiteY128" fmla="*/ 2962581 h 3769522"/>
              <a:gd name="connsiteX129" fmla="*/ 1693688 w 1936576"/>
              <a:gd name="connsiteY129" fmla="*/ 3017349 h 3769522"/>
              <a:gd name="connsiteX130" fmla="*/ 1650825 w 1936576"/>
              <a:gd name="connsiteY130" fmla="*/ 3010206 h 3769522"/>
              <a:gd name="connsiteX131" fmla="*/ 1512714 w 1936576"/>
              <a:gd name="connsiteY131" fmla="*/ 3057829 h 3769522"/>
              <a:gd name="connsiteX132" fmla="*/ 1376982 w 1936576"/>
              <a:gd name="connsiteY132" fmla="*/ 3060210 h 3769522"/>
              <a:gd name="connsiteX133" fmla="*/ 1384126 w 1936576"/>
              <a:gd name="connsiteY133" fmla="*/ 3095929 h 3769522"/>
              <a:gd name="connsiteX134" fmla="*/ 1322213 w 1936576"/>
              <a:gd name="connsiteY134" fmla="*/ 3103072 h 3769522"/>
              <a:gd name="connsiteX135" fmla="*/ 1343644 w 1936576"/>
              <a:gd name="connsiteY135" fmla="*/ 3222133 h 3769522"/>
              <a:gd name="connsiteX136" fmla="*/ 1310307 w 1936576"/>
              <a:gd name="connsiteY136" fmla="*/ 3286427 h 3769522"/>
              <a:gd name="connsiteX137" fmla="*/ 1336501 w 1936576"/>
              <a:gd name="connsiteY137" fmla="*/ 3376914 h 3769522"/>
              <a:gd name="connsiteX138" fmla="*/ 1319832 w 1936576"/>
              <a:gd name="connsiteY138" fmla="*/ 3412631 h 3769522"/>
              <a:gd name="connsiteX139" fmla="*/ 1355551 w 1936576"/>
              <a:gd name="connsiteY139" fmla="*/ 3498356 h 3769522"/>
              <a:gd name="connsiteX140" fmla="*/ 1343643 w 1936576"/>
              <a:gd name="connsiteY140" fmla="*/ 3581698 h 3769522"/>
              <a:gd name="connsiteX141" fmla="*/ 1296018 w 1936576"/>
              <a:gd name="connsiteY141" fmla="*/ 3655519 h 3769522"/>
              <a:gd name="connsiteX142" fmla="*/ 1148381 w 1936576"/>
              <a:gd name="connsiteY142" fmla="*/ 3655517 h 3769522"/>
              <a:gd name="connsiteX143" fmla="*/ 1035844 w 1936576"/>
              <a:gd name="connsiteY143" fmla="*/ 3724275 h 3769522"/>
              <a:gd name="connsiteX144" fmla="*/ 903113 w 1936576"/>
              <a:gd name="connsiteY144" fmla="*/ 3762673 h 3769522"/>
              <a:gd name="connsiteX145" fmla="*/ 772144 w 1936576"/>
              <a:gd name="connsiteY145" fmla="*/ 3755529 h 3769522"/>
              <a:gd name="connsiteX146" fmla="*/ 659606 w 1936576"/>
              <a:gd name="connsiteY146" fmla="*/ 3712368 h 3769522"/>
              <a:gd name="connsiteX147" fmla="*/ 543545 w 1936576"/>
              <a:gd name="connsiteY147" fmla="*/ 3610273 h 3769522"/>
              <a:gd name="connsiteX148" fmla="*/ 505444 w 1936576"/>
              <a:gd name="connsiteY148" fmla="*/ 3522166 h 3769522"/>
              <a:gd name="connsiteX149" fmla="*/ 450675 w 1936576"/>
              <a:gd name="connsiteY149" fmla="*/ 3467398 h 3769522"/>
              <a:gd name="connsiteX150" fmla="*/ 453057 w 1936576"/>
              <a:gd name="connsiteY150" fmla="*/ 3436441 h 3769522"/>
              <a:gd name="connsiteX151" fmla="*/ 319707 w 1936576"/>
              <a:gd name="connsiteY151" fmla="*/ 3376909 h 3769522"/>
              <a:gd name="connsiteX152" fmla="*/ 298277 w 1936576"/>
              <a:gd name="connsiteY152" fmla="*/ 3288803 h 3769522"/>
              <a:gd name="connsiteX153" fmla="*/ 214933 w 1936576"/>
              <a:gd name="connsiteY153" fmla="*/ 3143548 h 3769522"/>
              <a:gd name="connsiteX154" fmla="*/ 229221 w 1936576"/>
              <a:gd name="connsiteY154" fmla="*/ 3017341 h 3769522"/>
              <a:gd name="connsiteX155" fmla="*/ 176833 w 1936576"/>
              <a:gd name="connsiteY155" fmla="*/ 2933997 h 3769522"/>
              <a:gd name="connsiteX156" fmla="*/ 79202 w 1936576"/>
              <a:gd name="connsiteY156" fmla="*/ 2914948 h 3769522"/>
              <a:gd name="connsiteX157" fmla="*/ 620 w 1936576"/>
              <a:gd name="connsiteY157" fmla="*/ 2869704 h 3769522"/>
              <a:gd name="connsiteX158" fmla="*/ 103014 w 1936576"/>
              <a:gd name="connsiteY158" fmla="*/ 2788741 h 3769522"/>
              <a:gd name="connsiteX159" fmla="*/ 191120 w 1936576"/>
              <a:gd name="connsiteY159" fmla="*/ 2762548 h 3769522"/>
              <a:gd name="connsiteX160" fmla="*/ 298277 w 1936576"/>
              <a:gd name="connsiteY160" fmla="*/ 2648248 h 3769522"/>
              <a:gd name="connsiteX161" fmla="*/ 260176 w 1936576"/>
              <a:gd name="connsiteY161" fmla="*/ 2498229 h 3769522"/>
              <a:gd name="connsiteX162" fmla="*/ 336377 w 1936576"/>
              <a:gd name="connsiteY162" fmla="*/ 2441079 h 3769522"/>
              <a:gd name="connsiteX163" fmla="*/ 400670 w 1936576"/>
              <a:gd name="connsiteY163" fmla="*/ 2293442 h 3769522"/>
              <a:gd name="connsiteX164" fmla="*/ 417339 w 1936576"/>
              <a:gd name="connsiteY164" fmla="*/ 2179142 h 3769522"/>
              <a:gd name="connsiteX165" fmla="*/ 393526 w 1936576"/>
              <a:gd name="connsiteY165" fmla="*/ 2014835 h 3769522"/>
              <a:gd name="connsiteX166" fmla="*/ 391145 w 1936576"/>
              <a:gd name="connsiteY166" fmla="*/ 1881485 h 3769522"/>
              <a:gd name="connsiteX167" fmla="*/ 493538 w 1936576"/>
              <a:gd name="connsiteY167" fmla="*/ 1712417 h 3769522"/>
              <a:gd name="connsiteX168" fmla="*/ 381621 w 1936576"/>
              <a:gd name="connsiteY168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9776 w 1936576"/>
              <a:gd name="connsiteY13" fmla="*/ 543236 h 3769522"/>
              <a:gd name="connsiteX14" fmla="*/ 898351 w 1936576"/>
              <a:gd name="connsiteY14" fmla="*/ 509898 h 3769522"/>
              <a:gd name="connsiteX15" fmla="*/ 931688 w 1936576"/>
              <a:gd name="connsiteY15" fmla="*/ 471798 h 3769522"/>
              <a:gd name="connsiteX16" fmla="*/ 974551 w 1936576"/>
              <a:gd name="connsiteY16" fmla="*/ 428936 h 3769522"/>
              <a:gd name="connsiteX17" fmla="*/ 1007888 w 1936576"/>
              <a:gd name="connsiteY17" fmla="*/ 395598 h 3769522"/>
              <a:gd name="connsiteX18" fmla="*/ 1026938 w 1936576"/>
              <a:gd name="connsiteY18" fmla="*/ 333686 h 3769522"/>
              <a:gd name="connsiteX19" fmla="*/ 1045988 w 1936576"/>
              <a:gd name="connsiteY19" fmla="*/ 305111 h 3769522"/>
              <a:gd name="connsiteX20" fmla="*/ 1069801 w 1936576"/>
              <a:gd name="connsiteY20" fmla="*/ 271773 h 3769522"/>
              <a:gd name="connsiteX21" fmla="*/ 1093613 w 1936576"/>
              <a:gd name="connsiteY21" fmla="*/ 243198 h 3769522"/>
              <a:gd name="connsiteX22" fmla="*/ 1107901 w 1936576"/>
              <a:gd name="connsiteY22" fmla="*/ 209861 h 3769522"/>
              <a:gd name="connsiteX23" fmla="*/ 1117426 w 1936576"/>
              <a:gd name="connsiteY23" fmla="*/ 181286 h 3769522"/>
              <a:gd name="connsiteX24" fmla="*/ 1131713 w 1936576"/>
              <a:gd name="connsiteY24" fmla="*/ 157473 h 3769522"/>
              <a:gd name="connsiteX25" fmla="*/ 1160288 w 1936576"/>
              <a:gd name="connsiteY25" fmla="*/ 133661 h 3769522"/>
              <a:gd name="connsiteX26" fmla="*/ 1165051 w 1936576"/>
              <a:gd name="connsiteY26" fmla="*/ 119373 h 3769522"/>
              <a:gd name="connsiteX27" fmla="*/ 1150763 w 1936576"/>
              <a:gd name="connsiteY27" fmla="*/ 90798 h 3769522"/>
              <a:gd name="connsiteX28" fmla="*/ 1146001 w 1936576"/>
              <a:gd name="connsiteY28" fmla="*/ 76511 h 3769522"/>
              <a:gd name="connsiteX29" fmla="*/ 1174576 w 1936576"/>
              <a:gd name="connsiteY29" fmla="*/ 90798 h 3769522"/>
              <a:gd name="connsiteX30" fmla="*/ 1184101 w 1936576"/>
              <a:gd name="connsiteY30" fmla="*/ 105086 h 3769522"/>
              <a:gd name="connsiteX31" fmla="*/ 1174576 w 1936576"/>
              <a:gd name="connsiteY31" fmla="*/ 71748 h 3769522"/>
              <a:gd name="connsiteX32" fmla="*/ 1165051 w 1936576"/>
              <a:gd name="connsiteY32" fmla="*/ 57461 h 3769522"/>
              <a:gd name="connsiteX33" fmla="*/ 1160288 w 1936576"/>
              <a:gd name="connsiteY33" fmla="*/ 43173 h 3769522"/>
              <a:gd name="connsiteX34" fmla="*/ 1150763 w 1936576"/>
              <a:gd name="connsiteY34" fmla="*/ 28886 h 3769522"/>
              <a:gd name="connsiteX35" fmla="*/ 1169813 w 1936576"/>
              <a:gd name="connsiteY35" fmla="*/ 38411 h 3769522"/>
              <a:gd name="connsiteX36" fmla="*/ 1184101 w 1936576"/>
              <a:gd name="connsiteY36" fmla="*/ 43173 h 3769522"/>
              <a:gd name="connsiteX37" fmla="*/ 1198388 w 1936576"/>
              <a:gd name="connsiteY37" fmla="*/ 43173 h 3769522"/>
              <a:gd name="connsiteX38" fmla="*/ 1184101 w 1936576"/>
              <a:gd name="connsiteY38" fmla="*/ 14598 h 3769522"/>
              <a:gd name="connsiteX39" fmla="*/ 1179338 w 1936576"/>
              <a:gd name="connsiteY39" fmla="*/ 311 h 3769522"/>
              <a:gd name="connsiteX40" fmla="*/ 1222201 w 1936576"/>
              <a:gd name="connsiteY40" fmla="*/ 19361 h 3769522"/>
              <a:gd name="connsiteX41" fmla="*/ 1231726 w 1936576"/>
              <a:gd name="connsiteY41" fmla="*/ 33648 h 3769522"/>
              <a:gd name="connsiteX42" fmla="*/ 1274588 w 1936576"/>
              <a:gd name="connsiteY42" fmla="*/ 62223 h 3769522"/>
              <a:gd name="connsiteX43" fmla="*/ 1293638 w 1936576"/>
              <a:gd name="connsiteY43" fmla="*/ 71748 h 3769522"/>
              <a:gd name="connsiteX44" fmla="*/ 1307926 w 1936576"/>
              <a:gd name="connsiteY44" fmla="*/ 86036 h 3769522"/>
              <a:gd name="connsiteX45" fmla="*/ 1322213 w 1936576"/>
              <a:gd name="connsiteY45" fmla="*/ 90798 h 3769522"/>
              <a:gd name="connsiteX46" fmla="*/ 1365076 w 1936576"/>
              <a:gd name="connsiteY46" fmla="*/ 105086 h 3769522"/>
              <a:gd name="connsiteX47" fmla="*/ 1384126 w 1936576"/>
              <a:gd name="connsiteY47" fmla="*/ 114611 h 3769522"/>
              <a:gd name="connsiteX48" fmla="*/ 1403176 w 1936576"/>
              <a:gd name="connsiteY48" fmla="*/ 143186 h 3769522"/>
              <a:gd name="connsiteX49" fmla="*/ 1446038 w 1936576"/>
              <a:gd name="connsiteY49" fmla="*/ 176523 h 3769522"/>
              <a:gd name="connsiteX50" fmla="*/ 1465088 w 1936576"/>
              <a:gd name="connsiteY50" fmla="*/ 205098 h 3769522"/>
              <a:gd name="connsiteX51" fmla="*/ 1507951 w 1936576"/>
              <a:gd name="connsiteY51" fmla="*/ 252723 h 3769522"/>
              <a:gd name="connsiteX52" fmla="*/ 1527001 w 1936576"/>
              <a:gd name="connsiteY52" fmla="*/ 281298 h 3769522"/>
              <a:gd name="connsiteX53" fmla="*/ 1531763 w 1936576"/>
              <a:gd name="connsiteY53" fmla="*/ 300348 h 3769522"/>
              <a:gd name="connsiteX54" fmla="*/ 1555576 w 1936576"/>
              <a:gd name="connsiteY54" fmla="*/ 343211 h 3769522"/>
              <a:gd name="connsiteX55" fmla="*/ 1584151 w 1936576"/>
              <a:gd name="connsiteY55" fmla="*/ 362261 h 3769522"/>
              <a:gd name="connsiteX56" fmla="*/ 1622251 w 1936576"/>
              <a:gd name="connsiteY56" fmla="*/ 371786 h 3769522"/>
              <a:gd name="connsiteX57" fmla="*/ 1631776 w 1936576"/>
              <a:gd name="connsiteY57" fmla="*/ 386073 h 3769522"/>
              <a:gd name="connsiteX58" fmla="*/ 1655588 w 1936576"/>
              <a:gd name="connsiteY58" fmla="*/ 414648 h 3769522"/>
              <a:gd name="connsiteX59" fmla="*/ 1665113 w 1936576"/>
              <a:gd name="connsiteY59" fmla="*/ 443223 h 3769522"/>
              <a:gd name="connsiteX60" fmla="*/ 1669876 w 1936576"/>
              <a:gd name="connsiteY60" fmla="*/ 457511 h 3769522"/>
              <a:gd name="connsiteX61" fmla="*/ 1679401 w 1936576"/>
              <a:gd name="connsiteY61" fmla="*/ 476561 h 3769522"/>
              <a:gd name="connsiteX62" fmla="*/ 1707976 w 1936576"/>
              <a:gd name="connsiteY62" fmla="*/ 519423 h 3769522"/>
              <a:gd name="connsiteX63" fmla="*/ 1717501 w 1936576"/>
              <a:gd name="connsiteY63" fmla="*/ 533711 h 3769522"/>
              <a:gd name="connsiteX64" fmla="*/ 1722263 w 1936576"/>
              <a:gd name="connsiteY64" fmla="*/ 547998 h 3769522"/>
              <a:gd name="connsiteX65" fmla="*/ 1736551 w 1936576"/>
              <a:gd name="connsiteY65" fmla="*/ 557523 h 3769522"/>
              <a:gd name="connsiteX66" fmla="*/ 1788938 w 1936576"/>
              <a:gd name="connsiteY66" fmla="*/ 581336 h 3769522"/>
              <a:gd name="connsiteX67" fmla="*/ 1807988 w 1936576"/>
              <a:gd name="connsiteY67" fmla="*/ 590861 h 3769522"/>
              <a:gd name="connsiteX68" fmla="*/ 1836563 w 1936576"/>
              <a:gd name="connsiteY68" fmla="*/ 600386 h 3769522"/>
              <a:gd name="connsiteX69" fmla="*/ 1879426 w 1936576"/>
              <a:gd name="connsiteY69" fmla="*/ 595623 h 3769522"/>
              <a:gd name="connsiteX70" fmla="*/ 1893713 w 1936576"/>
              <a:gd name="connsiteY70" fmla="*/ 590861 h 3769522"/>
              <a:gd name="connsiteX71" fmla="*/ 1903238 w 1936576"/>
              <a:gd name="connsiteY71" fmla="*/ 576573 h 3769522"/>
              <a:gd name="connsiteX72" fmla="*/ 1922288 w 1936576"/>
              <a:gd name="connsiteY72" fmla="*/ 571811 h 3769522"/>
              <a:gd name="connsiteX73" fmla="*/ 1936576 w 1936576"/>
              <a:gd name="connsiteY73" fmla="*/ 567048 h 3769522"/>
              <a:gd name="connsiteX74" fmla="*/ 1927051 w 1936576"/>
              <a:gd name="connsiteY74" fmla="*/ 705161 h 3769522"/>
              <a:gd name="connsiteX75" fmla="*/ 1922288 w 1936576"/>
              <a:gd name="connsiteY75" fmla="*/ 719448 h 3769522"/>
              <a:gd name="connsiteX76" fmla="*/ 1903238 w 1936576"/>
              <a:gd name="connsiteY76" fmla="*/ 748023 h 3769522"/>
              <a:gd name="connsiteX77" fmla="*/ 1884188 w 1936576"/>
              <a:gd name="connsiteY77" fmla="*/ 786123 h 3769522"/>
              <a:gd name="connsiteX78" fmla="*/ 1874663 w 1936576"/>
              <a:gd name="connsiteY78" fmla="*/ 824223 h 3769522"/>
              <a:gd name="connsiteX79" fmla="*/ 1879425 w 1936576"/>
              <a:gd name="connsiteY79" fmla="*/ 909948 h 3769522"/>
              <a:gd name="connsiteX80" fmla="*/ 1862757 w 1936576"/>
              <a:gd name="connsiteY80" fmla="*/ 1017104 h 3769522"/>
              <a:gd name="connsiteX81" fmla="*/ 1862757 w 1936576"/>
              <a:gd name="connsiteY81" fmla="*/ 1100448 h 3769522"/>
              <a:gd name="connsiteX82" fmla="*/ 1836564 w 1936576"/>
              <a:gd name="connsiteY82" fmla="*/ 1129023 h 3769522"/>
              <a:gd name="connsiteX83" fmla="*/ 1817513 w 1936576"/>
              <a:gd name="connsiteY83" fmla="*/ 1148073 h 3769522"/>
              <a:gd name="connsiteX84" fmla="*/ 1812751 w 1936576"/>
              <a:gd name="connsiteY84" fmla="*/ 1162361 h 3769522"/>
              <a:gd name="connsiteX85" fmla="*/ 1755601 w 1936576"/>
              <a:gd name="connsiteY85" fmla="*/ 1148073 h 3769522"/>
              <a:gd name="connsiteX86" fmla="*/ 1731788 w 1936576"/>
              <a:gd name="connsiteY86" fmla="*/ 1143311 h 3769522"/>
              <a:gd name="connsiteX87" fmla="*/ 1703213 w 1936576"/>
              <a:gd name="connsiteY87" fmla="*/ 1133786 h 3769522"/>
              <a:gd name="connsiteX88" fmla="*/ 1641301 w 1936576"/>
              <a:gd name="connsiteY88" fmla="*/ 1138548 h 3769522"/>
              <a:gd name="connsiteX89" fmla="*/ 1631776 w 1936576"/>
              <a:gd name="connsiteY89" fmla="*/ 1167123 h 3769522"/>
              <a:gd name="connsiteX90" fmla="*/ 1622251 w 1936576"/>
              <a:gd name="connsiteY90" fmla="*/ 1186173 h 3769522"/>
              <a:gd name="connsiteX91" fmla="*/ 1612726 w 1936576"/>
              <a:gd name="connsiteY91" fmla="*/ 1214748 h 3769522"/>
              <a:gd name="connsiteX92" fmla="*/ 1607963 w 1936576"/>
              <a:gd name="connsiteY92" fmla="*/ 1281423 h 3769522"/>
              <a:gd name="connsiteX93" fmla="*/ 1593676 w 1936576"/>
              <a:gd name="connsiteY93" fmla="*/ 1300473 h 3769522"/>
              <a:gd name="connsiteX94" fmla="*/ 1607963 w 1936576"/>
              <a:gd name="connsiteY94" fmla="*/ 1333811 h 3769522"/>
              <a:gd name="connsiteX95" fmla="*/ 1617488 w 1936576"/>
              <a:gd name="connsiteY95" fmla="*/ 1348098 h 3769522"/>
              <a:gd name="connsiteX96" fmla="*/ 1627013 w 1936576"/>
              <a:gd name="connsiteY96" fmla="*/ 1381436 h 3769522"/>
              <a:gd name="connsiteX97" fmla="*/ 1636538 w 1936576"/>
              <a:gd name="connsiteY97" fmla="*/ 1400486 h 3769522"/>
              <a:gd name="connsiteX98" fmla="*/ 1677020 w 1936576"/>
              <a:gd name="connsiteY98" fmla="*/ 1445730 h 3769522"/>
              <a:gd name="connsiteX99" fmla="*/ 1686545 w 1936576"/>
              <a:gd name="connsiteY99" fmla="*/ 1495736 h 3769522"/>
              <a:gd name="connsiteX100" fmla="*/ 1660351 w 1936576"/>
              <a:gd name="connsiteY100" fmla="*/ 1571936 h 3769522"/>
              <a:gd name="connsiteX101" fmla="*/ 1643682 w 1936576"/>
              <a:gd name="connsiteY101" fmla="*/ 1621942 h 3769522"/>
              <a:gd name="connsiteX102" fmla="*/ 1646064 w 1936576"/>
              <a:gd name="connsiteY102" fmla="*/ 1690999 h 3769522"/>
              <a:gd name="connsiteX103" fmla="*/ 1603201 w 1936576"/>
              <a:gd name="connsiteY103" fmla="*/ 1748148 h 3769522"/>
              <a:gd name="connsiteX104" fmla="*/ 1607963 w 1936576"/>
              <a:gd name="connsiteY104" fmla="*/ 1833873 h 3769522"/>
              <a:gd name="connsiteX105" fmla="*/ 1617488 w 1936576"/>
              <a:gd name="connsiteY105" fmla="*/ 1867211 h 3769522"/>
              <a:gd name="connsiteX106" fmla="*/ 1622251 w 1936576"/>
              <a:gd name="connsiteY106" fmla="*/ 1886261 h 3769522"/>
              <a:gd name="connsiteX107" fmla="*/ 1636538 w 1936576"/>
              <a:gd name="connsiteY107" fmla="*/ 1933886 h 3769522"/>
              <a:gd name="connsiteX108" fmla="*/ 1641301 w 1936576"/>
              <a:gd name="connsiteY108" fmla="*/ 2124386 h 3769522"/>
              <a:gd name="connsiteX109" fmla="*/ 1650826 w 1936576"/>
              <a:gd name="connsiteY109" fmla="*/ 2186298 h 3769522"/>
              <a:gd name="connsiteX110" fmla="*/ 1660351 w 1936576"/>
              <a:gd name="connsiteY110" fmla="*/ 2200586 h 3769522"/>
              <a:gd name="connsiteX111" fmla="*/ 1665113 w 1936576"/>
              <a:gd name="connsiteY111" fmla="*/ 2214873 h 3769522"/>
              <a:gd name="connsiteX112" fmla="*/ 1674638 w 1936576"/>
              <a:gd name="connsiteY112" fmla="*/ 2233923 h 3769522"/>
              <a:gd name="connsiteX113" fmla="*/ 1688926 w 1936576"/>
              <a:gd name="connsiteY113" fmla="*/ 2276786 h 3769522"/>
              <a:gd name="connsiteX114" fmla="*/ 1681782 w 1936576"/>
              <a:gd name="connsiteY114" fmla="*/ 2364892 h 3769522"/>
              <a:gd name="connsiteX115" fmla="*/ 1619870 w 1936576"/>
              <a:gd name="connsiteY115" fmla="*/ 2422042 h 3769522"/>
              <a:gd name="connsiteX116" fmla="*/ 1538908 w 1936576"/>
              <a:gd name="connsiteY116" fmla="*/ 2464906 h 3769522"/>
              <a:gd name="connsiteX117" fmla="*/ 1488900 w 1936576"/>
              <a:gd name="connsiteY117" fmla="*/ 2555392 h 3769522"/>
              <a:gd name="connsiteX118" fmla="*/ 1479375 w 1936576"/>
              <a:gd name="connsiteY118" fmla="*/ 2610161 h 3769522"/>
              <a:gd name="connsiteX119" fmla="*/ 1460325 w 1936576"/>
              <a:gd name="connsiteY119" fmla="*/ 2662548 h 3769522"/>
              <a:gd name="connsiteX120" fmla="*/ 1488901 w 1936576"/>
              <a:gd name="connsiteY120" fmla="*/ 2743510 h 3769522"/>
              <a:gd name="connsiteX121" fmla="*/ 1581769 w 1936576"/>
              <a:gd name="connsiteY121" fmla="*/ 2750652 h 3769522"/>
              <a:gd name="connsiteX122" fmla="*/ 1610344 w 1936576"/>
              <a:gd name="connsiteY122" fmla="*/ 2803040 h 3769522"/>
              <a:gd name="connsiteX123" fmla="*/ 1593675 w 1936576"/>
              <a:gd name="connsiteY123" fmla="*/ 2855426 h 3769522"/>
              <a:gd name="connsiteX124" fmla="*/ 1636538 w 1936576"/>
              <a:gd name="connsiteY124" fmla="*/ 2872095 h 3769522"/>
              <a:gd name="connsiteX125" fmla="*/ 1650826 w 1936576"/>
              <a:gd name="connsiteY125" fmla="*/ 2922101 h 3769522"/>
              <a:gd name="connsiteX126" fmla="*/ 1631776 w 1936576"/>
              <a:gd name="connsiteY126" fmla="*/ 2945912 h 3769522"/>
              <a:gd name="connsiteX127" fmla="*/ 1672257 w 1936576"/>
              <a:gd name="connsiteY127" fmla="*/ 2962581 h 3769522"/>
              <a:gd name="connsiteX128" fmla="*/ 1693688 w 1936576"/>
              <a:gd name="connsiteY128" fmla="*/ 3017349 h 3769522"/>
              <a:gd name="connsiteX129" fmla="*/ 1650825 w 1936576"/>
              <a:gd name="connsiteY129" fmla="*/ 3010206 h 3769522"/>
              <a:gd name="connsiteX130" fmla="*/ 1512714 w 1936576"/>
              <a:gd name="connsiteY130" fmla="*/ 3057829 h 3769522"/>
              <a:gd name="connsiteX131" fmla="*/ 1376982 w 1936576"/>
              <a:gd name="connsiteY131" fmla="*/ 3060210 h 3769522"/>
              <a:gd name="connsiteX132" fmla="*/ 1384126 w 1936576"/>
              <a:gd name="connsiteY132" fmla="*/ 3095929 h 3769522"/>
              <a:gd name="connsiteX133" fmla="*/ 1322213 w 1936576"/>
              <a:gd name="connsiteY133" fmla="*/ 3103072 h 3769522"/>
              <a:gd name="connsiteX134" fmla="*/ 1343644 w 1936576"/>
              <a:gd name="connsiteY134" fmla="*/ 3222133 h 3769522"/>
              <a:gd name="connsiteX135" fmla="*/ 1310307 w 1936576"/>
              <a:gd name="connsiteY135" fmla="*/ 3286427 h 3769522"/>
              <a:gd name="connsiteX136" fmla="*/ 1336501 w 1936576"/>
              <a:gd name="connsiteY136" fmla="*/ 3376914 h 3769522"/>
              <a:gd name="connsiteX137" fmla="*/ 1319832 w 1936576"/>
              <a:gd name="connsiteY137" fmla="*/ 3412631 h 3769522"/>
              <a:gd name="connsiteX138" fmla="*/ 1355551 w 1936576"/>
              <a:gd name="connsiteY138" fmla="*/ 3498356 h 3769522"/>
              <a:gd name="connsiteX139" fmla="*/ 1343643 w 1936576"/>
              <a:gd name="connsiteY139" fmla="*/ 3581698 h 3769522"/>
              <a:gd name="connsiteX140" fmla="*/ 1296018 w 1936576"/>
              <a:gd name="connsiteY140" fmla="*/ 3655519 h 3769522"/>
              <a:gd name="connsiteX141" fmla="*/ 1148381 w 1936576"/>
              <a:gd name="connsiteY141" fmla="*/ 3655517 h 3769522"/>
              <a:gd name="connsiteX142" fmla="*/ 1035844 w 1936576"/>
              <a:gd name="connsiteY142" fmla="*/ 3724275 h 3769522"/>
              <a:gd name="connsiteX143" fmla="*/ 903113 w 1936576"/>
              <a:gd name="connsiteY143" fmla="*/ 3762673 h 3769522"/>
              <a:gd name="connsiteX144" fmla="*/ 772144 w 1936576"/>
              <a:gd name="connsiteY144" fmla="*/ 3755529 h 3769522"/>
              <a:gd name="connsiteX145" fmla="*/ 659606 w 1936576"/>
              <a:gd name="connsiteY145" fmla="*/ 3712368 h 3769522"/>
              <a:gd name="connsiteX146" fmla="*/ 543545 w 1936576"/>
              <a:gd name="connsiteY146" fmla="*/ 3610273 h 3769522"/>
              <a:gd name="connsiteX147" fmla="*/ 505444 w 1936576"/>
              <a:gd name="connsiteY147" fmla="*/ 3522166 h 3769522"/>
              <a:gd name="connsiteX148" fmla="*/ 450675 w 1936576"/>
              <a:gd name="connsiteY148" fmla="*/ 3467398 h 3769522"/>
              <a:gd name="connsiteX149" fmla="*/ 453057 w 1936576"/>
              <a:gd name="connsiteY149" fmla="*/ 3436441 h 3769522"/>
              <a:gd name="connsiteX150" fmla="*/ 319707 w 1936576"/>
              <a:gd name="connsiteY150" fmla="*/ 3376909 h 3769522"/>
              <a:gd name="connsiteX151" fmla="*/ 298277 w 1936576"/>
              <a:gd name="connsiteY151" fmla="*/ 3288803 h 3769522"/>
              <a:gd name="connsiteX152" fmla="*/ 214933 w 1936576"/>
              <a:gd name="connsiteY152" fmla="*/ 3143548 h 3769522"/>
              <a:gd name="connsiteX153" fmla="*/ 229221 w 1936576"/>
              <a:gd name="connsiteY153" fmla="*/ 3017341 h 3769522"/>
              <a:gd name="connsiteX154" fmla="*/ 176833 w 1936576"/>
              <a:gd name="connsiteY154" fmla="*/ 2933997 h 3769522"/>
              <a:gd name="connsiteX155" fmla="*/ 79202 w 1936576"/>
              <a:gd name="connsiteY155" fmla="*/ 2914948 h 3769522"/>
              <a:gd name="connsiteX156" fmla="*/ 620 w 1936576"/>
              <a:gd name="connsiteY156" fmla="*/ 2869704 h 3769522"/>
              <a:gd name="connsiteX157" fmla="*/ 103014 w 1936576"/>
              <a:gd name="connsiteY157" fmla="*/ 2788741 h 3769522"/>
              <a:gd name="connsiteX158" fmla="*/ 191120 w 1936576"/>
              <a:gd name="connsiteY158" fmla="*/ 2762548 h 3769522"/>
              <a:gd name="connsiteX159" fmla="*/ 298277 w 1936576"/>
              <a:gd name="connsiteY159" fmla="*/ 2648248 h 3769522"/>
              <a:gd name="connsiteX160" fmla="*/ 260176 w 1936576"/>
              <a:gd name="connsiteY160" fmla="*/ 2498229 h 3769522"/>
              <a:gd name="connsiteX161" fmla="*/ 336377 w 1936576"/>
              <a:gd name="connsiteY161" fmla="*/ 2441079 h 3769522"/>
              <a:gd name="connsiteX162" fmla="*/ 400670 w 1936576"/>
              <a:gd name="connsiteY162" fmla="*/ 2293442 h 3769522"/>
              <a:gd name="connsiteX163" fmla="*/ 417339 w 1936576"/>
              <a:gd name="connsiteY163" fmla="*/ 2179142 h 3769522"/>
              <a:gd name="connsiteX164" fmla="*/ 393526 w 1936576"/>
              <a:gd name="connsiteY164" fmla="*/ 2014835 h 3769522"/>
              <a:gd name="connsiteX165" fmla="*/ 391145 w 1936576"/>
              <a:gd name="connsiteY165" fmla="*/ 1881485 h 3769522"/>
              <a:gd name="connsiteX166" fmla="*/ 493538 w 1936576"/>
              <a:gd name="connsiteY166" fmla="*/ 1712417 h 3769522"/>
              <a:gd name="connsiteX167" fmla="*/ 381621 w 1936576"/>
              <a:gd name="connsiteY167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898351 w 1936576"/>
              <a:gd name="connsiteY14" fmla="*/ 509898 h 3769522"/>
              <a:gd name="connsiteX15" fmla="*/ 931688 w 1936576"/>
              <a:gd name="connsiteY15" fmla="*/ 471798 h 3769522"/>
              <a:gd name="connsiteX16" fmla="*/ 974551 w 1936576"/>
              <a:gd name="connsiteY16" fmla="*/ 428936 h 3769522"/>
              <a:gd name="connsiteX17" fmla="*/ 1007888 w 1936576"/>
              <a:gd name="connsiteY17" fmla="*/ 395598 h 3769522"/>
              <a:gd name="connsiteX18" fmla="*/ 1026938 w 1936576"/>
              <a:gd name="connsiteY18" fmla="*/ 333686 h 3769522"/>
              <a:gd name="connsiteX19" fmla="*/ 1045988 w 1936576"/>
              <a:gd name="connsiteY19" fmla="*/ 305111 h 3769522"/>
              <a:gd name="connsiteX20" fmla="*/ 1069801 w 1936576"/>
              <a:gd name="connsiteY20" fmla="*/ 271773 h 3769522"/>
              <a:gd name="connsiteX21" fmla="*/ 1093613 w 1936576"/>
              <a:gd name="connsiteY21" fmla="*/ 243198 h 3769522"/>
              <a:gd name="connsiteX22" fmla="*/ 1107901 w 1936576"/>
              <a:gd name="connsiteY22" fmla="*/ 209861 h 3769522"/>
              <a:gd name="connsiteX23" fmla="*/ 1117426 w 1936576"/>
              <a:gd name="connsiteY23" fmla="*/ 181286 h 3769522"/>
              <a:gd name="connsiteX24" fmla="*/ 1131713 w 1936576"/>
              <a:gd name="connsiteY24" fmla="*/ 157473 h 3769522"/>
              <a:gd name="connsiteX25" fmla="*/ 1160288 w 1936576"/>
              <a:gd name="connsiteY25" fmla="*/ 133661 h 3769522"/>
              <a:gd name="connsiteX26" fmla="*/ 1165051 w 1936576"/>
              <a:gd name="connsiteY26" fmla="*/ 119373 h 3769522"/>
              <a:gd name="connsiteX27" fmla="*/ 1150763 w 1936576"/>
              <a:gd name="connsiteY27" fmla="*/ 90798 h 3769522"/>
              <a:gd name="connsiteX28" fmla="*/ 1146001 w 1936576"/>
              <a:gd name="connsiteY28" fmla="*/ 76511 h 3769522"/>
              <a:gd name="connsiteX29" fmla="*/ 1174576 w 1936576"/>
              <a:gd name="connsiteY29" fmla="*/ 90798 h 3769522"/>
              <a:gd name="connsiteX30" fmla="*/ 1184101 w 1936576"/>
              <a:gd name="connsiteY30" fmla="*/ 105086 h 3769522"/>
              <a:gd name="connsiteX31" fmla="*/ 1174576 w 1936576"/>
              <a:gd name="connsiteY31" fmla="*/ 71748 h 3769522"/>
              <a:gd name="connsiteX32" fmla="*/ 1165051 w 1936576"/>
              <a:gd name="connsiteY32" fmla="*/ 57461 h 3769522"/>
              <a:gd name="connsiteX33" fmla="*/ 1160288 w 1936576"/>
              <a:gd name="connsiteY33" fmla="*/ 43173 h 3769522"/>
              <a:gd name="connsiteX34" fmla="*/ 1150763 w 1936576"/>
              <a:gd name="connsiteY34" fmla="*/ 28886 h 3769522"/>
              <a:gd name="connsiteX35" fmla="*/ 1169813 w 1936576"/>
              <a:gd name="connsiteY35" fmla="*/ 38411 h 3769522"/>
              <a:gd name="connsiteX36" fmla="*/ 1184101 w 1936576"/>
              <a:gd name="connsiteY36" fmla="*/ 43173 h 3769522"/>
              <a:gd name="connsiteX37" fmla="*/ 1198388 w 1936576"/>
              <a:gd name="connsiteY37" fmla="*/ 43173 h 3769522"/>
              <a:gd name="connsiteX38" fmla="*/ 1184101 w 1936576"/>
              <a:gd name="connsiteY38" fmla="*/ 14598 h 3769522"/>
              <a:gd name="connsiteX39" fmla="*/ 1179338 w 1936576"/>
              <a:gd name="connsiteY39" fmla="*/ 311 h 3769522"/>
              <a:gd name="connsiteX40" fmla="*/ 1222201 w 1936576"/>
              <a:gd name="connsiteY40" fmla="*/ 19361 h 3769522"/>
              <a:gd name="connsiteX41" fmla="*/ 1231726 w 1936576"/>
              <a:gd name="connsiteY41" fmla="*/ 33648 h 3769522"/>
              <a:gd name="connsiteX42" fmla="*/ 1274588 w 1936576"/>
              <a:gd name="connsiteY42" fmla="*/ 62223 h 3769522"/>
              <a:gd name="connsiteX43" fmla="*/ 1293638 w 1936576"/>
              <a:gd name="connsiteY43" fmla="*/ 71748 h 3769522"/>
              <a:gd name="connsiteX44" fmla="*/ 1307926 w 1936576"/>
              <a:gd name="connsiteY44" fmla="*/ 86036 h 3769522"/>
              <a:gd name="connsiteX45" fmla="*/ 1322213 w 1936576"/>
              <a:gd name="connsiteY45" fmla="*/ 90798 h 3769522"/>
              <a:gd name="connsiteX46" fmla="*/ 1365076 w 1936576"/>
              <a:gd name="connsiteY46" fmla="*/ 105086 h 3769522"/>
              <a:gd name="connsiteX47" fmla="*/ 1384126 w 1936576"/>
              <a:gd name="connsiteY47" fmla="*/ 114611 h 3769522"/>
              <a:gd name="connsiteX48" fmla="*/ 1403176 w 1936576"/>
              <a:gd name="connsiteY48" fmla="*/ 143186 h 3769522"/>
              <a:gd name="connsiteX49" fmla="*/ 1446038 w 1936576"/>
              <a:gd name="connsiteY49" fmla="*/ 176523 h 3769522"/>
              <a:gd name="connsiteX50" fmla="*/ 1465088 w 1936576"/>
              <a:gd name="connsiteY50" fmla="*/ 205098 h 3769522"/>
              <a:gd name="connsiteX51" fmla="*/ 1507951 w 1936576"/>
              <a:gd name="connsiteY51" fmla="*/ 252723 h 3769522"/>
              <a:gd name="connsiteX52" fmla="*/ 1527001 w 1936576"/>
              <a:gd name="connsiteY52" fmla="*/ 281298 h 3769522"/>
              <a:gd name="connsiteX53" fmla="*/ 1531763 w 1936576"/>
              <a:gd name="connsiteY53" fmla="*/ 300348 h 3769522"/>
              <a:gd name="connsiteX54" fmla="*/ 1555576 w 1936576"/>
              <a:gd name="connsiteY54" fmla="*/ 343211 h 3769522"/>
              <a:gd name="connsiteX55" fmla="*/ 1584151 w 1936576"/>
              <a:gd name="connsiteY55" fmla="*/ 362261 h 3769522"/>
              <a:gd name="connsiteX56" fmla="*/ 1622251 w 1936576"/>
              <a:gd name="connsiteY56" fmla="*/ 371786 h 3769522"/>
              <a:gd name="connsiteX57" fmla="*/ 1631776 w 1936576"/>
              <a:gd name="connsiteY57" fmla="*/ 386073 h 3769522"/>
              <a:gd name="connsiteX58" fmla="*/ 1655588 w 1936576"/>
              <a:gd name="connsiteY58" fmla="*/ 414648 h 3769522"/>
              <a:gd name="connsiteX59" fmla="*/ 1665113 w 1936576"/>
              <a:gd name="connsiteY59" fmla="*/ 443223 h 3769522"/>
              <a:gd name="connsiteX60" fmla="*/ 1669876 w 1936576"/>
              <a:gd name="connsiteY60" fmla="*/ 457511 h 3769522"/>
              <a:gd name="connsiteX61" fmla="*/ 1679401 w 1936576"/>
              <a:gd name="connsiteY61" fmla="*/ 476561 h 3769522"/>
              <a:gd name="connsiteX62" fmla="*/ 1707976 w 1936576"/>
              <a:gd name="connsiteY62" fmla="*/ 519423 h 3769522"/>
              <a:gd name="connsiteX63" fmla="*/ 1717501 w 1936576"/>
              <a:gd name="connsiteY63" fmla="*/ 533711 h 3769522"/>
              <a:gd name="connsiteX64" fmla="*/ 1722263 w 1936576"/>
              <a:gd name="connsiteY64" fmla="*/ 547998 h 3769522"/>
              <a:gd name="connsiteX65" fmla="*/ 1736551 w 1936576"/>
              <a:gd name="connsiteY65" fmla="*/ 557523 h 3769522"/>
              <a:gd name="connsiteX66" fmla="*/ 1788938 w 1936576"/>
              <a:gd name="connsiteY66" fmla="*/ 581336 h 3769522"/>
              <a:gd name="connsiteX67" fmla="*/ 1807988 w 1936576"/>
              <a:gd name="connsiteY67" fmla="*/ 590861 h 3769522"/>
              <a:gd name="connsiteX68" fmla="*/ 1836563 w 1936576"/>
              <a:gd name="connsiteY68" fmla="*/ 600386 h 3769522"/>
              <a:gd name="connsiteX69" fmla="*/ 1879426 w 1936576"/>
              <a:gd name="connsiteY69" fmla="*/ 595623 h 3769522"/>
              <a:gd name="connsiteX70" fmla="*/ 1893713 w 1936576"/>
              <a:gd name="connsiteY70" fmla="*/ 590861 h 3769522"/>
              <a:gd name="connsiteX71" fmla="*/ 1903238 w 1936576"/>
              <a:gd name="connsiteY71" fmla="*/ 576573 h 3769522"/>
              <a:gd name="connsiteX72" fmla="*/ 1922288 w 1936576"/>
              <a:gd name="connsiteY72" fmla="*/ 571811 h 3769522"/>
              <a:gd name="connsiteX73" fmla="*/ 1936576 w 1936576"/>
              <a:gd name="connsiteY73" fmla="*/ 567048 h 3769522"/>
              <a:gd name="connsiteX74" fmla="*/ 1927051 w 1936576"/>
              <a:gd name="connsiteY74" fmla="*/ 705161 h 3769522"/>
              <a:gd name="connsiteX75" fmla="*/ 1922288 w 1936576"/>
              <a:gd name="connsiteY75" fmla="*/ 719448 h 3769522"/>
              <a:gd name="connsiteX76" fmla="*/ 1903238 w 1936576"/>
              <a:gd name="connsiteY76" fmla="*/ 748023 h 3769522"/>
              <a:gd name="connsiteX77" fmla="*/ 1884188 w 1936576"/>
              <a:gd name="connsiteY77" fmla="*/ 786123 h 3769522"/>
              <a:gd name="connsiteX78" fmla="*/ 1874663 w 1936576"/>
              <a:gd name="connsiteY78" fmla="*/ 824223 h 3769522"/>
              <a:gd name="connsiteX79" fmla="*/ 1879425 w 1936576"/>
              <a:gd name="connsiteY79" fmla="*/ 909948 h 3769522"/>
              <a:gd name="connsiteX80" fmla="*/ 1862757 w 1936576"/>
              <a:gd name="connsiteY80" fmla="*/ 1017104 h 3769522"/>
              <a:gd name="connsiteX81" fmla="*/ 1862757 w 1936576"/>
              <a:gd name="connsiteY81" fmla="*/ 1100448 h 3769522"/>
              <a:gd name="connsiteX82" fmla="*/ 1836564 w 1936576"/>
              <a:gd name="connsiteY82" fmla="*/ 1129023 h 3769522"/>
              <a:gd name="connsiteX83" fmla="*/ 1817513 w 1936576"/>
              <a:gd name="connsiteY83" fmla="*/ 1148073 h 3769522"/>
              <a:gd name="connsiteX84" fmla="*/ 1812751 w 1936576"/>
              <a:gd name="connsiteY84" fmla="*/ 1162361 h 3769522"/>
              <a:gd name="connsiteX85" fmla="*/ 1755601 w 1936576"/>
              <a:gd name="connsiteY85" fmla="*/ 1148073 h 3769522"/>
              <a:gd name="connsiteX86" fmla="*/ 1731788 w 1936576"/>
              <a:gd name="connsiteY86" fmla="*/ 1143311 h 3769522"/>
              <a:gd name="connsiteX87" fmla="*/ 1703213 w 1936576"/>
              <a:gd name="connsiteY87" fmla="*/ 1133786 h 3769522"/>
              <a:gd name="connsiteX88" fmla="*/ 1641301 w 1936576"/>
              <a:gd name="connsiteY88" fmla="*/ 1138548 h 3769522"/>
              <a:gd name="connsiteX89" fmla="*/ 1631776 w 1936576"/>
              <a:gd name="connsiteY89" fmla="*/ 1167123 h 3769522"/>
              <a:gd name="connsiteX90" fmla="*/ 1622251 w 1936576"/>
              <a:gd name="connsiteY90" fmla="*/ 1186173 h 3769522"/>
              <a:gd name="connsiteX91" fmla="*/ 1612726 w 1936576"/>
              <a:gd name="connsiteY91" fmla="*/ 1214748 h 3769522"/>
              <a:gd name="connsiteX92" fmla="*/ 1607963 w 1936576"/>
              <a:gd name="connsiteY92" fmla="*/ 1281423 h 3769522"/>
              <a:gd name="connsiteX93" fmla="*/ 1593676 w 1936576"/>
              <a:gd name="connsiteY93" fmla="*/ 1300473 h 3769522"/>
              <a:gd name="connsiteX94" fmla="*/ 1607963 w 1936576"/>
              <a:gd name="connsiteY94" fmla="*/ 1333811 h 3769522"/>
              <a:gd name="connsiteX95" fmla="*/ 1617488 w 1936576"/>
              <a:gd name="connsiteY95" fmla="*/ 1348098 h 3769522"/>
              <a:gd name="connsiteX96" fmla="*/ 1627013 w 1936576"/>
              <a:gd name="connsiteY96" fmla="*/ 1381436 h 3769522"/>
              <a:gd name="connsiteX97" fmla="*/ 1636538 w 1936576"/>
              <a:gd name="connsiteY97" fmla="*/ 1400486 h 3769522"/>
              <a:gd name="connsiteX98" fmla="*/ 1677020 w 1936576"/>
              <a:gd name="connsiteY98" fmla="*/ 1445730 h 3769522"/>
              <a:gd name="connsiteX99" fmla="*/ 1686545 w 1936576"/>
              <a:gd name="connsiteY99" fmla="*/ 1495736 h 3769522"/>
              <a:gd name="connsiteX100" fmla="*/ 1660351 w 1936576"/>
              <a:gd name="connsiteY100" fmla="*/ 1571936 h 3769522"/>
              <a:gd name="connsiteX101" fmla="*/ 1643682 w 1936576"/>
              <a:gd name="connsiteY101" fmla="*/ 1621942 h 3769522"/>
              <a:gd name="connsiteX102" fmla="*/ 1646064 w 1936576"/>
              <a:gd name="connsiteY102" fmla="*/ 1690999 h 3769522"/>
              <a:gd name="connsiteX103" fmla="*/ 1603201 w 1936576"/>
              <a:gd name="connsiteY103" fmla="*/ 1748148 h 3769522"/>
              <a:gd name="connsiteX104" fmla="*/ 1607963 w 1936576"/>
              <a:gd name="connsiteY104" fmla="*/ 1833873 h 3769522"/>
              <a:gd name="connsiteX105" fmla="*/ 1617488 w 1936576"/>
              <a:gd name="connsiteY105" fmla="*/ 1867211 h 3769522"/>
              <a:gd name="connsiteX106" fmla="*/ 1622251 w 1936576"/>
              <a:gd name="connsiteY106" fmla="*/ 1886261 h 3769522"/>
              <a:gd name="connsiteX107" fmla="*/ 1636538 w 1936576"/>
              <a:gd name="connsiteY107" fmla="*/ 1933886 h 3769522"/>
              <a:gd name="connsiteX108" fmla="*/ 1641301 w 1936576"/>
              <a:gd name="connsiteY108" fmla="*/ 2124386 h 3769522"/>
              <a:gd name="connsiteX109" fmla="*/ 1650826 w 1936576"/>
              <a:gd name="connsiteY109" fmla="*/ 2186298 h 3769522"/>
              <a:gd name="connsiteX110" fmla="*/ 1660351 w 1936576"/>
              <a:gd name="connsiteY110" fmla="*/ 2200586 h 3769522"/>
              <a:gd name="connsiteX111" fmla="*/ 1665113 w 1936576"/>
              <a:gd name="connsiteY111" fmla="*/ 2214873 h 3769522"/>
              <a:gd name="connsiteX112" fmla="*/ 1674638 w 1936576"/>
              <a:gd name="connsiteY112" fmla="*/ 2233923 h 3769522"/>
              <a:gd name="connsiteX113" fmla="*/ 1688926 w 1936576"/>
              <a:gd name="connsiteY113" fmla="*/ 2276786 h 3769522"/>
              <a:gd name="connsiteX114" fmla="*/ 1681782 w 1936576"/>
              <a:gd name="connsiteY114" fmla="*/ 2364892 h 3769522"/>
              <a:gd name="connsiteX115" fmla="*/ 1619870 w 1936576"/>
              <a:gd name="connsiteY115" fmla="*/ 2422042 h 3769522"/>
              <a:gd name="connsiteX116" fmla="*/ 1538908 w 1936576"/>
              <a:gd name="connsiteY116" fmla="*/ 2464906 h 3769522"/>
              <a:gd name="connsiteX117" fmla="*/ 1488900 w 1936576"/>
              <a:gd name="connsiteY117" fmla="*/ 2555392 h 3769522"/>
              <a:gd name="connsiteX118" fmla="*/ 1479375 w 1936576"/>
              <a:gd name="connsiteY118" fmla="*/ 2610161 h 3769522"/>
              <a:gd name="connsiteX119" fmla="*/ 1460325 w 1936576"/>
              <a:gd name="connsiteY119" fmla="*/ 2662548 h 3769522"/>
              <a:gd name="connsiteX120" fmla="*/ 1488901 w 1936576"/>
              <a:gd name="connsiteY120" fmla="*/ 2743510 h 3769522"/>
              <a:gd name="connsiteX121" fmla="*/ 1581769 w 1936576"/>
              <a:gd name="connsiteY121" fmla="*/ 2750652 h 3769522"/>
              <a:gd name="connsiteX122" fmla="*/ 1610344 w 1936576"/>
              <a:gd name="connsiteY122" fmla="*/ 2803040 h 3769522"/>
              <a:gd name="connsiteX123" fmla="*/ 1593675 w 1936576"/>
              <a:gd name="connsiteY123" fmla="*/ 2855426 h 3769522"/>
              <a:gd name="connsiteX124" fmla="*/ 1636538 w 1936576"/>
              <a:gd name="connsiteY124" fmla="*/ 2872095 h 3769522"/>
              <a:gd name="connsiteX125" fmla="*/ 1650826 w 1936576"/>
              <a:gd name="connsiteY125" fmla="*/ 2922101 h 3769522"/>
              <a:gd name="connsiteX126" fmla="*/ 1631776 w 1936576"/>
              <a:gd name="connsiteY126" fmla="*/ 2945912 h 3769522"/>
              <a:gd name="connsiteX127" fmla="*/ 1672257 w 1936576"/>
              <a:gd name="connsiteY127" fmla="*/ 2962581 h 3769522"/>
              <a:gd name="connsiteX128" fmla="*/ 1693688 w 1936576"/>
              <a:gd name="connsiteY128" fmla="*/ 3017349 h 3769522"/>
              <a:gd name="connsiteX129" fmla="*/ 1650825 w 1936576"/>
              <a:gd name="connsiteY129" fmla="*/ 3010206 h 3769522"/>
              <a:gd name="connsiteX130" fmla="*/ 1512714 w 1936576"/>
              <a:gd name="connsiteY130" fmla="*/ 3057829 h 3769522"/>
              <a:gd name="connsiteX131" fmla="*/ 1376982 w 1936576"/>
              <a:gd name="connsiteY131" fmla="*/ 3060210 h 3769522"/>
              <a:gd name="connsiteX132" fmla="*/ 1384126 w 1936576"/>
              <a:gd name="connsiteY132" fmla="*/ 3095929 h 3769522"/>
              <a:gd name="connsiteX133" fmla="*/ 1322213 w 1936576"/>
              <a:gd name="connsiteY133" fmla="*/ 3103072 h 3769522"/>
              <a:gd name="connsiteX134" fmla="*/ 1343644 w 1936576"/>
              <a:gd name="connsiteY134" fmla="*/ 3222133 h 3769522"/>
              <a:gd name="connsiteX135" fmla="*/ 1310307 w 1936576"/>
              <a:gd name="connsiteY135" fmla="*/ 3286427 h 3769522"/>
              <a:gd name="connsiteX136" fmla="*/ 1336501 w 1936576"/>
              <a:gd name="connsiteY136" fmla="*/ 3376914 h 3769522"/>
              <a:gd name="connsiteX137" fmla="*/ 1319832 w 1936576"/>
              <a:gd name="connsiteY137" fmla="*/ 3412631 h 3769522"/>
              <a:gd name="connsiteX138" fmla="*/ 1355551 w 1936576"/>
              <a:gd name="connsiteY138" fmla="*/ 3498356 h 3769522"/>
              <a:gd name="connsiteX139" fmla="*/ 1343643 w 1936576"/>
              <a:gd name="connsiteY139" fmla="*/ 3581698 h 3769522"/>
              <a:gd name="connsiteX140" fmla="*/ 1296018 w 1936576"/>
              <a:gd name="connsiteY140" fmla="*/ 3655519 h 3769522"/>
              <a:gd name="connsiteX141" fmla="*/ 1148381 w 1936576"/>
              <a:gd name="connsiteY141" fmla="*/ 3655517 h 3769522"/>
              <a:gd name="connsiteX142" fmla="*/ 1035844 w 1936576"/>
              <a:gd name="connsiteY142" fmla="*/ 3724275 h 3769522"/>
              <a:gd name="connsiteX143" fmla="*/ 903113 w 1936576"/>
              <a:gd name="connsiteY143" fmla="*/ 3762673 h 3769522"/>
              <a:gd name="connsiteX144" fmla="*/ 772144 w 1936576"/>
              <a:gd name="connsiteY144" fmla="*/ 3755529 h 3769522"/>
              <a:gd name="connsiteX145" fmla="*/ 659606 w 1936576"/>
              <a:gd name="connsiteY145" fmla="*/ 3712368 h 3769522"/>
              <a:gd name="connsiteX146" fmla="*/ 543545 w 1936576"/>
              <a:gd name="connsiteY146" fmla="*/ 3610273 h 3769522"/>
              <a:gd name="connsiteX147" fmla="*/ 505444 w 1936576"/>
              <a:gd name="connsiteY147" fmla="*/ 3522166 h 3769522"/>
              <a:gd name="connsiteX148" fmla="*/ 450675 w 1936576"/>
              <a:gd name="connsiteY148" fmla="*/ 3467398 h 3769522"/>
              <a:gd name="connsiteX149" fmla="*/ 453057 w 1936576"/>
              <a:gd name="connsiteY149" fmla="*/ 3436441 h 3769522"/>
              <a:gd name="connsiteX150" fmla="*/ 319707 w 1936576"/>
              <a:gd name="connsiteY150" fmla="*/ 3376909 h 3769522"/>
              <a:gd name="connsiteX151" fmla="*/ 298277 w 1936576"/>
              <a:gd name="connsiteY151" fmla="*/ 3288803 h 3769522"/>
              <a:gd name="connsiteX152" fmla="*/ 214933 w 1936576"/>
              <a:gd name="connsiteY152" fmla="*/ 3143548 h 3769522"/>
              <a:gd name="connsiteX153" fmla="*/ 229221 w 1936576"/>
              <a:gd name="connsiteY153" fmla="*/ 3017341 h 3769522"/>
              <a:gd name="connsiteX154" fmla="*/ 176833 w 1936576"/>
              <a:gd name="connsiteY154" fmla="*/ 2933997 h 3769522"/>
              <a:gd name="connsiteX155" fmla="*/ 79202 w 1936576"/>
              <a:gd name="connsiteY155" fmla="*/ 2914948 h 3769522"/>
              <a:gd name="connsiteX156" fmla="*/ 620 w 1936576"/>
              <a:gd name="connsiteY156" fmla="*/ 2869704 h 3769522"/>
              <a:gd name="connsiteX157" fmla="*/ 103014 w 1936576"/>
              <a:gd name="connsiteY157" fmla="*/ 2788741 h 3769522"/>
              <a:gd name="connsiteX158" fmla="*/ 191120 w 1936576"/>
              <a:gd name="connsiteY158" fmla="*/ 2762548 h 3769522"/>
              <a:gd name="connsiteX159" fmla="*/ 298277 w 1936576"/>
              <a:gd name="connsiteY159" fmla="*/ 2648248 h 3769522"/>
              <a:gd name="connsiteX160" fmla="*/ 260176 w 1936576"/>
              <a:gd name="connsiteY160" fmla="*/ 2498229 h 3769522"/>
              <a:gd name="connsiteX161" fmla="*/ 336377 w 1936576"/>
              <a:gd name="connsiteY161" fmla="*/ 2441079 h 3769522"/>
              <a:gd name="connsiteX162" fmla="*/ 400670 w 1936576"/>
              <a:gd name="connsiteY162" fmla="*/ 2293442 h 3769522"/>
              <a:gd name="connsiteX163" fmla="*/ 417339 w 1936576"/>
              <a:gd name="connsiteY163" fmla="*/ 2179142 h 3769522"/>
              <a:gd name="connsiteX164" fmla="*/ 393526 w 1936576"/>
              <a:gd name="connsiteY164" fmla="*/ 2014835 h 3769522"/>
              <a:gd name="connsiteX165" fmla="*/ 391145 w 1936576"/>
              <a:gd name="connsiteY165" fmla="*/ 1881485 h 3769522"/>
              <a:gd name="connsiteX166" fmla="*/ 493538 w 1936576"/>
              <a:gd name="connsiteY166" fmla="*/ 1712417 h 3769522"/>
              <a:gd name="connsiteX167" fmla="*/ 381621 w 1936576"/>
              <a:gd name="connsiteY167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931688 w 1936576"/>
              <a:gd name="connsiteY15" fmla="*/ 471798 h 3769522"/>
              <a:gd name="connsiteX16" fmla="*/ 974551 w 1936576"/>
              <a:gd name="connsiteY16" fmla="*/ 428936 h 3769522"/>
              <a:gd name="connsiteX17" fmla="*/ 1007888 w 1936576"/>
              <a:gd name="connsiteY17" fmla="*/ 395598 h 3769522"/>
              <a:gd name="connsiteX18" fmla="*/ 1026938 w 1936576"/>
              <a:gd name="connsiteY18" fmla="*/ 333686 h 3769522"/>
              <a:gd name="connsiteX19" fmla="*/ 1045988 w 1936576"/>
              <a:gd name="connsiteY19" fmla="*/ 305111 h 3769522"/>
              <a:gd name="connsiteX20" fmla="*/ 1069801 w 1936576"/>
              <a:gd name="connsiteY20" fmla="*/ 271773 h 3769522"/>
              <a:gd name="connsiteX21" fmla="*/ 1093613 w 1936576"/>
              <a:gd name="connsiteY21" fmla="*/ 243198 h 3769522"/>
              <a:gd name="connsiteX22" fmla="*/ 1107901 w 1936576"/>
              <a:gd name="connsiteY22" fmla="*/ 209861 h 3769522"/>
              <a:gd name="connsiteX23" fmla="*/ 1117426 w 1936576"/>
              <a:gd name="connsiteY23" fmla="*/ 181286 h 3769522"/>
              <a:gd name="connsiteX24" fmla="*/ 1131713 w 1936576"/>
              <a:gd name="connsiteY24" fmla="*/ 157473 h 3769522"/>
              <a:gd name="connsiteX25" fmla="*/ 1160288 w 1936576"/>
              <a:gd name="connsiteY25" fmla="*/ 133661 h 3769522"/>
              <a:gd name="connsiteX26" fmla="*/ 1165051 w 1936576"/>
              <a:gd name="connsiteY26" fmla="*/ 119373 h 3769522"/>
              <a:gd name="connsiteX27" fmla="*/ 1150763 w 1936576"/>
              <a:gd name="connsiteY27" fmla="*/ 90798 h 3769522"/>
              <a:gd name="connsiteX28" fmla="*/ 1146001 w 1936576"/>
              <a:gd name="connsiteY28" fmla="*/ 76511 h 3769522"/>
              <a:gd name="connsiteX29" fmla="*/ 1174576 w 1936576"/>
              <a:gd name="connsiteY29" fmla="*/ 90798 h 3769522"/>
              <a:gd name="connsiteX30" fmla="*/ 1184101 w 1936576"/>
              <a:gd name="connsiteY30" fmla="*/ 105086 h 3769522"/>
              <a:gd name="connsiteX31" fmla="*/ 1174576 w 1936576"/>
              <a:gd name="connsiteY31" fmla="*/ 71748 h 3769522"/>
              <a:gd name="connsiteX32" fmla="*/ 1165051 w 1936576"/>
              <a:gd name="connsiteY32" fmla="*/ 57461 h 3769522"/>
              <a:gd name="connsiteX33" fmla="*/ 1160288 w 1936576"/>
              <a:gd name="connsiteY33" fmla="*/ 43173 h 3769522"/>
              <a:gd name="connsiteX34" fmla="*/ 1150763 w 1936576"/>
              <a:gd name="connsiteY34" fmla="*/ 28886 h 3769522"/>
              <a:gd name="connsiteX35" fmla="*/ 1169813 w 1936576"/>
              <a:gd name="connsiteY35" fmla="*/ 38411 h 3769522"/>
              <a:gd name="connsiteX36" fmla="*/ 1184101 w 1936576"/>
              <a:gd name="connsiteY36" fmla="*/ 43173 h 3769522"/>
              <a:gd name="connsiteX37" fmla="*/ 1198388 w 1936576"/>
              <a:gd name="connsiteY37" fmla="*/ 43173 h 3769522"/>
              <a:gd name="connsiteX38" fmla="*/ 1184101 w 1936576"/>
              <a:gd name="connsiteY38" fmla="*/ 14598 h 3769522"/>
              <a:gd name="connsiteX39" fmla="*/ 1179338 w 1936576"/>
              <a:gd name="connsiteY39" fmla="*/ 311 h 3769522"/>
              <a:gd name="connsiteX40" fmla="*/ 1222201 w 1936576"/>
              <a:gd name="connsiteY40" fmla="*/ 19361 h 3769522"/>
              <a:gd name="connsiteX41" fmla="*/ 1231726 w 1936576"/>
              <a:gd name="connsiteY41" fmla="*/ 33648 h 3769522"/>
              <a:gd name="connsiteX42" fmla="*/ 1274588 w 1936576"/>
              <a:gd name="connsiteY42" fmla="*/ 62223 h 3769522"/>
              <a:gd name="connsiteX43" fmla="*/ 1293638 w 1936576"/>
              <a:gd name="connsiteY43" fmla="*/ 71748 h 3769522"/>
              <a:gd name="connsiteX44" fmla="*/ 1307926 w 1936576"/>
              <a:gd name="connsiteY44" fmla="*/ 86036 h 3769522"/>
              <a:gd name="connsiteX45" fmla="*/ 1322213 w 1936576"/>
              <a:gd name="connsiteY45" fmla="*/ 90798 h 3769522"/>
              <a:gd name="connsiteX46" fmla="*/ 1365076 w 1936576"/>
              <a:gd name="connsiteY46" fmla="*/ 105086 h 3769522"/>
              <a:gd name="connsiteX47" fmla="*/ 1384126 w 1936576"/>
              <a:gd name="connsiteY47" fmla="*/ 114611 h 3769522"/>
              <a:gd name="connsiteX48" fmla="*/ 1403176 w 1936576"/>
              <a:gd name="connsiteY48" fmla="*/ 143186 h 3769522"/>
              <a:gd name="connsiteX49" fmla="*/ 1446038 w 1936576"/>
              <a:gd name="connsiteY49" fmla="*/ 176523 h 3769522"/>
              <a:gd name="connsiteX50" fmla="*/ 1465088 w 1936576"/>
              <a:gd name="connsiteY50" fmla="*/ 205098 h 3769522"/>
              <a:gd name="connsiteX51" fmla="*/ 1507951 w 1936576"/>
              <a:gd name="connsiteY51" fmla="*/ 252723 h 3769522"/>
              <a:gd name="connsiteX52" fmla="*/ 1527001 w 1936576"/>
              <a:gd name="connsiteY52" fmla="*/ 281298 h 3769522"/>
              <a:gd name="connsiteX53" fmla="*/ 1531763 w 1936576"/>
              <a:gd name="connsiteY53" fmla="*/ 300348 h 3769522"/>
              <a:gd name="connsiteX54" fmla="*/ 1555576 w 1936576"/>
              <a:gd name="connsiteY54" fmla="*/ 343211 h 3769522"/>
              <a:gd name="connsiteX55" fmla="*/ 1584151 w 1936576"/>
              <a:gd name="connsiteY55" fmla="*/ 362261 h 3769522"/>
              <a:gd name="connsiteX56" fmla="*/ 1622251 w 1936576"/>
              <a:gd name="connsiteY56" fmla="*/ 371786 h 3769522"/>
              <a:gd name="connsiteX57" fmla="*/ 1631776 w 1936576"/>
              <a:gd name="connsiteY57" fmla="*/ 386073 h 3769522"/>
              <a:gd name="connsiteX58" fmla="*/ 1655588 w 1936576"/>
              <a:gd name="connsiteY58" fmla="*/ 414648 h 3769522"/>
              <a:gd name="connsiteX59" fmla="*/ 1665113 w 1936576"/>
              <a:gd name="connsiteY59" fmla="*/ 443223 h 3769522"/>
              <a:gd name="connsiteX60" fmla="*/ 1669876 w 1936576"/>
              <a:gd name="connsiteY60" fmla="*/ 457511 h 3769522"/>
              <a:gd name="connsiteX61" fmla="*/ 1679401 w 1936576"/>
              <a:gd name="connsiteY61" fmla="*/ 476561 h 3769522"/>
              <a:gd name="connsiteX62" fmla="*/ 1707976 w 1936576"/>
              <a:gd name="connsiteY62" fmla="*/ 519423 h 3769522"/>
              <a:gd name="connsiteX63" fmla="*/ 1717501 w 1936576"/>
              <a:gd name="connsiteY63" fmla="*/ 533711 h 3769522"/>
              <a:gd name="connsiteX64" fmla="*/ 1722263 w 1936576"/>
              <a:gd name="connsiteY64" fmla="*/ 547998 h 3769522"/>
              <a:gd name="connsiteX65" fmla="*/ 1736551 w 1936576"/>
              <a:gd name="connsiteY65" fmla="*/ 557523 h 3769522"/>
              <a:gd name="connsiteX66" fmla="*/ 1788938 w 1936576"/>
              <a:gd name="connsiteY66" fmla="*/ 581336 h 3769522"/>
              <a:gd name="connsiteX67" fmla="*/ 1807988 w 1936576"/>
              <a:gd name="connsiteY67" fmla="*/ 590861 h 3769522"/>
              <a:gd name="connsiteX68" fmla="*/ 1836563 w 1936576"/>
              <a:gd name="connsiteY68" fmla="*/ 600386 h 3769522"/>
              <a:gd name="connsiteX69" fmla="*/ 1879426 w 1936576"/>
              <a:gd name="connsiteY69" fmla="*/ 595623 h 3769522"/>
              <a:gd name="connsiteX70" fmla="*/ 1893713 w 1936576"/>
              <a:gd name="connsiteY70" fmla="*/ 590861 h 3769522"/>
              <a:gd name="connsiteX71" fmla="*/ 1903238 w 1936576"/>
              <a:gd name="connsiteY71" fmla="*/ 576573 h 3769522"/>
              <a:gd name="connsiteX72" fmla="*/ 1922288 w 1936576"/>
              <a:gd name="connsiteY72" fmla="*/ 571811 h 3769522"/>
              <a:gd name="connsiteX73" fmla="*/ 1936576 w 1936576"/>
              <a:gd name="connsiteY73" fmla="*/ 567048 h 3769522"/>
              <a:gd name="connsiteX74" fmla="*/ 1927051 w 1936576"/>
              <a:gd name="connsiteY74" fmla="*/ 705161 h 3769522"/>
              <a:gd name="connsiteX75" fmla="*/ 1922288 w 1936576"/>
              <a:gd name="connsiteY75" fmla="*/ 719448 h 3769522"/>
              <a:gd name="connsiteX76" fmla="*/ 1903238 w 1936576"/>
              <a:gd name="connsiteY76" fmla="*/ 748023 h 3769522"/>
              <a:gd name="connsiteX77" fmla="*/ 1884188 w 1936576"/>
              <a:gd name="connsiteY77" fmla="*/ 786123 h 3769522"/>
              <a:gd name="connsiteX78" fmla="*/ 1874663 w 1936576"/>
              <a:gd name="connsiteY78" fmla="*/ 824223 h 3769522"/>
              <a:gd name="connsiteX79" fmla="*/ 1879425 w 1936576"/>
              <a:gd name="connsiteY79" fmla="*/ 909948 h 3769522"/>
              <a:gd name="connsiteX80" fmla="*/ 1862757 w 1936576"/>
              <a:gd name="connsiteY80" fmla="*/ 1017104 h 3769522"/>
              <a:gd name="connsiteX81" fmla="*/ 1862757 w 1936576"/>
              <a:gd name="connsiteY81" fmla="*/ 1100448 h 3769522"/>
              <a:gd name="connsiteX82" fmla="*/ 1836564 w 1936576"/>
              <a:gd name="connsiteY82" fmla="*/ 1129023 h 3769522"/>
              <a:gd name="connsiteX83" fmla="*/ 1817513 w 1936576"/>
              <a:gd name="connsiteY83" fmla="*/ 1148073 h 3769522"/>
              <a:gd name="connsiteX84" fmla="*/ 1812751 w 1936576"/>
              <a:gd name="connsiteY84" fmla="*/ 1162361 h 3769522"/>
              <a:gd name="connsiteX85" fmla="*/ 1755601 w 1936576"/>
              <a:gd name="connsiteY85" fmla="*/ 1148073 h 3769522"/>
              <a:gd name="connsiteX86" fmla="*/ 1731788 w 1936576"/>
              <a:gd name="connsiteY86" fmla="*/ 1143311 h 3769522"/>
              <a:gd name="connsiteX87" fmla="*/ 1703213 w 1936576"/>
              <a:gd name="connsiteY87" fmla="*/ 1133786 h 3769522"/>
              <a:gd name="connsiteX88" fmla="*/ 1641301 w 1936576"/>
              <a:gd name="connsiteY88" fmla="*/ 1138548 h 3769522"/>
              <a:gd name="connsiteX89" fmla="*/ 1631776 w 1936576"/>
              <a:gd name="connsiteY89" fmla="*/ 1167123 h 3769522"/>
              <a:gd name="connsiteX90" fmla="*/ 1622251 w 1936576"/>
              <a:gd name="connsiteY90" fmla="*/ 1186173 h 3769522"/>
              <a:gd name="connsiteX91" fmla="*/ 1612726 w 1936576"/>
              <a:gd name="connsiteY91" fmla="*/ 1214748 h 3769522"/>
              <a:gd name="connsiteX92" fmla="*/ 1607963 w 1936576"/>
              <a:gd name="connsiteY92" fmla="*/ 1281423 h 3769522"/>
              <a:gd name="connsiteX93" fmla="*/ 1593676 w 1936576"/>
              <a:gd name="connsiteY93" fmla="*/ 1300473 h 3769522"/>
              <a:gd name="connsiteX94" fmla="*/ 1607963 w 1936576"/>
              <a:gd name="connsiteY94" fmla="*/ 1333811 h 3769522"/>
              <a:gd name="connsiteX95" fmla="*/ 1617488 w 1936576"/>
              <a:gd name="connsiteY95" fmla="*/ 1348098 h 3769522"/>
              <a:gd name="connsiteX96" fmla="*/ 1627013 w 1936576"/>
              <a:gd name="connsiteY96" fmla="*/ 1381436 h 3769522"/>
              <a:gd name="connsiteX97" fmla="*/ 1636538 w 1936576"/>
              <a:gd name="connsiteY97" fmla="*/ 1400486 h 3769522"/>
              <a:gd name="connsiteX98" fmla="*/ 1677020 w 1936576"/>
              <a:gd name="connsiteY98" fmla="*/ 1445730 h 3769522"/>
              <a:gd name="connsiteX99" fmla="*/ 1686545 w 1936576"/>
              <a:gd name="connsiteY99" fmla="*/ 1495736 h 3769522"/>
              <a:gd name="connsiteX100" fmla="*/ 1660351 w 1936576"/>
              <a:gd name="connsiteY100" fmla="*/ 1571936 h 3769522"/>
              <a:gd name="connsiteX101" fmla="*/ 1643682 w 1936576"/>
              <a:gd name="connsiteY101" fmla="*/ 1621942 h 3769522"/>
              <a:gd name="connsiteX102" fmla="*/ 1646064 w 1936576"/>
              <a:gd name="connsiteY102" fmla="*/ 1690999 h 3769522"/>
              <a:gd name="connsiteX103" fmla="*/ 1603201 w 1936576"/>
              <a:gd name="connsiteY103" fmla="*/ 1748148 h 3769522"/>
              <a:gd name="connsiteX104" fmla="*/ 1607963 w 1936576"/>
              <a:gd name="connsiteY104" fmla="*/ 1833873 h 3769522"/>
              <a:gd name="connsiteX105" fmla="*/ 1617488 w 1936576"/>
              <a:gd name="connsiteY105" fmla="*/ 1867211 h 3769522"/>
              <a:gd name="connsiteX106" fmla="*/ 1622251 w 1936576"/>
              <a:gd name="connsiteY106" fmla="*/ 1886261 h 3769522"/>
              <a:gd name="connsiteX107" fmla="*/ 1636538 w 1936576"/>
              <a:gd name="connsiteY107" fmla="*/ 1933886 h 3769522"/>
              <a:gd name="connsiteX108" fmla="*/ 1641301 w 1936576"/>
              <a:gd name="connsiteY108" fmla="*/ 2124386 h 3769522"/>
              <a:gd name="connsiteX109" fmla="*/ 1650826 w 1936576"/>
              <a:gd name="connsiteY109" fmla="*/ 2186298 h 3769522"/>
              <a:gd name="connsiteX110" fmla="*/ 1660351 w 1936576"/>
              <a:gd name="connsiteY110" fmla="*/ 2200586 h 3769522"/>
              <a:gd name="connsiteX111" fmla="*/ 1665113 w 1936576"/>
              <a:gd name="connsiteY111" fmla="*/ 2214873 h 3769522"/>
              <a:gd name="connsiteX112" fmla="*/ 1674638 w 1936576"/>
              <a:gd name="connsiteY112" fmla="*/ 2233923 h 3769522"/>
              <a:gd name="connsiteX113" fmla="*/ 1688926 w 1936576"/>
              <a:gd name="connsiteY113" fmla="*/ 2276786 h 3769522"/>
              <a:gd name="connsiteX114" fmla="*/ 1681782 w 1936576"/>
              <a:gd name="connsiteY114" fmla="*/ 2364892 h 3769522"/>
              <a:gd name="connsiteX115" fmla="*/ 1619870 w 1936576"/>
              <a:gd name="connsiteY115" fmla="*/ 2422042 h 3769522"/>
              <a:gd name="connsiteX116" fmla="*/ 1538908 w 1936576"/>
              <a:gd name="connsiteY116" fmla="*/ 2464906 h 3769522"/>
              <a:gd name="connsiteX117" fmla="*/ 1488900 w 1936576"/>
              <a:gd name="connsiteY117" fmla="*/ 2555392 h 3769522"/>
              <a:gd name="connsiteX118" fmla="*/ 1479375 w 1936576"/>
              <a:gd name="connsiteY118" fmla="*/ 2610161 h 3769522"/>
              <a:gd name="connsiteX119" fmla="*/ 1460325 w 1936576"/>
              <a:gd name="connsiteY119" fmla="*/ 2662548 h 3769522"/>
              <a:gd name="connsiteX120" fmla="*/ 1488901 w 1936576"/>
              <a:gd name="connsiteY120" fmla="*/ 2743510 h 3769522"/>
              <a:gd name="connsiteX121" fmla="*/ 1581769 w 1936576"/>
              <a:gd name="connsiteY121" fmla="*/ 2750652 h 3769522"/>
              <a:gd name="connsiteX122" fmla="*/ 1610344 w 1936576"/>
              <a:gd name="connsiteY122" fmla="*/ 2803040 h 3769522"/>
              <a:gd name="connsiteX123" fmla="*/ 1593675 w 1936576"/>
              <a:gd name="connsiteY123" fmla="*/ 2855426 h 3769522"/>
              <a:gd name="connsiteX124" fmla="*/ 1636538 w 1936576"/>
              <a:gd name="connsiteY124" fmla="*/ 2872095 h 3769522"/>
              <a:gd name="connsiteX125" fmla="*/ 1650826 w 1936576"/>
              <a:gd name="connsiteY125" fmla="*/ 2922101 h 3769522"/>
              <a:gd name="connsiteX126" fmla="*/ 1631776 w 1936576"/>
              <a:gd name="connsiteY126" fmla="*/ 2945912 h 3769522"/>
              <a:gd name="connsiteX127" fmla="*/ 1672257 w 1936576"/>
              <a:gd name="connsiteY127" fmla="*/ 2962581 h 3769522"/>
              <a:gd name="connsiteX128" fmla="*/ 1693688 w 1936576"/>
              <a:gd name="connsiteY128" fmla="*/ 3017349 h 3769522"/>
              <a:gd name="connsiteX129" fmla="*/ 1650825 w 1936576"/>
              <a:gd name="connsiteY129" fmla="*/ 3010206 h 3769522"/>
              <a:gd name="connsiteX130" fmla="*/ 1512714 w 1936576"/>
              <a:gd name="connsiteY130" fmla="*/ 3057829 h 3769522"/>
              <a:gd name="connsiteX131" fmla="*/ 1376982 w 1936576"/>
              <a:gd name="connsiteY131" fmla="*/ 3060210 h 3769522"/>
              <a:gd name="connsiteX132" fmla="*/ 1384126 w 1936576"/>
              <a:gd name="connsiteY132" fmla="*/ 3095929 h 3769522"/>
              <a:gd name="connsiteX133" fmla="*/ 1322213 w 1936576"/>
              <a:gd name="connsiteY133" fmla="*/ 3103072 h 3769522"/>
              <a:gd name="connsiteX134" fmla="*/ 1343644 w 1936576"/>
              <a:gd name="connsiteY134" fmla="*/ 3222133 h 3769522"/>
              <a:gd name="connsiteX135" fmla="*/ 1310307 w 1936576"/>
              <a:gd name="connsiteY135" fmla="*/ 3286427 h 3769522"/>
              <a:gd name="connsiteX136" fmla="*/ 1336501 w 1936576"/>
              <a:gd name="connsiteY136" fmla="*/ 3376914 h 3769522"/>
              <a:gd name="connsiteX137" fmla="*/ 1319832 w 1936576"/>
              <a:gd name="connsiteY137" fmla="*/ 3412631 h 3769522"/>
              <a:gd name="connsiteX138" fmla="*/ 1355551 w 1936576"/>
              <a:gd name="connsiteY138" fmla="*/ 3498356 h 3769522"/>
              <a:gd name="connsiteX139" fmla="*/ 1343643 w 1936576"/>
              <a:gd name="connsiteY139" fmla="*/ 3581698 h 3769522"/>
              <a:gd name="connsiteX140" fmla="*/ 1296018 w 1936576"/>
              <a:gd name="connsiteY140" fmla="*/ 3655519 h 3769522"/>
              <a:gd name="connsiteX141" fmla="*/ 1148381 w 1936576"/>
              <a:gd name="connsiteY141" fmla="*/ 3655517 h 3769522"/>
              <a:gd name="connsiteX142" fmla="*/ 1035844 w 1936576"/>
              <a:gd name="connsiteY142" fmla="*/ 3724275 h 3769522"/>
              <a:gd name="connsiteX143" fmla="*/ 903113 w 1936576"/>
              <a:gd name="connsiteY143" fmla="*/ 3762673 h 3769522"/>
              <a:gd name="connsiteX144" fmla="*/ 772144 w 1936576"/>
              <a:gd name="connsiteY144" fmla="*/ 3755529 h 3769522"/>
              <a:gd name="connsiteX145" fmla="*/ 659606 w 1936576"/>
              <a:gd name="connsiteY145" fmla="*/ 3712368 h 3769522"/>
              <a:gd name="connsiteX146" fmla="*/ 543545 w 1936576"/>
              <a:gd name="connsiteY146" fmla="*/ 3610273 h 3769522"/>
              <a:gd name="connsiteX147" fmla="*/ 505444 w 1936576"/>
              <a:gd name="connsiteY147" fmla="*/ 3522166 h 3769522"/>
              <a:gd name="connsiteX148" fmla="*/ 450675 w 1936576"/>
              <a:gd name="connsiteY148" fmla="*/ 3467398 h 3769522"/>
              <a:gd name="connsiteX149" fmla="*/ 453057 w 1936576"/>
              <a:gd name="connsiteY149" fmla="*/ 3436441 h 3769522"/>
              <a:gd name="connsiteX150" fmla="*/ 319707 w 1936576"/>
              <a:gd name="connsiteY150" fmla="*/ 3376909 h 3769522"/>
              <a:gd name="connsiteX151" fmla="*/ 298277 w 1936576"/>
              <a:gd name="connsiteY151" fmla="*/ 3288803 h 3769522"/>
              <a:gd name="connsiteX152" fmla="*/ 214933 w 1936576"/>
              <a:gd name="connsiteY152" fmla="*/ 3143548 h 3769522"/>
              <a:gd name="connsiteX153" fmla="*/ 229221 w 1936576"/>
              <a:gd name="connsiteY153" fmla="*/ 3017341 h 3769522"/>
              <a:gd name="connsiteX154" fmla="*/ 176833 w 1936576"/>
              <a:gd name="connsiteY154" fmla="*/ 2933997 h 3769522"/>
              <a:gd name="connsiteX155" fmla="*/ 79202 w 1936576"/>
              <a:gd name="connsiteY155" fmla="*/ 2914948 h 3769522"/>
              <a:gd name="connsiteX156" fmla="*/ 620 w 1936576"/>
              <a:gd name="connsiteY156" fmla="*/ 2869704 h 3769522"/>
              <a:gd name="connsiteX157" fmla="*/ 103014 w 1936576"/>
              <a:gd name="connsiteY157" fmla="*/ 2788741 h 3769522"/>
              <a:gd name="connsiteX158" fmla="*/ 191120 w 1936576"/>
              <a:gd name="connsiteY158" fmla="*/ 2762548 h 3769522"/>
              <a:gd name="connsiteX159" fmla="*/ 298277 w 1936576"/>
              <a:gd name="connsiteY159" fmla="*/ 2648248 h 3769522"/>
              <a:gd name="connsiteX160" fmla="*/ 260176 w 1936576"/>
              <a:gd name="connsiteY160" fmla="*/ 2498229 h 3769522"/>
              <a:gd name="connsiteX161" fmla="*/ 336377 w 1936576"/>
              <a:gd name="connsiteY161" fmla="*/ 2441079 h 3769522"/>
              <a:gd name="connsiteX162" fmla="*/ 400670 w 1936576"/>
              <a:gd name="connsiteY162" fmla="*/ 2293442 h 3769522"/>
              <a:gd name="connsiteX163" fmla="*/ 417339 w 1936576"/>
              <a:gd name="connsiteY163" fmla="*/ 2179142 h 3769522"/>
              <a:gd name="connsiteX164" fmla="*/ 393526 w 1936576"/>
              <a:gd name="connsiteY164" fmla="*/ 2014835 h 3769522"/>
              <a:gd name="connsiteX165" fmla="*/ 391145 w 1936576"/>
              <a:gd name="connsiteY165" fmla="*/ 1881485 h 3769522"/>
              <a:gd name="connsiteX166" fmla="*/ 493538 w 1936576"/>
              <a:gd name="connsiteY166" fmla="*/ 1712417 h 3769522"/>
              <a:gd name="connsiteX167" fmla="*/ 381621 w 1936576"/>
              <a:gd name="connsiteY167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974551 w 1936576"/>
              <a:gd name="connsiteY16" fmla="*/ 428936 h 3769522"/>
              <a:gd name="connsiteX17" fmla="*/ 1007888 w 1936576"/>
              <a:gd name="connsiteY17" fmla="*/ 395598 h 3769522"/>
              <a:gd name="connsiteX18" fmla="*/ 1026938 w 1936576"/>
              <a:gd name="connsiteY18" fmla="*/ 333686 h 3769522"/>
              <a:gd name="connsiteX19" fmla="*/ 1045988 w 1936576"/>
              <a:gd name="connsiteY19" fmla="*/ 305111 h 3769522"/>
              <a:gd name="connsiteX20" fmla="*/ 1069801 w 1936576"/>
              <a:gd name="connsiteY20" fmla="*/ 271773 h 3769522"/>
              <a:gd name="connsiteX21" fmla="*/ 1093613 w 1936576"/>
              <a:gd name="connsiteY21" fmla="*/ 243198 h 3769522"/>
              <a:gd name="connsiteX22" fmla="*/ 1107901 w 1936576"/>
              <a:gd name="connsiteY22" fmla="*/ 209861 h 3769522"/>
              <a:gd name="connsiteX23" fmla="*/ 1117426 w 1936576"/>
              <a:gd name="connsiteY23" fmla="*/ 181286 h 3769522"/>
              <a:gd name="connsiteX24" fmla="*/ 1131713 w 1936576"/>
              <a:gd name="connsiteY24" fmla="*/ 157473 h 3769522"/>
              <a:gd name="connsiteX25" fmla="*/ 1160288 w 1936576"/>
              <a:gd name="connsiteY25" fmla="*/ 133661 h 3769522"/>
              <a:gd name="connsiteX26" fmla="*/ 1165051 w 1936576"/>
              <a:gd name="connsiteY26" fmla="*/ 119373 h 3769522"/>
              <a:gd name="connsiteX27" fmla="*/ 1150763 w 1936576"/>
              <a:gd name="connsiteY27" fmla="*/ 90798 h 3769522"/>
              <a:gd name="connsiteX28" fmla="*/ 1146001 w 1936576"/>
              <a:gd name="connsiteY28" fmla="*/ 76511 h 3769522"/>
              <a:gd name="connsiteX29" fmla="*/ 1174576 w 1936576"/>
              <a:gd name="connsiteY29" fmla="*/ 90798 h 3769522"/>
              <a:gd name="connsiteX30" fmla="*/ 1184101 w 1936576"/>
              <a:gd name="connsiteY30" fmla="*/ 105086 h 3769522"/>
              <a:gd name="connsiteX31" fmla="*/ 1174576 w 1936576"/>
              <a:gd name="connsiteY31" fmla="*/ 71748 h 3769522"/>
              <a:gd name="connsiteX32" fmla="*/ 1165051 w 1936576"/>
              <a:gd name="connsiteY32" fmla="*/ 57461 h 3769522"/>
              <a:gd name="connsiteX33" fmla="*/ 1160288 w 1936576"/>
              <a:gd name="connsiteY33" fmla="*/ 43173 h 3769522"/>
              <a:gd name="connsiteX34" fmla="*/ 1150763 w 1936576"/>
              <a:gd name="connsiteY34" fmla="*/ 28886 h 3769522"/>
              <a:gd name="connsiteX35" fmla="*/ 1169813 w 1936576"/>
              <a:gd name="connsiteY35" fmla="*/ 38411 h 3769522"/>
              <a:gd name="connsiteX36" fmla="*/ 1184101 w 1936576"/>
              <a:gd name="connsiteY36" fmla="*/ 43173 h 3769522"/>
              <a:gd name="connsiteX37" fmla="*/ 1198388 w 1936576"/>
              <a:gd name="connsiteY37" fmla="*/ 43173 h 3769522"/>
              <a:gd name="connsiteX38" fmla="*/ 1184101 w 1936576"/>
              <a:gd name="connsiteY38" fmla="*/ 14598 h 3769522"/>
              <a:gd name="connsiteX39" fmla="*/ 1179338 w 1936576"/>
              <a:gd name="connsiteY39" fmla="*/ 311 h 3769522"/>
              <a:gd name="connsiteX40" fmla="*/ 1222201 w 1936576"/>
              <a:gd name="connsiteY40" fmla="*/ 19361 h 3769522"/>
              <a:gd name="connsiteX41" fmla="*/ 1231726 w 1936576"/>
              <a:gd name="connsiteY41" fmla="*/ 33648 h 3769522"/>
              <a:gd name="connsiteX42" fmla="*/ 1274588 w 1936576"/>
              <a:gd name="connsiteY42" fmla="*/ 62223 h 3769522"/>
              <a:gd name="connsiteX43" fmla="*/ 1293638 w 1936576"/>
              <a:gd name="connsiteY43" fmla="*/ 71748 h 3769522"/>
              <a:gd name="connsiteX44" fmla="*/ 1307926 w 1936576"/>
              <a:gd name="connsiteY44" fmla="*/ 86036 h 3769522"/>
              <a:gd name="connsiteX45" fmla="*/ 1322213 w 1936576"/>
              <a:gd name="connsiteY45" fmla="*/ 90798 h 3769522"/>
              <a:gd name="connsiteX46" fmla="*/ 1365076 w 1936576"/>
              <a:gd name="connsiteY46" fmla="*/ 105086 h 3769522"/>
              <a:gd name="connsiteX47" fmla="*/ 1384126 w 1936576"/>
              <a:gd name="connsiteY47" fmla="*/ 114611 h 3769522"/>
              <a:gd name="connsiteX48" fmla="*/ 1403176 w 1936576"/>
              <a:gd name="connsiteY48" fmla="*/ 143186 h 3769522"/>
              <a:gd name="connsiteX49" fmla="*/ 1446038 w 1936576"/>
              <a:gd name="connsiteY49" fmla="*/ 176523 h 3769522"/>
              <a:gd name="connsiteX50" fmla="*/ 1465088 w 1936576"/>
              <a:gd name="connsiteY50" fmla="*/ 205098 h 3769522"/>
              <a:gd name="connsiteX51" fmla="*/ 1507951 w 1936576"/>
              <a:gd name="connsiteY51" fmla="*/ 252723 h 3769522"/>
              <a:gd name="connsiteX52" fmla="*/ 1527001 w 1936576"/>
              <a:gd name="connsiteY52" fmla="*/ 281298 h 3769522"/>
              <a:gd name="connsiteX53" fmla="*/ 1531763 w 1936576"/>
              <a:gd name="connsiteY53" fmla="*/ 300348 h 3769522"/>
              <a:gd name="connsiteX54" fmla="*/ 1555576 w 1936576"/>
              <a:gd name="connsiteY54" fmla="*/ 343211 h 3769522"/>
              <a:gd name="connsiteX55" fmla="*/ 1584151 w 1936576"/>
              <a:gd name="connsiteY55" fmla="*/ 362261 h 3769522"/>
              <a:gd name="connsiteX56" fmla="*/ 1622251 w 1936576"/>
              <a:gd name="connsiteY56" fmla="*/ 371786 h 3769522"/>
              <a:gd name="connsiteX57" fmla="*/ 1631776 w 1936576"/>
              <a:gd name="connsiteY57" fmla="*/ 386073 h 3769522"/>
              <a:gd name="connsiteX58" fmla="*/ 1655588 w 1936576"/>
              <a:gd name="connsiteY58" fmla="*/ 414648 h 3769522"/>
              <a:gd name="connsiteX59" fmla="*/ 1665113 w 1936576"/>
              <a:gd name="connsiteY59" fmla="*/ 443223 h 3769522"/>
              <a:gd name="connsiteX60" fmla="*/ 1669876 w 1936576"/>
              <a:gd name="connsiteY60" fmla="*/ 457511 h 3769522"/>
              <a:gd name="connsiteX61" fmla="*/ 1679401 w 1936576"/>
              <a:gd name="connsiteY61" fmla="*/ 476561 h 3769522"/>
              <a:gd name="connsiteX62" fmla="*/ 1707976 w 1936576"/>
              <a:gd name="connsiteY62" fmla="*/ 519423 h 3769522"/>
              <a:gd name="connsiteX63" fmla="*/ 1717501 w 1936576"/>
              <a:gd name="connsiteY63" fmla="*/ 533711 h 3769522"/>
              <a:gd name="connsiteX64" fmla="*/ 1722263 w 1936576"/>
              <a:gd name="connsiteY64" fmla="*/ 547998 h 3769522"/>
              <a:gd name="connsiteX65" fmla="*/ 1736551 w 1936576"/>
              <a:gd name="connsiteY65" fmla="*/ 557523 h 3769522"/>
              <a:gd name="connsiteX66" fmla="*/ 1788938 w 1936576"/>
              <a:gd name="connsiteY66" fmla="*/ 581336 h 3769522"/>
              <a:gd name="connsiteX67" fmla="*/ 1807988 w 1936576"/>
              <a:gd name="connsiteY67" fmla="*/ 590861 h 3769522"/>
              <a:gd name="connsiteX68" fmla="*/ 1836563 w 1936576"/>
              <a:gd name="connsiteY68" fmla="*/ 600386 h 3769522"/>
              <a:gd name="connsiteX69" fmla="*/ 1879426 w 1936576"/>
              <a:gd name="connsiteY69" fmla="*/ 595623 h 3769522"/>
              <a:gd name="connsiteX70" fmla="*/ 1893713 w 1936576"/>
              <a:gd name="connsiteY70" fmla="*/ 590861 h 3769522"/>
              <a:gd name="connsiteX71" fmla="*/ 1903238 w 1936576"/>
              <a:gd name="connsiteY71" fmla="*/ 576573 h 3769522"/>
              <a:gd name="connsiteX72" fmla="*/ 1922288 w 1936576"/>
              <a:gd name="connsiteY72" fmla="*/ 571811 h 3769522"/>
              <a:gd name="connsiteX73" fmla="*/ 1936576 w 1936576"/>
              <a:gd name="connsiteY73" fmla="*/ 567048 h 3769522"/>
              <a:gd name="connsiteX74" fmla="*/ 1927051 w 1936576"/>
              <a:gd name="connsiteY74" fmla="*/ 705161 h 3769522"/>
              <a:gd name="connsiteX75" fmla="*/ 1922288 w 1936576"/>
              <a:gd name="connsiteY75" fmla="*/ 719448 h 3769522"/>
              <a:gd name="connsiteX76" fmla="*/ 1903238 w 1936576"/>
              <a:gd name="connsiteY76" fmla="*/ 748023 h 3769522"/>
              <a:gd name="connsiteX77" fmla="*/ 1884188 w 1936576"/>
              <a:gd name="connsiteY77" fmla="*/ 786123 h 3769522"/>
              <a:gd name="connsiteX78" fmla="*/ 1874663 w 1936576"/>
              <a:gd name="connsiteY78" fmla="*/ 824223 h 3769522"/>
              <a:gd name="connsiteX79" fmla="*/ 1879425 w 1936576"/>
              <a:gd name="connsiteY79" fmla="*/ 909948 h 3769522"/>
              <a:gd name="connsiteX80" fmla="*/ 1862757 w 1936576"/>
              <a:gd name="connsiteY80" fmla="*/ 1017104 h 3769522"/>
              <a:gd name="connsiteX81" fmla="*/ 1862757 w 1936576"/>
              <a:gd name="connsiteY81" fmla="*/ 1100448 h 3769522"/>
              <a:gd name="connsiteX82" fmla="*/ 1836564 w 1936576"/>
              <a:gd name="connsiteY82" fmla="*/ 1129023 h 3769522"/>
              <a:gd name="connsiteX83" fmla="*/ 1817513 w 1936576"/>
              <a:gd name="connsiteY83" fmla="*/ 1148073 h 3769522"/>
              <a:gd name="connsiteX84" fmla="*/ 1812751 w 1936576"/>
              <a:gd name="connsiteY84" fmla="*/ 1162361 h 3769522"/>
              <a:gd name="connsiteX85" fmla="*/ 1755601 w 1936576"/>
              <a:gd name="connsiteY85" fmla="*/ 1148073 h 3769522"/>
              <a:gd name="connsiteX86" fmla="*/ 1731788 w 1936576"/>
              <a:gd name="connsiteY86" fmla="*/ 1143311 h 3769522"/>
              <a:gd name="connsiteX87" fmla="*/ 1703213 w 1936576"/>
              <a:gd name="connsiteY87" fmla="*/ 1133786 h 3769522"/>
              <a:gd name="connsiteX88" fmla="*/ 1641301 w 1936576"/>
              <a:gd name="connsiteY88" fmla="*/ 1138548 h 3769522"/>
              <a:gd name="connsiteX89" fmla="*/ 1631776 w 1936576"/>
              <a:gd name="connsiteY89" fmla="*/ 1167123 h 3769522"/>
              <a:gd name="connsiteX90" fmla="*/ 1622251 w 1936576"/>
              <a:gd name="connsiteY90" fmla="*/ 1186173 h 3769522"/>
              <a:gd name="connsiteX91" fmla="*/ 1612726 w 1936576"/>
              <a:gd name="connsiteY91" fmla="*/ 1214748 h 3769522"/>
              <a:gd name="connsiteX92" fmla="*/ 1607963 w 1936576"/>
              <a:gd name="connsiteY92" fmla="*/ 1281423 h 3769522"/>
              <a:gd name="connsiteX93" fmla="*/ 1593676 w 1936576"/>
              <a:gd name="connsiteY93" fmla="*/ 1300473 h 3769522"/>
              <a:gd name="connsiteX94" fmla="*/ 1607963 w 1936576"/>
              <a:gd name="connsiteY94" fmla="*/ 1333811 h 3769522"/>
              <a:gd name="connsiteX95" fmla="*/ 1617488 w 1936576"/>
              <a:gd name="connsiteY95" fmla="*/ 1348098 h 3769522"/>
              <a:gd name="connsiteX96" fmla="*/ 1627013 w 1936576"/>
              <a:gd name="connsiteY96" fmla="*/ 1381436 h 3769522"/>
              <a:gd name="connsiteX97" fmla="*/ 1636538 w 1936576"/>
              <a:gd name="connsiteY97" fmla="*/ 1400486 h 3769522"/>
              <a:gd name="connsiteX98" fmla="*/ 1677020 w 1936576"/>
              <a:gd name="connsiteY98" fmla="*/ 1445730 h 3769522"/>
              <a:gd name="connsiteX99" fmla="*/ 1686545 w 1936576"/>
              <a:gd name="connsiteY99" fmla="*/ 1495736 h 3769522"/>
              <a:gd name="connsiteX100" fmla="*/ 1660351 w 1936576"/>
              <a:gd name="connsiteY100" fmla="*/ 1571936 h 3769522"/>
              <a:gd name="connsiteX101" fmla="*/ 1643682 w 1936576"/>
              <a:gd name="connsiteY101" fmla="*/ 1621942 h 3769522"/>
              <a:gd name="connsiteX102" fmla="*/ 1646064 w 1936576"/>
              <a:gd name="connsiteY102" fmla="*/ 1690999 h 3769522"/>
              <a:gd name="connsiteX103" fmla="*/ 1603201 w 1936576"/>
              <a:gd name="connsiteY103" fmla="*/ 1748148 h 3769522"/>
              <a:gd name="connsiteX104" fmla="*/ 1607963 w 1936576"/>
              <a:gd name="connsiteY104" fmla="*/ 1833873 h 3769522"/>
              <a:gd name="connsiteX105" fmla="*/ 1617488 w 1936576"/>
              <a:gd name="connsiteY105" fmla="*/ 1867211 h 3769522"/>
              <a:gd name="connsiteX106" fmla="*/ 1622251 w 1936576"/>
              <a:gd name="connsiteY106" fmla="*/ 1886261 h 3769522"/>
              <a:gd name="connsiteX107" fmla="*/ 1636538 w 1936576"/>
              <a:gd name="connsiteY107" fmla="*/ 1933886 h 3769522"/>
              <a:gd name="connsiteX108" fmla="*/ 1641301 w 1936576"/>
              <a:gd name="connsiteY108" fmla="*/ 2124386 h 3769522"/>
              <a:gd name="connsiteX109" fmla="*/ 1650826 w 1936576"/>
              <a:gd name="connsiteY109" fmla="*/ 2186298 h 3769522"/>
              <a:gd name="connsiteX110" fmla="*/ 1660351 w 1936576"/>
              <a:gd name="connsiteY110" fmla="*/ 2200586 h 3769522"/>
              <a:gd name="connsiteX111" fmla="*/ 1665113 w 1936576"/>
              <a:gd name="connsiteY111" fmla="*/ 2214873 h 3769522"/>
              <a:gd name="connsiteX112" fmla="*/ 1674638 w 1936576"/>
              <a:gd name="connsiteY112" fmla="*/ 2233923 h 3769522"/>
              <a:gd name="connsiteX113" fmla="*/ 1688926 w 1936576"/>
              <a:gd name="connsiteY113" fmla="*/ 2276786 h 3769522"/>
              <a:gd name="connsiteX114" fmla="*/ 1681782 w 1936576"/>
              <a:gd name="connsiteY114" fmla="*/ 2364892 h 3769522"/>
              <a:gd name="connsiteX115" fmla="*/ 1619870 w 1936576"/>
              <a:gd name="connsiteY115" fmla="*/ 2422042 h 3769522"/>
              <a:gd name="connsiteX116" fmla="*/ 1538908 w 1936576"/>
              <a:gd name="connsiteY116" fmla="*/ 2464906 h 3769522"/>
              <a:gd name="connsiteX117" fmla="*/ 1488900 w 1936576"/>
              <a:gd name="connsiteY117" fmla="*/ 2555392 h 3769522"/>
              <a:gd name="connsiteX118" fmla="*/ 1479375 w 1936576"/>
              <a:gd name="connsiteY118" fmla="*/ 2610161 h 3769522"/>
              <a:gd name="connsiteX119" fmla="*/ 1460325 w 1936576"/>
              <a:gd name="connsiteY119" fmla="*/ 2662548 h 3769522"/>
              <a:gd name="connsiteX120" fmla="*/ 1488901 w 1936576"/>
              <a:gd name="connsiteY120" fmla="*/ 2743510 h 3769522"/>
              <a:gd name="connsiteX121" fmla="*/ 1581769 w 1936576"/>
              <a:gd name="connsiteY121" fmla="*/ 2750652 h 3769522"/>
              <a:gd name="connsiteX122" fmla="*/ 1610344 w 1936576"/>
              <a:gd name="connsiteY122" fmla="*/ 2803040 h 3769522"/>
              <a:gd name="connsiteX123" fmla="*/ 1593675 w 1936576"/>
              <a:gd name="connsiteY123" fmla="*/ 2855426 h 3769522"/>
              <a:gd name="connsiteX124" fmla="*/ 1636538 w 1936576"/>
              <a:gd name="connsiteY124" fmla="*/ 2872095 h 3769522"/>
              <a:gd name="connsiteX125" fmla="*/ 1650826 w 1936576"/>
              <a:gd name="connsiteY125" fmla="*/ 2922101 h 3769522"/>
              <a:gd name="connsiteX126" fmla="*/ 1631776 w 1936576"/>
              <a:gd name="connsiteY126" fmla="*/ 2945912 h 3769522"/>
              <a:gd name="connsiteX127" fmla="*/ 1672257 w 1936576"/>
              <a:gd name="connsiteY127" fmla="*/ 2962581 h 3769522"/>
              <a:gd name="connsiteX128" fmla="*/ 1693688 w 1936576"/>
              <a:gd name="connsiteY128" fmla="*/ 3017349 h 3769522"/>
              <a:gd name="connsiteX129" fmla="*/ 1650825 w 1936576"/>
              <a:gd name="connsiteY129" fmla="*/ 3010206 h 3769522"/>
              <a:gd name="connsiteX130" fmla="*/ 1512714 w 1936576"/>
              <a:gd name="connsiteY130" fmla="*/ 3057829 h 3769522"/>
              <a:gd name="connsiteX131" fmla="*/ 1376982 w 1936576"/>
              <a:gd name="connsiteY131" fmla="*/ 3060210 h 3769522"/>
              <a:gd name="connsiteX132" fmla="*/ 1384126 w 1936576"/>
              <a:gd name="connsiteY132" fmla="*/ 3095929 h 3769522"/>
              <a:gd name="connsiteX133" fmla="*/ 1322213 w 1936576"/>
              <a:gd name="connsiteY133" fmla="*/ 3103072 h 3769522"/>
              <a:gd name="connsiteX134" fmla="*/ 1343644 w 1936576"/>
              <a:gd name="connsiteY134" fmla="*/ 3222133 h 3769522"/>
              <a:gd name="connsiteX135" fmla="*/ 1310307 w 1936576"/>
              <a:gd name="connsiteY135" fmla="*/ 3286427 h 3769522"/>
              <a:gd name="connsiteX136" fmla="*/ 1336501 w 1936576"/>
              <a:gd name="connsiteY136" fmla="*/ 3376914 h 3769522"/>
              <a:gd name="connsiteX137" fmla="*/ 1319832 w 1936576"/>
              <a:gd name="connsiteY137" fmla="*/ 3412631 h 3769522"/>
              <a:gd name="connsiteX138" fmla="*/ 1355551 w 1936576"/>
              <a:gd name="connsiteY138" fmla="*/ 3498356 h 3769522"/>
              <a:gd name="connsiteX139" fmla="*/ 1343643 w 1936576"/>
              <a:gd name="connsiteY139" fmla="*/ 3581698 h 3769522"/>
              <a:gd name="connsiteX140" fmla="*/ 1296018 w 1936576"/>
              <a:gd name="connsiteY140" fmla="*/ 3655519 h 3769522"/>
              <a:gd name="connsiteX141" fmla="*/ 1148381 w 1936576"/>
              <a:gd name="connsiteY141" fmla="*/ 3655517 h 3769522"/>
              <a:gd name="connsiteX142" fmla="*/ 1035844 w 1936576"/>
              <a:gd name="connsiteY142" fmla="*/ 3724275 h 3769522"/>
              <a:gd name="connsiteX143" fmla="*/ 903113 w 1936576"/>
              <a:gd name="connsiteY143" fmla="*/ 3762673 h 3769522"/>
              <a:gd name="connsiteX144" fmla="*/ 772144 w 1936576"/>
              <a:gd name="connsiteY144" fmla="*/ 3755529 h 3769522"/>
              <a:gd name="connsiteX145" fmla="*/ 659606 w 1936576"/>
              <a:gd name="connsiteY145" fmla="*/ 3712368 h 3769522"/>
              <a:gd name="connsiteX146" fmla="*/ 543545 w 1936576"/>
              <a:gd name="connsiteY146" fmla="*/ 3610273 h 3769522"/>
              <a:gd name="connsiteX147" fmla="*/ 505444 w 1936576"/>
              <a:gd name="connsiteY147" fmla="*/ 3522166 h 3769522"/>
              <a:gd name="connsiteX148" fmla="*/ 450675 w 1936576"/>
              <a:gd name="connsiteY148" fmla="*/ 3467398 h 3769522"/>
              <a:gd name="connsiteX149" fmla="*/ 453057 w 1936576"/>
              <a:gd name="connsiteY149" fmla="*/ 3436441 h 3769522"/>
              <a:gd name="connsiteX150" fmla="*/ 319707 w 1936576"/>
              <a:gd name="connsiteY150" fmla="*/ 3376909 h 3769522"/>
              <a:gd name="connsiteX151" fmla="*/ 298277 w 1936576"/>
              <a:gd name="connsiteY151" fmla="*/ 3288803 h 3769522"/>
              <a:gd name="connsiteX152" fmla="*/ 214933 w 1936576"/>
              <a:gd name="connsiteY152" fmla="*/ 3143548 h 3769522"/>
              <a:gd name="connsiteX153" fmla="*/ 229221 w 1936576"/>
              <a:gd name="connsiteY153" fmla="*/ 3017341 h 3769522"/>
              <a:gd name="connsiteX154" fmla="*/ 176833 w 1936576"/>
              <a:gd name="connsiteY154" fmla="*/ 2933997 h 3769522"/>
              <a:gd name="connsiteX155" fmla="*/ 79202 w 1936576"/>
              <a:gd name="connsiteY155" fmla="*/ 2914948 h 3769522"/>
              <a:gd name="connsiteX156" fmla="*/ 620 w 1936576"/>
              <a:gd name="connsiteY156" fmla="*/ 2869704 h 3769522"/>
              <a:gd name="connsiteX157" fmla="*/ 103014 w 1936576"/>
              <a:gd name="connsiteY157" fmla="*/ 2788741 h 3769522"/>
              <a:gd name="connsiteX158" fmla="*/ 191120 w 1936576"/>
              <a:gd name="connsiteY158" fmla="*/ 2762548 h 3769522"/>
              <a:gd name="connsiteX159" fmla="*/ 298277 w 1936576"/>
              <a:gd name="connsiteY159" fmla="*/ 2648248 h 3769522"/>
              <a:gd name="connsiteX160" fmla="*/ 260176 w 1936576"/>
              <a:gd name="connsiteY160" fmla="*/ 2498229 h 3769522"/>
              <a:gd name="connsiteX161" fmla="*/ 336377 w 1936576"/>
              <a:gd name="connsiteY161" fmla="*/ 2441079 h 3769522"/>
              <a:gd name="connsiteX162" fmla="*/ 400670 w 1936576"/>
              <a:gd name="connsiteY162" fmla="*/ 2293442 h 3769522"/>
              <a:gd name="connsiteX163" fmla="*/ 417339 w 1936576"/>
              <a:gd name="connsiteY163" fmla="*/ 2179142 h 3769522"/>
              <a:gd name="connsiteX164" fmla="*/ 393526 w 1936576"/>
              <a:gd name="connsiteY164" fmla="*/ 2014835 h 3769522"/>
              <a:gd name="connsiteX165" fmla="*/ 391145 w 1936576"/>
              <a:gd name="connsiteY165" fmla="*/ 1881485 h 3769522"/>
              <a:gd name="connsiteX166" fmla="*/ 493538 w 1936576"/>
              <a:gd name="connsiteY166" fmla="*/ 1712417 h 3769522"/>
              <a:gd name="connsiteX167" fmla="*/ 381621 w 1936576"/>
              <a:gd name="connsiteY167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26938 w 1936576"/>
              <a:gd name="connsiteY17" fmla="*/ 333686 h 3769522"/>
              <a:gd name="connsiteX18" fmla="*/ 1045988 w 1936576"/>
              <a:gd name="connsiteY18" fmla="*/ 305111 h 3769522"/>
              <a:gd name="connsiteX19" fmla="*/ 1069801 w 1936576"/>
              <a:gd name="connsiteY19" fmla="*/ 271773 h 3769522"/>
              <a:gd name="connsiteX20" fmla="*/ 1093613 w 1936576"/>
              <a:gd name="connsiteY20" fmla="*/ 243198 h 3769522"/>
              <a:gd name="connsiteX21" fmla="*/ 1107901 w 1936576"/>
              <a:gd name="connsiteY21" fmla="*/ 209861 h 3769522"/>
              <a:gd name="connsiteX22" fmla="*/ 1117426 w 1936576"/>
              <a:gd name="connsiteY22" fmla="*/ 181286 h 3769522"/>
              <a:gd name="connsiteX23" fmla="*/ 1131713 w 1936576"/>
              <a:gd name="connsiteY23" fmla="*/ 157473 h 3769522"/>
              <a:gd name="connsiteX24" fmla="*/ 1160288 w 1936576"/>
              <a:gd name="connsiteY24" fmla="*/ 133661 h 3769522"/>
              <a:gd name="connsiteX25" fmla="*/ 1165051 w 1936576"/>
              <a:gd name="connsiteY25" fmla="*/ 119373 h 3769522"/>
              <a:gd name="connsiteX26" fmla="*/ 1150763 w 1936576"/>
              <a:gd name="connsiteY26" fmla="*/ 90798 h 3769522"/>
              <a:gd name="connsiteX27" fmla="*/ 1146001 w 1936576"/>
              <a:gd name="connsiteY27" fmla="*/ 76511 h 3769522"/>
              <a:gd name="connsiteX28" fmla="*/ 1174576 w 1936576"/>
              <a:gd name="connsiteY28" fmla="*/ 90798 h 3769522"/>
              <a:gd name="connsiteX29" fmla="*/ 1184101 w 1936576"/>
              <a:gd name="connsiteY29" fmla="*/ 105086 h 3769522"/>
              <a:gd name="connsiteX30" fmla="*/ 1174576 w 1936576"/>
              <a:gd name="connsiteY30" fmla="*/ 71748 h 3769522"/>
              <a:gd name="connsiteX31" fmla="*/ 1165051 w 1936576"/>
              <a:gd name="connsiteY31" fmla="*/ 57461 h 3769522"/>
              <a:gd name="connsiteX32" fmla="*/ 1160288 w 1936576"/>
              <a:gd name="connsiteY32" fmla="*/ 43173 h 3769522"/>
              <a:gd name="connsiteX33" fmla="*/ 1150763 w 1936576"/>
              <a:gd name="connsiteY33" fmla="*/ 28886 h 3769522"/>
              <a:gd name="connsiteX34" fmla="*/ 1169813 w 1936576"/>
              <a:gd name="connsiteY34" fmla="*/ 38411 h 3769522"/>
              <a:gd name="connsiteX35" fmla="*/ 1184101 w 1936576"/>
              <a:gd name="connsiteY35" fmla="*/ 43173 h 3769522"/>
              <a:gd name="connsiteX36" fmla="*/ 1198388 w 1936576"/>
              <a:gd name="connsiteY36" fmla="*/ 43173 h 3769522"/>
              <a:gd name="connsiteX37" fmla="*/ 1184101 w 1936576"/>
              <a:gd name="connsiteY37" fmla="*/ 14598 h 3769522"/>
              <a:gd name="connsiteX38" fmla="*/ 1179338 w 1936576"/>
              <a:gd name="connsiteY38" fmla="*/ 311 h 3769522"/>
              <a:gd name="connsiteX39" fmla="*/ 1222201 w 1936576"/>
              <a:gd name="connsiteY39" fmla="*/ 19361 h 3769522"/>
              <a:gd name="connsiteX40" fmla="*/ 1231726 w 1936576"/>
              <a:gd name="connsiteY40" fmla="*/ 33648 h 3769522"/>
              <a:gd name="connsiteX41" fmla="*/ 1274588 w 1936576"/>
              <a:gd name="connsiteY41" fmla="*/ 62223 h 3769522"/>
              <a:gd name="connsiteX42" fmla="*/ 1293638 w 1936576"/>
              <a:gd name="connsiteY42" fmla="*/ 71748 h 3769522"/>
              <a:gd name="connsiteX43" fmla="*/ 1307926 w 1936576"/>
              <a:gd name="connsiteY43" fmla="*/ 86036 h 3769522"/>
              <a:gd name="connsiteX44" fmla="*/ 1322213 w 1936576"/>
              <a:gd name="connsiteY44" fmla="*/ 90798 h 3769522"/>
              <a:gd name="connsiteX45" fmla="*/ 1365076 w 1936576"/>
              <a:gd name="connsiteY45" fmla="*/ 105086 h 3769522"/>
              <a:gd name="connsiteX46" fmla="*/ 1384126 w 1936576"/>
              <a:gd name="connsiteY46" fmla="*/ 114611 h 3769522"/>
              <a:gd name="connsiteX47" fmla="*/ 1403176 w 1936576"/>
              <a:gd name="connsiteY47" fmla="*/ 143186 h 3769522"/>
              <a:gd name="connsiteX48" fmla="*/ 1446038 w 1936576"/>
              <a:gd name="connsiteY48" fmla="*/ 176523 h 3769522"/>
              <a:gd name="connsiteX49" fmla="*/ 1465088 w 1936576"/>
              <a:gd name="connsiteY49" fmla="*/ 205098 h 3769522"/>
              <a:gd name="connsiteX50" fmla="*/ 1507951 w 1936576"/>
              <a:gd name="connsiteY50" fmla="*/ 252723 h 3769522"/>
              <a:gd name="connsiteX51" fmla="*/ 1527001 w 1936576"/>
              <a:gd name="connsiteY51" fmla="*/ 281298 h 3769522"/>
              <a:gd name="connsiteX52" fmla="*/ 1531763 w 1936576"/>
              <a:gd name="connsiteY52" fmla="*/ 300348 h 3769522"/>
              <a:gd name="connsiteX53" fmla="*/ 1555576 w 1936576"/>
              <a:gd name="connsiteY53" fmla="*/ 343211 h 3769522"/>
              <a:gd name="connsiteX54" fmla="*/ 1584151 w 1936576"/>
              <a:gd name="connsiteY54" fmla="*/ 362261 h 3769522"/>
              <a:gd name="connsiteX55" fmla="*/ 1622251 w 1936576"/>
              <a:gd name="connsiteY55" fmla="*/ 371786 h 3769522"/>
              <a:gd name="connsiteX56" fmla="*/ 1631776 w 1936576"/>
              <a:gd name="connsiteY56" fmla="*/ 386073 h 3769522"/>
              <a:gd name="connsiteX57" fmla="*/ 1655588 w 1936576"/>
              <a:gd name="connsiteY57" fmla="*/ 414648 h 3769522"/>
              <a:gd name="connsiteX58" fmla="*/ 1665113 w 1936576"/>
              <a:gd name="connsiteY58" fmla="*/ 443223 h 3769522"/>
              <a:gd name="connsiteX59" fmla="*/ 1669876 w 1936576"/>
              <a:gd name="connsiteY59" fmla="*/ 457511 h 3769522"/>
              <a:gd name="connsiteX60" fmla="*/ 1679401 w 1936576"/>
              <a:gd name="connsiteY60" fmla="*/ 476561 h 3769522"/>
              <a:gd name="connsiteX61" fmla="*/ 1707976 w 1936576"/>
              <a:gd name="connsiteY61" fmla="*/ 519423 h 3769522"/>
              <a:gd name="connsiteX62" fmla="*/ 1717501 w 1936576"/>
              <a:gd name="connsiteY62" fmla="*/ 533711 h 3769522"/>
              <a:gd name="connsiteX63" fmla="*/ 1722263 w 1936576"/>
              <a:gd name="connsiteY63" fmla="*/ 547998 h 3769522"/>
              <a:gd name="connsiteX64" fmla="*/ 1736551 w 1936576"/>
              <a:gd name="connsiteY64" fmla="*/ 557523 h 3769522"/>
              <a:gd name="connsiteX65" fmla="*/ 1788938 w 1936576"/>
              <a:gd name="connsiteY65" fmla="*/ 581336 h 3769522"/>
              <a:gd name="connsiteX66" fmla="*/ 1807988 w 1936576"/>
              <a:gd name="connsiteY66" fmla="*/ 590861 h 3769522"/>
              <a:gd name="connsiteX67" fmla="*/ 1836563 w 1936576"/>
              <a:gd name="connsiteY67" fmla="*/ 600386 h 3769522"/>
              <a:gd name="connsiteX68" fmla="*/ 1879426 w 1936576"/>
              <a:gd name="connsiteY68" fmla="*/ 595623 h 3769522"/>
              <a:gd name="connsiteX69" fmla="*/ 1893713 w 1936576"/>
              <a:gd name="connsiteY69" fmla="*/ 590861 h 3769522"/>
              <a:gd name="connsiteX70" fmla="*/ 1903238 w 1936576"/>
              <a:gd name="connsiteY70" fmla="*/ 576573 h 3769522"/>
              <a:gd name="connsiteX71" fmla="*/ 1922288 w 1936576"/>
              <a:gd name="connsiteY71" fmla="*/ 571811 h 3769522"/>
              <a:gd name="connsiteX72" fmla="*/ 1936576 w 1936576"/>
              <a:gd name="connsiteY72" fmla="*/ 567048 h 3769522"/>
              <a:gd name="connsiteX73" fmla="*/ 1927051 w 1936576"/>
              <a:gd name="connsiteY73" fmla="*/ 705161 h 3769522"/>
              <a:gd name="connsiteX74" fmla="*/ 1922288 w 1936576"/>
              <a:gd name="connsiteY74" fmla="*/ 719448 h 3769522"/>
              <a:gd name="connsiteX75" fmla="*/ 1903238 w 1936576"/>
              <a:gd name="connsiteY75" fmla="*/ 748023 h 3769522"/>
              <a:gd name="connsiteX76" fmla="*/ 1884188 w 1936576"/>
              <a:gd name="connsiteY76" fmla="*/ 786123 h 3769522"/>
              <a:gd name="connsiteX77" fmla="*/ 1874663 w 1936576"/>
              <a:gd name="connsiteY77" fmla="*/ 824223 h 3769522"/>
              <a:gd name="connsiteX78" fmla="*/ 1879425 w 1936576"/>
              <a:gd name="connsiteY78" fmla="*/ 909948 h 3769522"/>
              <a:gd name="connsiteX79" fmla="*/ 1862757 w 1936576"/>
              <a:gd name="connsiteY79" fmla="*/ 1017104 h 3769522"/>
              <a:gd name="connsiteX80" fmla="*/ 1862757 w 1936576"/>
              <a:gd name="connsiteY80" fmla="*/ 1100448 h 3769522"/>
              <a:gd name="connsiteX81" fmla="*/ 1836564 w 1936576"/>
              <a:gd name="connsiteY81" fmla="*/ 1129023 h 3769522"/>
              <a:gd name="connsiteX82" fmla="*/ 1817513 w 1936576"/>
              <a:gd name="connsiteY82" fmla="*/ 1148073 h 3769522"/>
              <a:gd name="connsiteX83" fmla="*/ 1812751 w 1936576"/>
              <a:gd name="connsiteY83" fmla="*/ 1162361 h 3769522"/>
              <a:gd name="connsiteX84" fmla="*/ 1755601 w 1936576"/>
              <a:gd name="connsiteY84" fmla="*/ 1148073 h 3769522"/>
              <a:gd name="connsiteX85" fmla="*/ 1731788 w 1936576"/>
              <a:gd name="connsiteY85" fmla="*/ 1143311 h 3769522"/>
              <a:gd name="connsiteX86" fmla="*/ 1703213 w 1936576"/>
              <a:gd name="connsiteY86" fmla="*/ 1133786 h 3769522"/>
              <a:gd name="connsiteX87" fmla="*/ 1641301 w 1936576"/>
              <a:gd name="connsiteY87" fmla="*/ 1138548 h 3769522"/>
              <a:gd name="connsiteX88" fmla="*/ 1631776 w 1936576"/>
              <a:gd name="connsiteY88" fmla="*/ 1167123 h 3769522"/>
              <a:gd name="connsiteX89" fmla="*/ 1622251 w 1936576"/>
              <a:gd name="connsiteY89" fmla="*/ 1186173 h 3769522"/>
              <a:gd name="connsiteX90" fmla="*/ 1612726 w 1936576"/>
              <a:gd name="connsiteY90" fmla="*/ 1214748 h 3769522"/>
              <a:gd name="connsiteX91" fmla="*/ 1607963 w 1936576"/>
              <a:gd name="connsiteY91" fmla="*/ 1281423 h 3769522"/>
              <a:gd name="connsiteX92" fmla="*/ 1593676 w 1936576"/>
              <a:gd name="connsiteY92" fmla="*/ 1300473 h 3769522"/>
              <a:gd name="connsiteX93" fmla="*/ 1607963 w 1936576"/>
              <a:gd name="connsiteY93" fmla="*/ 1333811 h 3769522"/>
              <a:gd name="connsiteX94" fmla="*/ 1617488 w 1936576"/>
              <a:gd name="connsiteY94" fmla="*/ 1348098 h 3769522"/>
              <a:gd name="connsiteX95" fmla="*/ 1627013 w 1936576"/>
              <a:gd name="connsiteY95" fmla="*/ 1381436 h 3769522"/>
              <a:gd name="connsiteX96" fmla="*/ 1636538 w 1936576"/>
              <a:gd name="connsiteY96" fmla="*/ 1400486 h 3769522"/>
              <a:gd name="connsiteX97" fmla="*/ 1677020 w 1936576"/>
              <a:gd name="connsiteY97" fmla="*/ 1445730 h 3769522"/>
              <a:gd name="connsiteX98" fmla="*/ 1686545 w 1936576"/>
              <a:gd name="connsiteY98" fmla="*/ 1495736 h 3769522"/>
              <a:gd name="connsiteX99" fmla="*/ 1660351 w 1936576"/>
              <a:gd name="connsiteY99" fmla="*/ 1571936 h 3769522"/>
              <a:gd name="connsiteX100" fmla="*/ 1643682 w 1936576"/>
              <a:gd name="connsiteY100" fmla="*/ 1621942 h 3769522"/>
              <a:gd name="connsiteX101" fmla="*/ 1646064 w 1936576"/>
              <a:gd name="connsiteY101" fmla="*/ 1690999 h 3769522"/>
              <a:gd name="connsiteX102" fmla="*/ 1603201 w 1936576"/>
              <a:gd name="connsiteY102" fmla="*/ 1748148 h 3769522"/>
              <a:gd name="connsiteX103" fmla="*/ 1607963 w 1936576"/>
              <a:gd name="connsiteY103" fmla="*/ 1833873 h 3769522"/>
              <a:gd name="connsiteX104" fmla="*/ 1617488 w 1936576"/>
              <a:gd name="connsiteY104" fmla="*/ 1867211 h 3769522"/>
              <a:gd name="connsiteX105" fmla="*/ 1622251 w 1936576"/>
              <a:gd name="connsiteY105" fmla="*/ 1886261 h 3769522"/>
              <a:gd name="connsiteX106" fmla="*/ 1636538 w 1936576"/>
              <a:gd name="connsiteY106" fmla="*/ 1933886 h 3769522"/>
              <a:gd name="connsiteX107" fmla="*/ 1641301 w 1936576"/>
              <a:gd name="connsiteY107" fmla="*/ 2124386 h 3769522"/>
              <a:gd name="connsiteX108" fmla="*/ 1650826 w 1936576"/>
              <a:gd name="connsiteY108" fmla="*/ 2186298 h 3769522"/>
              <a:gd name="connsiteX109" fmla="*/ 1660351 w 1936576"/>
              <a:gd name="connsiteY109" fmla="*/ 2200586 h 3769522"/>
              <a:gd name="connsiteX110" fmla="*/ 1665113 w 1936576"/>
              <a:gd name="connsiteY110" fmla="*/ 2214873 h 3769522"/>
              <a:gd name="connsiteX111" fmla="*/ 1674638 w 1936576"/>
              <a:gd name="connsiteY111" fmla="*/ 2233923 h 3769522"/>
              <a:gd name="connsiteX112" fmla="*/ 1688926 w 1936576"/>
              <a:gd name="connsiteY112" fmla="*/ 2276786 h 3769522"/>
              <a:gd name="connsiteX113" fmla="*/ 1681782 w 1936576"/>
              <a:gd name="connsiteY113" fmla="*/ 2364892 h 3769522"/>
              <a:gd name="connsiteX114" fmla="*/ 1619870 w 1936576"/>
              <a:gd name="connsiteY114" fmla="*/ 2422042 h 3769522"/>
              <a:gd name="connsiteX115" fmla="*/ 1538908 w 1936576"/>
              <a:gd name="connsiteY115" fmla="*/ 2464906 h 3769522"/>
              <a:gd name="connsiteX116" fmla="*/ 1488900 w 1936576"/>
              <a:gd name="connsiteY116" fmla="*/ 2555392 h 3769522"/>
              <a:gd name="connsiteX117" fmla="*/ 1479375 w 1936576"/>
              <a:gd name="connsiteY117" fmla="*/ 2610161 h 3769522"/>
              <a:gd name="connsiteX118" fmla="*/ 1460325 w 1936576"/>
              <a:gd name="connsiteY118" fmla="*/ 2662548 h 3769522"/>
              <a:gd name="connsiteX119" fmla="*/ 1488901 w 1936576"/>
              <a:gd name="connsiteY119" fmla="*/ 2743510 h 3769522"/>
              <a:gd name="connsiteX120" fmla="*/ 1581769 w 1936576"/>
              <a:gd name="connsiteY120" fmla="*/ 2750652 h 3769522"/>
              <a:gd name="connsiteX121" fmla="*/ 1610344 w 1936576"/>
              <a:gd name="connsiteY121" fmla="*/ 2803040 h 3769522"/>
              <a:gd name="connsiteX122" fmla="*/ 1593675 w 1936576"/>
              <a:gd name="connsiteY122" fmla="*/ 2855426 h 3769522"/>
              <a:gd name="connsiteX123" fmla="*/ 1636538 w 1936576"/>
              <a:gd name="connsiteY123" fmla="*/ 2872095 h 3769522"/>
              <a:gd name="connsiteX124" fmla="*/ 1650826 w 1936576"/>
              <a:gd name="connsiteY124" fmla="*/ 2922101 h 3769522"/>
              <a:gd name="connsiteX125" fmla="*/ 1631776 w 1936576"/>
              <a:gd name="connsiteY125" fmla="*/ 2945912 h 3769522"/>
              <a:gd name="connsiteX126" fmla="*/ 1672257 w 1936576"/>
              <a:gd name="connsiteY126" fmla="*/ 2962581 h 3769522"/>
              <a:gd name="connsiteX127" fmla="*/ 1693688 w 1936576"/>
              <a:gd name="connsiteY127" fmla="*/ 3017349 h 3769522"/>
              <a:gd name="connsiteX128" fmla="*/ 1650825 w 1936576"/>
              <a:gd name="connsiteY128" fmla="*/ 3010206 h 3769522"/>
              <a:gd name="connsiteX129" fmla="*/ 1512714 w 1936576"/>
              <a:gd name="connsiteY129" fmla="*/ 3057829 h 3769522"/>
              <a:gd name="connsiteX130" fmla="*/ 1376982 w 1936576"/>
              <a:gd name="connsiteY130" fmla="*/ 3060210 h 3769522"/>
              <a:gd name="connsiteX131" fmla="*/ 1384126 w 1936576"/>
              <a:gd name="connsiteY131" fmla="*/ 3095929 h 3769522"/>
              <a:gd name="connsiteX132" fmla="*/ 1322213 w 1936576"/>
              <a:gd name="connsiteY132" fmla="*/ 3103072 h 3769522"/>
              <a:gd name="connsiteX133" fmla="*/ 1343644 w 1936576"/>
              <a:gd name="connsiteY133" fmla="*/ 3222133 h 3769522"/>
              <a:gd name="connsiteX134" fmla="*/ 1310307 w 1936576"/>
              <a:gd name="connsiteY134" fmla="*/ 3286427 h 3769522"/>
              <a:gd name="connsiteX135" fmla="*/ 1336501 w 1936576"/>
              <a:gd name="connsiteY135" fmla="*/ 3376914 h 3769522"/>
              <a:gd name="connsiteX136" fmla="*/ 1319832 w 1936576"/>
              <a:gd name="connsiteY136" fmla="*/ 3412631 h 3769522"/>
              <a:gd name="connsiteX137" fmla="*/ 1355551 w 1936576"/>
              <a:gd name="connsiteY137" fmla="*/ 3498356 h 3769522"/>
              <a:gd name="connsiteX138" fmla="*/ 1343643 w 1936576"/>
              <a:gd name="connsiteY138" fmla="*/ 3581698 h 3769522"/>
              <a:gd name="connsiteX139" fmla="*/ 1296018 w 1936576"/>
              <a:gd name="connsiteY139" fmla="*/ 3655519 h 3769522"/>
              <a:gd name="connsiteX140" fmla="*/ 1148381 w 1936576"/>
              <a:gd name="connsiteY140" fmla="*/ 3655517 h 3769522"/>
              <a:gd name="connsiteX141" fmla="*/ 1035844 w 1936576"/>
              <a:gd name="connsiteY141" fmla="*/ 3724275 h 3769522"/>
              <a:gd name="connsiteX142" fmla="*/ 903113 w 1936576"/>
              <a:gd name="connsiteY142" fmla="*/ 3762673 h 3769522"/>
              <a:gd name="connsiteX143" fmla="*/ 772144 w 1936576"/>
              <a:gd name="connsiteY143" fmla="*/ 3755529 h 3769522"/>
              <a:gd name="connsiteX144" fmla="*/ 659606 w 1936576"/>
              <a:gd name="connsiteY144" fmla="*/ 3712368 h 3769522"/>
              <a:gd name="connsiteX145" fmla="*/ 543545 w 1936576"/>
              <a:gd name="connsiteY145" fmla="*/ 3610273 h 3769522"/>
              <a:gd name="connsiteX146" fmla="*/ 505444 w 1936576"/>
              <a:gd name="connsiteY146" fmla="*/ 3522166 h 3769522"/>
              <a:gd name="connsiteX147" fmla="*/ 450675 w 1936576"/>
              <a:gd name="connsiteY147" fmla="*/ 3467398 h 3769522"/>
              <a:gd name="connsiteX148" fmla="*/ 453057 w 1936576"/>
              <a:gd name="connsiteY148" fmla="*/ 3436441 h 3769522"/>
              <a:gd name="connsiteX149" fmla="*/ 319707 w 1936576"/>
              <a:gd name="connsiteY149" fmla="*/ 3376909 h 3769522"/>
              <a:gd name="connsiteX150" fmla="*/ 298277 w 1936576"/>
              <a:gd name="connsiteY150" fmla="*/ 3288803 h 3769522"/>
              <a:gd name="connsiteX151" fmla="*/ 214933 w 1936576"/>
              <a:gd name="connsiteY151" fmla="*/ 3143548 h 3769522"/>
              <a:gd name="connsiteX152" fmla="*/ 229221 w 1936576"/>
              <a:gd name="connsiteY152" fmla="*/ 3017341 h 3769522"/>
              <a:gd name="connsiteX153" fmla="*/ 176833 w 1936576"/>
              <a:gd name="connsiteY153" fmla="*/ 2933997 h 3769522"/>
              <a:gd name="connsiteX154" fmla="*/ 79202 w 1936576"/>
              <a:gd name="connsiteY154" fmla="*/ 2914948 h 3769522"/>
              <a:gd name="connsiteX155" fmla="*/ 620 w 1936576"/>
              <a:gd name="connsiteY155" fmla="*/ 2869704 h 3769522"/>
              <a:gd name="connsiteX156" fmla="*/ 103014 w 1936576"/>
              <a:gd name="connsiteY156" fmla="*/ 2788741 h 3769522"/>
              <a:gd name="connsiteX157" fmla="*/ 191120 w 1936576"/>
              <a:gd name="connsiteY157" fmla="*/ 2762548 h 3769522"/>
              <a:gd name="connsiteX158" fmla="*/ 298277 w 1936576"/>
              <a:gd name="connsiteY158" fmla="*/ 2648248 h 3769522"/>
              <a:gd name="connsiteX159" fmla="*/ 260176 w 1936576"/>
              <a:gd name="connsiteY159" fmla="*/ 2498229 h 3769522"/>
              <a:gd name="connsiteX160" fmla="*/ 336377 w 1936576"/>
              <a:gd name="connsiteY160" fmla="*/ 2441079 h 3769522"/>
              <a:gd name="connsiteX161" fmla="*/ 400670 w 1936576"/>
              <a:gd name="connsiteY161" fmla="*/ 2293442 h 3769522"/>
              <a:gd name="connsiteX162" fmla="*/ 417339 w 1936576"/>
              <a:gd name="connsiteY162" fmla="*/ 2179142 h 3769522"/>
              <a:gd name="connsiteX163" fmla="*/ 393526 w 1936576"/>
              <a:gd name="connsiteY163" fmla="*/ 2014835 h 3769522"/>
              <a:gd name="connsiteX164" fmla="*/ 391145 w 1936576"/>
              <a:gd name="connsiteY164" fmla="*/ 1881485 h 3769522"/>
              <a:gd name="connsiteX165" fmla="*/ 493538 w 1936576"/>
              <a:gd name="connsiteY165" fmla="*/ 1712417 h 3769522"/>
              <a:gd name="connsiteX166" fmla="*/ 381621 w 1936576"/>
              <a:gd name="connsiteY166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45988 w 1936576"/>
              <a:gd name="connsiteY18" fmla="*/ 305111 h 3769522"/>
              <a:gd name="connsiteX19" fmla="*/ 1069801 w 1936576"/>
              <a:gd name="connsiteY19" fmla="*/ 271773 h 3769522"/>
              <a:gd name="connsiteX20" fmla="*/ 1093613 w 1936576"/>
              <a:gd name="connsiteY20" fmla="*/ 243198 h 3769522"/>
              <a:gd name="connsiteX21" fmla="*/ 1107901 w 1936576"/>
              <a:gd name="connsiteY21" fmla="*/ 209861 h 3769522"/>
              <a:gd name="connsiteX22" fmla="*/ 1117426 w 1936576"/>
              <a:gd name="connsiteY22" fmla="*/ 181286 h 3769522"/>
              <a:gd name="connsiteX23" fmla="*/ 1131713 w 1936576"/>
              <a:gd name="connsiteY23" fmla="*/ 157473 h 3769522"/>
              <a:gd name="connsiteX24" fmla="*/ 1160288 w 1936576"/>
              <a:gd name="connsiteY24" fmla="*/ 133661 h 3769522"/>
              <a:gd name="connsiteX25" fmla="*/ 1165051 w 1936576"/>
              <a:gd name="connsiteY25" fmla="*/ 119373 h 3769522"/>
              <a:gd name="connsiteX26" fmla="*/ 1150763 w 1936576"/>
              <a:gd name="connsiteY26" fmla="*/ 90798 h 3769522"/>
              <a:gd name="connsiteX27" fmla="*/ 1146001 w 1936576"/>
              <a:gd name="connsiteY27" fmla="*/ 76511 h 3769522"/>
              <a:gd name="connsiteX28" fmla="*/ 1174576 w 1936576"/>
              <a:gd name="connsiteY28" fmla="*/ 90798 h 3769522"/>
              <a:gd name="connsiteX29" fmla="*/ 1184101 w 1936576"/>
              <a:gd name="connsiteY29" fmla="*/ 105086 h 3769522"/>
              <a:gd name="connsiteX30" fmla="*/ 1174576 w 1936576"/>
              <a:gd name="connsiteY30" fmla="*/ 71748 h 3769522"/>
              <a:gd name="connsiteX31" fmla="*/ 1165051 w 1936576"/>
              <a:gd name="connsiteY31" fmla="*/ 57461 h 3769522"/>
              <a:gd name="connsiteX32" fmla="*/ 1160288 w 1936576"/>
              <a:gd name="connsiteY32" fmla="*/ 43173 h 3769522"/>
              <a:gd name="connsiteX33" fmla="*/ 1150763 w 1936576"/>
              <a:gd name="connsiteY33" fmla="*/ 28886 h 3769522"/>
              <a:gd name="connsiteX34" fmla="*/ 1169813 w 1936576"/>
              <a:gd name="connsiteY34" fmla="*/ 38411 h 3769522"/>
              <a:gd name="connsiteX35" fmla="*/ 1184101 w 1936576"/>
              <a:gd name="connsiteY35" fmla="*/ 43173 h 3769522"/>
              <a:gd name="connsiteX36" fmla="*/ 1198388 w 1936576"/>
              <a:gd name="connsiteY36" fmla="*/ 43173 h 3769522"/>
              <a:gd name="connsiteX37" fmla="*/ 1184101 w 1936576"/>
              <a:gd name="connsiteY37" fmla="*/ 14598 h 3769522"/>
              <a:gd name="connsiteX38" fmla="*/ 1179338 w 1936576"/>
              <a:gd name="connsiteY38" fmla="*/ 311 h 3769522"/>
              <a:gd name="connsiteX39" fmla="*/ 1222201 w 1936576"/>
              <a:gd name="connsiteY39" fmla="*/ 19361 h 3769522"/>
              <a:gd name="connsiteX40" fmla="*/ 1231726 w 1936576"/>
              <a:gd name="connsiteY40" fmla="*/ 33648 h 3769522"/>
              <a:gd name="connsiteX41" fmla="*/ 1274588 w 1936576"/>
              <a:gd name="connsiteY41" fmla="*/ 62223 h 3769522"/>
              <a:gd name="connsiteX42" fmla="*/ 1293638 w 1936576"/>
              <a:gd name="connsiteY42" fmla="*/ 71748 h 3769522"/>
              <a:gd name="connsiteX43" fmla="*/ 1307926 w 1936576"/>
              <a:gd name="connsiteY43" fmla="*/ 86036 h 3769522"/>
              <a:gd name="connsiteX44" fmla="*/ 1322213 w 1936576"/>
              <a:gd name="connsiteY44" fmla="*/ 90798 h 3769522"/>
              <a:gd name="connsiteX45" fmla="*/ 1365076 w 1936576"/>
              <a:gd name="connsiteY45" fmla="*/ 105086 h 3769522"/>
              <a:gd name="connsiteX46" fmla="*/ 1384126 w 1936576"/>
              <a:gd name="connsiteY46" fmla="*/ 114611 h 3769522"/>
              <a:gd name="connsiteX47" fmla="*/ 1403176 w 1936576"/>
              <a:gd name="connsiteY47" fmla="*/ 143186 h 3769522"/>
              <a:gd name="connsiteX48" fmla="*/ 1446038 w 1936576"/>
              <a:gd name="connsiteY48" fmla="*/ 176523 h 3769522"/>
              <a:gd name="connsiteX49" fmla="*/ 1465088 w 1936576"/>
              <a:gd name="connsiteY49" fmla="*/ 205098 h 3769522"/>
              <a:gd name="connsiteX50" fmla="*/ 1507951 w 1936576"/>
              <a:gd name="connsiteY50" fmla="*/ 252723 h 3769522"/>
              <a:gd name="connsiteX51" fmla="*/ 1527001 w 1936576"/>
              <a:gd name="connsiteY51" fmla="*/ 281298 h 3769522"/>
              <a:gd name="connsiteX52" fmla="*/ 1531763 w 1936576"/>
              <a:gd name="connsiteY52" fmla="*/ 300348 h 3769522"/>
              <a:gd name="connsiteX53" fmla="*/ 1555576 w 1936576"/>
              <a:gd name="connsiteY53" fmla="*/ 343211 h 3769522"/>
              <a:gd name="connsiteX54" fmla="*/ 1584151 w 1936576"/>
              <a:gd name="connsiteY54" fmla="*/ 362261 h 3769522"/>
              <a:gd name="connsiteX55" fmla="*/ 1622251 w 1936576"/>
              <a:gd name="connsiteY55" fmla="*/ 371786 h 3769522"/>
              <a:gd name="connsiteX56" fmla="*/ 1631776 w 1936576"/>
              <a:gd name="connsiteY56" fmla="*/ 386073 h 3769522"/>
              <a:gd name="connsiteX57" fmla="*/ 1655588 w 1936576"/>
              <a:gd name="connsiteY57" fmla="*/ 414648 h 3769522"/>
              <a:gd name="connsiteX58" fmla="*/ 1665113 w 1936576"/>
              <a:gd name="connsiteY58" fmla="*/ 443223 h 3769522"/>
              <a:gd name="connsiteX59" fmla="*/ 1669876 w 1936576"/>
              <a:gd name="connsiteY59" fmla="*/ 457511 h 3769522"/>
              <a:gd name="connsiteX60" fmla="*/ 1679401 w 1936576"/>
              <a:gd name="connsiteY60" fmla="*/ 476561 h 3769522"/>
              <a:gd name="connsiteX61" fmla="*/ 1707976 w 1936576"/>
              <a:gd name="connsiteY61" fmla="*/ 519423 h 3769522"/>
              <a:gd name="connsiteX62" fmla="*/ 1717501 w 1936576"/>
              <a:gd name="connsiteY62" fmla="*/ 533711 h 3769522"/>
              <a:gd name="connsiteX63" fmla="*/ 1722263 w 1936576"/>
              <a:gd name="connsiteY63" fmla="*/ 547998 h 3769522"/>
              <a:gd name="connsiteX64" fmla="*/ 1736551 w 1936576"/>
              <a:gd name="connsiteY64" fmla="*/ 557523 h 3769522"/>
              <a:gd name="connsiteX65" fmla="*/ 1788938 w 1936576"/>
              <a:gd name="connsiteY65" fmla="*/ 581336 h 3769522"/>
              <a:gd name="connsiteX66" fmla="*/ 1807988 w 1936576"/>
              <a:gd name="connsiteY66" fmla="*/ 590861 h 3769522"/>
              <a:gd name="connsiteX67" fmla="*/ 1836563 w 1936576"/>
              <a:gd name="connsiteY67" fmla="*/ 600386 h 3769522"/>
              <a:gd name="connsiteX68" fmla="*/ 1879426 w 1936576"/>
              <a:gd name="connsiteY68" fmla="*/ 595623 h 3769522"/>
              <a:gd name="connsiteX69" fmla="*/ 1893713 w 1936576"/>
              <a:gd name="connsiteY69" fmla="*/ 590861 h 3769522"/>
              <a:gd name="connsiteX70" fmla="*/ 1903238 w 1936576"/>
              <a:gd name="connsiteY70" fmla="*/ 576573 h 3769522"/>
              <a:gd name="connsiteX71" fmla="*/ 1922288 w 1936576"/>
              <a:gd name="connsiteY71" fmla="*/ 571811 h 3769522"/>
              <a:gd name="connsiteX72" fmla="*/ 1936576 w 1936576"/>
              <a:gd name="connsiteY72" fmla="*/ 567048 h 3769522"/>
              <a:gd name="connsiteX73" fmla="*/ 1927051 w 1936576"/>
              <a:gd name="connsiteY73" fmla="*/ 705161 h 3769522"/>
              <a:gd name="connsiteX74" fmla="*/ 1922288 w 1936576"/>
              <a:gd name="connsiteY74" fmla="*/ 719448 h 3769522"/>
              <a:gd name="connsiteX75" fmla="*/ 1903238 w 1936576"/>
              <a:gd name="connsiteY75" fmla="*/ 748023 h 3769522"/>
              <a:gd name="connsiteX76" fmla="*/ 1884188 w 1936576"/>
              <a:gd name="connsiteY76" fmla="*/ 786123 h 3769522"/>
              <a:gd name="connsiteX77" fmla="*/ 1874663 w 1936576"/>
              <a:gd name="connsiteY77" fmla="*/ 824223 h 3769522"/>
              <a:gd name="connsiteX78" fmla="*/ 1879425 w 1936576"/>
              <a:gd name="connsiteY78" fmla="*/ 909948 h 3769522"/>
              <a:gd name="connsiteX79" fmla="*/ 1862757 w 1936576"/>
              <a:gd name="connsiteY79" fmla="*/ 1017104 h 3769522"/>
              <a:gd name="connsiteX80" fmla="*/ 1862757 w 1936576"/>
              <a:gd name="connsiteY80" fmla="*/ 1100448 h 3769522"/>
              <a:gd name="connsiteX81" fmla="*/ 1836564 w 1936576"/>
              <a:gd name="connsiteY81" fmla="*/ 1129023 h 3769522"/>
              <a:gd name="connsiteX82" fmla="*/ 1817513 w 1936576"/>
              <a:gd name="connsiteY82" fmla="*/ 1148073 h 3769522"/>
              <a:gd name="connsiteX83" fmla="*/ 1812751 w 1936576"/>
              <a:gd name="connsiteY83" fmla="*/ 1162361 h 3769522"/>
              <a:gd name="connsiteX84" fmla="*/ 1755601 w 1936576"/>
              <a:gd name="connsiteY84" fmla="*/ 1148073 h 3769522"/>
              <a:gd name="connsiteX85" fmla="*/ 1731788 w 1936576"/>
              <a:gd name="connsiteY85" fmla="*/ 1143311 h 3769522"/>
              <a:gd name="connsiteX86" fmla="*/ 1703213 w 1936576"/>
              <a:gd name="connsiteY86" fmla="*/ 1133786 h 3769522"/>
              <a:gd name="connsiteX87" fmla="*/ 1641301 w 1936576"/>
              <a:gd name="connsiteY87" fmla="*/ 1138548 h 3769522"/>
              <a:gd name="connsiteX88" fmla="*/ 1631776 w 1936576"/>
              <a:gd name="connsiteY88" fmla="*/ 1167123 h 3769522"/>
              <a:gd name="connsiteX89" fmla="*/ 1622251 w 1936576"/>
              <a:gd name="connsiteY89" fmla="*/ 1186173 h 3769522"/>
              <a:gd name="connsiteX90" fmla="*/ 1612726 w 1936576"/>
              <a:gd name="connsiteY90" fmla="*/ 1214748 h 3769522"/>
              <a:gd name="connsiteX91" fmla="*/ 1607963 w 1936576"/>
              <a:gd name="connsiteY91" fmla="*/ 1281423 h 3769522"/>
              <a:gd name="connsiteX92" fmla="*/ 1593676 w 1936576"/>
              <a:gd name="connsiteY92" fmla="*/ 1300473 h 3769522"/>
              <a:gd name="connsiteX93" fmla="*/ 1607963 w 1936576"/>
              <a:gd name="connsiteY93" fmla="*/ 1333811 h 3769522"/>
              <a:gd name="connsiteX94" fmla="*/ 1617488 w 1936576"/>
              <a:gd name="connsiteY94" fmla="*/ 1348098 h 3769522"/>
              <a:gd name="connsiteX95" fmla="*/ 1627013 w 1936576"/>
              <a:gd name="connsiteY95" fmla="*/ 1381436 h 3769522"/>
              <a:gd name="connsiteX96" fmla="*/ 1636538 w 1936576"/>
              <a:gd name="connsiteY96" fmla="*/ 1400486 h 3769522"/>
              <a:gd name="connsiteX97" fmla="*/ 1677020 w 1936576"/>
              <a:gd name="connsiteY97" fmla="*/ 1445730 h 3769522"/>
              <a:gd name="connsiteX98" fmla="*/ 1686545 w 1936576"/>
              <a:gd name="connsiteY98" fmla="*/ 1495736 h 3769522"/>
              <a:gd name="connsiteX99" fmla="*/ 1660351 w 1936576"/>
              <a:gd name="connsiteY99" fmla="*/ 1571936 h 3769522"/>
              <a:gd name="connsiteX100" fmla="*/ 1643682 w 1936576"/>
              <a:gd name="connsiteY100" fmla="*/ 1621942 h 3769522"/>
              <a:gd name="connsiteX101" fmla="*/ 1646064 w 1936576"/>
              <a:gd name="connsiteY101" fmla="*/ 1690999 h 3769522"/>
              <a:gd name="connsiteX102" fmla="*/ 1603201 w 1936576"/>
              <a:gd name="connsiteY102" fmla="*/ 1748148 h 3769522"/>
              <a:gd name="connsiteX103" fmla="*/ 1607963 w 1936576"/>
              <a:gd name="connsiteY103" fmla="*/ 1833873 h 3769522"/>
              <a:gd name="connsiteX104" fmla="*/ 1617488 w 1936576"/>
              <a:gd name="connsiteY104" fmla="*/ 1867211 h 3769522"/>
              <a:gd name="connsiteX105" fmla="*/ 1622251 w 1936576"/>
              <a:gd name="connsiteY105" fmla="*/ 1886261 h 3769522"/>
              <a:gd name="connsiteX106" fmla="*/ 1636538 w 1936576"/>
              <a:gd name="connsiteY106" fmla="*/ 1933886 h 3769522"/>
              <a:gd name="connsiteX107" fmla="*/ 1641301 w 1936576"/>
              <a:gd name="connsiteY107" fmla="*/ 2124386 h 3769522"/>
              <a:gd name="connsiteX108" fmla="*/ 1650826 w 1936576"/>
              <a:gd name="connsiteY108" fmla="*/ 2186298 h 3769522"/>
              <a:gd name="connsiteX109" fmla="*/ 1660351 w 1936576"/>
              <a:gd name="connsiteY109" fmla="*/ 2200586 h 3769522"/>
              <a:gd name="connsiteX110" fmla="*/ 1665113 w 1936576"/>
              <a:gd name="connsiteY110" fmla="*/ 2214873 h 3769522"/>
              <a:gd name="connsiteX111" fmla="*/ 1674638 w 1936576"/>
              <a:gd name="connsiteY111" fmla="*/ 2233923 h 3769522"/>
              <a:gd name="connsiteX112" fmla="*/ 1688926 w 1936576"/>
              <a:gd name="connsiteY112" fmla="*/ 2276786 h 3769522"/>
              <a:gd name="connsiteX113" fmla="*/ 1681782 w 1936576"/>
              <a:gd name="connsiteY113" fmla="*/ 2364892 h 3769522"/>
              <a:gd name="connsiteX114" fmla="*/ 1619870 w 1936576"/>
              <a:gd name="connsiteY114" fmla="*/ 2422042 h 3769522"/>
              <a:gd name="connsiteX115" fmla="*/ 1538908 w 1936576"/>
              <a:gd name="connsiteY115" fmla="*/ 2464906 h 3769522"/>
              <a:gd name="connsiteX116" fmla="*/ 1488900 w 1936576"/>
              <a:gd name="connsiteY116" fmla="*/ 2555392 h 3769522"/>
              <a:gd name="connsiteX117" fmla="*/ 1479375 w 1936576"/>
              <a:gd name="connsiteY117" fmla="*/ 2610161 h 3769522"/>
              <a:gd name="connsiteX118" fmla="*/ 1460325 w 1936576"/>
              <a:gd name="connsiteY118" fmla="*/ 2662548 h 3769522"/>
              <a:gd name="connsiteX119" fmla="*/ 1488901 w 1936576"/>
              <a:gd name="connsiteY119" fmla="*/ 2743510 h 3769522"/>
              <a:gd name="connsiteX120" fmla="*/ 1581769 w 1936576"/>
              <a:gd name="connsiteY120" fmla="*/ 2750652 h 3769522"/>
              <a:gd name="connsiteX121" fmla="*/ 1610344 w 1936576"/>
              <a:gd name="connsiteY121" fmla="*/ 2803040 h 3769522"/>
              <a:gd name="connsiteX122" fmla="*/ 1593675 w 1936576"/>
              <a:gd name="connsiteY122" fmla="*/ 2855426 h 3769522"/>
              <a:gd name="connsiteX123" fmla="*/ 1636538 w 1936576"/>
              <a:gd name="connsiteY123" fmla="*/ 2872095 h 3769522"/>
              <a:gd name="connsiteX124" fmla="*/ 1650826 w 1936576"/>
              <a:gd name="connsiteY124" fmla="*/ 2922101 h 3769522"/>
              <a:gd name="connsiteX125" fmla="*/ 1631776 w 1936576"/>
              <a:gd name="connsiteY125" fmla="*/ 2945912 h 3769522"/>
              <a:gd name="connsiteX126" fmla="*/ 1672257 w 1936576"/>
              <a:gd name="connsiteY126" fmla="*/ 2962581 h 3769522"/>
              <a:gd name="connsiteX127" fmla="*/ 1693688 w 1936576"/>
              <a:gd name="connsiteY127" fmla="*/ 3017349 h 3769522"/>
              <a:gd name="connsiteX128" fmla="*/ 1650825 w 1936576"/>
              <a:gd name="connsiteY128" fmla="*/ 3010206 h 3769522"/>
              <a:gd name="connsiteX129" fmla="*/ 1512714 w 1936576"/>
              <a:gd name="connsiteY129" fmla="*/ 3057829 h 3769522"/>
              <a:gd name="connsiteX130" fmla="*/ 1376982 w 1936576"/>
              <a:gd name="connsiteY130" fmla="*/ 3060210 h 3769522"/>
              <a:gd name="connsiteX131" fmla="*/ 1384126 w 1936576"/>
              <a:gd name="connsiteY131" fmla="*/ 3095929 h 3769522"/>
              <a:gd name="connsiteX132" fmla="*/ 1322213 w 1936576"/>
              <a:gd name="connsiteY132" fmla="*/ 3103072 h 3769522"/>
              <a:gd name="connsiteX133" fmla="*/ 1343644 w 1936576"/>
              <a:gd name="connsiteY133" fmla="*/ 3222133 h 3769522"/>
              <a:gd name="connsiteX134" fmla="*/ 1310307 w 1936576"/>
              <a:gd name="connsiteY134" fmla="*/ 3286427 h 3769522"/>
              <a:gd name="connsiteX135" fmla="*/ 1336501 w 1936576"/>
              <a:gd name="connsiteY135" fmla="*/ 3376914 h 3769522"/>
              <a:gd name="connsiteX136" fmla="*/ 1319832 w 1936576"/>
              <a:gd name="connsiteY136" fmla="*/ 3412631 h 3769522"/>
              <a:gd name="connsiteX137" fmla="*/ 1355551 w 1936576"/>
              <a:gd name="connsiteY137" fmla="*/ 3498356 h 3769522"/>
              <a:gd name="connsiteX138" fmla="*/ 1343643 w 1936576"/>
              <a:gd name="connsiteY138" fmla="*/ 3581698 h 3769522"/>
              <a:gd name="connsiteX139" fmla="*/ 1296018 w 1936576"/>
              <a:gd name="connsiteY139" fmla="*/ 3655519 h 3769522"/>
              <a:gd name="connsiteX140" fmla="*/ 1148381 w 1936576"/>
              <a:gd name="connsiteY140" fmla="*/ 3655517 h 3769522"/>
              <a:gd name="connsiteX141" fmla="*/ 1035844 w 1936576"/>
              <a:gd name="connsiteY141" fmla="*/ 3724275 h 3769522"/>
              <a:gd name="connsiteX142" fmla="*/ 903113 w 1936576"/>
              <a:gd name="connsiteY142" fmla="*/ 3762673 h 3769522"/>
              <a:gd name="connsiteX143" fmla="*/ 772144 w 1936576"/>
              <a:gd name="connsiteY143" fmla="*/ 3755529 h 3769522"/>
              <a:gd name="connsiteX144" fmla="*/ 659606 w 1936576"/>
              <a:gd name="connsiteY144" fmla="*/ 3712368 h 3769522"/>
              <a:gd name="connsiteX145" fmla="*/ 543545 w 1936576"/>
              <a:gd name="connsiteY145" fmla="*/ 3610273 h 3769522"/>
              <a:gd name="connsiteX146" fmla="*/ 505444 w 1936576"/>
              <a:gd name="connsiteY146" fmla="*/ 3522166 h 3769522"/>
              <a:gd name="connsiteX147" fmla="*/ 450675 w 1936576"/>
              <a:gd name="connsiteY147" fmla="*/ 3467398 h 3769522"/>
              <a:gd name="connsiteX148" fmla="*/ 453057 w 1936576"/>
              <a:gd name="connsiteY148" fmla="*/ 3436441 h 3769522"/>
              <a:gd name="connsiteX149" fmla="*/ 319707 w 1936576"/>
              <a:gd name="connsiteY149" fmla="*/ 3376909 h 3769522"/>
              <a:gd name="connsiteX150" fmla="*/ 298277 w 1936576"/>
              <a:gd name="connsiteY150" fmla="*/ 3288803 h 3769522"/>
              <a:gd name="connsiteX151" fmla="*/ 214933 w 1936576"/>
              <a:gd name="connsiteY151" fmla="*/ 3143548 h 3769522"/>
              <a:gd name="connsiteX152" fmla="*/ 229221 w 1936576"/>
              <a:gd name="connsiteY152" fmla="*/ 3017341 h 3769522"/>
              <a:gd name="connsiteX153" fmla="*/ 176833 w 1936576"/>
              <a:gd name="connsiteY153" fmla="*/ 2933997 h 3769522"/>
              <a:gd name="connsiteX154" fmla="*/ 79202 w 1936576"/>
              <a:gd name="connsiteY154" fmla="*/ 2914948 h 3769522"/>
              <a:gd name="connsiteX155" fmla="*/ 620 w 1936576"/>
              <a:gd name="connsiteY155" fmla="*/ 2869704 h 3769522"/>
              <a:gd name="connsiteX156" fmla="*/ 103014 w 1936576"/>
              <a:gd name="connsiteY156" fmla="*/ 2788741 h 3769522"/>
              <a:gd name="connsiteX157" fmla="*/ 191120 w 1936576"/>
              <a:gd name="connsiteY157" fmla="*/ 2762548 h 3769522"/>
              <a:gd name="connsiteX158" fmla="*/ 298277 w 1936576"/>
              <a:gd name="connsiteY158" fmla="*/ 2648248 h 3769522"/>
              <a:gd name="connsiteX159" fmla="*/ 260176 w 1936576"/>
              <a:gd name="connsiteY159" fmla="*/ 2498229 h 3769522"/>
              <a:gd name="connsiteX160" fmla="*/ 336377 w 1936576"/>
              <a:gd name="connsiteY160" fmla="*/ 2441079 h 3769522"/>
              <a:gd name="connsiteX161" fmla="*/ 400670 w 1936576"/>
              <a:gd name="connsiteY161" fmla="*/ 2293442 h 3769522"/>
              <a:gd name="connsiteX162" fmla="*/ 417339 w 1936576"/>
              <a:gd name="connsiteY162" fmla="*/ 2179142 h 3769522"/>
              <a:gd name="connsiteX163" fmla="*/ 393526 w 1936576"/>
              <a:gd name="connsiteY163" fmla="*/ 2014835 h 3769522"/>
              <a:gd name="connsiteX164" fmla="*/ 391145 w 1936576"/>
              <a:gd name="connsiteY164" fmla="*/ 1881485 h 3769522"/>
              <a:gd name="connsiteX165" fmla="*/ 493538 w 1936576"/>
              <a:gd name="connsiteY165" fmla="*/ 1712417 h 3769522"/>
              <a:gd name="connsiteX166" fmla="*/ 381621 w 1936576"/>
              <a:gd name="connsiteY166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69801 w 1936576"/>
              <a:gd name="connsiteY19" fmla="*/ 271773 h 3769522"/>
              <a:gd name="connsiteX20" fmla="*/ 1093613 w 1936576"/>
              <a:gd name="connsiteY20" fmla="*/ 243198 h 3769522"/>
              <a:gd name="connsiteX21" fmla="*/ 1107901 w 1936576"/>
              <a:gd name="connsiteY21" fmla="*/ 209861 h 3769522"/>
              <a:gd name="connsiteX22" fmla="*/ 1117426 w 1936576"/>
              <a:gd name="connsiteY22" fmla="*/ 181286 h 3769522"/>
              <a:gd name="connsiteX23" fmla="*/ 1131713 w 1936576"/>
              <a:gd name="connsiteY23" fmla="*/ 157473 h 3769522"/>
              <a:gd name="connsiteX24" fmla="*/ 1160288 w 1936576"/>
              <a:gd name="connsiteY24" fmla="*/ 133661 h 3769522"/>
              <a:gd name="connsiteX25" fmla="*/ 1165051 w 1936576"/>
              <a:gd name="connsiteY25" fmla="*/ 119373 h 3769522"/>
              <a:gd name="connsiteX26" fmla="*/ 1150763 w 1936576"/>
              <a:gd name="connsiteY26" fmla="*/ 90798 h 3769522"/>
              <a:gd name="connsiteX27" fmla="*/ 1146001 w 1936576"/>
              <a:gd name="connsiteY27" fmla="*/ 76511 h 3769522"/>
              <a:gd name="connsiteX28" fmla="*/ 1174576 w 1936576"/>
              <a:gd name="connsiteY28" fmla="*/ 90798 h 3769522"/>
              <a:gd name="connsiteX29" fmla="*/ 1184101 w 1936576"/>
              <a:gd name="connsiteY29" fmla="*/ 105086 h 3769522"/>
              <a:gd name="connsiteX30" fmla="*/ 1174576 w 1936576"/>
              <a:gd name="connsiteY30" fmla="*/ 71748 h 3769522"/>
              <a:gd name="connsiteX31" fmla="*/ 1165051 w 1936576"/>
              <a:gd name="connsiteY31" fmla="*/ 57461 h 3769522"/>
              <a:gd name="connsiteX32" fmla="*/ 1160288 w 1936576"/>
              <a:gd name="connsiteY32" fmla="*/ 43173 h 3769522"/>
              <a:gd name="connsiteX33" fmla="*/ 1150763 w 1936576"/>
              <a:gd name="connsiteY33" fmla="*/ 28886 h 3769522"/>
              <a:gd name="connsiteX34" fmla="*/ 1169813 w 1936576"/>
              <a:gd name="connsiteY34" fmla="*/ 38411 h 3769522"/>
              <a:gd name="connsiteX35" fmla="*/ 1184101 w 1936576"/>
              <a:gd name="connsiteY35" fmla="*/ 43173 h 3769522"/>
              <a:gd name="connsiteX36" fmla="*/ 1198388 w 1936576"/>
              <a:gd name="connsiteY36" fmla="*/ 43173 h 3769522"/>
              <a:gd name="connsiteX37" fmla="*/ 1184101 w 1936576"/>
              <a:gd name="connsiteY37" fmla="*/ 14598 h 3769522"/>
              <a:gd name="connsiteX38" fmla="*/ 1179338 w 1936576"/>
              <a:gd name="connsiteY38" fmla="*/ 311 h 3769522"/>
              <a:gd name="connsiteX39" fmla="*/ 1222201 w 1936576"/>
              <a:gd name="connsiteY39" fmla="*/ 19361 h 3769522"/>
              <a:gd name="connsiteX40" fmla="*/ 1231726 w 1936576"/>
              <a:gd name="connsiteY40" fmla="*/ 33648 h 3769522"/>
              <a:gd name="connsiteX41" fmla="*/ 1274588 w 1936576"/>
              <a:gd name="connsiteY41" fmla="*/ 62223 h 3769522"/>
              <a:gd name="connsiteX42" fmla="*/ 1293638 w 1936576"/>
              <a:gd name="connsiteY42" fmla="*/ 71748 h 3769522"/>
              <a:gd name="connsiteX43" fmla="*/ 1307926 w 1936576"/>
              <a:gd name="connsiteY43" fmla="*/ 86036 h 3769522"/>
              <a:gd name="connsiteX44" fmla="*/ 1322213 w 1936576"/>
              <a:gd name="connsiteY44" fmla="*/ 90798 h 3769522"/>
              <a:gd name="connsiteX45" fmla="*/ 1365076 w 1936576"/>
              <a:gd name="connsiteY45" fmla="*/ 105086 h 3769522"/>
              <a:gd name="connsiteX46" fmla="*/ 1384126 w 1936576"/>
              <a:gd name="connsiteY46" fmla="*/ 114611 h 3769522"/>
              <a:gd name="connsiteX47" fmla="*/ 1403176 w 1936576"/>
              <a:gd name="connsiteY47" fmla="*/ 143186 h 3769522"/>
              <a:gd name="connsiteX48" fmla="*/ 1446038 w 1936576"/>
              <a:gd name="connsiteY48" fmla="*/ 176523 h 3769522"/>
              <a:gd name="connsiteX49" fmla="*/ 1465088 w 1936576"/>
              <a:gd name="connsiteY49" fmla="*/ 205098 h 3769522"/>
              <a:gd name="connsiteX50" fmla="*/ 1507951 w 1936576"/>
              <a:gd name="connsiteY50" fmla="*/ 252723 h 3769522"/>
              <a:gd name="connsiteX51" fmla="*/ 1527001 w 1936576"/>
              <a:gd name="connsiteY51" fmla="*/ 281298 h 3769522"/>
              <a:gd name="connsiteX52" fmla="*/ 1531763 w 1936576"/>
              <a:gd name="connsiteY52" fmla="*/ 300348 h 3769522"/>
              <a:gd name="connsiteX53" fmla="*/ 1555576 w 1936576"/>
              <a:gd name="connsiteY53" fmla="*/ 343211 h 3769522"/>
              <a:gd name="connsiteX54" fmla="*/ 1584151 w 1936576"/>
              <a:gd name="connsiteY54" fmla="*/ 362261 h 3769522"/>
              <a:gd name="connsiteX55" fmla="*/ 1622251 w 1936576"/>
              <a:gd name="connsiteY55" fmla="*/ 371786 h 3769522"/>
              <a:gd name="connsiteX56" fmla="*/ 1631776 w 1936576"/>
              <a:gd name="connsiteY56" fmla="*/ 386073 h 3769522"/>
              <a:gd name="connsiteX57" fmla="*/ 1655588 w 1936576"/>
              <a:gd name="connsiteY57" fmla="*/ 414648 h 3769522"/>
              <a:gd name="connsiteX58" fmla="*/ 1665113 w 1936576"/>
              <a:gd name="connsiteY58" fmla="*/ 443223 h 3769522"/>
              <a:gd name="connsiteX59" fmla="*/ 1669876 w 1936576"/>
              <a:gd name="connsiteY59" fmla="*/ 457511 h 3769522"/>
              <a:gd name="connsiteX60" fmla="*/ 1679401 w 1936576"/>
              <a:gd name="connsiteY60" fmla="*/ 476561 h 3769522"/>
              <a:gd name="connsiteX61" fmla="*/ 1707976 w 1936576"/>
              <a:gd name="connsiteY61" fmla="*/ 519423 h 3769522"/>
              <a:gd name="connsiteX62" fmla="*/ 1717501 w 1936576"/>
              <a:gd name="connsiteY62" fmla="*/ 533711 h 3769522"/>
              <a:gd name="connsiteX63" fmla="*/ 1722263 w 1936576"/>
              <a:gd name="connsiteY63" fmla="*/ 547998 h 3769522"/>
              <a:gd name="connsiteX64" fmla="*/ 1736551 w 1936576"/>
              <a:gd name="connsiteY64" fmla="*/ 557523 h 3769522"/>
              <a:gd name="connsiteX65" fmla="*/ 1788938 w 1936576"/>
              <a:gd name="connsiteY65" fmla="*/ 581336 h 3769522"/>
              <a:gd name="connsiteX66" fmla="*/ 1807988 w 1936576"/>
              <a:gd name="connsiteY66" fmla="*/ 590861 h 3769522"/>
              <a:gd name="connsiteX67" fmla="*/ 1836563 w 1936576"/>
              <a:gd name="connsiteY67" fmla="*/ 600386 h 3769522"/>
              <a:gd name="connsiteX68" fmla="*/ 1879426 w 1936576"/>
              <a:gd name="connsiteY68" fmla="*/ 595623 h 3769522"/>
              <a:gd name="connsiteX69" fmla="*/ 1893713 w 1936576"/>
              <a:gd name="connsiteY69" fmla="*/ 590861 h 3769522"/>
              <a:gd name="connsiteX70" fmla="*/ 1903238 w 1936576"/>
              <a:gd name="connsiteY70" fmla="*/ 576573 h 3769522"/>
              <a:gd name="connsiteX71" fmla="*/ 1922288 w 1936576"/>
              <a:gd name="connsiteY71" fmla="*/ 571811 h 3769522"/>
              <a:gd name="connsiteX72" fmla="*/ 1936576 w 1936576"/>
              <a:gd name="connsiteY72" fmla="*/ 567048 h 3769522"/>
              <a:gd name="connsiteX73" fmla="*/ 1927051 w 1936576"/>
              <a:gd name="connsiteY73" fmla="*/ 705161 h 3769522"/>
              <a:gd name="connsiteX74" fmla="*/ 1922288 w 1936576"/>
              <a:gd name="connsiteY74" fmla="*/ 719448 h 3769522"/>
              <a:gd name="connsiteX75" fmla="*/ 1903238 w 1936576"/>
              <a:gd name="connsiteY75" fmla="*/ 748023 h 3769522"/>
              <a:gd name="connsiteX76" fmla="*/ 1884188 w 1936576"/>
              <a:gd name="connsiteY76" fmla="*/ 786123 h 3769522"/>
              <a:gd name="connsiteX77" fmla="*/ 1874663 w 1936576"/>
              <a:gd name="connsiteY77" fmla="*/ 824223 h 3769522"/>
              <a:gd name="connsiteX78" fmla="*/ 1879425 w 1936576"/>
              <a:gd name="connsiteY78" fmla="*/ 909948 h 3769522"/>
              <a:gd name="connsiteX79" fmla="*/ 1862757 w 1936576"/>
              <a:gd name="connsiteY79" fmla="*/ 1017104 h 3769522"/>
              <a:gd name="connsiteX80" fmla="*/ 1862757 w 1936576"/>
              <a:gd name="connsiteY80" fmla="*/ 1100448 h 3769522"/>
              <a:gd name="connsiteX81" fmla="*/ 1836564 w 1936576"/>
              <a:gd name="connsiteY81" fmla="*/ 1129023 h 3769522"/>
              <a:gd name="connsiteX82" fmla="*/ 1817513 w 1936576"/>
              <a:gd name="connsiteY82" fmla="*/ 1148073 h 3769522"/>
              <a:gd name="connsiteX83" fmla="*/ 1812751 w 1936576"/>
              <a:gd name="connsiteY83" fmla="*/ 1162361 h 3769522"/>
              <a:gd name="connsiteX84" fmla="*/ 1755601 w 1936576"/>
              <a:gd name="connsiteY84" fmla="*/ 1148073 h 3769522"/>
              <a:gd name="connsiteX85" fmla="*/ 1731788 w 1936576"/>
              <a:gd name="connsiteY85" fmla="*/ 1143311 h 3769522"/>
              <a:gd name="connsiteX86" fmla="*/ 1703213 w 1936576"/>
              <a:gd name="connsiteY86" fmla="*/ 1133786 h 3769522"/>
              <a:gd name="connsiteX87" fmla="*/ 1641301 w 1936576"/>
              <a:gd name="connsiteY87" fmla="*/ 1138548 h 3769522"/>
              <a:gd name="connsiteX88" fmla="*/ 1631776 w 1936576"/>
              <a:gd name="connsiteY88" fmla="*/ 1167123 h 3769522"/>
              <a:gd name="connsiteX89" fmla="*/ 1622251 w 1936576"/>
              <a:gd name="connsiteY89" fmla="*/ 1186173 h 3769522"/>
              <a:gd name="connsiteX90" fmla="*/ 1612726 w 1936576"/>
              <a:gd name="connsiteY90" fmla="*/ 1214748 h 3769522"/>
              <a:gd name="connsiteX91" fmla="*/ 1607963 w 1936576"/>
              <a:gd name="connsiteY91" fmla="*/ 1281423 h 3769522"/>
              <a:gd name="connsiteX92" fmla="*/ 1593676 w 1936576"/>
              <a:gd name="connsiteY92" fmla="*/ 1300473 h 3769522"/>
              <a:gd name="connsiteX93" fmla="*/ 1607963 w 1936576"/>
              <a:gd name="connsiteY93" fmla="*/ 1333811 h 3769522"/>
              <a:gd name="connsiteX94" fmla="*/ 1617488 w 1936576"/>
              <a:gd name="connsiteY94" fmla="*/ 1348098 h 3769522"/>
              <a:gd name="connsiteX95" fmla="*/ 1627013 w 1936576"/>
              <a:gd name="connsiteY95" fmla="*/ 1381436 h 3769522"/>
              <a:gd name="connsiteX96" fmla="*/ 1636538 w 1936576"/>
              <a:gd name="connsiteY96" fmla="*/ 1400486 h 3769522"/>
              <a:gd name="connsiteX97" fmla="*/ 1677020 w 1936576"/>
              <a:gd name="connsiteY97" fmla="*/ 1445730 h 3769522"/>
              <a:gd name="connsiteX98" fmla="*/ 1686545 w 1936576"/>
              <a:gd name="connsiteY98" fmla="*/ 1495736 h 3769522"/>
              <a:gd name="connsiteX99" fmla="*/ 1660351 w 1936576"/>
              <a:gd name="connsiteY99" fmla="*/ 1571936 h 3769522"/>
              <a:gd name="connsiteX100" fmla="*/ 1643682 w 1936576"/>
              <a:gd name="connsiteY100" fmla="*/ 1621942 h 3769522"/>
              <a:gd name="connsiteX101" fmla="*/ 1646064 w 1936576"/>
              <a:gd name="connsiteY101" fmla="*/ 1690999 h 3769522"/>
              <a:gd name="connsiteX102" fmla="*/ 1603201 w 1936576"/>
              <a:gd name="connsiteY102" fmla="*/ 1748148 h 3769522"/>
              <a:gd name="connsiteX103" fmla="*/ 1607963 w 1936576"/>
              <a:gd name="connsiteY103" fmla="*/ 1833873 h 3769522"/>
              <a:gd name="connsiteX104" fmla="*/ 1617488 w 1936576"/>
              <a:gd name="connsiteY104" fmla="*/ 1867211 h 3769522"/>
              <a:gd name="connsiteX105" fmla="*/ 1622251 w 1936576"/>
              <a:gd name="connsiteY105" fmla="*/ 1886261 h 3769522"/>
              <a:gd name="connsiteX106" fmla="*/ 1636538 w 1936576"/>
              <a:gd name="connsiteY106" fmla="*/ 1933886 h 3769522"/>
              <a:gd name="connsiteX107" fmla="*/ 1641301 w 1936576"/>
              <a:gd name="connsiteY107" fmla="*/ 2124386 h 3769522"/>
              <a:gd name="connsiteX108" fmla="*/ 1650826 w 1936576"/>
              <a:gd name="connsiteY108" fmla="*/ 2186298 h 3769522"/>
              <a:gd name="connsiteX109" fmla="*/ 1660351 w 1936576"/>
              <a:gd name="connsiteY109" fmla="*/ 2200586 h 3769522"/>
              <a:gd name="connsiteX110" fmla="*/ 1665113 w 1936576"/>
              <a:gd name="connsiteY110" fmla="*/ 2214873 h 3769522"/>
              <a:gd name="connsiteX111" fmla="*/ 1674638 w 1936576"/>
              <a:gd name="connsiteY111" fmla="*/ 2233923 h 3769522"/>
              <a:gd name="connsiteX112" fmla="*/ 1688926 w 1936576"/>
              <a:gd name="connsiteY112" fmla="*/ 2276786 h 3769522"/>
              <a:gd name="connsiteX113" fmla="*/ 1681782 w 1936576"/>
              <a:gd name="connsiteY113" fmla="*/ 2364892 h 3769522"/>
              <a:gd name="connsiteX114" fmla="*/ 1619870 w 1936576"/>
              <a:gd name="connsiteY114" fmla="*/ 2422042 h 3769522"/>
              <a:gd name="connsiteX115" fmla="*/ 1538908 w 1936576"/>
              <a:gd name="connsiteY115" fmla="*/ 2464906 h 3769522"/>
              <a:gd name="connsiteX116" fmla="*/ 1488900 w 1936576"/>
              <a:gd name="connsiteY116" fmla="*/ 2555392 h 3769522"/>
              <a:gd name="connsiteX117" fmla="*/ 1479375 w 1936576"/>
              <a:gd name="connsiteY117" fmla="*/ 2610161 h 3769522"/>
              <a:gd name="connsiteX118" fmla="*/ 1460325 w 1936576"/>
              <a:gd name="connsiteY118" fmla="*/ 2662548 h 3769522"/>
              <a:gd name="connsiteX119" fmla="*/ 1488901 w 1936576"/>
              <a:gd name="connsiteY119" fmla="*/ 2743510 h 3769522"/>
              <a:gd name="connsiteX120" fmla="*/ 1581769 w 1936576"/>
              <a:gd name="connsiteY120" fmla="*/ 2750652 h 3769522"/>
              <a:gd name="connsiteX121" fmla="*/ 1610344 w 1936576"/>
              <a:gd name="connsiteY121" fmla="*/ 2803040 h 3769522"/>
              <a:gd name="connsiteX122" fmla="*/ 1593675 w 1936576"/>
              <a:gd name="connsiteY122" fmla="*/ 2855426 h 3769522"/>
              <a:gd name="connsiteX123" fmla="*/ 1636538 w 1936576"/>
              <a:gd name="connsiteY123" fmla="*/ 2872095 h 3769522"/>
              <a:gd name="connsiteX124" fmla="*/ 1650826 w 1936576"/>
              <a:gd name="connsiteY124" fmla="*/ 2922101 h 3769522"/>
              <a:gd name="connsiteX125" fmla="*/ 1631776 w 1936576"/>
              <a:gd name="connsiteY125" fmla="*/ 2945912 h 3769522"/>
              <a:gd name="connsiteX126" fmla="*/ 1672257 w 1936576"/>
              <a:gd name="connsiteY126" fmla="*/ 2962581 h 3769522"/>
              <a:gd name="connsiteX127" fmla="*/ 1693688 w 1936576"/>
              <a:gd name="connsiteY127" fmla="*/ 3017349 h 3769522"/>
              <a:gd name="connsiteX128" fmla="*/ 1650825 w 1936576"/>
              <a:gd name="connsiteY128" fmla="*/ 3010206 h 3769522"/>
              <a:gd name="connsiteX129" fmla="*/ 1512714 w 1936576"/>
              <a:gd name="connsiteY129" fmla="*/ 3057829 h 3769522"/>
              <a:gd name="connsiteX130" fmla="*/ 1376982 w 1936576"/>
              <a:gd name="connsiteY130" fmla="*/ 3060210 h 3769522"/>
              <a:gd name="connsiteX131" fmla="*/ 1384126 w 1936576"/>
              <a:gd name="connsiteY131" fmla="*/ 3095929 h 3769522"/>
              <a:gd name="connsiteX132" fmla="*/ 1322213 w 1936576"/>
              <a:gd name="connsiteY132" fmla="*/ 3103072 h 3769522"/>
              <a:gd name="connsiteX133" fmla="*/ 1343644 w 1936576"/>
              <a:gd name="connsiteY133" fmla="*/ 3222133 h 3769522"/>
              <a:gd name="connsiteX134" fmla="*/ 1310307 w 1936576"/>
              <a:gd name="connsiteY134" fmla="*/ 3286427 h 3769522"/>
              <a:gd name="connsiteX135" fmla="*/ 1336501 w 1936576"/>
              <a:gd name="connsiteY135" fmla="*/ 3376914 h 3769522"/>
              <a:gd name="connsiteX136" fmla="*/ 1319832 w 1936576"/>
              <a:gd name="connsiteY136" fmla="*/ 3412631 h 3769522"/>
              <a:gd name="connsiteX137" fmla="*/ 1355551 w 1936576"/>
              <a:gd name="connsiteY137" fmla="*/ 3498356 h 3769522"/>
              <a:gd name="connsiteX138" fmla="*/ 1343643 w 1936576"/>
              <a:gd name="connsiteY138" fmla="*/ 3581698 h 3769522"/>
              <a:gd name="connsiteX139" fmla="*/ 1296018 w 1936576"/>
              <a:gd name="connsiteY139" fmla="*/ 3655519 h 3769522"/>
              <a:gd name="connsiteX140" fmla="*/ 1148381 w 1936576"/>
              <a:gd name="connsiteY140" fmla="*/ 3655517 h 3769522"/>
              <a:gd name="connsiteX141" fmla="*/ 1035844 w 1936576"/>
              <a:gd name="connsiteY141" fmla="*/ 3724275 h 3769522"/>
              <a:gd name="connsiteX142" fmla="*/ 903113 w 1936576"/>
              <a:gd name="connsiteY142" fmla="*/ 3762673 h 3769522"/>
              <a:gd name="connsiteX143" fmla="*/ 772144 w 1936576"/>
              <a:gd name="connsiteY143" fmla="*/ 3755529 h 3769522"/>
              <a:gd name="connsiteX144" fmla="*/ 659606 w 1936576"/>
              <a:gd name="connsiteY144" fmla="*/ 3712368 h 3769522"/>
              <a:gd name="connsiteX145" fmla="*/ 543545 w 1936576"/>
              <a:gd name="connsiteY145" fmla="*/ 3610273 h 3769522"/>
              <a:gd name="connsiteX146" fmla="*/ 505444 w 1936576"/>
              <a:gd name="connsiteY146" fmla="*/ 3522166 h 3769522"/>
              <a:gd name="connsiteX147" fmla="*/ 450675 w 1936576"/>
              <a:gd name="connsiteY147" fmla="*/ 3467398 h 3769522"/>
              <a:gd name="connsiteX148" fmla="*/ 453057 w 1936576"/>
              <a:gd name="connsiteY148" fmla="*/ 3436441 h 3769522"/>
              <a:gd name="connsiteX149" fmla="*/ 319707 w 1936576"/>
              <a:gd name="connsiteY149" fmla="*/ 3376909 h 3769522"/>
              <a:gd name="connsiteX150" fmla="*/ 298277 w 1936576"/>
              <a:gd name="connsiteY150" fmla="*/ 3288803 h 3769522"/>
              <a:gd name="connsiteX151" fmla="*/ 214933 w 1936576"/>
              <a:gd name="connsiteY151" fmla="*/ 3143548 h 3769522"/>
              <a:gd name="connsiteX152" fmla="*/ 229221 w 1936576"/>
              <a:gd name="connsiteY152" fmla="*/ 3017341 h 3769522"/>
              <a:gd name="connsiteX153" fmla="*/ 176833 w 1936576"/>
              <a:gd name="connsiteY153" fmla="*/ 2933997 h 3769522"/>
              <a:gd name="connsiteX154" fmla="*/ 79202 w 1936576"/>
              <a:gd name="connsiteY154" fmla="*/ 2914948 h 3769522"/>
              <a:gd name="connsiteX155" fmla="*/ 620 w 1936576"/>
              <a:gd name="connsiteY155" fmla="*/ 2869704 h 3769522"/>
              <a:gd name="connsiteX156" fmla="*/ 103014 w 1936576"/>
              <a:gd name="connsiteY156" fmla="*/ 2788741 h 3769522"/>
              <a:gd name="connsiteX157" fmla="*/ 191120 w 1936576"/>
              <a:gd name="connsiteY157" fmla="*/ 2762548 h 3769522"/>
              <a:gd name="connsiteX158" fmla="*/ 298277 w 1936576"/>
              <a:gd name="connsiteY158" fmla="*/ 2648248 h 3769522"/>
              <a:gd name="connsiteX159" fmla="*/ 260176 w 1936576"/>
              <a:gd name="connsiteY159" fmla="*/ 2498229 h 3769522"/>
              <a:gd name="connsiteX160" fmla="*/ 336377 w 1936576"/>
              <a:gd name="connsiteY160" fmla="*/ 2441079 h 3769522"/>
              <a:gd name="connsiteX161" fmla="*/ 400670 w 1936576"/>
              <a:gd name="connsiteY161" fmla="*/ 2293442 h 3769522"/>
              <a:gd name="connsiteX162" fmla="*/ 417339 w 1936576"/>
              <a:gd name="connsiteY162" fmla="*/ 2179142 h 3769522"/>
              <a:gd name="connsiteX163" fmla="*/ 393526 w 1936576"/>
              <a:gd name="connsiteY163" fmla="*/ 2014835 h 3769522"/>
              <a:gd name="connsiteX164" fmla="*/ 391145 w 1936576"/>
              <a:gd name="connsiteY164" fmla="*/ 1881485 h 3769522"/>
              <a:gd name="connsiteX165" fmla="*/ 493538 w 1936576"/>
              <a:gd name="connsiteY165" fmla="*/ 1712417 h 3769522"/>
              <a:gd name="connsiteX166" fmla="*/ 381621 w 1936576"/>
              <a:gd name="connsiteY166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93613 w 1936576"/>
              <a:gd name="connsiteY19" fmla="*/ 243198 h 3769522"/>
              <a:gd name="connsiteX20" fmla="*/ 1107901 w 1936576"/>
              <a:gd name="connsiteY20" fmla="*/ 209861 h 3769522"/>
              <a:gd name="connsiteX21" fmla="*/ 1117426 w 1936576"/>
              <a:gd name="connsiteY21" fmla="*/ 181286 h 3769522"/>
              <a:gd name="connsiteX22" fmla="*/ 1131713 w 1936576"/>
              <a:gd name="connsiteY22" fmla="*/ 157473 h 3769522"/>
              <a:gd name="connsiteX23" fmla="*/ 1160288 w 1936576"/>
              <a:gd name="connsiteY23" fmla="*/ 133661 h 3769522"/>
              <a:gd name="connsiteX24" fmla="*/ 1165051 w 1936576"/>
              <a:gd name="connsiteY24" fmla="*/ 119373 h 3769522"/>
              <a:gd name="connsiteX25" fmla="*/ 1150763 w 1936576"/>
              <a:gd name="connsiteY25" fmla="*/ 90798 h 3769522"/>
              <a:gd name="connsiteX26" fmla="*/ 1146001 w 1936576"/>
              <a:gd name="connsiteY26" fmla="*/ 76511 h 3769522"/>
              <a:gd name="connsiteX27" fmla="*/ 1174576 w 1936576"/>
              <a:gd name="connsiteY27" fmla="*/ 90798 h 3769522"/>
              <a:gd name="connsiteX28" fmla="*/ 1184101 w 1936576"/>
              <a:gd name="connsiteY28" fmla="*/ 105086 h 3769522"/>
              <a:gd name="connsiteX29" fmla="*/ 1174576 w 1936576"/>
              <a:gd name="connsiteY29" fmla="*/ 71748 h 3769522"/>
              <a:gd name="connsiteX30" fmla="*/ 1165051 w 1936576"/>
              <a:gd name="connsiteY30" fmla="*/ 57461 h 3769522"/>
              <a:gd name="connsiteX31" fmla="*/ 1160288 w 1936576"/>
              <a:gd name="connsiteY31" fmla="*/ 43173 h 3769522"/>
              <a:gd name="connsiteX32" fmla="*/ 1150763 w 1936576"/>
              <a:gd name="connsiteY32" fmla="*/ 28886 h 3769522"/>
              <a:gd name="connsiteX33" fmla="*/ 1169813 w 1936576"/>
              <a:gd name="connsiteY33" fmla="*/ 38411 h 3769522"/>
              <a:gd name="connsiteX34" fmla="*/ 1184101 w 1936576"/>
              <a:gd name="connsiteY34" fmla="*/ 43173 h 3769522"/>
              <a:gd name="connsiteX35" fmla="*/ 1198388 w 1936576"/>
              <a:gd name="connsiteY35" fmla="*/ 43173 h 3769522"/>
              <a:gd name="connsiteX36" fmla="*/ 1184101 w 1936576"/>
              <a:gd name="connsiteY36" fmla="*/ 14598 h 3769522"/>
              <a:gd name="connsiteX37" fmla="*/ 1179338 w 1936576"/>
              <a:gd name="connsiteY37" fmla="*/ 311 h 3769522"/>
              <a:gd name="connsiteX38" fmla="*/ 1222201 w 1936576"/>
              <a:gd name="connsiteY38" fmla="*/ 19361 h 3769522"/>
              <a:gd name="connsiteX39" fmla="*/ 1231726 w 1936576"/>
              <a:gd name="connsiteY39" fmla="*/ 33648 h 3769522"/>
              <a:gd name="connsiteX40" fmla="*/ 1274588 w 1936576"/>
              <a:gd name="connsiteY40" fmla="*/ 62223 h 3769522"/>
              <a:gd name="connsiteX41" fmla="*/ 1293638 w 1936576"/>
              <a:gd name="connsiteY41" fmla="*/ 71748 h 3769522"/>
              <a:gd name="connsiteX42" fmla="*/ 1307926 w 1936576"/>
              <a:gd name="connsiteY42" fmla="*/ 86036 h 3769522"/>
              <a:gd name="connsiteX43" fmla="*/ 1322213 w 1936576"/>
              <a:gd name="connsiteY43" fmla="*/ 90798 h 3769522"/>
              <a:gd name="connsiteX44" fmla="*/ 1365076 w 1936576"/>
              <a:gd name="connsiteY44" fmla="*/ 105086 h 3769522"/>
              <a:gd name="connsiteX45" fmla="*/ 1384126 w 1936576"/>
              <a:gd name="connsiteY45" fmla="*/ 114611 h 3769522"/>
              <a:gd name="connsiteX46" fmla="*/ 1403176 w 1936576"/>
              <a:gd name="connsiteY46" fmla="*/ 143186 h 3769522"/>
              <a:gd name="connsiteX47" fmla="*/ 1446038 w 1936576"/>
              <a:gd name="connsiteY47" fmla="*/ 176523 h 3769522"/>
              <a:gd name="connsiteX48" fmla="*/ 1465088 w 1936576"/>
              <a:gd name="connsiteY48" fmla="*/ 205098 h 3769522"/>
              <a:gd name="connsiteX49" fmla="*/ 1507951 w 1936576"/>
              <a:gd name="connsiteY49" fmla="*/ 252723 h 3769522"/>
              <a:gd name="connsiteX50" fmla="*/ 1527001 w 1936576"/>
              <a:gd name="connsiteY50" fmla="*/ 281298 h 3769522"/>
              <a:gd name="connsiteX51" fmla="*/ 1531763 w 1936576"/>
              <a:gd name="connsiteY51" fmla="*/ 300348 h 3769522"/>
              <a:gd name="connsiteX52" fmla="*/ 1555576 w 1936576"/>
              <a:gd name="connsiteY52" fmla="*/ 343211 h 3769522"/>
              <a:gd name="connsiteX53" fmla="*/ 1584151 w 1936576"/>
              <a:gd name="connsiteY53" fmla="*/ 362261 h 3769522"/>
              <a:gd name="connsiteX54" fmla="*/ 1622251 w 1936576"/>
              <a:gd name="connsiteY54" fmla="*/ 371786 h 3769522"/>
              <a:gd name="connsiteX55" fmla="*/ 1631776 w 1936576"/>
              <a:gd name="connsiteY55" fmla="*/ 386073 h 3769522"/>
              <a:gd name="connsiteX56" fmla="*/ 1655588 w 1936576"/>
              <a:gd name="connsiteY56" fmla="*/ 414648 h 3769522"/>
              <a:gd name="connsiteX57" fmla="*/ 1665113 w 1936576"/>
              <a:gd name="connsiteY57" fmla="*/ 443223 h 3769522"/>
              <a:gd name="connsiteX58" fmla="*/ 1669876 w 1936576"/>
              <a:gd name="connsiteY58" fmla="*/ 457511 h 3769522"/>
              <a:gd name="connsiteX59" fmla="*/ 1679401 w 1936576"/>
              <a:gd name="connsiteY59" fmla="*/ 476561 h 3769522"/>
              <a:gd name="connsiteX60" fmla="*/ 1707976 w 1936576"/>
              <a:gd name="connsiteY60" fmla="*/ 519423 h 3769522"/>
              <a:gd name="connsiteX61" fmla="*/ 1717501 w 1936576"/>
              <a:gd name="connsiteY61" fmla="*/ 533711 h 3769522"/>
              <a:gd name="connsiteX62" fmla="*/ 1722263 w 1936576"/>
              <a:gd name="connsiteY62" fmla="*/ 547998 h 3769522"/>
              <a:gd name="connsiteX63" fmla="*/ 1736551 w 1936576"/>
              <a:gd name="connsiteY63" fmla="*/ 557523 h 3769522"/>
              <a:gd name="connsiteX64" fmla="*/ 1788938 w 1936576"/>
              <a:gd name="connsiteY64" fmla="*/ 581336 h 3769522"/>
              <a:gd name="connsiteX65" fmla="*/ 1807988 w 1936576"/>
              <a:gd name="connsiteY65" fmla="*/ 590861 h 3769522"/>
              <a:gd name="connsiteX66" fmla="*/ 1836563 w 1936576"/>
              <a:gd name="connsiteY66" fmla="*/ 600386 h 3769522"/>
              <a:gd name="connsiteX67" fmla="*/ 1879426 w 1936576"/>
              <a:gd name="connsiteY67" fmla="*/ 595623 h 3769522"/>
              <a:gd name="connsiteX68" fmla="*/ 1893713 w 1936576"/>
              <a:gd name="connsiteY68" fmla="*/ 590861 h 3769522"/>
              <a:gd name="connsiteX69" fmla="*/ 1903238 w 1936576"/>
              <a:gd name="connsiteY69" fmla="*/ 576573 h 3769522"/>
              <a:gd name="connsiteX70" fmla="*/ 1922288 w 1936576"/>
              <a:gd name="connsiteY70" fmla="*/ 571811 h 3769522"/>
              <a:gd name="connsiteX71" fmla="*/ 1936576 w 1936576"/>
              <a:gd name="connsiteY71" fmla="*/ 567048 h 3769522"/>
              <a:gd name="connsiteX72" fmla="*/ 1927051 w 1936576"/>
              <a:gd name="connsiteY72" fmla="*/ 705161 h 3769522"/>
              <a:gd name="connsiteX73" fmla="*/ 1922288 w 1936576"/>
              <a:gd name="connsiteY73" fmla="*/ 719448 h 3769522"/>
              <a:gd name="connsiteX74" fmla="*/ 1903238 w 1936576"/>
              <a:gd name="connsiteY74" fmla="*/ 748023 h 3769522"/>
              <a:gd name="connsiteX75" fmla="*/ 1884188 w 1936576"/>
              <a:gd name="connsiteY75" fmla="*/ 786123 h 3769522"/>
              <a:gd name="connsiteX76" fmla="*/ 1874663 w 1936576"/>
              <a:gd name="connsiteY76" fmla="*/ 824223 h 3769522"/>
              <a:gd name="connsiteX77" fmla="*/ 1879425 w 1936576"/>
              <a:gd name="connsiteY77" fmla="*/ 909948 h 3769522"/>
              <a:gd name="connsiteX78" fmla="*/ 1862757 w 1936576"/>
              <a:gd name="connsiteY78" fmla="*/ 1017104 h 3769522"/>
              <a:gd name="connsiteX79" fmla="*/ 1862757 w 1936576"/>
              <a:gd name="connsiteY79" fmla="*/ 1100448 h 3769522"/>
              <a:gd name="connsiteX80" fmla="*/ 1836564 w 1936576"/>
              <a:gd name="connsiteY80" fmla="*/ 1129023 h 3769522"/>
              <a:gd name="connsiteX81" fmla="*/ 1817513 w 1936576"/>
              <a:gd name="connsiteY81" fmla="*/ 1148073 h 3769522"/>
              <a:gd name="connsiteX82" fmla="*/ 1812751 w 1936576"/>
              <a:gd name="connsiteY82" fmla="*/ 1162361 h 3769522"/>
              <a:gd name="connsiteX83" fmla="*/ 1755601 w 1936576"/>
              <a:gd name="connsiteY83" fmla="*/ 1148073 h 3769522"/>
              <a:gd name="connsiteX84" fmla="*/ 1731788 w 1936576"/>
              <a:gd name="connsiteY84" fmla="*/ 1143311 h 3769522"/>
              <a:gd name="connsiteX85" fmla="*/ 1703213 w 1936576"/>
              <a:gd name="connsiteY85" fmla="*/ 1133786 h 3769522"/>
              <a:gd name="connsiteX86" fmla="*/ 1641301 w 1936576"/>
              <a:gd name="connsiteY86" fmla="*/ 1138548 h 3769522"/>
              <a:gd name="connsiteX87" fmla="*/ 1631776 w 1936576"/>
              <a:gd name="connsiteY87" fmla="*/ 1167123 h 3769522"/>
              <a:gd name="connsiteX88" fmla="*/ 1622251 w 1936576"/>
              <a:gd name="connsiteY88" fmla="*/ 1186173 h 3769522"/>
              <a:gd name="connsiteX89" fmla="*/ 1612726 w 1936576"/>
              <a:gd name="connsiteY89" fmla="*/ 1214748 h 3769522"/>
              <a:gd name="connsiteX90" fmla="*/ 1607963 w 1936576"/>
              <a:gd name="connsiteY90" fmla="*/ 1281423 h 3769522"/>
              <a:gd name="connsiteX91" fmla="*/ 1593676 w 1936576"/>
              <a:gd name="connsiteY91" fmla="*/ 1300473 h 3769522"/>
              <a:gd name="connsiteX92" fmla="*/ 1607963 w 1936576"/>
              <a:gd name="connsiteY92" fmla="*/ 1333811 h 3769522"/>
              <a:gd name="connsiteX93" fmla="*/ 1617488 w 1936576"/>
              <a:gd name="connsiteY93" fmla="*/ 1348098 h 3769522"/>
              <a:gd name="connsiteX94" fmla="*/ 1627013 w 1936576"/>
              <a:gd name="connsiteY94" fmla="*/ 1381436 h 3769522"/>
              <a:gd name="connsiteX95" fmla="*/ 1636538 w 1936576"/>
              <a:gd name="connsiteY95" fmla="*/ 1400486 h 3769522"/>
              <a:gd name="connsiteX96" fmla="*/ 1677020 w 1936576"/>
              <a:gd name="connsiteY96" fmla="*/ 1445730 h 3769522"/>
              <a:gd name="connsiteX97" fmla="*/ 1686545 w 1936576"/>
              <a:gd name="connsiteY97" fmla="*/ 1495736 h 3769522"/>
              <a:gd name="connsiteX98" fmla="*/ 1660351 w 1936576"/>
              <a:gd name="connsiteY98" fmla="*/ 1571936 h 3769522"/>
              <a:gd name="connsiteX99" fmla="*/ 1643682 w 1936576"/>
              <a:gd name="connsiteY99" fmla="*/ 1621942 h 3769522"/>
              <a:gd name="connsiteX100" fmla="*/ 1646064 w 1936576"/>
              <a:gd name="connsiteY100" fmla="*/ 1690999 h 3769522"/>
              <a:gd name="connsiteX101" fmla="*/ 1603201 w 1936576"/>
              <a:gd name="connsiteY101" fmla="*/ 1748148 h 3769522"/>
              <a:gd name="connsiteX102" fmla="*/ 1607963 w 1936576"/>
              <a:gd name="connsiteY102" fmla="*/ 1833873 h 3769522"/>
              <a:gd name="connsiteX103" fmla="*/ 1617488 w 1936576"/>
              <a:gd name="connsiteY103" fmla="*/ 1867211 h 3769522"/>
              <a:gd name="connsiteX104" fmla="*/ 1622251 w 1936576"/>
              <a:gd name="connsiteY104" fmla="*/ 1886261 h 3769522"/>
              <a:gd name="connsiteX105" fmla="*/ 1636538 w 1936576"/>
              <a:gd name="connsiteY105" fmla="*/ 1933886 h 3769522"/>
              <a:gd name="connsiteX106" fmla="*/ 1641301 w 1936576"/>
              <a:gd name="connsiteY106" fmla="*/ 2124386 h 3769522"/>
              <a:gd name="connsiteX107" fmla="*/ 1650826 w 1936576"/>
              <a:gd name="connsiteY107" fmla="*/ 2186298 h 3769522"/>
              <a:gd name="connsiteX108" fmla="*/ 1660351 w 1936576"/>
              <a:gd name="connsiteY108" fmla="*/ 2200586 h 3769522"/>
              <a:gd name="connsiteX109" fmla="*/ 1665113 w 1936576"/>
              <a:gd name="connsiteY109" fmla="*/ 2214873 h 3769522"/>
              <a:gd name="connsiteX110" fmla="*/ 1674638 w 1936576"/>
              <a:gd name="connsiteY110" fmla="*/ 2233923 h 3769522"/>
              <a:gd name="connsiteX111" fmla="*/ 1688926 w 1936576"/>
              <a:gd name="connsiteY111" fmla="*/ 2276786 h 3769522"/>
              <a:gd name="connsiteX112" fmla="*/ 1681782 w 1936576"/>
              <a:gd name="connsiteY112" fmla="*/ 2364892 h 3769522"/>
              <a:gd name="connsiteX113" fmla="*/ 1619870 w 1936576"/>
              <a:gd name="connsiteY113" fmla="*/ 2422042 h 3769522"/>
              <a:gd name="connsiteX114" fmla="*/ 1538908 w 1936576"/>
              <a:gd name="connsiteY114" fmla="*/ 2464906 h 3769522"/>
              <a:gd name="connsiteX115" fmla="*/ 1488900 w 1936576"/>
              <a:gd name="connsiteY115" fmla="*/ 2555392 h 3769522"/>
              <a:gd name="connsiteX116" fmla="*/ 1479375 w 1936576"/>
              <a:gd name="connsiteY116" fmla="*/ 2610161 h 3769522"/>
              <a:gd name="connsiteX117" fmla="*/ 1460325 w 1936576"/>
              <a:gd name="connsiteY117" fmla="*/ 2662548 h 3769522"/>
              <a:gd name="connsiteX118" fmla="*/ 1488901 w 1936576"/>
              <a:gd name="connsiteY118" fmla="*/ 2743510 h 3769522"/>
              <a:gd name="connsiteX119" fmla="*/ 1581769 w 1936576"/>
              <a:gd name="connsiteY119" fmla="*/ 2750652 h 3769522"/>
              <a:gd name="connsiteX120" fmla="*/ 1610344 w 1936576"/>
              <a:gd name="connsiteY120" fmla="*/ 2803040 h 3769522"/>
              <a:gd name="connsiteX121" fmla="*/ 1593675 w 1936576"/>
              <a:gd name="connsiteY121" fmla="*/ 2855426 h 3769522"/>
              <a:gd name="connsiteX122" fmla="*/ 1636538 w 1936576"/>
              <a:gd name="connsiteY122" fmla="*/ 2872095 h 3769522"/>
              <a:gd name="connsiteX123" fmla="*/ 1650826 w 1936576"/>
              <a:gd name="connsiteY123" fmla="*/ 2922101 h 3769522"/>
              <a:gd name="connsiteX124" fmla="*/ 1631776 w 1936576"/>
              <a:gd name="connsiteY124" fmla="*/ 2945912 h 3769522"/>
              <a:gd name="connsiteX125" fmla="*/ 1672257 w 1936576"/>
              <a:gd name="connsiteY125" fmla="*/ 2962581 h 3769522"/>
              <a:gd name="connsiteX126" fmla="*/ 1693688 w 1936576"/>
              <a:gd name="connsiteY126" fmla="*/ 3017349 h 3769522"/>
              <a:gd name="connsiteX127" fmla="*/ 1650825 w 1936576"/>
              <a:gd name="connsiteY127" fmla="*/ 3010206 h 3769522"/>
              <a:gd name="connsiteX128" fmla="*/ 1512714 w 1936576"/>
              <a:gd name="connsiteY128" fmla="*/ 3057829 h 3769522"/>
              <a:gd name="connsiteX129" fmla="*/ 1376982 w 1936576"/>
              <a:gd name="connsiteY129" fmla="*/ 3060210 h 3769522"/>
              <a:gd name="connsiteX130" fmla="*/ 1384126 w 1936576"/>
              <a:gd name="connsiteY130" fmla="*/ 3095929 h 3769522"/>
              <a:gd name="connsiteX131" fmla="*/ 1322213 w 1936576"/>
              <a:gd name="connsiteY131" fmla="*/ 3103072 h 3769522"/>
              <a:gd name="connsiteX132" fmla="*/ 1343644 w 1936576"/>
              <a:gd name="connsiteY132" fmla="*/ 3222133 h 3769522"/>
              <a:gd name="connsiteX133" fmla="*/ 1310307 w 1936576"/>
              <a:gd name="connsiteY133" fmla="*/ 3286427 h 3769522"/>
              <a:gd name="connsiteX134" fmla="*/ 1336501 w 1936576"/>
              <a:gd name="connsiteY134" fmla="*/ 3376914 h 3769522"/>
              <a:gd name="connsiteX135" fmla="*/ 1319832 w 1936576"/>
              <a:gd name="connsiteY135" fmla="*/ 3412631 h 3769522"/>
              <a:gd name="connsiteX136" fmla="*/ 1355551 w 1936576"/>
              <a:gd name="connsiteY136" fmla="*/ 3498356 h 3769522"/>
              <a:gd name="connsiteX137" fmla="*/ 1343643 w 1936576"/>
              <a:gd name="connsiteY137" fmla="*/ 3581698 h 3769522"/>
              <a:gd name="connsiteX138" fmla="*/ 1296018 w 1936576"/>
              <a:gd name="connsiteY138" fmla="*/ 3655519 h 3769522"/>
              <a:gd name="connsiteX139" fmla="*/ 1148381 w 1936576"/>
              <a:gd name="connsiteY139" fmla="*/ 3655517 h 3769522"/>
              <a:gd name="connsiteX140" fmla="*/ 1035844 w 1936576"/>
              <a:gd name="connsiteY140" fmla="*/ 3724275 h 3769522"/>
              <a:gd name="connsiteX141" fmla="*/ 903113 w 1936576"/>
              <a:gd name="connsiteY141" fmla="*/ 3762673 h 3769522"/>
              <a:gd name="connsiteX142" fmla="*/ 772144 w 1936576"/>
              <a:gd name="connsiteY142" fmla="*/ 3755529 h 3769522"/>
              <a:gd name="connsiteX143" fmla="*/ 659606 w 1936576"/>
              <a:gd name="connsiteY143" fmla="*/ 3712368 h 3769522"/>
              <a:gd name="connsiteX144" fmla="*/ 543545 w 1936576"/>
              <a:gd name="connsiteY144" fmla="*/ 3610273 h 3769522"/>
              <a:gd name="connsiteX145" fmla="*/ 505444 w 1936576"/>
              <a:gd name="connsiteY145" fmla="*/ 3522166 h 3769522"/>
              <a:gd name="connsiteX146" fmla="*/ 450675 w 1936576"/>
              <a:gd name="connsiteY146" fmla="*/ 3467398 h 3769522"/>
              <a:gd name="connsiteX147" fmla="*/ 453057 w 1936576"/>
              <a:gd name="connsiteY147" fmla="*/ 3436441 h 3769522"/>
              <a:gd name="connsiteX148" fmla="*/ 319707 w 1936576"/>
              <a:gd name="connsiteY148" fmla="*/ 3376909 h 3769522"/>
              <a:gd name="connsiteX149" fmla="*/ 298277 w 1936576"/>
              <a:gd name="connsiteY149" fmla="*/ 3288803 h 3769522"/>
              <a:gd name="connsiteX150" fmla="*/ 214933 w 1936576"/>
              <a:gd name="connsiteY150" fmla="*/ 3143548 h 3769522"/>
              <a:gd name="connsiteX151" fmla="*/ 229221 w 1936576"/>
              <a:gd name="connsiteY151" fmla="*/ 3017341 h 3769522"/>
              <a:gd name="connsiteX152" fmla="*/ 176833 w 1936576"/>
              <a:gd name="connsiteY152" fmla="*/ 2933997 h 3769522"/>
              <a:gd name="connsiteX153" fmla="*/ 79202 w 1936576"/>
              <a:gd name="connsiteY153" fmla="*/ 2914948 h 3769522"/>
              <a:gd name="connsiteX154" fmla="*/ 620 w 1936576"/>
              <a:gd name="connsiteY154" fmla="*/ 2869704 h 3769522"/>
              <a:gd name="connsiteX155" fmla="*/ 103014 w 1936576"/>
              <a:gd name="connsiteY155" fmla="*/ 2788741 h 3769522"/>
              <a:gd name="connsiteX156" fmla="*/ 191120 w 1936576"/>
              <a:gd name="connsiteY156" fmla="*/ 2762548 h 3769522"/>
              <a:gd name="connsiteX157" fmla="*/ 298277 w 1936576"/>
              <a:gd name="connsiteY157" fmla="*/ 2648248 h 3769522"/>
              <a:gd name="connsiteX158" fmla="*/ 260176 w 1936576"/>
              <a:gd name="connsiteY158" fmla="*/ 2498229 h 3769522"/>
              <a:gd name="connsiteX159" fmla="*/ 336377 w 1936576"/>
              <a:gd name="connsiteY159" fmla="*/ 2441079 h 3769522"/>
              <a:gd name="connsiteX160" fmla="*/ 400670 w 1936576"/>
              <a:gd name="connsiteY160" fmla="*/ 2293442 h 3769522"/>
              <a:gd name="connsiteX161" fmla="*/ 417339 w 1936576"/>
              <a:gd name="connsiteY161" fmla="*/ 2179142 h 3769522"/>
              <a:gd name="connsiteX162" fmla="*/ 393526 w 1936576"/>
              <a:gd name="connsiteY162" fmla="*/ 2014835 h 3769522"/>
              <a:gd name="connsiteX163" fmla="*/ 391145 w 1936576"/>
              <a:gd name="connsiteY163" fmla="*/ 1881485 h 3769522"/>
              <a:gd name="connsiteX164" fmla="*/ 493538 w 1936576"/>
              <a:gd name="connsiteY164" fmla="*/ 1712417 h 3769522"/>
              <a:gd name="connsiteX165" fmla="*/ 381621 w 1936576"/>
              <a:gd name="connsiteY165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107901 w 1936576"/>
              <a:gd name="connsiteY19" fmla="*/ 209861 h 3769522"/>
              <a:gd name="connsiteX20" fmla="*/ 1117426 w 1936576"/>
              <a:gd name="connsiteY20" fmla="*/ 181286 h 3769522"/>
              <a:gd name="connsiteX21" fmla="*/ 1131713 w 1936576"/>
              <a:gd name="connsiteY21" fmla="*/ 157473 h 3769522"/>
              <a:gd name="connsiteX22" fmla="*/ 1160288 w 1936576"/>
              <a:gd name="connsiteY22" fmla="*/ 133661 h 3769522"/>
              <a:gd name="connsiteX23" fmla="*/ 1165051 w 1936576"/>
              <a:gd name="connsiteY23" fmla="*/ 119373 h 3769522"/>
              <a:gd name="connsiteX24" fmla="*/ 1150763 w 1936576"/>
              <a:gd name="connsiteY24" fmla="*/ 90798 h 3769522"/>
              <a:gd name="connsiteX25" fmla="*/ 1146001 w 1936576"/>
              <a:gd name="connsiteY25" fmla="*/ 76511 h 3769522"/>
              <a:gd name="connsiteX26" fmla="*/ 1174576 w 1936576"/>
              <a:gd name="connsiteY26" fmla="*/ 90798 h 3769522"/>
              <a:gd name="connsiteX27" fmla="*/ 1184101 w 1936576"/>
              <a:gd name="connsiteY27" fmla="*/ 105086 h 3769522"/>
              <a:gd name="connsiteX28" fmla="*/ 1174576 w 1936576"/>
              <a:gd name="connsiteY28" fmla="*/ 71748 h 3769522"/>
              <a:gd name="connsiteX29" fmla="*/ 1165051 w 1936576"/>
              <a:gd name="connsiteY29" fmla="*/ 57461 h 3769522"/>
              <a:gd name="connsiteX30" fmla="*/ 1160288 w 1936576"/>
              <a:gd name="connsiteY30" fmla="*/ 43173 h 3769522"/>
              <a:gd name="connsiteX31" fmla="*/ 1150763 w 1936576"/>
              <a:gd name="connsiteY31" fmla="*/ 28886 h 3769522"/>
              <a:gd name="connsiteX32" fmla="*/ 1169813 w 1936576"/>
              <a:gd name="connsiteY32" fmla="*/ 38411 h 3769522"/>
              <a:gd name="connsiteX33" fmla="*/ 1184101 w 1936576"/>
              <a:gd name="connsiteY33" fmla="*/ 43173 h 3769522"/>
              <a:gd name="connsiteX34" fmla="*/ 1198388 w 1936576"/>
              <a:gd name="connsiteY34" fmla="*/ 43173 h 3769522"/>
              <a:gd name="connsiteX35" fmla="*/ 1184101 w 1936576"/>
              <a:gd name="connsiteY35" fmla="*/ 14598 h 3769522"/>
              <a:gd name="connsiteX36" fmla="*/ 1179338 w 1936576"/>
              <a:gd name="connsiteY36" fmla="*/ 311 h 3769522"/>
              <a:gd name="connsiteX37" fmla="*/ 1222201 w 1936576"/>
              <a:gd name="connsiteY37" fmla="*/ 19361 h 3769522"/>
              <a:gd name="connsiteX38" fmla="*/ 1231726 w 1936576"/>
              <a:gd name="connsiteY38" fmla="*/ 33648 h 3769522"/>
              <a:gd name="connsiteX39" fmla="*/ 1274588 w 1936576"/>
              <a:gd name="connsiteY39" fmla="*/ 62223 h 3769522"/>
              <a:gd name="connsiteX40" fmla="*/ 1293638 w 1936576"/>
              <a:gd name="connsiteY40" fmla="*/ 71748 h 3769522"/>
              <a:gd name="connsiteX41" fmla="*/ 1307926 w 1936576"/>
              <a:gd name="connsiteY41" fmla="*/ 86036 h 3769522"/>
              <a:gd name="connsiteX42" fmla="*/ 1322213 w 1936576"/>
              <a:gd name="connsiteY42" fmla="*/ 90798 h 3769522"/>
              <a:gd name="connsiteX43" fmla="*/ 1365076 w 1936576"/>
              <a:gd name="connsiteY43" fmla="*/ 105086 h 3769522"/>
              <a:gd name="connsiteX44" fmla="*/ 1384126 w 1936576"/>
              <a:gd name="connsiteY44" fmla="*/ 114611 h 3769522"/>
              <a:gd name="connsiteX45" fmla="*/ 1403176 w 1936576"/>
              <a:gd name="connsiteY45" fmla="*/ 143186 h 3769522"/>
              <a:gd name="connsiteX46" fmla="*/ 1446038 w 1936576"/>
              <a:gd name="connsiteY46" fmla="*/ 176523 h 3769522"/>
              <a:gd name="connsiteX47" fmla="*/ 1465088 w 1936576"/>
              <a:gd name="connsiteY47" fmla="*/ 205098 h 3769522"/>
              <a:gd name="connsiteX48" fmla="*/ 1507951 w 1936576"/>
              <a:gd name="connsiteY48" fmla="*/ 252723 h 3769522"/>
              <a:gd name="connsiteX49" fmla="*/ 1527001 w 1936576"/>
              <a:gd name="connsiteY49" fmla="*/ 281298 h 3769522"/>
              <a:gd name="connsiteX50" fmla="*/ 1531763 w 1936576"/>
              <a:gd name="connsiteY50" fmla="*/ 300348 h 3769522"/>
              <a:gd name="connsiteX51" fmla="*/ 1555576 w 1936576"/>
              <a:gd name="connsiteY51" fmla="*/ 343211 h 3769522"/>
              <a:gd name="connsiteX52" fmla="*/ 1584151 w 1936576"/>
              <a:gd name="connsiteY52" fmla="*/ 362261 h 3769522"/>
              <a:gd name="connsiteX53" fmla="*/ 1622251 w 1936576"/>
              <a:gd name="connsiteY53" fmla="*/ 371786 h 3769522"/>
              <a:gd name="connsiteX54" fmla="*/ 1631776 w 1936576"/>
              <a:gd name="connsiteY54" fmla="*/ 386073 h 3769522"/>
              <a:gd name="connsiteX55" fmla="*/ 1655588 w 1936576"/>
              <a:gd name="connsiteY55" fmla="*/ 414648 h 3769522"/>
              <a:gd name="connsiteX56" fmla="*/ 1665113 w 1936576"/>
              <a:gd name="connsiteY56" fmla="*/ 443223 h 3769522"/>
              <a:gd name="connsiteX57" fmla="*/ 1669876 w 1936576"/>
              <a:gd name="connsiteY57" fmla="*/ 457511 h 3769522"/>
              <a:gd name="connsiteX58" fmla="*/ 1679401 w 1936576"/>
              <a:gd name="connsiteY58" fmla="*/ 476561 h 3769522"/>
              <a:gd name="connsiteX59" fmla="*/ 1707976 w 1936576"/>
              <a:gd name="connsiteY59" fmla="*/ 519423 h 3769522"/>
              <a:gd name="connsiteX60" fmla="*/ 1717501 w 1936576"/>
              <a:gd name="connsiteY60" fmla="*/ 533711 h 3769522"/>
              <a:gd name="connsiteX61" fmla="*/ 1722263 w 1936576"/>
              <a:gd name="connsiteY61" fmla="*/ 547998 h 3769522"/>
              <a:gd name="connsiteX62" fmla="*/ 1736551 w 1936576"/>
              <a:gd name="connsiteY62" fmla="*/ 557523 h 3769522"/>
              <a:gd name="connsiteX63" fmla="*/ 1788938 w 1936576"/>
              <a:gd name="connsiteY63" fmla="*/ 581336 h 3769522"/>
              <a:gd name="connsiteX64" fmla="*/ 1807988 w 1936576"/>
              <a:gd name="connsiteY64" fmla="*/ 590861 h 3769522"/>
              <a:gd name="connsiteX65" fmla="*/ 1836563 w 1936576"/>
              <a:gd name="connsiteY65" fmla="*/ 600386 h 3769522"/>
              <a:gd name="connsiteX66" fmla="*/ 1879426 w 1936576"/>
              <a:gd name="connsiteY66" fmla="*/ 595623 h 3769522"/>
              <a:gd name="connsiteX67" fmla="*/ 1893713 w 1936576"/>
              <a:gd name="connsiteY67" fmla="*/ 590861 h 3769522"/>
              <a:gd name="connsiteX68" fmla="*/ 1903238 w 1936576"/>
              <a:gd name="connsiteY68" fmla="*/ 576573 h 3769522"/>
              <a:gd name="connsiteX69" fmla="*/ 1922288 w 1936576"/>
              <a:gd name="connsiteY69" fmla="*/ 571811 h 3769522"/>
              <a:gd name="connsiteX70" fmla="*/ 1936576 w 1936576"/>
              <a:gd name="connsiteY70" fmla="*/ 567048 h 3769522"/>
              <a:gd name="connsiteX71" fmla="*/ 1927051 w 1936576"/>
              <a:gd name="connsiteY71" fmla="*/ 705161 h 3769522"/>
              <a:gd name="connsiteX72" fmla="*/ 1922288 w 1936576"/>
              <a:gd name="connsiteY72" fmla="*/ 719448 h 3769522"/>
              <a:gd name="connsiteX73" fmla="*/ 1903238 w 1936576"/>
              <a:gd name="connsiteY73" fmla="*/ 748023 h 3769522"/>
              <a:gd name="connsiteX74" fmla="*/ 1884188 w 1936576"/>
              <a:gd name="connsiteY74" fmla="*/ 786123 h 3769522"/>
              <a:gd name="connsiteX75" fmla="*/ 1874663 w 1936576"/>
              <a:gd name="connsiteY75" fmla="*/ 824223 h 3769522"/>
              <a:gd name="connsiteX76" fmla="*/ 1879425 w 1936576"/>
              <a:gd name="connsiteY76" fmla="*/ 909948 h 3769522"/>
              <a:gd name="connsiteX77" fmla="*/ 1862757 w 1936576"/>
              <a:gd name="connsiteY77" fmla="*/ 1017104 h 3769522"/>
              <a:gd name="connsiteX78" fmla="*/ 1862757 w 1936576"/>
              <a:gd name="connsiteY78" fmla="*/ 1100448 h 3769522"/>
              <a:gd name="connsiteX79" fmla="*/ 1836564 w 1936576"/>
              <a:gd name="connsiteY79" fmla="*/ 1129023 h 3769522"/>
              <a:gd name="connsiteX80" fmla="*/ 1817513 w 1936576"/>
              <a:gd name="connsiteY80" fmla="*/ 1148073 h 3769522"/>
              <a:gd name="connsiteX81" fmla="*/ 1812751 w 1936576"/>
              <a:gd name="connsiteY81" fmla="*/ 1162361 h 3769522"/>
              <a:gd name="connsiteX82" fmla="*/ 1755601 w 1936576"/>
              <a:gd name="connsiteY82" fmla="*/ 1148073 h 3769522"/>
              <a:gd name="connsiteX83" fmla="*/ 1731788 w 1936576"/>
              <a:gd name="connsiteY83" fmla="*/ 1143311 h 3769522"/>
              <a:gd name="connsiteX84" fmla="*/ 1703213 w 1936576"/>
              <a:gd name="connsiteY84" fmla="*/ 1133786 h 3769522"/>
              <a:gd name="connsiteX85" fmla="*/ 1641301 w 1936576"/>
              <a:gd name="connsiteY85" fmla="*/ 1138548 h 3769522"/>
              <a:gd name="connsiteX86" fmla="*/ 1631776 w 1936576"/>
              <a:gd name="connsiteY86" fmla="*/ 1167123 h 3769522"/>
              <a:gd name="connsiteX87" fmla="*/ 1622251 w 1936576"/>
              <a:gd name="connsiteY87" fmla="*/ 1186173 h 3769522"/>
              <a:gd name="connsiteX88" fmla="*/ 1612726 w 1936576"/>
              <a:gd name="connsiteY88" fmla="*/ 1214748 h 3769522"/>
              <a:gd name="connsiteX89" fmla="*/ 1607963 w 1936576"/>
              <a:gd name="connsiteY89" fmla="*/ 1281423 h 3769522"/>
              <a:gd name="connsiteX90" fmla="*/ 1593676 w 1936576"/>
              <a:gd name="connsiteY90" fmla="*/ 1300473 h 3769522"/>
              <a:gd name="connsiteX91" fmla="*/ 1607963 w 1936576"/>
              <a:gd name="connsiteY91" fmla="*/ 1333811 h 3769522"/>
              <a:gd name="connsiteX92" fmla="*/ 1617488 w 1936576"/>
              <a:gd name="connsiteY92" fmla="*/ 1348098 h 3769522"/>
              <a:gd name="connsiteX93" fmla="*/ 1627013 w 1936576"/>
              <a:gd name="connsiteY93" fmla="*/ 1381436 h 3769522"/>
              <a:gd name="connsiteX94" fmla="*/ 1636538 w 1936576"/>
              <a:gd name="connsiteY94" fmla="*/ 1400486 h 3769522"/>
              <a:gd name="connsiteX95" fmla="*/ 1677020 w 1936576"/>
              <a:gd name="connsiteY95" fmla="*/ 1445730 h 3769522"/>
              <a:gd name="connsiteX96" fmla="*/ 1686545 w 1936576"/>
              <a:gd name="connsiteY96" fmla="*/ 1495736 h 3769522"/>
              <a:gd name="connsiteX97" fmla="*/ 1660351 w 1936576"/>
              <a:gd name="connsiteY97" fmla="*/ 1571936 h 3769522"/>
              <a:gd name="connsiteX98" fmla="*/ 1643682 w 1936576"/>
              <a:gd name="connsiteY98" fmla="*/ 1621942 h 3769522"/>
              <a:gd name="connsiteX99" fmla="*/ 1646064 w 1936576"/>
              <a:gd name="connsiteY99" fmla="*/ 1690999 h 3769522"/>
              <a:gd name="connsiteX100" fmla="*/ 1603201 w 1936576"/>
              <a:gd name="connsiteY100" fmla="*/ 1748148 h 3769522"/>
              <a:gd name="connsiteX101" fmla="*/ 1607963 w 1936576"/>
              <a:gd name="connsiteY101" fmla="*/ 1833873 h 3769522"/>
              <a:gd name="connsiteX102" fmla="*/ 1617488 w 1936576"/>
              <a:gd name="connsiteY102" fmla="*/ 1867211 h 3769522"/>
              <a:gd name="connsiteX103" fmla="*/ 1622251 w 1936576"/>
              <a:gd name="connsiteY103" fmla="*/ 1886261 h 3769522"/>
              <a:gd name="connsiteX104" fmla="*/ 1636538 w 1936576"/>
              <a:gd name="connsiteY104" fmla="*/ 1933886 h 3769522"/>
              <a:gd name="connsiteX105" fmla="*/ 1641301 w 1936576"/>
              <a:gd name="connsiteY105" fmla="*/ 2124386 h 3769522"/>
              <a:gd name="connsiteX106" fmla="*/ 1650826 w 1936576"/>
              <a:gd name="connsiteY106" fmla="*/ 2186298 h 3769522"/>
              <a:gd name="connsiteX107" fmla="*/ 1660351 w 1936576"/>
              <a:gd name="connsiteY107" fmla="*/ 2200586 h 3769522"/>
              <a:gd name="connsiteX108" fmla="*/ 1665113 w 1936576"/>
              <a:gd name="connsiteY108" fmla="*/ 2214873 h 3769522"/>
              <a:gd name="connsiteX109" fmla="*/ 1674638 w 1936576"/>
              <a:gd name="connsiteY109" fmla="*/ 2233923 h 3769522"/>
              <a:gd name="connsiteX110" fmla="*/ 1688926 w 1936576"/>
              <a:gd name="connsiteY110" fmla="*/ 2276786 h 3769522"/>
              <a:gd name="connsiteX111" fmla="*/ 1681782 w 1936576"/>
              <a:gd name="connsiteY111" fmla="*/ 2364892 h 3769522"/>
              <a:gd name="connsiteX112" fmla="*/ 1619870 w 1936576"/>
              <a:gd name="connsiteY112" fmla="*/ 2422042 h 3769522"/>
              <a:gd name="connsiteX113" fmla="*/ 1538908 w 1936576"/>
              <a:gd name="connsiteY113" fmla="*/ 2464906 h 3769522"/>
              <a:gd name="connsiteX114" fmla="*/ 1488900 w 1936576"/>
              <a:gd name="connsiteY114" fmla="*/ 2555392 h 3769522"/>
              <a:gd name="connsiteX115" fmla="*/ 1479375 w 1936576"/>
              <a:gd name="connsiteY115" fmla="*/ 2610161 h 3769522"/>
              <a:gd name="connsiteX116" fmla="*/ 1460325 w 1936576"/>
              <a:gd name="connsiteY116" fmla="*/ 2662548 h 3769522"/>
              <a:gd name="connsiteX117" fmla="*/ 1488901 w 1936576"/>
              <a:gd name="connsiteY117" fmla="*/ 2743510 h 3769522"/>
              <a:gd name="connsiteX118" fmla="*/ 1581769 w 1936576"/>
              <a:gd name="connsiteY118" fmla="*/ 2750652 h 3769522"/>
              <a:gd name="connsiteX119" fmla="*/ 1610344 w 1936576"/>
              <a:gd name="connsiteY119" fmla="*/ 2803040 h 3769522"/>
              <a:gd name="connsiteX120" fmla="*/ 1593675 w 1936576"/>
              <a:gd name="connsiteY120" fmla="*/ 2855426 h 3769522"/>
              <a:gd name="connsiteX121" fmla="*/ 1636538 w 1936576"/>
              <a:gd name="connsiteY121" fmla="*/ 2872095 h 3769522"/>
              <a:gd name="connsiteX122" fmla="*/ 1650826 w 1936576"/>
              <a:gd name="connsiteY122" fmla="*/ 2922101 h 3769522"/>
              <a:gd name="connsiteX123" fmla="*/ 1631776 w 1936576"/>
              <a:gd name="connsiteY123" fmla="*/ 2945912 h 3769522"/>
              <a:gd name="connsiteX124" fmla="*/ 1672257 w 1936576"/>
              <a:gd name="connsiteY124" fmla="*/ 2962581 h 3769522"/>
              <a:gd name="connsiteX125" fmla="*/ 1693688 w 1936576"/>
              <a:gd name="connsiteY125" fmla="*/ 3017349 h 3769522"/>
              <a:gd name="connsiteX126" fmla="*/ 1650825 w 1936576"/>
              <a:gd name="connsiteY126" fmla="*/ 3010206 h 3769522"/>
              <a:gd name="connsiteX127" fmla="*/ 1512714 w 1936576"/>
              <a:gd name="connsiteY127" fmla="*/ 3057829 h 3769522"/>
              <a:gd name="connsiteX128" fmla="*/ 1376982 w 1936576"/>
              <a:gd name="connsiteY128" fmla="*/ 3060210 h 3769522"/>
              <a:gd name="connsiteX129" fmla="*/ 1384126 w 1936576"/>
              <a:gd name="connsiteY129" fmla="*/ 3095929 h 3769522"/>
              <a:gd name="connsiteX130" fmla="*/ 1322213 w 1936576"/>
              <a:gd name="connsiteY130" fmla="*/ 3103072 h 3769522"/>
              <a:gd name="connsiteX131" fmla="*/ 1343644 w 1936576"/>
              <a:gd name="connsiteY131" fmla="*/ 3222133 h 3769522"/>
              <a:gd name="connsiteX132" fmla="*/ 1310307 w 1936576"/>
              <a:gd name="connsiteY132" fmla="*/ 3286427 h 3769522"/>
              <a:gd name="connsiteX133" fmla="*/ 1336501 w 1936576"/>
              <a:gd name="connsiteY133" fmla="*/ 3376914 h 3769522"/>
              <a:gd name="connsiteX134" fmla="*/ 1319832 w 1936576"/>
              <a:gd name="connsiteY134" fmla="*/ 3412631 h 3769522"/>
              <a:gd name="connsiteX135" fmla="*/ 1355551 w 1936576"/>
              <a:gd name="connsiteY135" fmla="*/ 3498356 h 3769522"/>
              <a:gd name="connsiteX136" fmla="*/ 1343643 w 1936576"/>
              <a:gd name="connsiteY136" fmla="*/ 3581698 h 3769522"/>
              <a:gd name="connsiteX137" fmla="*/ 1296018 w 1936576"/>
              <a:gd name="connsiteY137" fmla="*/ 3655519 h 3769522"/>
              <a:gd name="connsiteX138" fmla="*/ 1148381 w 1936576"/>
              <a:gd name="connsiteY138" fmla="*/ 3655517 h 3769522"/>
              <a:gd name="connsiteX139" fmla="*/ 1035844 w 1936576"/>
              <a:gd name="connsiteY139" fmla="*/ 3724275 h 3769522"/>
              <a:gd name="connsiteX140" fmla="*/ 903113 w 1936576"/>
              <a:gd name="connsiteY140" fmla="*/ 3762673 h 3769522"/>
              <a:gd name="connsiteX141" fmla="*/ 772144 w 1936576"/>
              <a:gd name="connsiteY141" fmla="*/ 3755529 h 3769522"/>
              <a:gd name="connsiteX142" fmla="*/ 659606 w 1936576"/>
              <a:gd name="connsiteY142" fmla="*/ 3712368 h 3769522"/>
              <a:gd name="connsiteX143" fmla="*/ 543545 w 1936576"/>
              <a:gd name="connsiteY143" fmla="*/ 3610273 h 3769522"/>
              <a:gd name="connsiteX144" fmla="*/ 505444 w 1936576"/>
              <a:gd name="connsiteY144" fmla="*/ 3522166 h 3769522"/>
              <a:gd name="connsiteX145" fmla="*/ 450675 w 1936576"/>
              <a:gd name="connsiteY145" fmla="*/ 3467398 h 3769522"/>
              <a:gd name="connsiteX146" fmla="*/ 453057 w 1936576"/>
              <a:gd name="connsiteY146" fmla="*/ 3436441 h 3769522"/>
              <a:gd name="connsiteX147" fmla="*/ 319707 w 1936576"/>
              <a:gd name="connsiteY147" fmla="*/ 3376909 h 3769522"/>
              <a:gd name="connsiteX148" fmla="*/ 298277 w 1936576"/>
              <a:gd name="connsiteY148" fmla="*/ 3288803 h 3769522"/>
              <a:gd name="connsiteX149" fmla="*/ 214933 w 1936576"/>
              <a:gd name="connsiteY149" fmla="*/ 3143548 h 3769522"/>
              <a:gd name="connsiteX150" fmla="*/ 229221 w 1936576"/>
              <a:gd name="connsiteY150" fmla="*/ 3017341 h 3769522"/>
              <a:gd name="connsiteX151" fmla="*/ 176833 w 1936576"/>
              <a:gd name="connsiteY151" fmla="*/ 2933997 h 3769522"/>
              <a:gd name="connsiteX152" fmla="*/ 79202 w 1936576"/>
              <a:gd name="connsiteY152" fmla="*/ 2914948 h 3769522"/>
              <a:gd name="connsiteX153" fmla="*/ 620 w 1936576"/>
              <a:gd name="connsiteY153" fmla="*/ 2869704 h 3769522"/>
              <a:gd name="connsiteX154" fmla="*/ 103014 w 1936576"/>
              <a:gd name="connsiteY154" fmla="*/ 2788741 h 3769522"/>
              <a:gd name="connsiteX155" fmla="*/ 191120 w 1936576"/>
              <a:gd name="connsiteY155" fmla="*/ 2762548 h 3769522"/>
              <a:gd name="connsiteX156" fmla="*/ 298277 w 1936576"/>
              <a:gd name="connsiteY156" fmla="*/ 2648248 h 3769522"/>
              <a:gd name="connsiteX157" fmla="*/ 260176 w 1936576"/>
              <a:gd name="connsiteY157" fmla="*/ 2498229 h 3769522"/>
              <a:gd name="connsiteX158" fmla="*/ 336377 w 1936576"/>
              <a:gd name="connsiteY158" fmla="*/ 2441079 h 3769522"/>
              <a:gd name="connsiteX159" fmla="*/ 400670 w 1936576"/>
              <a:gd name="connsiteY159" fmla="*/ 2293442 h 3769522"/>
              <a:gd name="connsiteX160" fmla="*/ 417339 w 1936576"/>
              <a:gd name="connsiteY160" fmla="*/ 2179142 h 3769522"/>
              <a:gd name="connsiteX161" fmla="*/ 393526 w 1936576"/>
              <a:gd name="connsiteY161" fmla="*/ 2014835 h 3769522"/>
              <a:gd name="connsiteX162" fmla="*/ 391145 w 1936576"/>
              <a:gd name="connsiteY162" fmla="*/ 1881485 h 3769522"/>
              <a:gd name="connsiteX163" fmla="*/ 493538 w 1936576"/>
              <a:gd name="connsiteY163" fmla="*/ 1712417 h 3769522"/>
              <a:gd name="connsiteX164" fmla="*/ 381621 w 1936576"/>
              <a:gd name="connsiteY164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117426 w 1936576"/>
              <a:gd name="connsiteY19" fmla="*/ 181286 h 3769522"/>
              <a:gd name="connsiteX20" fmla="*/ 1131713 w 1936576"/>
              <a:gd name="connsiteY20" fmla="*/ 157473 h 3769522"/>
              <a:gd name="connsiteX21" fmla="*/ 1160288 w 1936576"/>
              <a:gd name="connsiteY21" fmla="*/ 133661 h 3769522"/>
              <a:gd name="connsiteX22" fmla="*/ 1165051 w 1936576"/>
              <a:gd name="connsiteY22" fmla="*/ 119373 h 3769522"/>
              <a:gd name="connsiteX23" fmla="*/ 1150763 w 1936576"/>
              <a:gd name="connsiteY23" fmla="*/ 90798 h 3769522"/>
              <a:gd name="connsiteX24" fmla="*/ 1146001 w 1936576"/>
              <a:gd name="connsiteY24" fmla="*/ 76511 h 3769522"/>
              <a:gd name="connsiteX25" fmla="*/ 1174576 w 1936576"/>
              <a:gd name="connsiteY25" fmla="*/ 90798 h 3769522"/>
              <a:gd name="connsiteX26" fmla="*/ 1184101 w 1936576"/>
              <a:gd name="connsiteY26" fmla="*/ 105086 h 3769522"/>
              <a:gd name="connsiteX27" fmla="*/ 1174576 w 1936576"/>
              <a:gd name="connsiteY27" fmla="*/ 71748 h 3769522"/>
              <a:gd name="connsiteX28" fmla="*/ 1165051 w 1936576"/>
              <a:gd name="connsiteY28" fmla="*/ 57461 h 3769522"/>
              <a:gd name="connsiteX29" fmla="*/ 1160288 w 1936576"/>
              <a:gd name="connsiteY29" fmla="*/ 43173 h 3769522"/>
              <a:gd name="connsiteX30" fmla="*/ 1150763 w 1936576"/>
              <a:gd name="connsiteY30" fmla="*/ 28886 h 3769522"/>
              <a:gd name="connsiteX31" fmla="*/ 1169813 w 1936576"/>
              <a:gd name="connsiteY31" fmla="*/ 38411 h 3769522"/>
              <a:gd name="connsiteX32" fmla="*/ 1184101 w 1936576"/>
              <a:gd name="connsiteY32" fmla="*/ 43173 h 3769522"/>
              <a:gd name="connsiteX33" fmla="*/ 1198388 w 1936576"/>
              <a:gd name="connsiteY33" fmla="*/ 43173 h 3769522"/>
              <a:gd name="connsiteX34" fmla="*/ 1184101 w 1936576"/>
              <a:gd name="connsiteY34" fmla="*/ 14598 h 3769522"/>
              <a:gd name="connsiteX35" fmla="*/ 1179338 w 1936576"/>
              <a:gd name="connsiteY35" fmla="*/ 311 h 3769522"/>
              <a:gd name="connsiteX36" fmla="*/ 1222201 w 1936576"/>
              <a:gd name="connsiteY36" fmla="*/ 19361 h 3769522"/>
              <a:gd name="connsiteX37" fmla="*/ 1231726 w 1936576"/>
              <a:gd name="connsiteY37" fmla="*/ 33648 h 3769522"/>
              <a:gd name="connsiteX38" fmla="*/ 1274588 w 1936576"/>
              <a:gd name="connsiteY38" fmla="*/ 62223 h 3769522"/>
              <a:gd name="connsiteX39" fmla="*/ 1293638 w 1936576"/>
              <a:gd name="connsiteY39" fmla="*/ 71748 h 3769522"/>
              <a:gd name="connsiteX40" fmla="*/ 1307926 w 1936576"/>
              <a:gd name="connsiteY40" fmla="*/ 86036 h 3769522"/>
              <a:gd name="connsiteX41" fmla="*/ 1322213 w 1936576"/>
              <a:gd name="connsiteY41" fmla="*/ 90798 h 3769522"/>
              <a:gd name="connsiteX42" fmla="*/ 1365076 w 1936576"/>
              <a:gd name="connsiteY42" fmla="*/ 105086 h 3769522"/>
              <a:gd name="connsiteX43" fmla="*/ 1384126 w 1936576"/>
              <a:gd name="connsiteY43" fmla="*/ 114611 h 3769522"/>
              <a:gd name="connsiteX44" fmla="*/ 1403176 w 1936576"/>
              <a:gd name="connsiteY44" fmla="*/ 143186 h 3769522"/>
              <a:gd name="connsiteX45" fmla="*/ 1446038 w 1936576"/>
              <a:gd name="connsiteY45" fmla="*/ 176523 h 3769522"/>
              <a:gd name="connsiteX46" fmla="*/ 1465088 w 1936576"/>
              <a:gd name="connsiteY46" fmla="*/ 205098 h 3769522"/>
              <a:gd name="connsiteX47" fmla="*/ 1507951 w 1936576"/>
              <a:gd name="connsiteY47" fmla="*/ 252723 h 3769522"/>
              <a:gd name="connsiteX48" fmla="*/ 1527001 w 1936576"/>
              <a:gd name="connsiteY48" fmla="*/ 281298 h 3769522"/>
              <a:gd name="connsiteX49" fmla="*/ 1531763 w 1936576"/>
              <a:gd name="connsiteY49" fmla="*/ 300348 h 3769522"/>
              <a:gd name="connsiteX50" fmla="*/ 1555576 w 1936576"/>
              <a:gd name="connsiteY50" fmla="*/ 343211 h 3769522"/>
              <a:gd name="connsiteX51" fmla="*/ 1584151 w 1936576"/>
              <a:gd name="connsiteY51" fmla="*/ 362261 h 3769522"/>
              <a:gd name="connsiteX52" fmla="*/ 1622251 w 1936576"/>
              <a:gd name="connsiteY52" fmla="*/ 371786 h 3769522"/>
              <a:gd name="connsiteX53" fmla="*/ 1631776 w 1936576"/>
              <a:gd name="connsiteY53" fmla="*/ 386073 h 3769522"/>
              <a:gd name="connsiteX54" fmla="*/ 1655588 w 1936576"/>
              <a:gd name="connsiteY54" fmla="*/ 414648 h 3769522"/>
              <a:gd name="connsiteX55" fmla="*/ 1665113 w 1936576"/>
              <a:gd name="connsiteY55" fmla="*/ 443223 h 3769522"/>
              <a:gd name="connsiteX56" fmla="*/ 1669876 w 1936576"/>
              <a:gd name="connsiteY56" fmla="*/ 457511 h 3769522"/>
              <a:gd name="connsiteX57" fmla="*/ 1679401 w 1936576"/>
              <a:gd name="connsiteY57" fmla="*/ 476561 h 3769522"/>
              <a:gd name="connsiteX58" fmla="*/ 1707976 w 1936576"/>
              <a:gd name="connsiteY58" fmla="*/ 519423 h 3769522"/>
              <a:gd name="connsiteX59" fmla="*/ 1717501 w 1936576"/>
              <a:gd name="connsiteY59" fmla="*/ 533711 h 3769522"/>
              <a:gd name="connsiteX60" fmla="*/ 1722263 w 1936576"/>
              <a:gd name="connsiteY60" fmla="*/ 547998 h 3769522"/>
              <a:gd name="connsiteX61" fmla="*/ 1736551 w 1936576"/>
              <a:gd name="connsiteY61" fmla="*/ 557523 h 3769522"/>
              <a:gd name="connsiteX62" fmla="*/ 1788938 w 1936576"/>
              <a:gd name="connsiteY62" fmla="*/ 581336 h 3769522"/>
              <a:gd name="connsiteX63" fmla="*/ 1807988 w 1936576"/>
              <a:gd name="connsiteY63" fmla="*/ 590861 h 3769522"/>
              <a:gd name="connsiteX64" fmla="*/ 1836563 w 1936576"/>
              <a:gd name="connsiteY64" fmla="*/ 600386 h 3769522"/>
              <a:gd name="connsiteX65" fmla="*/ 1879426 w 1936576"/>
              <a:gd name="connsiteY65" fmla="*/ 595623 h 3769522"/>
              <a:gd name="connsiteX66" fmla="*/ 1893713 w 1936576"/>
              <a:gd name="connsiteY66" fmla="*/ 590861 h 3769522"/>
              <a:gd name="connsiteX67" fmla="*/ 1903238 w 1936576"/>
              <a:gd name="connsiteY67" fmla="*/ 576573 h 3769522"/>
              <a:gd name="connsiteX68" fmla="*/ 1922288 w 1936576"/>
              <a:gd name="connsiteY68" fmla="*/ 571811 h 3769522"/>
              <a:gd name="connsiteX69" fmla="*/ 1936576 w 1936576"/>
              <a:gd name="connsiteY69" fmla="*/ 567048 h 3769522"/>
              <a:gd name="connsiteX70" fmla="*/ 1927051 w 1936576"/>
              <a:gd name="connsiteY70" fmla="*/ 705161 h 3769522"/>
              <a:gd name="connsiteX71" fmla="*/ 1922288 w 1936576"/>
              <a:gd name="connsiteY71" fmla="*/ 719448 h 3769522"/>
              <a:gd name="connsiteX72" fmla="*/ 1903238 w 1936576"/>
              <a:gd name="connsiteY72" fmla="*/ 748023 h 3769522"/>
              <a:gd name="connsiteX73" fmla="*/ 1884188 w 1936576"/>
              <a:gd name="connsiteY73" fmla="*/ 786123 h 3769522"/>
              <a:gd name="connsiteX74" fmla="*/ 1874663 w 1936576"/>
              <a:gd name="connsiteY74" fmla="*/ 824223 h 3769522"/>
              <a:gd name="connsiteX75" fmla="*/ 1879425 w 1936576"/>
              <a:gd name="connsiteY75" fmla="*/ 909948 h 3769522"/>
              <a:gd name="connsiteX76" fmla="*/ 1862757 w 1936576"/>
              <a:gd name="connsiteY76" fmla="*/ 1017104 h 3769522"/>
              <a:gd name="connsiteX77" fmla="*/ 1862757 w 1936576"/>
              <a:gd name="connsiteY77" fmla="*/ 1100448 h 3769522"/>
              <a:gd name="connsiteX78" fmla="*/ 1836564 w 1936576"/>
              <a:gd name="connsiteY78" fmla="*/ 1129023 h 3769522"/>
              <a:gd name="connsiteX79" fmla="*/ 1817513 w 1936576"/>
              <a:gd name="connsiteY79" fmla="*/ 1148073 h 3769522"/>
              <a:gd name="connsiteX80" fmla="*/ 1812751 w 1936576"/>
              <a:gd name="connsiteY80" fmla="*/ 1162361 h 3769522"/>
              <a:gd name="connsiteX81" fmla="*/ 1755601 w 1936576"/>
              <a:gd name="connsiteY81" fmla="*/ 1148073 h 3769522"/>
              <a:gd name="connsiteX82" fmla="*/ 1731788 w 1936576"/>
              <a:gd name="connsiteY82" fmla="*/ 1143311 h 3769522"/>
              <a:gd name="connsiteX83" fmla="*/ 1703213 w 1936576"/>
              <a:gd name="connsiteY83" fmla="*/ 1133786 h 3769522"/>
              <a:gd name="connsiteX84" fmla="*/ 1641301 w 1936576"/>
              <a:gd name="connsiteY84" fmla="*/ 1138548 h 3769522"/>
              <a:gd name="connsiteX85" fmla="*/ 1631776 w 1936576"/>
              <a:gd name="connsiteY85" fmla="*/ 1167123 h 3769522"/>
              <a:gd name="connsiteX86" fmla="*/ 1622251 w 1936576"/>
              <a:gd name="connsiteY86" fmla="*/ 1186173 h 3769522"/>
              <a:gd name="connsiteX87" fmla="*/ 1612726 w 1936576"/>
              <a:gd name="connsiteY87" fmla="*/ 1214748 h 3769522"/>
              <a:gd name="connsiteX88" fmla="*/ 1607963 w 1936576"/>
              <a:gd name="connsiteY88" fmla="*/ 1281423 h 3769522"/>
              <a:gd name="connsiteX89" fmla="*/ 1593676 w 1936576"/>
              <a:gd name="connsiteY89" fmla="*/ 1300473 h 3769522"/>
              <a:gd name="connsiteX90" fmla="*/ 1607963 w 1936576"/>
              <a:gd name="connsiteY90" fmla="*/ 1333811 h 3769522"/>
              <a:gd name="connsiteX91" fmla="*/ 1617488 w 1936576"/>
              <a:gd name="connsiteY91" fmla="*/ 1348098 h 3769522"/>
              <a:gd name="connsiteX92" fmla="*/ 1627013 w 1936576"/>
              <a:gd name="connsiteY92" fmla="*/ 1381436 h 3769522"/>
              <a:gd name="connsiteX93" fmla="*/ 1636538 w 1936576"/>
              <a:gd name="connsiteY93" fmla="*/ 1400486 h 3769522"/>
              <a:gd name="connsiteX94" fmla="*/ 1677020 w 1936576"/>
              <a:gd name="connsiteY94" fmla="*/ 1445730 h 3769522"/>
              <a:gd name="connsiteX95" fmla="*/ 1686545 w 1936576"/>
              <a:gd name="connsiteY95" fmla="*/ 1495736 h 3769522"/>
              <a:gd name="connsiteX96" fmla="*/ 1660351 w 1936576"/>
              <a:gd name="connsiteY96" fmla="*/ 1571936 h 3769522"/>
              <a:gd name="connsiteX97" fmla="*/ 1643682 w 1936576"/>
              <a:gd name="connsiteY97" fmla="*/ 1621942 h 3769522"/>
              <a:gd name="connsiteX98" fmla="*/ 1646064 w 1936576"/>
              <a:gd name="connsiteY98" fmla="*/ 1690999 h 3769522"/>
              <a:gd name="connsiteX99" fmla="*/ 1603201 w 1936576"/>
              <a:gd name="connsiteY99" fmla="*/ 1748148 h 3769522"/>
              <a:gd name="connsiteX100" fmla="*/ 1607963 w 1936576"/>
              <a:gd name="connsiteY100" fmla="*/ 1833873 h 3769522"/>
              <a:gd name="connsiteX101" fmla="*/ 1617488 w 1936576"/>
              <a:gd name="connsiteY101" fmla="*/ 1867211 h 3769522"/>
              <a:gd name="connsiteX102" fmla="*/ 1622251 w 1936576"/>
              <a:gd name="connsiteY102" fmla="*/ 1886261 h 3769522"/>
              <a:gd name="connsiteX103" fmla="*/ 1636538 w 1936576"/>
              <a:gd name="connsiteY103" fmla="*/ 1933886 h 3769522"/>
              <a:gd name="connsiteX104" fmla="*/ 1641301 w 1936576"/>
              <a:gd name="connsiteY104" fmla="*/ 2124386 h 3769522"/>
              <a:gd name="connsiteX105" fmla="*/ 1650826 w 1936576"/>
              <a:gd name="connsiteY105" fmla="*/ 2186298 h 3769522"/>
              <a:gd name="connsiteX106" fmla="*/ 1660351 w 1936576"/>
              <a:gd name="connsiteY106" fmla="*/ 2200586 h 3769522"/>
              <a:gd name="connsiteX107" fmla="*/ 1665113 w 1936576"/>
              <a:gd name="connsiteY107" fmla="*/ 2214873 h 3769522"/>
              <a:gd name="connsiteX108" fmla="*/ 1674638 w 1936576"/>
              <a:gd name="connsiteY108" fmla="*/ 2233923 h 3769522"/>
              <a:gd name="connsiteX109" fmla="*/ 1688926 w 1936576"/>
              <a:gd name="connsiteY109" fmla="*/ 2276786 h 3769522"/>
              <a:gd name="connsiteX110" fmla="*/ 1681782 w 1936576"/>
              <a:gd name="connsiteY110" fmla="*/ 2364892 h 3769522"/>
              <a:gd name="connsiteX111" fmla="*/ 1619870 w 1936576"/>
              <a:gd name="connsiteY111" fmla="*/ 2422042 h 3769522"/>
              <a:gd name="connsiteX112" fmla="*/ 1538908 w 1936576"/>
              <a:gd name="connsiteY112" fmla="*/ 2464906 h 3769522"/>
              <a:gd name="connsiteX113" fmla="*/ 1488900 w 1936576"/>
              <a:gd name="connsiteY113" fmla="*/ 2555392 h 3769522"/>
              <a:gd name="connsiteX114" fmla="*/ 1479375 w 1936576"/>
              <a:gd name="connsiteY114" fmla="*/ 2610161 h 3769522"/>
              <a:gd name="connsiteX115" fmla="*/ 1460325 w 1936576"/>
              <a:gd name="connsiteY115" fmla="*/ 2662548 h 3769522"/>
              <a:gd name="connsiteX116" fmla="*/ 1488901 w 1936576"/>
              <a:gd name="connsiteY116" fmla="*/ 2743510 h 3769522"/>
              <a:gd name="connsiteX117" fmla="*/ 1581769 w 1936576"/>
              <a:gd name="connsiteY117" fmla="*/ 2750652 h 3769522"/>
              <a:gd name="connsiteX118" fmla="*/ 1610344 w 1936576"/>
              <a:gd name="connsiteY118" fmla="*/ 2803040 h 3769522"/>
              <a:gd name="connsiteX119" fmla="*/ 1593675 w 1936576"/>
              <a:gd name="connsiteY119" fmla="*/ 2855426 h 3769522"/>
              <a:gd name="connsiteX120" fmla="*/ 1636538 w 1936576"/>
              <a:gd name="connsiteY120" fmla="*/ 2872095 h 3769522"/>
              <a:gd name="connsiteX121" fmla="*/ 1650826 w 1936576"/>
              <a:gd name="connsiteY121" fmla="*/ 2922101 h 3769522"/>
              <a:gd name="connsiteX122" fmla="*/ 1631776 w 1936576"/>
              <a:gd name="connsiteY122" fmla="*/ 2945912 h 3769522"/>
              <a:gd name="connsiteX123" fmla="*/ 1672257 w 1936576"/>
              <a:gd name="connsiteY123" fmla="*/ 2962581 h 3769522"/>
              <a:gd name="connsiteX124" fmla="*/ 1693688 w 1936576"/>
              <a:gd name="connsiteY124" fmla="*/ 3017349 h 3769522"/>
              <a:gd name="connsiteX125" fmla="*/ 1650825 w 1936576"/>
              <a:gd name="connsiteY125" fmla="*/ 3010206 h 3769522"/>
              <a:gd name="connsiteX126" fmla="*/ 1512714 w 1936576"/>
              <a:gd name="connsiteY126" fmla="*/ 3057829 h 3769522"/>
              <a:gd name="connsiteX127" fmla="*/ 1376982 w 1936576"/>
              <a:gd name="connsiteY127" fmla="*/ 3060210 h 3769522"/>
              <a:gd name="connsiteX128" fmla="*/ 1384126 w 1936576"/>
              <a:gd name="connsiteY128" fmla="*/ 3095929 h 3769522"/>
              <a:gd name="connsiteX129" fmla="*/ 1322213 w 1936576"/>
              <a:gd name="connsiteY129" fmla="*/ 3103072 h 3769522"/>
              <a:gd name="connsiteX130" fmla="*/ 1343644 w 1936576"/>
              <a:gd name="connsiteY130" fmla="*/ 3222133 h 3769522"/>
              <a:gd name="connsiteX131" fmla="*/ 1310307 w 1936576"/>
              <a:gd name="connsiteY131" fmla="*/ 3286427 h 3769522"/>
              <a:gd name="connsiteX132" fmla="*/ 1336501 w 1936576"/>
              <a:gd name="connsiteY132" fmla="*/ 3376914 h 3769522"/>
              <a:gd name="connsiteX133" fmla="*/ 1319832 w 1936576"/>
              <a:gd name="connsiteY133" fmla="*/ 3412631 h 3769522"/>
              <a:gd name="connsiteX134" fmla="*/ 1355551 w 1936576"/>
              <a:gd name="connsiteY134" fmla="*/ 3498356 h 3769522"/>
              <a:gd name="connsiteX135" fmla="*/ 1343643 w 1936576"/>
              <a:gd name="connsiteY135" fmla="*/ 3581698 h 3769522"/>
              <a:gd name="connsiteX136" fmla="*/ 1296018 w 1936576"/>
              <a:gd name="connsiteY136" fmla="*/ 3655519 h 3769522"/>
              <a:gd name="connsiteX137" fmla="*/ 1148381 w 1936576"/>
              <a:gd name="connsiteY137" fmla="*/ 3655517 h 3769522"/>
              <a:gd name="connsiteX138" fmla="*/ 1035844 w 1936576"/>
              <a:gd name="connsiteY138" fmla="*/ 3724275 h 3769522"/>
              <a:gd name="connsiteX139" fmla="*/ 903113 w 1936576"/>
              <a:gd name="connsiteY139" fmla="*/ 3762673 h 3769522"/>
              <a:gd name="connsiteX140" fmla="*/ 772144 w 1936576"/>
              <a:gd name="connsiteY140" fmla="*/ 3755529 h 3769522"/>
              <a:gd name="connsiteX141" fmla="*/ 659606 w 1936576"/>
              <a:gd name="connsiteY141" fmla="*/ 3712368 h 3769522"/>
              <a:gd name="connsiteX142" fmla="*/ 543545 w 1936576"/>
              <a:gd name="connsiteY142" fmla="*/ 3610273 h 3769522"/>
              <a:gd name="connsiteX143" fmla="*/ 505444 w 1936576"/>
              <a:gd name="connsiteY143" fmla="*/ 3522166 h 3769522"/>
              <a:gd name="connsiteX144" fmla="*/ 450675 w 1936576"/>
              <a:gd name="connsiteY144" fmla="*/ 3467398 h 3769522"/>
              <a:gd name="connsiteX145" fmla="*/ 453057 w 1936576"/>
              <a:gd name="connsiteY145" fmla="*/ 3436441 h 3769522"/>
              <a:gd name="connsiteX146" fmla="*/ 319707 w 1936576"/>
              <a:gd name="connsiteY146" fmla="*/ 3376909 h 3769522"/>
              <a:gd name="connsiteX147" fmla="*/ 298277 w 1936576"/>
              <a:gd name="connsiteY147" fmla="*/ 3288803 h 3769522"/>
              <a:gd name="connsiteX148" fmla="*/ 214933 w 1936576"/>
              <a:gd name="connsiteY148" fmla="*/ 3143548 h 3769522"/>
              <a:gd name="connsiteX149" fmla="*/ 229221 w 1936576"/>
              <a:gd name="connsiteY149" fmla="*/ 3017341 h 3769522"/>
              <a:gd name="connsiteX150" fmla="*/ 176833 w 1936576"/>
              <a:gd name="connsiteY150" fmla="*/ 2933997 h 3769522"/>
              <a:gd name="connsiteX151" fmla="*/ 79202 w 1936576"/>
              <a:gd name="connsiteY151" fmla="*/ 2914948 h 3769522"/>
              <a:gd name="connsiteX152" fmla="*/ 620 w 1936576"/>
              <a:gd name="connsiteY152" fmla="*/ 2869704 h 3769522"/>
              <a:gd name="connsiteX153" fmla="*/ 103014 w 1936576"/>
              <a:gd name="connsiteY153" fmla="*/ 2788741 h 3769522"/>
              <a:gd name="connsiteX154" fmla="*/ 191120 w 1936576"/>
              <a:gd name="connsiteY154" fmla="*/ 2762548 h 3769522"/>
              <a:gd name="connsiteX155" fmla="*/ 298277 w 1936576"/>
              <a:gd name="connsiteY155" fmla="*/ 2648248 h 3769522"/>
              <a:gd name="connsiteX156" fmla="*/ 260176 w 1936576"/>
              <a:gd name="connsiteY156" fmla="*/ 2498229 h 3769522"/>
              <a:gd name="connsiteX157" fmla="*/ 336377 w 1936576"/>
              <a:gd name="connsiteY157" fmla="*/ 2441079 h 3769522"/>
              <a:gd name="connsiteX158" fmla="*/ 400670 w 1936576"/>
              <a:gd name="connsiteY158" fmla="*/ 2293442 h 3769522"/>
              <a:gd name="connsiteX159" fmla="*/ 417339 w 1936576"/>
              <a:gd name="connsiteY159" fmla="*/ 2179142 h 3769522"/>
              <a:gd name="connsiteX160" fmla="*/ 393526 w 1936576"/>
              <a:gd name="connsiteY160" fmla="*/ 2014835 h 3769522"/>
              <a:gd name="connsiteX161" fmla="*/ 391145 w 1936576"/>
              <a:gd name="connsiteY161" fmla="*/ 1881485 h 3769522"/>
              <a:gd name="connsiteX162" fmla="*/ 493538 w 1936576"/>
              <a:gd name="connsiteY162" fmla="*/ 1712417 h 3769522"/>
              <a:gd name="connsiteX163" fmla="*/ 381621 w 1936576"/>
              <a:gd name="connsiteY163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60288 w 1936576"/>
              <a:gd name="connsiteY21" fmla="*/ 133661 h 3769522"/>
              <a:gd name="connsiteX22" fmla="*/ 1165051 w 1936576"/>
              <a:gd name="connsiteY22" fmla="*/ 119373 h 3769522"/>
              <a:gd name="connsiteX23" fmla="*/ 1150763 w 1936576"/>
              <a:gd name="connsiteY23" fmla="*/ 90798 h 3769522"/>
              <a:gd name="connsiteX24" fmla="*/ 1146001 w 1936576"/>
              <a:gd name="connsiteY24" fmla="*/ 76511 h 3769522"/>
              <a:gd name="connsiteX25" fmla="*/ 1174576 w 1936576"/>
              <a:gd name="connsiteY25" fmla="*/ 90798 h 3769522"/>
              <a:gd name="connsiteX26" fmla="*/ 1184101 w 1936576"/>
              <a:gd name="connsiteY26" fmla="*/ 105086 h 3769522"/>
              <a:gd name="connsiteX27" fmla="*/ 1174576 w 1936576"/>
              <a:gd name="connsiteY27" fmla="*/ 71748 h 3769522"/>
              <a:gd name="connsiteX28" fmla="*/ 1165051 w 1936576"/>
              <a:gd name="connsiteY28" fmla="*/ 57461 h 3769522"/>
              <a:gd name="connsiteX29" fmla="*/ 1160288 w 1936576"/>
              <a:gd name="connsiteY29" fmla="*/ 43173 h 3769522"/>
              <a:gd name="connsiteX30" fmla="*/ 1150763 w 1936576"/>
              <a:gd name="connsiteY30" fmla="*/ 28886 h 3769522"/>
              <a:gd name="connsiteX31" fmla="*/ 1169813 w 1936576"/>
              <a:gd name="connsiteY31" fmla="*/ 38411 h 3769522"/>
              <a:gd name="connsiteX32" fmla="*/ 1184101 w 1936576"/>
              <a:gd name="connsiteY32" fmla="*/ 43173 h 3769522"/>
              <a:gd name="connsiteX33" fmla="*/ 1198388 w 1936576"/>
              <a:gd name="connsiteY33" fmla="*/ 43173 h 3769522"/>
              <a:gd name="connsiteX34" fmla="*/ 1184101 w 1936576"/>
              <a:gd name="connsiteY34" fmla="*/ 14598 h 3769522"/>
              <a:gd name="connsiteX35" fmla="*/ 1179338 w 1936576"/>
              <a:gd name="connsiteY35" fmla="*/ 311 h 3769522"/>
              <a:gd name="connsiteX36" fmla="*/ 1222201 w 1936576"/>
              <a:gd name="connsiteY36" fmla="*/ 19361 h 3769522"/>
              <a:gd name="connsiteX37" fmla="*/ 1231726 w 1936576"/>
              <a:gd name="connsiteY37" fmla="*/ 33648 h 3769522"/>
              <a:gd name="connsiteX38" fmla="*/ 1274588 w 1936576"/>
              <a:gd name="connsiteY38" fmla="*/ 62223 h 3769522"/>
              <a:gd name="connsiteX39" fmla="*/ 1293638 w 1936576"/>
              <a:gd name="connsiteY39" fmla="*/ 71748 h 3769522"/>
              <a:gd name="connsiteX40" fmla="*/ 1307926 w 1936576"/>
              <a:gd name="connsiteY40" fmla="*/ 86036 h 3769522"/>
              <a:gd name="connsiteX41" fmla="*/ 1322213 w 1936576"/>
              <a:gd name="connsiteY41" fmla="*/ 90798 h 3769522"/>
              <a:gd name="connsiteX42" fmla="*/ 1365076 w 1936576"/>
              <a:gd name="connsiteY42" fmla="*/ 105086 h 3769522"/>
              <a:gd name="connsiteX43" fmla="*/ 1384126 w 1936576"/>
              <a:gd name="connsiteY43" fmla="*/ 114611 h 3769522"/>
              <a:gd name="connsiteX44" fmla="*/ 1403176 w 1936576"/>
              <a:gd name="connsiteY44" fmla="*/ 143186 h 3769522"/>
              <a:gd name="connsiteX45" fmla="*/ 1446038 w 1936576"/>
              <a:gd name="connsiteY45" fmla="*/ 176523 h 3769522"/>
              <a:gd name="connsiteX46" fmla="*/ 1465088 w 1936576"/>
              <a:gd name="connsiteY46" fmla="*/ 205098 h 3769522"/>
              <a:gd name="connsiteX47" fmla="*/ 1507951 w 1936576"/>
              <a:gd name="connsiteY47" fmla="*/ 252723 h 3769522"/>
              <a:gd name="connsiteX48" fmla="*/ 1527001 w 1936576"/>
              <a:gd name="connsiteY48" fmla="*/ 281298 h 3769522"/>
              <a:gd name="connsiteX49" fmla="*/ 1531763 w 1936576"/>
              <a:gd name="connsiteY49" fmla="*/ 300348 h 3769522"/>
              <a:gd name="connsiteX50" fmla="*/ 1555576 w 1936576"/>
              <a:gd name="connsiteY50" fmla="*/ 343211 h 3769522"/>
              <a:gd name="connsiteX51" fmla="*/ 1584151 w 1936576"/>
              <a:gd name="connsiteY51" fmla="*/ 362261 h 3769522"/>
              <a:gd name="connsiteX52" fmla="*/ 1622251 w 1936576"/>
              <a:gd name="connsiteY52" fmla="*/ 371786 h 3769522"/>
              <a:gd name="connsiteX53" fmla="*/ 1631776 w 1936576"/>
              <a:gd name="connsiteY53" fmla="*/ 386073 h 3769522"/>
              <a:gd name="connsiteX54" fmla="*/ 1655588 w 1936576"/>
              <a:gd name="connsiteY54" fmla="*/ 414648 h 3769522"/>
              <a:gd name="connsiteX55" fmla="*/ 1665113 w 1936576"/>
              <a:gd name="connsiteY55" fmla="*/ 443223 h 3769522"/>
              <a:gd name="connsiteX56" fmla="*/ 1669876 w 1936576"/>
              <a:gd name="connsiteY56" fmla="*/ 457511 h 3769522"/>
              <a:gd name="connsiteX57" fmla="*/ 1679401 w 1936576"/>
              <a:gd name="connsiteY57" fmla="*/ 476561 h 3769522"/>
              <a:gd name="connsiteX58" fmla="*/ 1707976 w 1936576"/>
              <a:gd name="connsiteY58" fmla="*/ 519423 h 3769522"/>
              <a:gd name="connsiteX59" fmla="*/ 1717501 w 1936576"/>
              <a:gd name="connsiteY59" fmla="*/ 533711 h 3769522"/>
              <a:gd name="connsiteX60" fmla="*/ 1722263 w 1936576"/>
              <a:gd name="connsiteY60" fmla="*/ 547998 h 3769522"/>
              <a:gd name="connsiteX61" fmla="*/ 1736551 w 1936576"/>
              <a:gd name="connsiteY61" fmla="*/ 557523 h 3769522"/>
              <a:gd name="connsiteX62" fmla="*/ 1788938 w 1936576"/>
              <a:gd name="connsiteY62" fmla="*/ 581336 h 3769522"/>
              <a:gd name="connsiteX63" fmla="*/ 1807988 w 1936576"/>
              <a:gd name="connsiteY63" fmla="*/ 590861 h 3769522"/>
              <a:gd name="connsiteX64" fmla="*/ 1836563 w 1936576"/>
              <a:gd name="connsiteY64" fmla="*/ 600386 h 3769522"/>
              <a:gd name="connsiteX65" fmla="*/ 1879426 w 1936576"/>
              <a:gd name="connsiteY65" fmla="*/ 595623 h 3769522"/>
              <a:gd name="connsiteX66" fmla="*/ 1893713 w 1936576"/>
              <a:gd name="connsiteY66" fmla="*/ 590861 h 3769522"/>
              <a:gd name="connsiteX67" fmla="*/ 1903238 w 1936576"/>
              <a:gd name="connsiteY67" fmla="*/ 576573 h 3769522"/>
              <a:gd name="connsiteX68" fmla="*/ 1922288 w 1936576"/>
              <a:gd name="connsiteY68" fmla="*/ 571811 h 3769522"/>
              <a:gd name="connsiteX69" fmla="*/ 1936576 w 1936576"/>
              <a:gd name="connsiteY69" fmla="*/ 567048 h 3769522"/>
              <a:gd name="connsiteX70" fmla="*/ 1927051 w 1936576"/>
              <a:gd name="connsiteY70" fmla="*/ 705161 h 3769522"/>
              <a:gd name="connsiteX71" fmla="*/ 1922288 w 1936576"/>
              <a:gd name="connsiteY71" fmla="*/ 719448 h 3769522"/>
              <a:gd name="connsiteX72" fmla="*/ 1903238 w 1936576"/>
              <a:gd name="connsiteY72" fmla="*/ 748023 h 3769522"/>
              <a:gd name="connsiteX73" fmla="*/ 1884188 w 1936576"/>
              <a:gd name="connsiteY73" fmla="*/ 786123 h 3769522"/>
              <a:gd name="connsiteX74" fmla="*/ 1874663 w 1936576"/>
              <a:gd name="connsiteY74" fmla="*/ 824223 h 3769522"/>
              <a:gd name="connsiteX75" fmla="*/ 1879425 w 1936576"/>
              <a:gd name="connsiteY75" fmla="*/ 909948 h 3769522"/>
              <a:gd name="connsiteX76" fmla="*/ 1862757 w 1936576"/>
              <a:gd name="connsiteY76" fmla="*/ 1017104 h 3769522"/>
              <a:gd name="connsiteX77" fmla="*/ 1862757 w 1936576"/>
              <a:gd name="connsiteY77" fmla="*/ 1100448 h 3769522"/>
              <a:gd name="connsiteX78" fmla="*/ 1836564 w 1936576"/>
              <a:gd name="connsiteY78" fmla="*/ 1129023 h 3769522"/>
              <a:gd name="connsiteX79" fmla="*/ 1817513 w 1936576"/>
              <a:gd name="connsiteY79" fmla="*/ 1148073 h 3769522"/>
              <a:gd name="connsiteX80" fmla="*/ 1812751 w 1936576"/>
              <a:gd name="connsiteY80" fmla="*/ 1162361 h 3769522"/>
              <a:gd name="connsiteX81" fmla="*/ 1755601 w 1936576"/>
              <a:gd name="connsiteY81" fmla="*/ 1148073 h 3769522"/>
              <a:gd name="connsiteX82" fmla="*/ 1731788 w 1936576"/>
              <a:gd name="connsiteY82" fmla="*/ 1143311 h 3769522"/>
              <a:gd name="connsiteX83" fmla="*/ 1703213 w 1936576"/>
              <a:gd name="connsiteY83" fmla="*/ 1133786 h 3769522"/>
              <a:gd name="connsiteX84" fmla="*/ 1641301 w 1936576"/>
              <a:gd name="connsiteY84" fmla="*/ 1138548 h 3769522"/>
              <a:gd name="connsiteX85" fmla="*/ 1631776 w 1936576"/>
              <a:gd name="connsiteY85" fmla="*/ 1167123 h 3769522"/>
              <a:gd name="connsiteX86" fmla="*/ 1622251 w 1936576"/>
              <a:gd name="connsiteY86" fmla="*/ 1186173 h 3769522"/>
              <a:gd name="connsiteX87" fmla="*/ 1612726 w 1936576"/>
              <a:gd name="connsiteY87" fmla="*/ 1214748 h 3769522"/>
              <a:gd name="connsiteX88" fmla="*/ 1607963 w 1936576"/>
              <a:gd name="connsiteY88" fmla="*/ 1281423 h 3769522"/>
              <a:gd name="connsiteX89" fmla="*/ 1593676 w 1936576"/>
              <a:gd name="connsiteY89" fmla="*/ 1300473 h 3769522"/>
              <a:gd name="connsiteX90" fmla="*/ 1607963 w 1936576"/>
              <a:gd name="connsiteY90" fmla="*/ 1333811 h 3769522"/>
              <a:gd name="connsiteX91" fmla="*/ 1617488 w 1936576"/>
              <a:gd name="connsiteY91" fmla="*/ 1348098 h 3769522"/>
              <a:gd name="connsiteX92" fmla="*/ 1627013 w 1936576"/>
              <a:gd name="connsiteY92" fmla="*/ 1381436 h 3769522"/>
              <a:gd name="connsiteX93" fmla="*/ 1636538 w 1936576"/>
              <a:gd name="connsiteY93" fmla="*/ 1400486 h 3769522"/>
              <a:gd name="connsiteX94" fmla="*/ 1677020 w 1936576"/>
              <a:gd name="connsiteY94" fmla="*/ 1445730 h 3769522"/>
              <a:gd name="connsiteX95" fmla="*/ 1686545 w 1936576"/>
              <a:gd name="connsiteY95" fmla="*/ 1495736 h 3769522"/>
              <a:gd name="connsiteX96" fmla="*/ 1660351 w 1936576"/>
              <a:gd name="connsiteY96" fmla="*/ 1571936 h 3769522"/>
              <a:gd name="connsiteX97" fmla="*/ 1643682 w 1936576"/>
              <a:gd name="connsiteY97" fmla="*/ 1621942 h 3769522"/>
              <a:gd name="connsiteX98" fmla="*/ 1646064 w 1936576"/>
              <a:gd name="connsiteY98" fmla="*/ 1690999 h 3769522"/>
              <a:gd name="connsiteX99" fmla="*/ 1603201 w 1936576"/>
              <a:gd name="connsiteY99" fmla="*/ 1748148 h 3769522"/>
              <a:gd name="connsiteX100" fmla="*/ 1607963 w 1936576"/>
              <a:gd name="connsiteY100" fmla="*/ 1833873 h 3769522"/>
              <a:gd name="connsiteX101" fmla="*/ 1617488 w 1936576"/>
              <a:gd name="connsiteY101" fmla="*/ 1867211 h 3769522"/>
              <a:gd name="connsiteX102" fmla="*/ 1622251 w 1936576"/>
              <a:gd name="connsiteY102" fmla="*/ 1886261 h 3769522"/>
              <a:gd name="connsiteX103" fmla="*/ 1636538 w 1936576"/>
              <a:gd name="connsiteY103" fmla="*/ 1933886 h 3769522"/>
              <a:gd name="connsiteX104" fmla="*/ 1641301 w 1936576"/>
              <a:gd name="connsiteY104" fmla="*/ 2124386 h 3769522"/>
              <a:gd name="connsiteX105" fmla="*/ 1650826 w 1936576"/>
              <a:gd name="connsiteY105" fmla="*/ 2186298 h 3769522"/>
              <a:gd name="connsiteX106" fmla="*/ 1660351 w 1936576"/>
              <a:gd name="connsiteY106" fmla="*/ 2200586 h 3769522"/>
              <a:gd name="connsiteX107" fmla="*/ 1665113 w 1936576"/>
              <a:gd name="connsiteY107" fmla="*/ 2214873 h 3769522"/>
              <a:gd name="connsiteX108" fmla="*/ 1674638 w 1936576"/>
              <a:gd name="connsiteY108" fmla="*/ 2233923 h 3769522"/>
              <a:gd name="connsiteX109" fmla="*/ 1688926 w 1936576"/>
              <a:gd name="connsiteY109" fmla="*/ 2276786 h 3769522"/>
              <a:gd name="connsiteX110" fmla="*/ 1681782 w 1936576"/>
              <a:gd name="connsiteY110" fmla="*/ 2364892 h 3769522"/>
              <a:gd name="connsiteX111" fmla="*/ 1619870 w 1936576"/>
              <a:gd name="connsiteY111" fmla="*/ 2422042 h 3769522"/>
              <a:gd name="connsiteX112" fmla="*/ 1538908 w 1936576"/>
              <a:gd name="connsiteY112" fmla="*/ 2464906 h 3769522"/>
              <a:gd name="connsiteX113" fmla="*/ 1488900 w 1936576"/>
              <a:gd name="connsiteY113" fmla="*/ 2555392 h 3769522"/>
              <a:gd name="connsiteX114" fmla="*/ 1479375 w 1936576"/>
              <a:gd name="connsiteY114" fmla="*/ 2610161 h 3769522"/>
              <a:gd name="connsiteX115" fmla="*/ 1460325 w 1936576"/>
              <a:gd name="connsiteY115" fmla="*/ 2662548 h 3769522"/>
              <a:gd name="connsiteX116" fmla="*/ 1488901 w 1936576"/>
              <a:gd name="connsiteY116" fmla="*/ 2743510 h 3769522"/>
              <a:gd name="connsiteX117" fmla="*/ 1581769 w 1936576"/>
              <a:gd name="connsiteY117" fmla="*/ 2750652 h 3769522"/>
              <a:gd name="connsiteX118" fmla="*/ 1610344 w 1936576"/>
              <a:gd name="connsiteY118" fmla="*/ 2803040 h 3769522"/>
              <a:gd name="connsiteX119" fmla="*/ 1593675 w 1936576"/>
              <a:gd name="connsiteY119" fmla="*/ 2855426 h 3769522"/>
              <a:gd name="connsiteX120" fmla="*/ 1636538 w 1936576"/>
              <a:gd name="connsiteY120" fmla="*/ 2872095 h 3769522"/>
              <a:gd name="connsiteX121" fmla="*/ 1650826 w 1936576"/>
              <a:gd name="connsiteY121" fmla="*/ 2922101 h 3769522"/>
              <a:gd name="connsiteX122" fmla="*/ 1631776 w 1936576"/>
              <a:gd name="connsiteY122" fmla="*/ 2945912 h 3769522"/>
              <a:gd name="connsiteX123" fmla="*/ 1672257 w 1936576"/>
              <a:gd name="connsiteY123" fmla="*/ 2962581 h 3769522"/>
              <a:gd name="connsiteX124" fmla="*/ 1693688 w 1936576"/>
              <a:gd name="connsiteY124" fmla="*/ 3017349 h 3769522"/>
              <a:gd name="connsiteX125" fmla="*/ 1650825 w 1936576"/>
              <a:gd name="connsiteY125" fmla="*/ 3010206 h 3769522"/>
              <a:gd name="connsiteX126" fmla="*/ 1512714 w 1936576"/>
              <a:gd name="connsiteY126" fmla="*/ 3057829 h 3769522"/>
              <a:gd name="connsiteX127" fmla="*/ 1376982 w 1936576"/>
              <a:gd name="connsiteY127" fmla="*/ 3060210 h 3769522"/>
              <a:gd name="connsiteX128" fmla="*/ 1384126 w 1936576"/>
              <a:gd name="connsiteY128" fmla="*/ 3095929 h 3769522"/>
              <a:gd name="connsiteX129" fmla="*/ 1322213 w 1936576"/>
              <a:gd name="connsiteY129" fmla="*/ 3103072 h 3769522"/>
              <a:gd name="connsiteX130" fmla="*/ 1343644 w 1936576"/>
              <a:gd name="connsiteY130" fmla="*/ 3222133 h 3769522"/>
              <a:gd name="connsiteX131" fmla="*/ 1310307 w 1936576"/>
              <a:gd name="connsiteY131" fmla="*/ 3286427 h 3769522"/>
              <a:gd name="connsiteX132" fmla="*/ 1336501 w 1936576"/>
              <a:gd name="connsiteY132" fmla="*/ 3376914 h 3769522"/>
              <a:gd name="connsiteX133" fmla="*/ 1319832 w 1936576"/>
              <a:gd name="connsiteY133" fmla="*/ 3412631 h 3769522"/>
              <a:gd name="connsiteX134" fmla="*/ 1355551 w 1936576"/>
              <a:gd name="connsiteY134" fmla="*/ 3498356 h 3769522"/>
              <a:gd name="connsiteX135" fmla="*/ 1343643 w 1936576"/>
              <a:gd name="connsiteY135" fmla="*/ 3581698 h 3769522"/>
              <a:gd name="connsiteX136" fmla="*/ 1296018 w 1936576"/>
              <a:gd name="connsiteY136" fmla="*/ 3655519 h 3769522"/>
              <a:gd name="connsiteX137" fmla="*/ 1148381 w 1936576"/>
              <a:gd name="connsiteY137" fmla="*/ 3655517 h 3769522"/>
              <a:gd name="connsiteX138" fmla="*/ 1035844 w 1936576"/>
              <a:gd name="connsiteY138" fmla="*/ 3724275 h 3769522"/>
              <a:gd name="connsiteX139" fmla="*/ 903113 w 1936576"/>
              <a:gd name="connsiteY139" fmla="*/ 3762673 h 3769522"/>
              <a:gd name="connsiteX140" fmla="*/ 772144 w 1936576"/>
              <a:gd name="connsiteY140" fmla="*/ 3755529 h 3769522"/>
              <a:gd name="connsiteX141" fmla="*/ 659606 w 1936576"/>
              <a:gd name="connsiteY141" fmla="*/ 3712368 h 3769522"/>
              <a:gd name="connsiteX142" fmla="*/ 543545 w 1936576"/>
              <a:gd name="connsiteY142" fmla="*/ 3610273 h 3769522"/>
              <a:gd name="connsiteX143" fmla="*/ 505444 w 1936576"/>
              <a:gd name="connsiteY143" fmla="*/ 3522166 h 3769522"/>
              <a:gd name="connsiteX144" fmla="*/ 450675 w 1936576"/>
              <a:gd name="connsiteY144" fmla="*/ 3467398 h 3769522"/>
              <a:gd name="connsiteX145" fmla="*/ 453057 w 1936576"/>
              <a:gd name="connsiteY145" fmla="*/ 3436441 h 3769522"/>
              <a:gd name="connsiteX146" fmla="*/ 319707 w 1936576"/>
              <a:gd name="connsiteY146" fmla="*/ 3376909 h 3769522"/>
              <a:gd name="connsiteX147" fmla="*/ 298277 w 1936576"/>
              <a:gd name="connsiteY147" fmla="*/ 3288803 h 3769522"/>
              <a:gd name="connsiteX148" fmla="*/ 214933 w 1936576"/>
              <a:gd name="connsiteY148" fmla="*/ 3143548 h 3769522"/>
              <a:gd name="connsiteX149" fmla="*/ 229221 w 1936576"/>
              <a:gd name="connsiteY149" fmla="*/ 3017341 h 3769522"/>
              <a:gd name="connsiteX150" fmla="*/ 176833 w 1936576"/>
              <a:gd name="connsiteY150" fmla="*/ 2933997 h 3769522"/>
              <a:gd name="connsiteX151" fmla="*/ 79202 w 1936576"/>
              <a:gd name="connsiteY151" fmla="*/ 2914948 h 3769522"/>
              <a:gd name="connsiteX152" fmla="*/ 620 w 1936576"/>
              <a:gd name="connsiteY152" fmla="*/ 2869704 h 3769522"/>
              <a:gd name="connsiteX153" fmla="*/ 103014 w 1936576"/>
              <a:gd name="connsiteY153" fmla="*/ 2788741 h 3769522"/>
              <a:gd name="connsiteX154" fmla="*/ 191120 w 1936576"/>
              <a:gd name="connsiteY154" fmla="*/ 2762548 h 3769522"/>
              <a:gd name="connsiteX155" fmla="*/ 298277 w 1936576"/>
              <a:gd name="connsiteY155" fmla="*/ 2648248 h 3769522"/>
              <a:gd name="connsiteX156" fmla="*/ 260176 w 1936576"/>
              <a:gd name="connsiteY156" fmla="*/ 2498229 h 3769522"/>
              <a:gd name="connsiteX157" fmla="*/ 336377 w 1936576"/>
              <a:gd name="connsiteY157" fmla="*/ 2441079 h 3769522"/>
              <a:gd name="connsiteX158" fmla="*/ 400670 w 1936576"/>
              <a:gd name="connsiteY158" fmla="*/ 2293442 h 3769522"/>
              <a:gd name="connsiteX159" fmla="*/ 417339 w 1936576"/>
              <a:gd name="connsiteY159" fmla="*/ 2179142 h 3769522"/>
              <a:gd name="connsiteX160" fmla="*/ 393526 w 1936576"/>
              <a:gd name="connsiteY160" fmla="*/ 2014835 h 3769522"/>
              <a:gd name="connsiteX161" fmla="*/ 391145 w 1936576"/>
              <a:gd name="connsiteY161" fmla="*/ 1881485 h 3769522"/>
              <a:gd name="connsiteX162" fmla="*/ 493538 w 1936576"/>
              <a:gd name="connsiteY162" fmla="*/ 1712417 h 3769522"/>
              <a:gd name="connsiteX163" fmla="*/ 381621 w 1936576"/>
              <a:gd name="connsiteY163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65051 w 1936576"/>
              <a:gd name="connsiteY21" fmla="*/ 119373 h 3769522"/>
              <a:gd name="connsiteX22" fmla="*/ 1150763 w 1936576"/>
              <a:gd name="connsiteY22" fmla="*/ 90798 h 3769522"/>
              <a:gd name="connsiteX23" fmla="*/ 1146001 w 1936576"/>
              <a:gd name="connsiteY23" fmla="*/ 76511 h 3769522"/>
              <a:gd name="connsiteX24" fmla="*/ 1174576 w 1936576"/>
              <a:gd name="connsiteY24" fmla="*/ 90798 h 3769522"/>
              <a:gd name="connsiteX25" fmla="*/ 1184101 w 1936576"/>
              <a:gd name="connsiteY25" fmla="*/ 105086 h 3769522"/>
              <a:gd name="connsiteX26" fmla="*/ 1174576 w 1936576"/>
              <a:gd name="connsiteY26" fmla="*/ 71748 h 3769522"/>
              <a:gd name="connsiteX27" fmla="*/ 1165051 w 1936576"/>
              <a:gd name="connsiteY27" fmla="*/ 57461 h 3769522"/>
              <a:gd name="connsiteX28" fmla="*/ 1160288 w 1936576"/>
              <a:gd name="connsiteY28" fmla="*/ 43173 h 3769522"/>
              <a:gd name="connsiteX29" fmla="*/ 1150763 w 1936576"/>
              <a:gd name="connsiteY29" fmla="*/ 28886 h 3769522"/>
              <a:gd name="connsiteX30" fmla="*/ 1169813 w 1936576"/>
              <a:gd name="connsiteY30" fmla="*/ 38411 h 3769522"/>
              <a:gd name="connsiteX31" fmla="*/ 1184101 w 1936576"/>
              <a:gd name="connsiteY31" fmla="*/ 43173 h 3769522"/>
              <a:gd name="connsiteX32" fmla="*/ 1198388 w 1936576"/>
              <a:gd name="connsiteY32" fmla="*/ 43173 h 3769522"/>
              <a:gd name="connsiteX33" fmla="*/ 1184101 w 1936576"/>
              <a:gd name="connsiteY33" fmla="*/ 14598 h 3769522"/>
              <a:gd name="connsiteX34" fmla="*/ 1179338 w 1936576"/>
              <a:gd name="connsiteY34" fmla="*/ 311 h 3769522"/>
              <a:gd name="connsiteX35" fmla="*/ 1222201 w 1936576"/>
              <a:gd name="connsiteY35" fmla="*/ 19361 h 3769522"/>
              <a:gd name="connsiteX36" fmla="*/ 1231726 w 1936576"/>
              <a:gd name="connsiteY36" fmla="*/ 33648 h 3769522"/>
              <a:gd name="connsiteX37" fmla="*/ 1274588 w 1936576"/>
              <a:gd name="connsiteY37" fmla="*/ 62223 h 3769522"/>
              <a:gd name="connsiteX38" fmla="*/ 1293638 w 1936576"/>
              <a:gd name="connsiteY38" fmla="*/ 71748 h 3769522"/>
              <a:gd name="connsiteX39" fmla="*/ 1307926 w 1936576"/>
              <a:gd name="connsiteY39" fmla="*/ 86036 h 3769522"/>
              <a:gd name="connsiteX40" fmla="*/ 1322213 w 1936576"/>
              <a:gd name="connsiteY40" fmla="*/ 90798 h 3769522"/>
              <a:gd name="connsiteX41" fmla="*/ 1365076 w 1936576"/>
              <a:gd name="connsiteY41" fmla="*/ 105086 h 3769522"/>
              <a:gd name="connsiteX42" fmla="*/ 1384126 w 1936576"/>
              <a:gd name="connsiteY42" fmla="*/ 114611 h 3769522"/>
              <a:gd name="connsiteX43" fmla="*/ 1403176 w 1936576"/>
              <a:gd name="connsiteY43" fmla="*/ 143186 h 3769522"/>
              <a:gd name="connsiteX44" fmla="*/ 1446038 w 1936576"/>
              <a:gd name="connsiteY44" fmla="*/ 176523 h 3769522"/>
              <a:gd name="connsiteX45" fmla="*/ 1465088 w 1936576"/>
              <a:gd name="connsiteY45" fmla="*/ 205098 h 3769522"/>
              <a:gd name="connsiteX46" fmla="*/ 1507951 w 1936576"/>
              <a:gd name="connsiteY46" fmla="*/ 252723 h 3769522"/>
              <a:gd name="connsiteX47" fmla="*/ 1527001 w 1936576"/>
              <a:gd name="connsiteY47" fmla="*/ 281298 h 3769522"/>
              <a:gd name="connsiteX48" fmla="*/ 1531763 w 1936576"/>
              <a:gd name="connsiteY48" fmla="*/ 300348 h 3769522"/>
              <a:gd name="connsiteX49" fmla="*/ 1555576 w 1936576"/>
              <a:gd name="connsiteY49" fmla="*/ 343211 h 3769522"/>
              <a:gd name="connsiteX50" fmla="*/ 1584151 w 1936576"/>
              <a:gd name="connsiteY50" fmla="*/ 362261 h 3769522"/>
              <a:gd name="connsiteX51" fmla="*/ 1622251 w 1936576"/>
              <a:gd name="connsiteY51" fmla="*/ 371786 h 3769522"/>
              <a:gd name="connsiteX52" fmla="*/ 1631776 w 1936576"/>
              <a:gd name="connsiteY52" fmla="*/ 386073 h 3769522"/>
              <a:gd name="connsiteX53" fmla="*/ 1655588 w 1936576"/>
              <a:gd name="connsiteY53" fmla="*/ 414648 h 3769522"/>
              <a:gd name="connsiteX54" fmla="*/ 1665113 w 1936576"/>
              <a:gd name="connsiteY54" fmla="*/ 443223 h 3769522"/>
              <a:gd name="connsiteX55" fmla="*/ 1669876 w 1936576"/>
              <a:gd name="connsiteY55" fmla="*/ 457511 h 3769522"/>
              <a:gd name="connsiteX56" fmla="*/ 1679401 w 1936576"/>
              <a:gd name="connsiteY56" fmla="*/ 476561 h 3769522"/>
              <a:gd name="connsiteX57" fmla="*/ 1707976 w 1936576"/>
              <a:gd name="connsiteY57" fmla="*/ 519423 h 3769522"/>
              <a:gd name="connsiteX58" fmla="*/ 1717501 w 1936576"/>
              <a:gd name="connsiteY58" fmla="*/ 533711 h 3769522"/>
              <a:gd name="connsiteX59" fmla="*/ 1722263 w 1936576"/>
              <a:gd name="connsiteY59" fmla="*/ 547998 h 3769522"/>
              <a:gd name="connsiteX60" fmla="*/ 1736551 w 1936576"/>
              <a:gd name="connsiteY60" fmla="*/ 557523 h 3769522"/>
              <a:gd name="connsiteX61" fmla="*/ 1788938 w 1936576"/>
              <a:gd name="connsiteY61" fmla="*/ 581336 h 3769522"/>
              <a:gd name="connsiteX62" fmla="*/ 1807988 w 1936576"/>
              <a:gd name="connsiteY62" fmla="*/ 590861 h 3769522"/>
              <a:gd name="connsiteX63" fmla="*/ 1836563 w 1936576"/>
              <a:gd name="connsiteY63" fmla="*/ 600386 h 3769522"/>
              <a:gd name="connsiteX64" fmla="*/ 1879426 w 1936576"/>
              <a:gd name="connsiteY64" fmla="*/ 595623 h 3769522"/>
              <a:gd name="connsiteX65" fmla="*/ 1893713 w 1936576"/>
              <a:gd name="connsiteY65" fmla="*/ 590861 h 3769522"/>
              <a:gd name="connsiteX66" fmla="*/ 1903238 w 1936576"/>
              <a:gd name="connsiteY66" fmla="*/ 576573 h 3769522"/>
              <a:gd name="connsiteX67" fmla="*/ 1922288 w 1936576"/>
              <a:gd name="connsiteY67" fmla="*/ 571811 h 3769522"/>
              <a:gd name="connsiteX68" fmla="*/ 1936576 w 1936576"/>
              <a:gd name="connsiteY68" fmla="*/ 567048 h 3769522"/>
              <a:gd name="connsiteX69" fmla="*/ 1927051 w 1936576"/>
              <a:gd name="connsiteY69" fmla="*/ 705161 h 3769522"/>
              <a:gd name="connsiteX70" fmla="*/ 1922288 w 1936576"/>
              <a:gd name="connsiteY70" fmla="*/ 719448 h 3769522"/>
              <a:gd name="connsiteX71" fmla="*/ 1903238 w 1936576"/>
              <a:gd name="connsiteY71" fmla="*/ 748023 h 3769522"/>
              <a:gd name="connsiteX72" fmla="*/ 1884188 w 1936576"/>
              <a:gd name="connsiteY72" fmla="*/ 786123 h 3769522"/>
              <a:gd name="connsiteX73" fmla="*/ 1874663 w 1936576"/>
              <a:gd name="connsiteY73" fmla="*/ 824223 h 3769522"/>
              <a:gd name="connsiteX74" fmla="*/ 1879425 w 1936576"/>
              <a:gd name="connsiteY74" fmla="*/ 909948 h 3769522"/>
              <a:gd name="connsiteX75" fmla="*/ 1862757 w 1936576"/>
              <a:gd name="connsiteY75" fmla="*/ 1017104 h 3769522"/>
              <a:gd name="connsiteX76" fmla="*/ 1862757 w 1936576"/>
              <a:gd name="connsiteY76" fmla="*/ 1100448 h 3769522"/>
              <a:gd name="connsiteX77" fmla="*/ 1836564 w 1936576"/>
              <a:gd name="connsiteY77" fmla="*/ 1129023 h 3769522"/>
              <a:gd name="connsiteX78" fmla="*/ 1817513 w 1936576"/>
              <a:gd name="connsiteY78" fmla="*/ 1148073 h 3769522"/>
              <a:gd name="connsiteX79" fmla="*/ 1812751 w 1936576"/>
              <a:gd name="connsiteY79" fmla="*/ 1162361 h 3769522"/>
              <a:gd name="connsiteX80" fmla="*/ 1755601 w 1936576"/>
              <a:gd name="connsiteY80" fmla="*/ 1148073 h 3769522"/>
              <a:gd name="connsiteX81" fmla="*/ 1731788 w 1936576"/>
              <a:gd name="connsiteY81" fmla="*/ 1143311 h 3769522"/>
              <a:gd name="connsiteX82" fmla="*/ 1703213 w 1936576"/>
              <a:gd name="connsiteY82" fmla="*/ 1133786 h 3769522"/>
              <a:gd name="connsiteX83" fmla="*/ 1641301 w 1936576"/>
              <a:gd name="connsiteY83" fmla="*/ 1138548 h 3769522"/>
              <a:gd name="connsiteX84" fmla="*/ 1631776 w 1936576"/>
              <a:gd name="connsiteY84" fmla="*/ 1167123 h 3769522"/>
              <a:gd name="connsiteX85" fmla="*/ 1622251 w 1936576"/>
              <a:gd name="connsiteY85" fmla="*/ 1186173 h 3769522"/>
              <a:gd name="connsiteX86" fmla="*/ 1612726 w 1936576"/>
              <a:gd name="connsiteY86" fmla="*/ 1214748 h 3769522"/>
              <a:gd name="connsiteX87" fmla="*/ 1607963 w 1936576"/>
              <a:gd name="connsiteY87" fmla="*/ 1281423 h 3769522"/>
              <a:gd name="connsiteX88" fmla="*/ 1593676 w 1936576"/>
              <a:gd name="connsiteY88" fmla="*/ 1300473 h 3769522"/>
              <a:gd name="connsiteX89" fmla="*/ 1607963 w 1936576"/>
              <a:gd name="connsiteY89" fmla="*/ 1333811 h 3769522"/>
              <a:gd name="connsiteX90" fmla="*/ 1617488 w 1936576"/>
              <a:gd name="connsiteY90" fmla="*/ 1348098 h 3769522"/>
              <a:gd name="connsiteX91" fmla="*/ 1627013 w 1936576"/>
              <a:gd name="connsiteY91" fmla="*/ 1381436 h 3769522"/>
              <a:gd name="connsiteX92" fmla="*/ 1636538 w 1936576"/>
              <a:gd name="connsiteY92" fmla="*/ 1400486 h 3769522"/>
              <a:gd name="connsiteX93" fmla="*/ 1677020 w 1936576"/>
              <a:gd name="connsiteY93" fmla="*/ 1445730 h 3769522"/>
              <a:gd name="connsiteX94" fmla="*/ 1686545 w 1936576"/>
              <a:gd name="connsiteY94" fmla="*/ 1495736 h 3769522"/>
              <a:gd name="connsiteX95" fmla="*/ 1660351 w 1936576"/>
              <a:gd name="connsiteY95" fmla="*/ 1571936 h 3769522"/>
              <a:gd name="connsiteX96" fmla="*/ 1643682 w 1936576"/>
              <a:gd name="connsiteY96" fmla="*/ 1621942 h 3769522"/>
              <a:gd name="connsiteX97" fmla="*/ 1646064 w 1936576"/>
              <a:gd name="connsiteY97" fmla="*/ 1690999 h 3769522"/>
              <a:gd name="connsiteX98" fmla="*/ 1603201 w 1936576"/>
              <a:gd name="connsiteY98" fmla="*/ 1748148 h 3769522"/>
              <a:gd name="connsiteX99" fmla="*/ 1607963 w 1936576"/>
              <a:gd name="connsiteY99" fmla="*/ 1833873 h 3769522"/>
              <a:gd name="connsiteX100" fmla="*/ 1617488 w 1936576"/>
              <a:gd name="connsiteY100" fmla="*/ 1867211 h 3769522"/>
              <a:gd name="connsiteX101" fmla="*/ 1622251 w 1936576"/>
              <a:gd name="connsiteY101" fmla="*/ 1886261 h 3769522"/>
              <a:gd name="connsiteX102" fmla="*/ 1636538 w 1936576"/>
              <a:gd name="connsiteY102" fmla="*/ 1933886 h 3769522"/>
              <a:gd name="connsiteX103" fmla="*/ 1641301 w 1936576"/>
              <a:gd name="connsiteY103" fmla="*/ 2124386 h 3769522"/>
              <a:gd name="connsiteX104" fmla="*/ 1650826 w 1936576"/>
              <a:gd name="connsiteY104" fmla="*/ 2186298 h 3769522"/>
              <a:gd name="connsiteX105" fmla="*/ 1660351 w 1936576"/>
              <a:gd name="connsiteY105" fmla="*/ 2200586 h 3769522"/>
              <a:gd name="connsiteX106" fmla="*/ 1665113 w 1936576"/>
              <a:gd name="connsiteY106" fmla="*/ 2214873 h 3769522"/>
              <a:gd name="connsiteX107" fmla="*/ 1674638 w 1936576"/>
              <a:gd name="connsiteY107" fmla="*/ 2233923 h 3769522"/>
              <a:gd name="connsiteX108" fmla="*/ 1688926 w 1936576"/>
              <a:gd name="connsiteY108" fmla="*/ 2276786 h 3769522"/>
              <a:gd name="connsiteX109" fmla="*/ 1681782 w 1936576"/>
              <a:gd name="connsiteY109" fmla="*/ 2364892 h 3769522"/>
              <a:gd name="connsiteX110" fmla="*/ 1619870 w 1936576"/>
              <a:gd name="connsiteY110" fmla="*/ 2422042 h 3769522"/>
              <a:gd name="connsiteX111" fmla="*/ 1538908 w 1936576"/>
              <a:gd name="connsiteY111" fmla="*/ 2464906 h 3769522"/>
              <a:gd name="connsiteX112" fmla="*/ 1488900 w 1936576"/>
              <a:gd name="connsiteY112" fmla="*/ 2555392 h 3769522"/>
              <a:gd name="connsiteX113" fmla="*/ 1479375 w 1936576"/>
              <a:gd name="connsiteY113" fmla="*/ 2610161 h 3769522"/>
              <a:gd name="connsiteX114" fmla="*/ 1460325 w 1936576"/>
              <a:gd name="connsiteY114" fmla="*/ 2662548 h 3769522"/>
              <a:gd name="connsiteX115" fmla="*/ 1488901 w 1936576"/>
              <a:gd name="connsiteY115" fmla="*/ 2743510 h 3769522"/>
              <a:gd name="connsiteX116" fmla="*/ 1581769 w 1936576"/>
              <a:gd name="connsiteY116" fmla="*/ 2750652 h 3769522"/>
              <a:gd name="connsiteX117" fmla="*/ 1610344 w 1936576"/>
              <a:gd name="connsiteY117" fmla="*/ 2803040 h 3769522"/>
              <a:gd name="connsiteX118" fmla="*/ 1593675 w 1936576"/>
              <a:gd name="connsiteY118" fmla="*/ 2855426 h 3769522"/>
              <a:gd name="connsiteX119" fmla="*/ 1636538 w 1936576"/>
              <a:gd name="connsiteY119" fmla="*/ 2872095 h 3769522"/>
              <a:gd name="connsiteX120" fmla="*/ 1650826 w 1936576"/>
              <a:gd name="connsiteY120" fmla="*/ 2922101 h 3769522"/>
              <a:gd name="connsiteX121" fmla="*/ 1631776 w 1936576"/>
              <a:gd name="connsiteY121" fmla="*/ 2945912 h 3769522"/>
              <a:gd name="connsiteX122" fmla="*/ 1672257 w 1936576"/>
              <a:gd name="connsiteY122" fmla="*/ 2962581 h 3769522"/>
              <a:gd name="connsiteX123" fmla="*/ 1693688 w 1936576"/>
              <a:gd name="connsiteY123" fmla="*/ 3017349 h 3769522"/>
              <a:gd name="connsiteX124" fmla="*/ 1650825 w 1936576"/>
              <a:gd name="connsiteY124" fmla="*/ 3010206 h 3769522"/>
              <a:gd name="connsiteX125" fmla="*/ 1512714 w 1936576"/>
              <a:gd name="connsiteY125" fmla="*/ 3057829 h 3769522"/>
              <a:gd name="connsiteX126" fmla="*/ 1376982 w 1936576"/>
              <a:gd name="connsiteY126" fmla="*/ 3060210 h 3769522"/>
              <a:gd name="connsiteX127" fmla="*/ 1384126 w 1936576"/>
              <a:gd name="connsiteY127" fmla="*/ 3095929 h 3769522"/>
              <a:gd name="connsiteX128" fmla="*/ 1322213 w 1936576"/>
              <a:gd name="connsiteY128" fmla="*/ 3103072 h 3769522"/>
              <a:gd name="connsiteX129" fmla="*/ 1343644 w 1936576"/>
              <a:gd name="connsiteY129" fmla="*/ 3222133 h 3769522"/>
              <a:gd name="connsiteX130" fmla="*/ 1310307 w 1936576"/>
              <a:gd name="connsiteY130" fmla="*/ 3286427 h 3769522"/>
              <a:gd name="connsiteX131" fmla="*/ 1336501 w 1936576"/>
              <a:gd name="connsiteY131" fmla="*/ 3376914 h 3769522"/>
              <a:gd name="connsiteX132" fmla="*/ 1319832 w 1936576"/>
              <a:gd name="connsiteY132" fmla="*/ 3412631 h 3769522"/>
              <a:gd name="connsiteX133" fmla="*/ 1355551 w 1936576"/>
              <a:gd name="connsiteY133" fmla="*/ 3498356 h 3769522"/>
              <a:gd name="connsiteX134" fmla="*/ 1343643 w 1936576"/>
              <a:gd name="connsiteY134" fmla="*/ 3581698 h 3769522"/>
              <a:gd name="connsiteX135" fmla="*/ 1296018 w 1936576"/>
              <a:gd name="connsiteY135" fmla="*/ 3655519 h 3769522"/>
              <a:gd name="connsiteX136" fmla="*/ 1148381 w 1936576"/>
              <a:gd name="connsiteY136" fmla="*/ 3655517 h 3769522"/>
              <a:gd name="connsiteX137" fmla="*/ 1035844 w 1936576"/>
              <a:gd name="connsiteY137" fmla="*/ 3724275 h 3769522"/>
              <a:gd name="connsiteX138" fmla="*/ 903113 w 1936576"/>
              <a:gd name="connsiteY138" fmla="*/ 3762673 h 3769522"/>
              <a:gd name="connsiteX139" fmla="*/ 772144 w 1936576"/>
              <a:gd name="connsiteY139" fmla="*/ 3755529 h 3769522"/>
              <a:gd name="connsiteX140" fmla="*/ 659606 w 1936576"/>
              <a:gd name="connsiteY140" fmla="*/ 3712368 h 3769522"/>
              <a:gd name="connsiteX141" fmla="*/ 543545 w 1936576"/>
              <a:gd name="connsiteY141" fmla="*/ 3610273 h 3769522"/>
              <a:gd name="connsiteX142" fmla="*/ 505444 w 1936576"/>
              <a:gd name="connsiteY142" fmla="*/ 3522166 h 3769522"/>
              <a:gd name="connsiteX143" fmla="*/ 450675 w 1936576"/>
              <a:gd name="connsiteY143" fmla="*/ 3467398 h 3769522"/>
              <a:gd name="connsiteX144" fmla="*/ 453057 w 1936576"/>
              <a:gd name="connsiteY144" fmla="*/ 3436441 h 3769522"/>
              <a:gd name="connsiteX145" fmla="*/ 319707 w 1936576"/>
              <a:gd name="connsiteY145" fmla="*/ 3376909 h 3769522"/>
              <a:gd name="connsiteX146" fmla="*/ 298277 w 1936576"/>
              <a:gd name="connsiteY146" fmla="*/ 3288803 h 3769522"/>
              <a:gd name="connsiteX147" fmla="*/ 214933 w 1936576"/>
              <a:gd name="connsiteY147" fmla="*/ 3143548 h 3769522"/>
              <a:gd name="connsiteX148" fmla="*/ 229221 w 1936576"/>
              <a:gd name="connsiteY148" fmla="*/ 3017341 h 3769522"/>
              <a:gd name="connsiteX149" fmla="*/ 176833 w 1936576"/>
              <a:gd name="connsiteY149" fmla="*/ 2933997 h 3769522"/>
              <a:gd name="connsiteX150" fmla="*/ 79202 w 1936576"/>
              <a:gd name="connsiteY150" fmla="*/ 2914948 h 3769522"/>
              <a:gd name="connsiteX151" fmla="*/ 620 w 1936576"/>
              <a:gd name="connsiteY151" fmla="*/ 2869704 h 3769522"/>
              <a:gd name="connsiteX152" fmla="*/ 103014 w 1936576"/>
              <a:gd name="connsiteY152" fmla="*/ 2788741 h 3769522"/>
              <a:gd name="connsiteX153" fmla="*/ 191120 w 1936576"/>
              <a:gd name="connsiteY153" fmla="*/ 2762548 h 3769522"/>
              <a:gd name="connsiteX154" fmla="*/ 298277 w 1936576"/>
              <a:gd name="connsiteY154" fmla="*/ 2648248 h 3769522"/>
              <a:gd name="connsiteX155" fmla="*/ 260176 w 1936576"/>
              <a:gd name="connsiteY155" fmla="*/ 2498229 h 3769522"/>
              <a:gd name="connsiteX156" fmla="*/ 336377 w 1936576"/>
              <a:gd name="connsiteY156" fmla="*/ 2441079 h 3769522"/>
              <a:gd name="connsiteX157" fmla="*/ 400670 w 1936576"/>
              <a:gd name="connsiteY157" fmla="*/ 2293442 h 3769522"/>
              <a:gd name="connsiteX158" fmla="*/ 417339 w 1936576"/>
              <a:gd name="connsiteY158" fmla="*/ 2179142 h 3769522"/>
              <a:gd name="connsiteX159" fmla="*/ 393526 w 1936576"/>
              <a:gd name="connsiteY159" fmla="*/ 2014835 h 3769522"/>
              <a:gd name="connsiteX160" fmla="*/ 391145 w 1936576"/>
              <a:gd name="connsiteY160" fmla="*/ 1881485 h 3769522"/>
              <a:gd name="connsiteX161" fmla="*/ 493538 w 1936576"/>
              <a:gd name="connsiteY161" fmla="*/ 1712417 h 3769522"/>
              <a:gd name="connsiteX162" fmla="*/ 381621 w 1936576"/>
              <a:gd name="connsiteY162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65051 w 1936576"/>
              <a:gd name="connsiteY21" fmla="*/ 119373 h 3769522"/>
              <a:gd name="connsiteX22" fmla="*/ 1146001 w 1936576"/>
              <a:gd name="connsiteY22" fmla="*/ 76511 h 3769522"/>
              <a:gd name="connsiteX23" fmla="*/ 1174576 w 1936576"/>
              <a:gd name="connsiteY23" fmla="*/ 90798 h 3769522"/>
              <a:gd name="connsiteX24" fmla="*/ 1184101 w 1936576"/>
              <a:gd name="connsiteY24" fmla="*/ 105086 h 3769522"/>
              <a:gd name="connsiteX25" fmla="*/ 1174576 w 1936576"/>
              <a:gd name="connsiteY25" fmla="*/ 71748 h 3769522"/>
              <a:gd name="connsiteX26" fmla="*/ 1165051 w 1936576"/>
              <a:gd name="connsiteY26" fmla="*/ 57461 h 3769522"/>
              <a:gd name="connsiteX27" fmla="*/ 1160288 w 1936576"/>
              <a:gd name="connsiteY27" fmla="*/ 43173 h 3769522"/>
              <a:gd name="connsiteX28" fmla="*/ 1150763 w 1936576"/>
              <a:gd name="connsiteY28" fmla="*/ 28886 h 3769522"/>
              <a:gd name="connsiteX29" fmla="*/ 1169813 w 1936576"/>
              <a:gd name="connsiteY29" fmla="*/ 38411 h 3769522"/>
              <a:gd name="connsiteX30" fmla="*/ 1184101 w 1936576"/>
              <a:gd name="connsiteY30" fmla="*/ 43173 h 3769522"/>
              <a:gd name="connsiteX31" fmla="*/ 1198388 w 1936576"/>
              <a:gd name="connsiteY31" fmla="*/ 43173 h 3769522"/>
              <a:gd name="connsiteX32" fmla="*/ 1184101 w 1936576"/>
              <a:gd name="connsiteY32" fmla="*/ 14598 h 3769522"/>
              <a:gd name="connsiteX33" fmla="*/ 1179338 w 1936576"/>
              <a:gd name="connsiteY33" fmla="*/ 311 h 3769522"/>
              <a:gd name="connsiteX34" fmla="*/ 1222201 w 1936576"/>
              <a:gd name="connsiteY34" fmla="*/ 19361 h 3769522"/>
              <a:gd name="connsiteX35" fmla="*/ 1231726 w 1936576"/>
              <a:gd name="connsiteY35" fmla="*/ 33648 h 3769522"/>
              <a:gd name="connsiteX36" fmla="*/ 1274588 w 1936576"/>
              <a:gd name="connsiteY36" fmla="*/ 62223 h 3769522"/>
              <a:gd name="connsiteX37" fmla="*/ 1293638 w 1936576"/>
              <a:gd name="connsiteY37" fmla="*/ 71748 h 3769522"/>
              <a:gd name="connsiteX38" fmla="*/ 1307926 w 1936576"/>
              <a:gd name="connsiteY38" fmla="*/ 86036 h 3769522"/>
              <a:gd name="connsiteX39" fmla="*/ 1322213 w 1936576"/>
              <a:gd name="connsiteY39" fmla="*/ 90798 h 3769522"/>
              <a:gd name="connsiteX40" fmla="*/ 1365076 w 1936576"/>
              <a:gd name="connsiteY40" fmla="*/ 105086 h 3769522"/>
              <a:gd name="connsiteX41" fmla="*/ 1384126 w 1936576"/>
              <a:gd name="connsiteY41" fmla="*/ 114611 h 3769522"/>
              <a:gd name="connsiteX42" fmla="*/ 1403176 w 1936576"/>
              <a:gd name="connsiteY42" fmla="*/ 143186 h 3769522"/>
              <a:gd name="connsiteX43" fmla="*/ 1446038 w 1936576"/>
              <a:gd name="connsiteY43" fmla="*/ 176523 h 3769522"/>
              <a:gd name="connsiteX44" fmla="*/ 1465088 w 1936576"/>
              <a:gd name="connsiteY44" fmla="*/ 205098 h 3769522"/>
              <a:gd name="connsiteX45" fmla="*/ 1507951 w 1936576"/>
              <a:gd name="connsiteY45" fmla="*/ 252723 h 3769522"/>
              <a:gd name="connsiteX46" fmla="*/ 1527001 w 1936576"/>
              <a:gd name="connsiteY46" fmla="*/ 281298 h 3769522"/>
              <a:gd name="connsiteX47" fmla="*/ 1531763 w 1936576"/>
              <a:gd name="connsiteY47" fmla="*/ 300348 h 3769522"/>
              <a:gd name="connsiteX48" fmla="*/ 1555576 w 1936576"/>
              <a:gd name="connsiteY48" fmla="*/ 343211 h 3769522"/>
              <a:gd name="connsiteX49" fmla="*/ 1584151 w 1936576"/>
              <a:gd name="connsiteY49" fmla="*/ 362261 h 3769522"/>
              <a:gd name="connsiteX50" fmla="*/ 1622251 w 1936576"/>
              <a:gd name="connsiteY50" fmla="*/ 371786 h 3769522"/>
              <a:gd name="connsiteX51" fmla="*/ 1631776 w 1936576"/>
              <a:gd name="connsiteY51" fmla="*/ 386073 h 3769522"/>
              <a:gd name="connsiteX52" fmla="*/ 1655588 w 1936576"/>
              <a:gd name="connsiteY52" fmla="*/ 414648 h 3769522"/>
              <a:gd name="connsiteX53" fmla="*/ 1665113 w 1936576"/>
              <a:gd name="connsiteY53" fmla="*/ 443223 h 3769522"/>
              <a:gd name="connsiteX54" fmla="*/ 1669876 w 1936576"/>
              <a:gd name="connsiteY54" fmla="*/ 457511 h 3769522"/>
              <a:gd name="connsiteX55" fmla="*/ 1679401 w 1936576"/>
              <a:gd name="connsiteY55" fmla="*/ 476561 h 3769522"/>
              <a:gd name="connsiteX56" fmla="*/ 1707976 w 1936576"/>
              <a:gd name="connsiteY56" fmla="*/ 519423 h 3769522"/>
              <a:gd name="connsiteX57" fmla="*/ 1717501 w 1936576"/>
              <a:gd name="connsiteY57" fmla="*/ 533711 h 3769522"/>
              <a:gd name="connsiteX58" fmla="*/ 1722263 w 1936576"/>
              <a:gd name="connsiteY58" fmla="*/ 547998 h 3769522"/>
              <a:gd name="connsiteX59" fmla="*/ 1736551 w 1936576"/>
              <a:gd name="connsiteY59" fmla="*/ 557523 h 3769522"/>
              <a:gd name="connsiteX60" fmla="*/ 1788938 w 1936576"/>
              <a:gd name="connsiteY60" fmla="*/ 581336 h 3769522"/>
              <a:gd name="connsiteX61" fmla="*/ 1807988 w 1936576"/>
              <a:gd name="connsiteY61" fmla="*/ 590861 h 3769522"/>
              <a:gd name="connsiteX62" fmla="*/ 1836563 w 1936576"/>
              <a:gd name="connsiteY62" fmla="*/ 600386 h 3769522"/>
              <a:gd name="connsiteX63" fmla="*/ 1879426 w 1936576"/>
              <a:gd name="connsiteY63" fmla="*/ 595623 h 3769522"/>
              <a:gd name="connsiteX64" fmla="*/ 1893713 w 1936576"/>
              <a:gd name="connsiteY64" fmla="*/ 590861 h 3769522"/>
              <a:gd name="connsiteX65" fmla="*/ 1903238 w 1936576"/>
              <a:gd name="connsiteY65" fmla="*/ 576573 h 3769522"/>
              <a:gd name="connsiteX66" fmla="*/ 1922288 w 1936576"/>
              <a:gd name="connsiteY66" fmla="*/ 571811 h 3769522"/>
              <a:gd name="connsiteX67" fmla="*/ 1936576 w 1936576"/>
              <a:gd name="connsiteY67" fmla="*/ 567048 h 3769522"/>
              <a:gd name="connsiteX68" fmla="*/ 1927051 w 1936576"/>
              <a:gd name="connsiteY68" fmla="*/ 705161 h 3769522"/>
              <a:gd name="connsiteX69" fmla="*/ 1922288 w 1936576"/>
              <a:gd name="connsiteY69" fmla="*/ 719448 h 3769522"/>
              <a:gd name="connsiteX70" fmla="*/ 1903238 w 1936576"/>
              <a:gd name="connsiteY70" fmla="*/ 748023 h 3769522"/>
              <a:gd name="connsiteX71" fmla="*/ 1884188 w 1936576"/>
              <a:gd name="connsiteY71" fmla="*/ 786123 h 3769522"/>
              <a:gd name="connsiteX72" fmla="*/ 1874663 w 1936576"/>
              <a:gd name="connsiteY72" fmla="*/ 824223 h 3769522"/>
              <a:gd name="connsiteX73" fmla="*/ 1879425 w 1936576"/>
              <a:gd name="connsiteY73" fmla="*/ 909948 h 3769522"/>
              <a:gd name="connsiteX74" fmla="*/ 1862757 w 1936576"/>
              <a:gd name="connsiteY74" fmla="*/ 1017104 h 3769522"/>
              <a:gd name="connsiteX75" fmla="*/ 1862757 w 1936576"/>
              <a:gd name="connsiteY75" fmla="*/ 1100448 h 3769522"/>
              <a:gd name="connsiteX76" fmla="*/ 1836564 w 1936576"/>
              <a:gd name="connsiteY76" fmla="*/ 1129023 h 3769522"/>
              <a:gd name="connsiteX77" fmla="*/ 1817513 w 1936576"/>
              <a:gd name="connsiteY77" fmla="*/ 1148073 h 3769522"/>
              <a:gd name="connsiteX78" fmla="*/ 1812751 w 1936576"/>
              <a:gd name="connsiteY78" fmla="*/ 1162361 h 3769522"/>
              <a:gd name="connsiteX79" fmla="*/ 1755601 w 1936576"/>
              <a:gd name="connsiteY79" fmla="*/ 1148073 h 3769522"/>
              <a:gd name="connsiteX80" fmla="*/ 1731788 w 1936576"/>
              <a:gd name="connsiteY80" fmla="*/ 1143311 h 3769522"/>
              <a:gd name="connsiteX81" fmla="*/ 1703213 w 1936576"/>
              <a:gd name="connsiteY81" fmla="*/ 1133786 h 3769522"/>
              <a:gd name="connsiteX82" fmla="*/ 1641301 w 1936576"/>
              <a:gd name="connsiteY82" fmla="*/ 1138548 h 3769522"/>
              <a:gd name="connsiteX83" fmla="*/ 1631776 w 1936576"/>
              <a:gd name="connsiteY83" fmla="*/ 1167123 h 3769522"/>
              <a:gd name="connsiteX84" fmla="*/ 1622251 w 1936576"/>
              <a:gd name="connsiteY84" fmla="*/ 1186173 h 3769522"/>
              <a:gd name="connsiteX85" fmla="*/ 1612726 w 1936576"/>
              <a:gd name="connsiteY85" fmla="*/ 1214748 h 3769522"/>
              <a:gd name="connsiteX86" fmla="*/ 1607963 w 1936576"/>
              <a:gd name="connsiteY86" fmla="*/ 1281423 h 3769522"/>
              <a:gd name="connsiteX87" fmla="*/ 1593676 w 1936576"/>
              <a:gd name="connsiteY87" fmla="*/ 1300473 h 3769522"/>
              <a:gd name="connsiteX88" fmla="*/ 1607963 w 1936576"/>
              <a:gd name="connsiteY88" fmla="*/ 1333811 h 3769522"/>
              <a:gd name="connsiteX89" fmla="*/ 1617488 w 1936576"/>
              <a:gd name="connsiteY89" fmla="*/ 1348098 h 3769522"/>
              <a:gd name="connsiteX90" fmla="*/ 1627013 w 1936576"/>
              <a:gd name="connsiteY90" fmla="*/ 1381436 h 3769522"/>
              <a:gd name="connsiteX91" fmla="*/ 1636538 w 1936576"/>
              <a:gd name="connsiteY91" fmla="*/ 1400486 h 3769522"/>
              <a:gd name="connsiteX92" fmla="*/ 1677020 w 1936576"/>
              <a:gd name="connsiteY92" fmla="*/ 1445730 h 3769522"/>
              <a:gd name="connsiteX93" fmla="*/ 1686545 w 1936576"/>
              <a:gd name="connsiteY93" fmla="*/ 1495736 h 3769522"/>
              <a:gd name="connsiteX94" fmla="*/ 1660351 w 1936576"/>
              <a:gd name="connsiteY94" fmla="*/ 1571936 h 3769522"/>
              <a:gd name="connsiteX95" fmla="*/ 1643682 w 1936576"/>
              <a:gd name="connsiteY95" fmla="*/ 1621942 h 3769522"/>
              <a:gd name="connsiteX96" fmla="*/ 1646064 w 1936576"/>
              <a:gd name="connsiteY96" fmla="*/ 1690999 h 3769522"/>
              <a:gd name="connsiteX97" fmla="*/ 1603201 w 1936576"/>
              <a:gd name="connsiteY97" fmla="*/ 1748148 h 3769522"/>
              <a:gd name="connsiteX98" fmla="*/ 1607963 w 1936576"/>
              <a:gd name="connsiteY98" fmla="*/ 1833873 h 3769522"/>
              <a:gd name="connsiteX99" fmla="*/ 1617488 w 1936576"/>
              <a:gd name="connsiteY99" fmla="*/ 1867211 h 3769522"/>
              <a:gd name="connsiteX100" fmla="*/ 1622251 w 1936576"/>
              <a:gd name="connsiteY100" fmla="*/ 1886261 h 3769522"/>
              <a:gd name="connsiteX101" fmla="*/ 1636538 w 1936576"/>
              <a:gd name="connsiteY101" fmla="*/ 1933886 h 3769522"/>
              <a:gd name="connsiteX102" fmla="*/ 1641301 w 1936576"/>
              <a:gd name="connsiteY102" fmla="*/ 2124386 h 3769522"/>
              <a:gd name="connsiteX103" fmla="*/ 1650826 w 1936576"/>
              <a:gd name="connsiteY103" fmla="*/ 2186298 h 3769522"/>
              <a:gd name="connsiteX104" fmla="*/ 1660351 w 1936576"/>
              <a:gd name="connsiteY104" fmla="*/ 2200586 h 3769522"/>
              <a:gd name="connsiteX105" fmla="*/ 1665113 w 1936576"/>
              <a:gd name="connsiteY105" fmla="*/ 2214873 h 3769522"/>
              <a:gd name="connsiteX106" fmla="*/ 1674638 w 1936576"/>
              <a:gd name="connsiteY106" fmla="*/ 2233923 h 3769522"/>
              <a:gd name="connsiteX107" fmla="*/ 1688926 w 1936576"/>
              <a:gd name="connsiteY107" fmla="*/ 2276786 h 3769522"/>
              <a:gd name="connsiteX108" fmla="*/ 1681782 w 1936576"/>
              <a:gd name="connsiteY108" fmla="*/ 2364892 h 3769522"/>
              <a:gd name="connsiteX109" fmla="*/ 1619870 w 1936576"/>
              <a:gd name="connsiteY109" fmla="*/ 2422042 h 3769522"/>
              <a:gd name="connsiteX110" fmla="*/ 1538908 w 1936576"/>
              <a:gd name="connsiteY110" fmla="*/ 2464906 h 3769522"/>
              <a:gd name="connsiteX111" fmla="*/ 1488900 w 1936576"/>
              <a:gd name="connsiteY111" fmla="*/ 2555392 h 3769522"/>
              <a:gd name="connsiteX112" fmla="*/ 1479375 w 1936576"/>
              <a:gd name="connsiteY112" fmla="*/ 2610161 h 3769522"/>
              <a:gd name="connsiteX113" fmla="*/ 1460325 w 1936576"/>
              <a:gd name="connsiteY113" fmla="*/ 2662548 h 3769522"/>
              <a:gd name="connsiteX114" fmla="*/ 1488901 w 1936576"/>
              <a:gd name="connsiteY114" fmla="*/ 2743510 h 3769522"/>
              <a:gd name="connsiteX115" fmla="*/ 1581769 w 1936576"/>
              <a:gd name="connsiteY115" fmla="*/ 2750652 h 3769522"/>
              <a:gd name="connsiteX116" fmla="*/ 1610344 w 1936576"/>
              <a:gd name="connsiteY116" fmla="*/ 2803040 h 3769522"/>
              <a:gd name="connsiteX117" fmla="*/ 1593675 w 1936576"/>
              <a:gd name="connsiteY117" fmla="*/ 2855426 h 3769522"/>
              <a:gd name="connsiteX118" fmla="*/ 1636538 w 1936576"/>
              <a:gd name="connsiteY118" fmla="*/ 2872095 h 3769522"/>
              <a:gd name="connsiteX119" fmla="*/ 1650826 w 1936576"/>
              <a:gd name="connsiteY119" fmla="*/ 2922101 h 3769522"/>
              <a:gd name="connsiteX120" fmla="*/ 1631776 w 1936576"/>
              <a:gd name="connsiteY120" fmla="*/ 2945912 h 3769522"/>
              <a:gd name="connsiteX121" fmla="*/ 1672257 w 1936576"/>
              <a:gd name="connsiteY121" fmla="*/ 2962581 h 3769522"/>
              <a:gd name="connsiteX122" fmla="*/ 1693688 w 1936576"/>
              <a:gd name="connsiteY122" fmla="*/ 3017349 h 3769522"/>
              <a:gd name="connsiteX123" fmla="*/ 1650825 w 1936576"/>
              <a:gd name="connsiteY123" fmla="*/ 3010206 h 3769522"/>
              <a:gd name="connsiteX124" fmla="*/ 1512714 w 1936576"/>
              <a:gd name="connsiteY124" fmla="*/ 3057829 h 3769522"/>
              <a:gd name="connsiteX125" fmla="*/ 1376982 w 1936576"/>
              <a:gd name="connsiteY125" fmla="*/ 3060210 h 3769522"/>
              <a:gd name="connsiteX126" fmla="*/ 1384126 w 1936576"/>
              <a:gd name="connsiteY126" fmla="*/ 3095929 h 3769522"/>
              <a:gd name="connsiteX127" fmla="*/ 1322213 w 1936576"/>
              <a:gd name="connsiteY127" fmla="*/ 3103072 h 3769522"/>
              <a:gd name="connsiteX128" fmla="*/ 1343644 w 1936576"/>
              <a:gd name="connsiteY128" fmla="*/ 3222133 h 3769522"/>
              <a:gd name="connsiteX129" fmla="*/ 1310307 w 1936576"/>
              <a:gd name="connsiteY129" fmla="*/ 3286427 h 3769522"/>
              <a:gd name="connsiteX130" fmla="*/ 1336501 w 1936576"/>
              <a:gd name="connsiteY130" fmla="*/ 3376914 h 3769522"/>
              <a:gd name="connsiteX131" fmla="*/ 1319832 w 1936576"/>
              <a:gd name="connsiteY131" fmla="*/ 3412631 h 3769522"/>
              <a:gd name="connsiteX132" fmla="*/ 1355551 w 1936576"/>
              <a:gd name="connsiteY132" fmla="*/ 3498356 h 3769522"/>
              <a:gd name="connsiteX133" fmla="*/ 1343643 w 1936576"/>
              <a:gd name="connsiteY133" fmla="*/ 3581698 h 3769522"/>
              <a:gd name="connsiteX134" fmla="*/ 1296018 w 1936576"/>
              <a:gd name="connsiteY134" fmla="*/ 3655519 h 3769522"/>
              <a:gd name="connsiteX135" fmla="*/ 1148381 w 1936576"/>
              <a:gd name="connsiteY135" fmla="*/ 3655517 h 3769522"/>
              <a:gd name="connsiteX136" fmla="*/ 1035844 w 1936576"/>
              <a:gd name="connsiteY136" fmla="*/ 3724275 h 3769522"/>
              <a:gd name="connsiteX137" fmla="*/ 903113 w 1936576"/>
              <a:gd name="connsiteY137" fmla="*/ 3762673 h 3769522"/>
              <a:gd name="connsiteX138" fmla="*/ 772144 w 1936576"/>
              <a:gd name="connsiteY138" fmla="*/ 3755529 h 3769522"/>
              <a:gd name="connsiteX139" fmla="*/ 659606 w 1936576"/>
              <a:gd name="connsiteY139" fmla="*/ 3712368 h 3769522"/>
              <a:gd name="connsiteX140" fmla="*/ 543545 w 1936576"/>
              <a:gd name="connsiteY140" fmla="*/ 3610273 h 3769522"/>
              <a:gd name="connsiteX141" fmla="*/ 505444 w 1936576"/>
              <a:gd name="connsiteY141" fmla="*/ 3522166 h 3769522"/>
              <a:gd name="connsiteX142" fmla="*/ 450675 w 1936576"/>
              <a:gd name="connsiteY142" fmla="*/ 3467398 h 3769522"/>
              <a:gd name="connsiteX143" fmla="*/ 453057 w 1936576"/>
              <a:gd name="connsiteY143" fmla="*/ 3436441 h 3769522"/>
              <a:gd name="connsiteX144" fmla="*/ 319707 w 1936576"/>
              <a:gd name="connsiteY144" fmla="*/ 3376909 h 3769522"/>
              <a:gd name="connsiteX145" fmla="*/ 298277 w 1936576"/>
              <a:gd name="connsiteY145" fmla="*/ 3288803 h 3769522"/>
              <a:gd name="connsiteX146" fmla="*/ 214933 w 1936576"/>
              <a:gd name="connsiteY146" fmla="*/ 3143548 h 3769522"/>
              <a:gd name="connsiteX147" fmla="*/ 229221 w 1936576"/>
              <a:gd name="connsiteY147" fmla="*/ 3017341 h 3769522"/>
              <a:gd name="connsiteX148" fmla="*/ 176833 w 1936576"/>
              <a:gd name="connsiteY148" fmla="*/ 2933997 h 3769522"/>
              <a:gd name="connsiteX149" fmla="*/ 79202 w 1936576"/>
              <a:gd name="connsiteY149" fmla="*/ 2914948 h 3769522"/>
              <a:gd name="connsiteX150" fmla="*/ 620 w 1936576"/>
              <a:gd name="connsiteY150" fmla="*/ 2869704 h 3769522"/>
              <a:gd name="connsiteX151" fmla="*/ 103014 w 1936576"/>
              <a:gd name="connsiteY151" fmla="*/ 2788741 h 3769522"/>
              <a:gd name="connsiteX152" fmla="*/ 191120 w 1936576"/>
              <a:gd name="connsiteY152" fmla="*/ 2762548 h 3769522"/>
              <a:gd name="connsiteX153" fmla="*/ 298277 w 1936576"/>
              <a:gd name="connsiteY153" fmla="*/ 2648248 h 3769522"/>
              <a:gd name="connsiteX154" fmla="*/ 260176 w 1936576"/>
              <a:gd name="connsiteY154" fmla="*/ 2498229 h 3769522"/>
              <a:gd name="connsiteX155" fmla="*/ 336377 w 1936576"/>
              <a:gd name="connsiteY155" fmla="*/ 2441079 h 3769522"/>
              <a:gd name="connsiteX156" fmla="*/ 400670 w 1936576"/>
              <a:gd name="connsiteY156" fmla="*/ 2293442 h 3769522"/>
              <a:gd name="connsiteX157" fmla="*/ 417339 w 1936576"/>
              <a:gd name="connsiteY157" fmla="*/ 2179142 h 3769522"/>
              <a:gd name="connsiteX158" fmla="*/ 393526 w 1936576"/>
              <a:gd name="connsiteY158" fmla="*/ 2014835 h 3769522"/>
              <a:gd name="connsiteX159" fmla="*/ 391145 w 1936576"/>
              <a:gd name="connsiteY159" fmla="*/ 1881485 h 3769522"/>
              <a:gd name="connsiteX160" fmla="*/ 493538 w 1936576"/>
              <a:gd name="connsiteY160" fmla="*/ 1712417 h 3769522"/>
              <a:gd name="connsiteX161" fmla="*/ 381621 w 1936576"/>
              <a:gd name="connsiteY161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65051 w 1936576"/>
              <a:gd name="connsiteY21" fmla="*/ 119373 h 3769522"/>
              <a:gd name="connsiteX22" fmla="*/ 1146001 w 1936576"/>
              <a:gd name="connsiteY22" fmla="*/ 76511 h 3769522"/>
              <a:gd name="connsiteX23" fmla="*/ 1184101 w 1936576"/>
              <a:gd name="connsiteY23" fmla="*/ 105086 h 3769522"/>
              <a:gd name="connsiteX24" fmla="*/ 1174576 w 1936576"/>
              <a:gd name="connsiteY24" fmla="*/ 71748 h 3769522"/>
              <a:gd name="connsiteX25" fmla="*/ 1165051 w 1936576"/>
              <a:gd name="connsiteY25" fmla="*/ 57461 h 3769522"/>
              <a:gd name="connsiteX26" fmla="*/ 1160288 w 1936576"/>
              <a:gd name="connsiteY26" fmla="*/ 43173 h 3769522"/>
              <a:gd name="connsiteX27" fmla="*/ 1150763 w 1936576"/>
              <a:gd name="connsiteY27" fmla="*/ 28886 h 3769522"/>
              <a:gd name="connsiteX28" fmla="*/ 1169813 w 1936576"/>
              <a:gd name="connsiteY28" fmla="*/ 38411 h 3769522"/>
              <a:gd name="connsiteX29" fmla="*/ 1184101 w 1936576"/>
              <a:gd name="connsiteY29" fmla="*/ 43173 h 3769522"/>
              <a:gd name="connsiteX30" fmla="*/ 1198388 w 1936576"/>
              <a:gd name="connsiteY30" fmla="*/ 43173 h 3769522"/>
              <a:gd name="connsiteX31" fmla="*/ 1184101 w 1936576"/>
              <a:gd name="connsiteY31" fmla="*/ 14598 h 3769522"/>
              <a:gd name="connsiteX32" fmla="*/ 1179338 w 1936576"/>
              <a:gd name="connsiteY32" fmla="*/ 311 h 3769522"/>
              <a:gd name="connsiteX33" fmla="*/ 1222201 w 1936576"/>
              <a:gd name="connsiteY33" fmla="*/ 19361 h 3769522"/>
              <a:gd name="connsiteX34" fmla="*/ 1231726 w 1936576"/>
              <a:gd name="connsiteY34" fmla="*/ 33648 h 3769522"/>
              <a:gd name="connsiteX35" fmla="*/ 1274588 w 1936576"/>
              <a:gd name="connsiteY35" fmla="*/ 62223 h 3769522"/>
              <a:gd name="connsiteX36" fmla="*/ 1293638 w 1936576"/>
              <a:gd name="connsiteY36" fmla="*/ 71748 h 3769522"/>
              <a:gd name="connsiteX37" fmla="*/ 1307926 w 1936576"/>
              <a:gd name="connsiteY37" fmla="*/ 86036 h 3769522"/>
              <a:gd name="connsiteX38" fmla="*/ 1322213 w 1936576"/>
              <a:gd name="connsiteY38" fmla="*/ 90798 h 3769522"/>
              <a:gd name="connsiteX39" fmla="*/ 1365076 w 1936576"/>
              <a:gd name="connsiteY39" fmla="*/ 105086 h 3769522"/>
              <a:gd name="connsiteX40" fmla="*/ 1384126 w 1936576"/>
              <a:gd name="connsiteY40" fmla="*/ 114611 h 3769522"/>
              <a:gd name="connsiteX41" fmla="*/ 1403176 w 1936576"/>
              <a:gd name="connsiteY41" fmla="*/ 143186 h 3769522"/>
              <a:gd name="connsiteX42" fmla="*/ 1446038 w 1936576"/>
              <a:gd name="connsiteY42" fmla="*/ 176523 h 3769522"/>
              <a:gd name="connsiteX43" fmla="*/ 1465088 w 1936576"/>
              <a:gd name="connsiteY43" fmla="*/ 205098 h 3769522"/>
              <a:gd name="connsiteX44" fmla="*/ 1507951 w 1936576"/>
              <a:gd name="connsiteY44" fmla="*/ 252723 h 3769522"/>
              <a:gd name="connsiteX45" fmla="*/ 1527001 w 1936576"/>
              <a:gd name="connsiteY45" fmla="*/ 281298 h 3769522"/>
              <a:gd name="connsiteX46" fmla="*/ 1531763 w 1936576"/>
              <a:gd name="connsiteY46" fmla="*/ 300348 h 3769522"/>
              <a:gd name="connsiteX47" fmla="*/ 1555576 w 1936576"/>
              <a:gd name="connsiteY47" fmla="*/ 343211 h 3769522"/>
              <a:gd name="connsiteX48" fmla="*/ 1584151 w 1936576"/>
              <a:gd name="connsiteY48" fmla="*/ 362261 h 3769522"/>
              <a:gd name="connsiteX49" fmla="*/ 1622251 w 1936576"/>
              <a:gd name="connsiteY49" fmla="*/ 371786 h 3769522"/>
              <a:gd name="connsiteX50" fmla="*/ 1631776 w 1936576"/>
              <a:gd name="connsiteY50" fmla="*/ 386073 h 3769522"/>
              <a:gd name="connsiteX51" fmla="*/ 1655588 w 1936576"/>
              <a:gd name="connsiteY51" fmla="*/ 414648 h 3769522"/>
              <a:gd name="connsiteX52" fmla="*/ 1665113 w 1936576"/>
              <a:gd name="connsiteY52" fmla="*/ 443223 h 3769522"/>
              <a:gd name="connsiteX53" fmla="*/ 1669876 w 1936576"/>
              <a:gd name="connsiteY53" fmla="*/ 457511 h 3769522"/>
              <a:gd name="connsiteX54" fmla="*/ 1679401 w 1936576"/>
              <a:gd name="connsiteY54" fmla="*/ 476561 h 3769522"/>
              <a:gd name="connsiteX55" fmla="*/ 1707976 w 1936576"/>
              <a:gd name="connsiteY55" fmla="*/ 519423 h 3769522"/>
              <a:gd name="connsiteX56" fmla="*/ 1717501 w 1936576"/>
              <a:gd name="connsiteY56" fmla="*/ 533711 h 3769522"/>
              <a:gd name="connsiteX57" fmla="*/ 1722263 w 1936576"/>
              <a:gd name="connsiteY57" fmla="*/ 547998 h 3769522"/>
              <a:gd name="connsiteX58" fmla="*/ 1736551 w 1936576"/>
              <a:gd name="connsiteY58" fmla="*/ 557523 h 3769522"/>
              <a:gd name="connsiteX59" fmla="*/ 1788938 w 1936576"/>
              <a:gd name="connsiteY59" fmla="*/ 581336 h 3769522"/>
              <a:gd name="connsiteX60" fmla="*/ 1807988 w 1936576"/>
              <a:gd name="connsiteY60" fmla="*/ 590861 h 3769522"/>
              <a:gd name="connsiteX61" fmla="*/ 1836563 w 1936576"/>
              <a:gd name="connsiteY61" fmla="*/ 600386 h 3769522"/>
              <a:gd name="connsiteX62" fmla="*/ 1879426 w 1936576"/>
              <a:gd name="connsiteY62" fmla="*/ 595623 h 3769522"/>
              <a:gd name="connsiteX63" fmla="*/ 1893713 w 1936576"/>
              <a:gd name="connsiteY63" fmla="*/ 590861 h 3769522"/>
              <a:gd name="connsiteX64" fmla="*/ 1903238 w 1936576"/>
              <a:gd name="connsiteY64" fmla="*/ 576573 h 3769522"/>
              <a:gd name="connsiteX65" fmla="*/ 1922288 w 1936576"/>
              <a:gd name="connsiteY65" fmla="*/ 571811 h 3769522"/>
              <a:gd name="connsiteX66" fmla="*/ 1936576 w 1936576"/>
              <a:gd name="connsiteY66" fmla="*/ 567048 h 3769522"/>
              <a:gd name="connsiteX67" fmla="*/ 1927051 w 1936576"/>
              <a:gd name="connsiteY67" fmla="*/ 705161 h 3769522"/>
              <a:gd name="connsiteX68" fmla="*/ 1922288 w 1936576"/>
              <a:gd name="connsiteY68" fmla="*/ 719448 h 3769522"/>
              <a:gd name="connsiteX69" fmla="*/ 1903238 w 1936576"/>
              <a:gd name="connsiteY69" fmla="*/ 748023 h 3769522"/>
              <a:gd name="connsiteX70" fmla="*/ 1884188 w 1936576"/>
              <a:gd name="connsiteY70" fmla="*/ 786123 h 3769522"/>
              <a:gd name="connsiteX71" fmla="*/ 1874663 w 1936576"/>
              <a:gd name="connsiteY71" fmla="*/ 824223 h 3769522"/>
              <a:gd name="connsiteX72" fmla="*/ 1879425 w 1936576"/>
              <a:gd name="connsiteY72" fmla="*/ 909948 h 3769522"/>
              <a:gd name="connsiteX73" fmla="*/ 1862757 w 1936576"/>
              <a:gd name="connsiteY73" fmla="*/ 1017104 h 3769522"/>
              <a:gd name="connsiteX74" fmla="*/ 1862757 w 1936576"/>
              <a:gd name="connsiteY74" fmla="*/ 1100448 h 3769522"/>
              <a:gd name="connsiteX75" fmla="*/ 1836564 w 1936576"/>
              <a:gd name="connsiteY75" fmla="*/ 1129023 h 3769522"/>
              <a:gd name="connsiteX76" fmla="*/ 1817513 w 1936576"/>
              <a:gd name="connsiteY76" fmla="*/ 1148073 h 3769522"/>
              <a:gd name="connsiteX77" fmla="*/ 1812751 w 1936576"/>
              <a:gd name="connsiteY77" fmla="*/ 1162361 h 3769522"/>
              <a:gd name="connsiteX78" fmla="*/ 1755601 w 1936576"/>
              <a:gd name="connsiteY78" fmla="*/ 1148073 h 3769522"/>
              <a:gd name="connsiteX79" fmla="*/ 1731788 w 1936576"/>
              <a:gd name="connsiteY79" fmla="*/ 1143311 h 3769522"/>
              <a:gd name="connsiteX80" fmla="*/ 1703213 w 1936576"/>
              <a:gd name="connsiteY80" fmla="*/ 1133786 h 3769522"/>
              <a:gd name="connsiteX81" fmla="*/ 1641301 w 1936576"/>
              <a:gd name="connsiteY81" fmla="*/ 1138548 h 3769522"/>
              <a:gd name="connsiteX82" fmla="*/ 1631776 w 1936576"/>
              <a:gd name="connsiteY82" fmla="*/ 1167123 h 3769522"/>
              <a:gd name="connsiteX83" fmla="*/ 1622251 w 1936576"/>
              <a:gd name="connsiteY83" fmla="*/ 1186173 h 3769522"/>
              <a:gd name="connsiteX84" fmla="*/ 1612726 w 1936576"/>
              <a:gd name="connsiteY84" fmla="*/ 1214748 h 3769522"/>
              <a:gd name="connsiteX85" fmla="*/ 1607963 w 1936576"/>
              <a:gd name="connsiteY85" fmla="*/ 1281423 h 3769522"/>
              <a:gd name="connsiteX86" fmla="*/ 1593676 w 1936576"/>
              <a:gd name="connsiteY86" fmla="*/ 1300473 h 3769522"/>
              <a:gd name="connsiteX87" fmla="*/ 1607963 w 1936576"/>
              <a:gd name="connsiteY87" fmla="*/ 1333811 h 3769522"/>
              <a:gd name="connsiteX88" fmla="*/ 1617488 w 1936576"/>
              <a:gd name="connsiteY88" fmla="*/ 1348098 h 3769522"/>
              <a:gd name="connsiteX89" fmla="*/ 1627013 w 1936576"/>
              <a:gd name="connsiteY89" fmla="*/ 1381436 h 3769522"/>
              <a:gd name="connsiteX90" fmla="*/ 1636538 w 1936576"/>
              <a:gd name="connsiteY90" fmla="*/ 1400486 h 3769522"/>
              <a:gd name="connsiteX91" fmla="*/ 1677020 w 1936576"/>
              <a:gd name="connsiteY91" fmla="*/ 1445730 h 3769522"/>
              <a:gd name="connsiteX92" fmla="*/ 1686545 w 1936576"/>
              <a:gd name="connsiteY92" fmla="*/ 1495736 h 3769522"/>
              <a:gd name="connsiteX93" fmla="*/ 1660351 w 1936576"/>
              <a:gd name="connsiteY93" fmla="*/ 1571936 h 3769522"/>
              <a:gd name="connsiteX94" fmla="*/ 1643682 w 1936576"/>
              <a:gd name="connsiteY94" fmla="*/ 1621942 h 3769522"/>
              <a:gd name="connsiteX95" fmla="*/ 1646064 w 1936576"/>
              <a:gd name="connsiteY95" fmla="*/ 1690999 h 3769522"/>
              <a:gd name="connsiteX96" fmla="*/ 1603201 w 1936576"/>
              <a:gd name="connsiteY96" fmla="*/ 1748148 h 3769522"/>
              <a:gd name="connsiteX97" fmla="*/ 1607963 w 1936576"/>
              <a:gd name="connsiteY97" fmla="*/ 1833873 h 3769522"/>
              <a:gd name="connsiteX98" fmla="*/ 1617488 w 1936576"/>
              <a:gd name="connsiteY98" fmla="*/ 1867211 h 3769522"/>
              <a:gd name="connsiteX99" fmla="*/ 1622251 w 1936576"/>
              <a:gd name="connsiteY99" fmla="*/ 1886261 h 3769522"/>
              <a:gd name="connsiteX100" fmla="*/ 1636538 w 1936576"/>
              <a:gd name="connsiteY100" fmla="*/ 1933886 h 3769522"/>
              <a:gd name="connsiteX101" fmla="*/ 1641301 w 1936576"/>
              <a:gd name="connsiteY101" fmla="*/ 2124386 h 3769522"/>
              <a:gd name="connsiteX102" fmla="*/ 1650826 w 1936576"/>
              <a:gd name="connsiteY102" fmla="*/ 2186298 h 3769522"/>
              <a:gd name="connsiteX103" fmla="*/ 1660351 w 1936576"/>
              <a:gd name="connsiteY103" fmla="*/ 2200586 h 3769522"/>
              <a:gd name="connsiteX104" fmla="*/ 1665113 w 1936576"/>
              <a:gd name="connsiteY104" fmla="*/ 2214873 h 3769522"/>
              <a:gd name="connsiteX105" fmla="*/ 1674638 w 1936576"/>
              <a:gd name="connsiteY105" fmla="*/ 2233923 h 3769522"/>
              <a:gd name="connsiteX106" fmla="*/ 1688926 w 1936576"/>
              <a:gd name="connsiteY106" fmla="*/ 2276786 h 3769522"/>
              <a:gd name="connsiteX107" fmla="*/ 1681782 w 1936576"/>
              <a:gd name="connsiteY107" fmla="*/ 2364892 h 3769522"/>
              <a:gd name="connsiteX108" fmla="*/ 1619870 w 1936576"/>
              <a:gd name="connsiteY108" fmla="*/ 2422042 h 3769522"/>
              <a:gd name="connsiteX109" fmla="*/ 1538908 w 1936576"/>
              <a:gd name="connsiteY109" fmla="*/ 2464906 h 3769522"/>
              <a:gd name="connsiteX110" fmla="*/ 1488900 w 1936576"/>
              <a:gd name="connsiteY110" fmla="*/ 2555392 h 3769522"/>
              <a:gd name="connsiteX111" fmla="*/ 1479375 w 1936576"/>
              <a:gd name="connsiteY111" fmla="*/ 2610161 h 3769522"/>
              <a:gd name="connsiteX112" fmla="*/ 1460325 w 1936576"/>
              <a:gd name="connsiteY112" fmla="*/ 2662548 h 3769522"/>
              <a:gd name="connsiteX113" fmla="*/ 1488901 w 1936576"/>
              <a:gd name="connsiteY113" fmla="*/ 2743510 h 3769522"/>
              <a:gd name="connsiteX114" fmla="*/ 1581769 w 1936576"/>
              <a:gd name="connsiteY114" fmla="*/ 2750652 h 3769522"/>
              <a:gd name="connsiteX115" fmla="*/ 1610344 w 1936576"/>
              <a:gd name="connsiteY115" fmla="*/ 2803040 h 3769522"/>
              <a:gd name="connsiteX116" fmla="*/ 1593675 w 1936576"/>
              <a:gd name="connsiteY116" fmla="*/ 2855426 h 3769522"/>
              <a:gd name="connsiteX117" fmla="*/ 1636538 w 1936576"/>
              <a:gd name="connsiteY117" fmla="*/ 2872095 h 3769522"/>
              <a:gd name="connsiteX118" fmla="*/ 1650826 w 1936576"/>
              <a:gd name="connsiteY118" fmla="*/ 2922101 h 3769522"/>
              <a:gd name="connsiteX119" fmla="*/ 1631776 w 1936576"/>
              <a:gd name="connsiteY119" fmla="*/ 2945912 h 3769522"/>
              <a:gd name="connsiteX120" fmla="*/ 1672257 w 1936576"/>
              <a:gd name="connsiteY120" fmla="*/ 2962581 h 3769522"/>
              <a:gd name="connsiteX121" fmla="*/ 1693688 w 1936576"/>
              <a:gd name="connsiteY121" fmla="*/ 3017349 h 3769522"/>
              <a:gd name="connsiteX122" fmla="*/ 1650825 w 1936576"/>
              <a:gd name="connsiteY122" fmla="*/ 3010206 h 3769522"/>
              <a:gd name="connsiteX123" fmla="*/ 1512714 w 1936576"/>
              <a:gd name="connsiteY123" fmla="*/ 3057829 h 3769522"/>
              <a:gd name="connsiteX124" fmla="*/ 1376982 w 1936576"/>
              <a:gd name="connsiteY124" fmla="*/ 3060210 h 3769522"/>
              <a:gd name="connsiteX125" fmla="*/ 1384126 w 1936576"/>
              <a:gd name="connsiteY125" fmla="*/ 3095929 h 3769522"/>
              <a:gd name="connsiteX126" fmla="*/ 1322213 w 1936576"/>
              <a:gd name="connsiteY126" fmla="*/ 3103072 h 3769522"/>
              <a:gd name="connsiteX127" fmla="*/ 1343644 w 1936576"/>
              <a:gd name="connsiteY127" fmla="*/ 3222133 h 3769522"/>
              <a:gd name="connsiteX128" fmla="*/ 1310307 w 1936576"/>
              <a:gd name="connsiteY128" fmla="*/ 3286427 h 3769522"/>
              <a:gd name="connsiteX129" fmla="*/ 1336501 w 1936576"/>
              <a:gd name="connsiteY129" fmla="*/ 3376914 h 3769522"/>
              <a:gd name="connsiteX130" fmla="*/ 1319832 w 1936576"/>
              <a:gd name="connsiteY130" fmla="*/ 3412631 h 3769522"/>
              <a:gd name="connsiteX131" fmla="*/ 1355551 w 1936576"/>
              <a:gd name="connsiteY131" fmla="*/ 3498356 h 3769522"/>
              <a:gd name="connsiteX132" fmla="*/ 1343643 w 1936576"/>
              <a:gd name="connsiteY132" fmla="*/ 3581698 h 3769522"/>
              <a:gd name="connsiteX133" fmla="*/ 1296018 w 1936576"/>
              <a:gd name="connsiteY133" fmla="*/ 3655519 h 3769522"/>
              <a:gd name="connsiteX134" fmla="*/ 1148381 w 1936576"/>
              <a:gd name="connsiteY134" fmla="*/ 3655517 h 3769522"/>
              <a:gd name="connsiteX135" fmla="*/ 1035844 w 1936576"/>
              <a:gd name="connsiteY135" fmla="*/ 3724275 h 3769522"/>
              <a:gd name="connsiteX136" fmla="*/ 903113 w 1936576"/>
              <a:gd name="connsiteY136" fmla="*/ 3762673 h 3769522"/>
              <a:gd name="connsiteX137" fmla="*/ 772144 w 1936576"/>
              <a:gd name="connsiteY137" fmla="*/ 3755529 h 3769522"/>
              <a:gd name="connsiteX138" fmla="*/ 659606 w 1936576"/>
              <a:gd name="connsiteY138" fmla="*/ 3712368 h 3769522"/>
              <a:gd name="connsiteX139" fmla="*/ 543545 w 1936576"/>
              <a:gd name="connsiteY139" fmla="*/ 3610273 h 3769522"/>
              <a:gd name="connsiteX140" fmla="*/ 505444 w 1936576"/>
              <a:gd name="connsiteY140" fmla="*/ 3522166 h 3769522"/>
              <a:gd name="connsiteX141" fmla="*/ 450675 w 1936576"/>
              <a:gd name="connsiteY141" fmla="*/ 3467398 h 3769522"/>
              <a:gd name="connsiteX142" fmla="*/ 453057 w 1936576"/>
              <a:gd name="connsiteY142" fmla="*/ 3436441 h 3769522"/>
              <a:gd name="connsiteX143" fmla="*/ 319707 w 1936576"/>
              <a:gd name="connsiteY143" fmla="*/ 3376909 h 3769522"/>
              <a:gd name="connsiteX144" fmla="*/ 298277 w 1936576"/>
              <a:gd name="connsiteY144" fmla="*/ 3288803 h 3769522"/>
              <a:gd name="connsiteX145" fmla="*/ 214933 w 1936576"/>
              <a:gd name="connsiteY145" fmla="*/ 3143548 h 3769522"/>
              <a:gd name="connsiteX146" fmla="*/ 229221 w 1936576"/>
              <a:gd name="connsiteY146" fmla="*/ 3017341 h 3769522"/>
              <a:gd name="connsiteX147" fmla="*/ 176833 w 1936576"/>
              <a:gd name="connsiteY147" fmla="*/ 2933997 h 3769522"/>
              <a:gd name="connsiteX148" fmla="*/ 79202 w 1936576"/>
              <a:gd name="connsiteY148" fmla="*/ 2914948 h 3769522"/>
              <a:gd name="connsiteX149" fmla="*/ 620 w 1936576"/>
              <a:gd name="connsiteY149" fmla="*/ 2869704 h 3769522"/>
              <a:gd name="connsiteX150" fmla="*/ 103014 w 1936576"/>
              <a:gd name="connsiteY150" fmla="*/ 2788741 h 3769522"/>
              <a:gd name="connsiteX151" fmla="*/ 191120 w 1936576"/>
              <a:gd name="connsiteY151" fmla="*/ 2762548 h 3769522"/>
              <a:gd name="connsiteX152" fmla="*/ 298277 w 1936576"/>
              <a:gd name="connsiteY152" fmla="*/ 2648248 h 3769522"/>
              <a:gd name="connsiteX153" fmla="*/ 260176 w 1936576"/>
              <a:gd name="connsiteY153" fmla="*/ 2498229 h 3769522"/>
              <a:gd name="connsiteX154" fmla="*/ 336377 w 1936576"/>
              <a:gd name="connsiteY154" fmla="*/ 2441079 h 3769522"/>
              <a:gd name="connsiteX155" fmla="*/ 400670 w 1936576"/>
              <a:gd name="connsiteY155" fmla="*/ 2293442 h 3769522"/>
              <a:gd name="connsiteX156" fmla="*/ 417339 w 1936576"/>
              <a:gd name="connsiteY156" fmla="*/ 2179142 h 3769522"/>
              <a:gd name="connsiteX157" fmla="*/ 393526 w 1936576"/>
              <a:gd name="connsiteY157" fmla="*/ 2014835 h 3769522"/>
              <a:gd name="connsiteX158" fmla="*/ 391145 w 1936576"/>
              <a:gd name="connsiteY158" fmla="*/ 1881485 h 3769522"/>
              <a:gd name="connsiteX159" fmla="*/ 493538 w 1936576"/>
              <a:gd name="connsiteY159" fmla="*/ 1712417 h 3769522"/>
              <a:gd name="connsiteX160" fmla="*/ 381621 w 1936576"/>
              <a:gd name="connsiteY160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65051 w 1936576"/>
              <a:gd name="connsiteY21" fmla="*/ 119373 h 3769522"/>
              <a:gd name="connsiteX22" fmla="*/ 1146001 w 1936576"/>
              <a:gd name="connsiteY22" fmla="*/ 76511 h 3769522"/>
              <a:gd name="connsiteX23" fmla="*/ 1184101 w 1936576"/>
              <a:gd name="connsiteY23" fmla="*/ 105086 h 3769522"/>
              <a:gd name="connsiteX24" fmla="*/ 1165051 w 1936576"/>
              <a:gd name="connsiteY24" fmla="*/ 57461 h 3769522"/>
              <a:gd name="connsiteX25" fmla="*/ 1160288 w 1936576"/>
              <a:gd name="connsiteY25" fmla="*/ 43173 h 3769522"/>
              <a:gd name="connsiteX26" fmla="*/ 1150763 w 1936576"/>
              <a:gd name="connsiteY26" fmla="*/ 28886 h 3769522"/>
              <a:gd name="connsiteX27" fmla="*/ 1169813 w 1936576"/>
              <a:gd name="connsiteY27" fmla="*/ 38411 h 3769522"/>
              <a:gd name="connsiteX28" fmla="*/ 1184101 w 1936576"/>
              <a:gd name="connsiteY28" fmla="*/ 43173 h 3769522"/>
              <a:gd name="connsiteX29" fmla="*/ 1198388 w 1936576"/>
              <a:gd name="connsiteY29" fmla="*/ 43173 h 3769522"/>
              <a:gd name="connsiteX30" fmla="*/ 1184101 w 1936576"/>
              <a:gd name="connsiteY30" fmla="*/ 14598 h 3769522"/>
              <a:gd name="connsiteX31" fmla="*/ 1179338 w 1936576"/>
              <a:gd name="connsiteY31" fmla="*/ 311 h 3769522"/>
              <a:gd name="connsiteX32" fmla="*/ 1222201 w 1936576"/>
              <a:gd name="connsiteY32" fmla="*/ 19361 h 3769522"/>
              <a:gd name="connsiteX33" fmla="*/ 1231726 w 1936576"/>
              <a:gd name="connsiteY33" fmla="*/ 33648 h 3769522"/>
              <a:gd name="connsiteX34" fmla="*/ 1274588 w 1936576"/>
              <a:gd name="connsiteY34" fmla="*/ 62223 h 3769522"/>
              <a:gd name="connsiteX35" fmla="*/ 1293638 w 1936576"/>
              <a:gd name="connsiteY35" fmla="*/ 71748 h 3769522"/>
              <a:gd name="connsiteX36" fmla="*/ 1307926 w 1936576"/>
              <a:gd name="connsiteY36" fmla="*/ 86036 h 3769522"/>
              <a:gd name="connsiteX37" fmla="*/ 1322213 w 1936576"/>
              <a:gd name="connsiteY37" fmla="*/ 90798 h 3769522"/>
              <a:gd name="connsiteX38" fmla="*/ 1365076 w 1936576"/>
              <a:gd name="connsiteY38" fmla="*/ 105086 h 3769522"/>
              <a:gd name="connsiteX39" fmla="*/ 1384126 w 1936576"/>
              <a:gd name="connsiteY39" fmla="*/ 114611 h 3769522"/>
              <a:gd name="connsiteX40" fmla="*/ 1403176 w 1936576"/>
              <a:gd name="connsiteY40" fmla="*/ 143186 h 3769522"/>
              <a:gd name="connsiteX41" fmla="*/ 1446038 w 1936576"/>
              <a:gd name="connsiteY41" fmla="*/ 176523 h 3769522"/>
              <a:gd name="connsiteX42" fmla="*/ 1465088 w 1936576"/>
              <a:gd name="connsiteY42" fmla="*/ 205098 h 3769522"/>
              <a:gd name="connsiteX43" fmla="*/ 1507951 w 1936576"/>
              <a:gd name="connsiteY43" fmla="*/ 252723 h 3769522"/>
              <a:gd name="connsiteX44" fmla="*/ 1527001 w 1936576"/>
              <a:gd name="connsiteY44" fmla="*/ 281298 h 3769522"/>
              <a:gd name="connsiteX45" fmla="*/ 1531763 w 1936576"/>
              <a:gd name="connsiteY45" fmla="*/ 300348 h 3769522"/>
              <a:gd name="connsiteX46" fmla="*/ 1555576 w 1936576"/>
              <a:gd name="connsiteY46" fmla="*/ 343211 h 3769522"/>
              <a:gd name="connsiteX47" fmla="*/ 1584151 w 1936576"/>
              <a:gd name="connsiteY47" fmla="*/ 362261 h 3769522"/>
              <a:gd name="connsiteX48" fmla="*/ 1622251 w 1936576"/>
              <a:gd name="connsiteY48" fmla="*/ 371786 h 3769522"/>
              <a:gd name="connsiteX49" fmla="*/ 1631776 w 1936576"/>
              <a:gd name="connsiteY49" fmla="*/ 386073 h 3769522"/>
              <a:gd name="connsiteX50" fmla="*/ 1655588 w 1936576"/>
              <a:gd name="connsiteY50" fmla="*/ 414648 h 3769522"/>
              <a:gd name="connsiteX51" fmla="*/ 1665113 w 1936576"/>
              <a:gd name="connsiteY51" fmla="*/ 443223 h 3769522"/>
              <a:gd name="connsiteX52" fmla="*/ 1669876 w 1936576"/>
              <a:gd name="connsiteY52" fmla="*/ 457511 h 3769522"/>
              <a:gd name="connsiteX53" fmla="*/ 1679401 w 1936576"/>
              <a:gd name="connsiteY53" fmla="*/ 476561 h 3769522"/>
              <a:gd name="connsiteX54" fmla="*/ 1707976 w 1936576"/>
              <a:gd name="connsiteY54" fmla="*/ 519423 h 3769522"/>
              <a:gd name="connsiteX55" fmla="*/ 1717501 w 1936576"/>
              <a:gd name="connsiteY55" fmla="*/ 533711 h 3769522"/>
              <a:gd name="connsiteX56" fmla="*/ 1722263 w 1936576"/>
              <a:gd name="connsiteY56" fmla="*/ 547998 h 3769522"/>
              <a:gd name="connsiteX57" fmla="*/ 1736551 w 1936576"/>
              <a:gd name="connsiteY57" fmla="*/ 557523 h 3769522"/>
              <a:gd name="connsiteX58" fmla="*/ 1788938 w 1936576"/>
              <a:gd name="connsiteY58" fmla="*/ 581336 h 3769522"/>
              <a:gd name="connsiteX59" fmla="*/ 1807988 w 1936576"/>
              <a:gd name="connsiteY59" fmla="*/ 590861 h 3769522"/>
              <a:gd name="connsiteX60" fmla="*/ 1836563 w 1936576"/>
              <a:gd name="connsiteY60" fmla="*/ 600386 h 3769522"/>
              <a:gd name="connsiteX61" fmla="*/ 1879426 w 1936576"/>
              <a:gd name="connsiteY61" fmla="*/ 595623 h 3769522"/>
              <a:gd name="connsiteX62" fmla="*/ 1893713 w 1936576"/>
              <a:gd name="connsiteY62" fmla="*/ 590861 h 3769522"/>
              <a:gd name="connsiteX63" fmla="*/ 1903238 w 1936576"/>
              <a:gd name="connsiteY63" fmla="*/ 576573 h 3769522"/>
              <a:gd name="connsiteX64" fmla="*/ 1922288 w 1936576"/>
              <a:gd name="connsiteY64" fmla="*/ 571811 h 3769522"/>
              <a:gd name="connsiteX65" fmla="*/ 1936576 w 1936576"/>
              <a:gd name="connsiteY65" fmla="*/ 567048 h 3769522"/>
              <a:gd name="connsiteX66" fmla="*/ 1927051 w 1936576"/>
              <a:gd name="connsiteY66" fmla="*/ 705161 h 3769522"/>
              <a:gd name="connsiteX67" fmla="*/ 1922288 w 1936576"/>
              <a:gd name="connsiteY67" fmla="*/ 719448 h 3769522"/>
              <a:gd name="connsiteX68" fmla="*/ 1903238 w 1936576"/>
              <a:gd name="connsiteY68" fmla="*/ 748023 h 3769522"/>
              <a:gd name="connsiteX69" fmla="*/ 1884188 w 1936576"/>
              <a:gd name="connsiteY69" fmla="*/ 786123 h 3769522"/>
              <a:gd name="connsiteX70" fmla="*/ 1874663 w 1936576"/>
              <a:gd name="connsiteY70" fmla="*/ 824223 h 3769522"/>
              <a:gd name="connsiteX71" fmla="*/ 1879425 w 1936576"/>
              <a:gd name="connsiteY71" fmla="*/ 909948 h 3769522"/>
              <a:gd name="connsiteX72" fmla="*/ 1862757 w 1936576"/>
              <a:gd name="connsiteY72" fmla="*/ 1017104 h 3769522"/>
              <a:gd name="connsiteX73" fmla="*/ 1862757 w 1936576"/>
              <a:gd name="connsiteY73" fmla="*/ 1100448 h 3769522"/>
              <a:gd name="connsiteX74" fmla="*/ 1836564 w 1936576"/>
              <a:gd name="connsiteY74" fmla="*/ 1129023 h 3769522"/>
              <a:gd name="connsiteX75" fmla="*/ 1817513 w 1936576"/>
              <a:gd name="connsiteY75" fmla="*/ 1148073 h 3769522"/>
              <a:gd name="connsiteX76" fmla="*/ 1812751 w 1936576"/>
              <a:gd name="connsiteY76" fmla="*/ 1162361 h 3769522"/>
              <a:gd name="connsiteX77" fmla="*/ 1755601 w 1936576"/>
              <a:gd name="connsiteY77" fmla="*/ 1148073 h 3769522"/>
              <a:gd name="connsiteX78" fmla="*/ 1731788 w 1936576"/>
              <a:gd name="connsiteY78" fmla="*/ 1143311 h 3769522"/>
              <a:gd name="connsiteX79" fmla="*/ 1703213 w 1936576"/>
              <a:gd name="connsiteY79" fmla="*/ 1133786 h 3769522"/>
              <a:gd name="connsiteX80" fmla="*/ 1641301 w 1936576"/>
              <a:gd name="connsiteY80" fmla="*/ 1138548 h 3769522"/>
              <a:gd name="connsiteX81" fmla="*/ 1631776 w 1936576"/>
              <a:gd name="connsiteY81" fmla="*/ 1167123 h 3769522"/>
              <a:gd name="connsiteX82" fmla="*/ 1622251 w 1936576"/>
              <a:gd name="connsiteY82" fmla="*/ 1186173 h 3769522"/>
              <a:gd name="connsiteX83" fmla="*/ 1612726 w 1936576"/>
              <a:gd name="connsiteY83" fmla="*/ 1214748 h 3769522"/>
              <a:gd name="connsiteX84" fmla="*/ 1607963 w 1936576"/>
              <a:gd name="connsiteY84" fmla="*/ 1281423 h 3769522"/>
              <a:gd name="connsiteX85" fmla="*/ 1593676 w 1936576"/>
              <a:gd name="connsiteY85" fmla="*/ 1300473 h 3769522"/>
              <a:gd name="connsiteX86" fmla="*/ 1607963 w 1936576"/>
              <a:gd name="connsiteY86" fmla="*/ 1333811 h 3769522"/>
              <a:gd name="connsiteX87" fmla="*/ 1617488 w 1936576"/>
              <a:gd name="connsiteY87" fmla="*/ 1348098 h 3769522"/>
              <a:gd name="connsiteX88" fmla="*/ 1627013 w 1936576"/>
              <a:gd name="connsiteY88" fmla="*/ 1381436 h 3769522"/>
              <a:gd name="connsiteX89" fmla="*/ 1636538 w 1936576"/>
              <a:gd name="connsiteY89" fmla="*/ 1400486 h 3769522"/>
              <a:gd name="connsiteX90" fmla="*/ 1677020 w 1936576"/>
              <a:gd name="connsiteY90" fmla="*/ 1445730 h 3769522"/>
              <a:gd name="connsiteX91" fmla="*/ 1686545 w 1936576"/>
              <a:gd name="connsiteY91" fmla="*/ 1495736 h 3769522"/>
              <a:gd name="connsiteX92" fmla="*/ 1660351 w 1936576"/>
              <a:gd name="connsiteY92" fmla="*/ 1571936 h 3769522"/>
              <a:gd name="connsiteX93" fmla="*/ 1643682 w 1936576"/>
              <a:gd name="connsiteY93" fmla="*/ 1621942 h 3769522"/>
              <a:gd name="connsiteX94" fmla="*/ 1646064 w 1936576"/>
              <a:gd name="connsiteY94" fmla="*/ 1690999 h 3769522"/>
              <a:gd name="connsiteX95" fmla="*/ 1603201 w 1936576"/>
              <a:gd name="connsiteY95" fmla="*/ 1748148 h 3769522"/>
              <a:gd name="connsiteX96" fmla="*/ 1607963 w 1936576"/>
              <a:gd name="connsiteY96" fmla="*/ 1833873 h 3769522"/>
              <a:gd name="connsiteX97" fmla="*/ 1617488 w 1936576"/>
              <a:gd name="connsiteY97" fmla="*/ 1867211 h 3769522"/>
              <a:gd name="connsiteX98" fmla="*/ 1622251 w 1936576"/>
              <a:gd name="connsiteY98" fmla="*/ 1886261 h 3769522"/>
              <a:gd name="connsiteX99" fmla="*/ 1636538 w 1936576"/>
              <a:gd name="connsiteY99" fmla="*/ 1933886 h 3769522"/>
              <a:gd name="connsiteX100" fmla="*/ 1641301 w 1936576"/>
              <a:gd name="connsiteY100" fmla="*/ 2124386 h 3769522"/>
              <a:gd name="connsiteX101" fmla="*/ 1650826 w 1936576"/>
              <a:gd name="connsiteY101" fmla="*/ 2186298 h 3769522"/>
              <a:gd name="connsiteX102" fmla="*/ 1660351 w 1936576"/>
              <a:gd name="connsiteY102" fmla="*/ 2200586 h 3769522"/>
              <a:gd name="connsiteX103" fmla="*/ 1665113 w 1936576"/>
              <a:gd name="connsiteY103" fmla="*/ 2214873 h 3769522"/>
              <a:gd name="connsiteX104" fmla="*/ 1674638 w 1936576"/>
              <a:gd name="connsiteY104" fmla="*/ 2233923 h 3769522"/>
              <a:gd name="connsiteX105" fmla="*/ 1688926 w 1936576"/>
              <a:gd name="connsiteY105" fmla="*/ 2276786 h 3769522"/>
              <a:gd name="connsiteX106" fmla="*/ 1681782 w 1936576"/>
              <a:gd name="connsiteY106" fmla="*/ 2364892 h 3769522"/>
              <a:gd name="connsiteX107" fmla="*/ 1619870 w 1936576"/>
              <a:gd name="connsiteY107" fmla="*/ 2422042 h 3769522"/>
              <a:gd name="connsiteX108" fmla="*/ 1538908 w 1936576"/>
              <a:gd name="connsiteY108" fmla="*/ 2464906 h 3769522"/>
              <a:gd name="connsiteX109" fmla="*/ 1488900 w 1936576"/>
              <a:gd name="connsiteY109" fmla="*/ 2555392 h 3769522"/>
              <a:gd name="connsiteX110" fmla="*/ 1479375 w 1936576"/>
              <a:gd name="connsiteY110" fmla="*/ 2610161 h 3769522"/>
              <a:gd name="connsiteX111" fmla="*/ 1460325 w 1936576"/>
              <a:gd name="connsiteY111" fmla="*/ 2662548 h 3769522"/>
              <a:gd name="connsiteX112" fmla="*/ 1488901 w 1936576"/>
              <a:gd name="connsiteY112" fmla="*/ 2743510 h 3769522"/>
              <a:gd name="connsiteX113" fmla="*/ 1581769 w 1936576"/>
              <a:gd name="connsiteY113" fmla="*/ 2750652 h 3769522"/>
              <a:gd name="connsiteX114" fmla="*/ 1610344 w 1936576"/>
              <a:gd name="connsiteY114" fmla="*/ 2803040 h 3769522"/>
              <a:gd name="connsiteX115" fmla="*/ 1593675 w 1936576"/>
              <a:gd name="connsiteY115" fmla="*/ 2855426 h 3769522"/>
              <a:gd name="connsiteX116" fmla="*/ 1636538 w 1936576"/>
              <a:gd name="connsiteY116" fmla="*/ 2872095 h 3769522"/>
              <a:gd name="connsiteX117" fmla="*/ 1650826 w 1936576"/>
              <a:gd name="connsiteY117" fmla="*/ 2922101 h 3769522"/>
              <a:gd name="connsiteX118" fmla="*/ 1631776 w 1936576"/>
              <a:gd name="connsiteY118" fmla="*/ 2945912 h 3769522"/>
              <a:gd name="connsiteX119" fmla="*/ 1672257 w 1936576"/>
              <a:gd name="connsiteY119" fmla="*/ 2962581 h 3769522"/>
              <a:gd name="connsiteX120" fmla="*/ 1693688 w 1936576"/>
              <a:gd name="connsiteY120" fmla="*/ 3017349 h 3769522"/>
              <a:gd name="connsiteX121" fmla="*/ 1650825 w 1936576"/>
              <a:gd name="connsiteY121" fmla="*/ 3010206 h 3769522"/>
              <a:gd name="connsiteX122" fmla="*/ 1512714 w 1936576"/>
              <a:gd name="connsiteY122" fmla="*/ 3057829 h 3769522"/>
              <a:gd name="connsiteX123" fmla="*/ 1376982 w 1936576"/>
              <a:gd name="connsiteY123" fmla="*/ 3060210 h 3769522"/>
              <a:gd name="connsiteX124" fmla="*/ 1384126 w 1936576"/>
              <a:gd name="connsiteY124" fmla="*/ 3095929 h 3769522"/>
              <a:gd name="connsiteX125" fmla="*/ 1322213 w 1936576"/>
              <a:gd name="connsiteY125" fmla="*/ 3103072 h 3769522"/>
              <a:gd name="connsiteX126" fmla="*/ 1343644 w 1936576"/>
              <a:gd name="connsiteY126" fmla="*/ 3222133 h 3769522"/>
              <a:gd name="connsiteX127" fmla="*/ 1310307 w 1936576"/>
              <a:gd name="connsiteY127" fmla="*/ 3286427 h 3769522"/>
              <a:gd name="connsiteX128" fmla="*/ 1336501 w 1936576"/>
              <a:gd name="connsiteY128" fmla="*/ 3376914 h 3769522"/>
              <a:gd name="connsiteX129" fmla="*/ 1319832 w 1936576"/>
              <a:gd name="connsiteY129" fmla="*/ 3412631 h 3769522"/>
              <a:gd name="connsiteX130" fmla="*/ 1355551 w 1936576"/>
              <a:gd name="connsiteY130" fmla="*/ 3498356 h 3769522"/>
              <a:gd name="connsiteX131" fmla="*/ 1343643 w 1936576"/>
              <a:gd name="connsiteY131" fmla="*/ 3581698 h 3769522"/>
              <a:gd name="connsiteX132" fmla="*/ 1296018 w 1936576"/>
              <a:gd name="connsiteY132" fmla="*/ 3655519 h 3769522"/>
              <a:gd name="connsiteX133" fmla="*/ 1148381 w 1936576"/>
              <a:gd name="connsiteY133" fmla="*/ 3655517 h 3769522"/>
              <a:gd name="connsiteX134" fmla="*/ 1035844 w 1936576"/>
              <a:gd name="connsiteY134" fmla="*/ 3724275 h 3769522"/>
              <a:gd name="connsiteX135" fmla="*/ 903113 w 1936576"/>
              <a:gd name="connsiteY135" fmla="*/ 3762673 h 3769522"/>
              <a:gd name="connsiteX136" fmla="*/ 772144 w 1936576"/>
              <a:gd name="connsiteY136" fmla="*/ 3755529 h 3769522"/>
              <a:gd name="connsiteX137" fmla="*/ 659606 w 1936576"/>
              <a:gd name="connsiteY137" fmla="*/ 3712368 h 3769522"/>
              <a:gd name="connsiteX138" fmla="*/ 543545 w 1936576"/>
              <a:gd name="connsiteY138" fmla="*/ 3610273 h 3769522"/>
              <a:gd name="connsiteX139" fmla="*/ 505444 w 1936576"/>
              <a:gd name="connsiteY139" fmla="*/ 3522166 h 3769522"/>
              <a:gd name="connsiteX140" fmla="*/ 450675 w 1936576"/>
              <a:gd name="connsiteY140" fmla="*/ 3467398 h 3769522"/>
              <a:gd name="connsiteX141" fmla="*/ 453057 w 1936576"/>
              <a:gd name="connsiteY141" fmla="*/ 3436441 h 3769522"/>
              <a:gd name="connsiteX142" fmla="*/ 319707 w 1936576"/>
              <a:gd name="connsiteY142" fmla="*/ 3376909 h 3769522"/>
              <a:gd name="connsiteX143" fmla="*/ 298277 w 1936576"/>
              <a:gd name="connsiteY143" fmla="*/ 3288803 h 3769522"/>
              <a:gd name="connsiteX144" fmla="*/ 214933 w 1936576"/>
              <a:gd name="connsiteY144" fmla="*/ 3143548 h 3769522"/>
              <a:gd name="connsiteX145" fmla="*/ 229221 w 1936576"/>
              <a:gd name="connsiteY145" fmla="*/ 3017341 h 3769522"/>
              <a:gd name="connsiteX146" fmla="*/ 176833 w 1936576"/>
              <a:gd name="connsiteY146" fmla="*/ 2933997 h 3769522"/>
              <a:gd name="connsiteX147" fmla="*/ 79202 w 1936576"/>
              <a:gd name="connsiteY147" fmla="*/ 2914948 h 3769522"/>
              <a:gd name="connsiteX148" fmla="*/ 620 w 1936576"/>
              <a:gd name="connsiteY148" fmla="*/ 2869704 h 3769522"/>
              <a:gd name="connsiteX149" fmla="*/ 103014 w 1936576"/>
              <a:gd name="connsiteY149" fmla="*/ 2788741 h 3769522"/>
              <a:gd name="connsiteX150" fmla="*/ 191120 w 1936576"/>
              <a:gd name="connsiteY150" fmla="*/ 2762548 h 3769522"/>
              <a:gd name="connsiteX151" fmla="*/ 298277 w 1936576"/>
              <a:gd name="connsiteY151" fmla="*/ 2648248 h 3769522"/>
              <a:gd name="connsiteX152" fmla="*/ 260176 w 1936576"/>
              <a:gd name="connsiteY152" fmla="*/ 2498229 h 3769522"/>
              <a:gd name="connsiteX153" fmla="*/ 336377 w 1936576"/>
              <a:gd name="connsiteY153" fmla="*/ 2441079 h 3769522"/>
              <a:gd name="connsiteX154" fmla="*/ 400670 w 1936576"/>
              <a:gd name="connsiteY154" fmla="*/ 2293442 h 3769522"/>
              <a:gd name="connsiteX155" fmla="*/ 417339 w 1936576"/>
              <a:gd name="connsiteY155" fmla="*/ 2179142 h 3769522"/>
              <a:gd name="connsiteX156" fmla="*/ 393526 w 1936576"/>
              <a:gd name="connsiteY156" fmla="*/ 2014835 h 3769522"/>
              <a:gd name="connsiteX157" fmla="*/ 391145 w 1936576"/>
              <a:gd name="connsiteY157" fmla="*/ 1881485 h 3769522"/>
              <a:gd name="connsiteX158" fmla="*/ 493538 w 1936576"/>
              <a:gd name="connsiteY158" fmla="*/ 1712417 h 3769522"/>
              <a:gd name="connsiteX159" fmla="*/ 381621 w 1936576"/>
              <a:gd name="connsiteY159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65051 w 1936576"/>
              <a:gd name="connsiteY21" fmla="*/ 119373 h 3769522"/>
              <a:gd name="connsiteX22" fmla="*/ 1146001 w 1936576"/>
              <a:gd name="connsiteY22" fmla="*/ 76511 h 3769522"/>
              <a:gd name="connsiteX23" fmla="*/ 1184101 w 1936576"/>
              <a:gd name="connsiteY23" fmla="*/ 105086 h 3769522"/>
              <a:gd name="connsiteX24" fmla="*/ 1160288 w 1936576"/>
              <a:gd name="connsiteY24" fmla="*/ 43173 h 3769522"/>
              <a:gd name="connsiteX25" fmla="*/ 1150763 w 1936576"/>
              <a:gd name="connsiteY25" fmla="*/ 28886 h 3769522"/>
              <a:gd name="connsiteX26" fmla="*/ 1169813 w 1936576"/>
              <a:gd name="connsiteY26" fmla="*/ 38411 h 3769522"/>
              <a:gd name="connsiteX27" fmla="*/ 1184101 w 1936576"/>
              <a:gd name="connsiteY27" fmla="*/ 43173 h 3769522"/>
              <a:gd name="connsiteX28" fmla="*/ 1198388 w 1936576"/>
              <a:gd name="connsiteY28" fmla="*/ 43173 h 3769522"/>
              <a:gd name="connsiteX29" fmla="*/ 1184101 w 1936576"/>
              <a:gd name="connsiteY29" fmla="*/ 14598 h 3769522"/>
              <a:gd name="connsiteX30" fmla="*/ 1179338 w 1936576"/>
              <a:gd name="connsiteY30" fmla="*/ 311 h 3769522"/>
              <a:gd name="connsiteX31" fmla="*/ 1222201 w 1936576"/>
              <a:gd name="connsiteY31" fmla="*/ 19361 h 3769522"/>
              <a:gd name="connsiteX32" fmla="*/ 1231726 w 1936576"/>
              <a:gd name="connsiteY32" fmla="*/ 33648 h 3769522"/>
              <a:gd name="connsiteX33" fmla="*/ 1274588 w 1936576"/>
              <a:gd name="connsiteY33" fmla="*/ 62223 h 3769522"/>
              <a:gd name="connsiteX34" fmla="*/ 1293638 w 1936576"/>
              <a:gd name="connsiteY34" fmla="*/ 71748 h 3769522"/>
              <a:gd name="connsiteX35" fmla="*/ 1307926 w 1936576"/>
              <a:gd name="connsiteY35" fmla="*/ 86036 h 3769522"/>
              <a:gd name="connsiteX36" fmla="*/ 1322213 w 1936576"/>
              <a:gd name="connsiteY36" fmla="*/ 90798 h 3769522"/>
              <a:gd name="connsiteX37" fmla="*/ 1365076 w 1936576"/>
              <a:gd name="connsiteY37" fmla="*/ 105086 h 3769522"/>
              <a:gd name="connsiteX38" fmla="*/ 1384126 w 1936576"/>
              <a:gd name="connsiteY38" fmla="*/ 114611 h 3769522"/>
              <a:gd name="connsiteX39" fmla="*/ 1403176 w 1936576"/>
              <a:gd name="connsiteY39" fmla="*/ 143186 h 3769522"/>
              <a:gd name="connsiteX40" fmla="*/ 1446038 w 1936576"/>
              <a:gd name="connsiteY40" fmla="*/ 176523 h 3769522"/>
              <a:gd name="connsiteX41" fmla="*/ 1465088 w 1936576"/>
              <a:gd name="connsiteY41" fmla="*/ 205098 h 3769522"/>
              <a:gd name="connsiteX42" fmla="*/ 1507951 w 1936576"/>
              <a:gd name="connsiteY42" fmla="*/ 252723 h 3769522"/>
              <a:gd name="connsiteX43" fmla="*/ 1527001 w 1936576"/>
              <a:gd name="connsiteY43" fmla="*/ 281298 h 3769522"/>
              <a:gd name="connsiteX44" fmla="*/ 1531763 w 1936576"/>
              <a:gd name="connsiteY44" fmla="*/ 300348 h 3769522"/>
              <a:gd name="connsiteX45" fmla="*/ 1555576 w 1936576"/>
              <a:gd name="connsiteY45" fmla="*/ 343211 h 3769522"/>
              <a:gd name="connsiteX46" fmla="*/ 1584151 w 1936576"/>
              <a:gd name="connsiteY46" fmla="*/ 362261 h 3769522"/>
              <a:gd name="connsiteX47" fmla="*/ 1622251 w 1936576"/>
              <a:gd name="connsiteY47" fmla="*/ 371786 h 3769522"/>
              <a:gd name="connsiteX48" fmla="*/ 1631776 w 1936576"/>
              <a:gd name="connsiteY48" fmla="*/ 386073 h 3769522"/>
              <a:gd name="connsiteX49" fmla="*/ 1655588 w 1936576"/>
              <a:gd name="connsiteY49" fmla="*/ 414648 h 3769522"/>
              <a:gd name="connsiteX50" fmla="*/ 1665113 w 1936576"/>
              <a:gd name="connsiteY50" fmla="*/ 443223 h 3769522"/>
              <a:gd name="connsiteX51" fmla="*/ 1669876 w 1936576"/>
              <a:gd name="connsiteY51" fmla="*/ 457511 h 3769522"/>
              <a:gd name="connsiteX52" fmla="*/ 1679401 w 1936576"/>
              <a:gd name="connsiteY52" fmla="*/ 476561 h 3769522"/>
              <a:gd name="connsiteX53" fmla="*/ 1707976 w 1936576"/>
              <a:gd name="connsiteY53" fmla="*/ 519423 h 3769522"/>
              <a:gd name="connsiteX54" fmla="*/ 1717501 w 1936576"/>
              <a:gd name="connsiteY54" fmla="*/ 533711 h 3769522"/>
              <a:gd name="connsiteX55" fmla="*/ 1722263 w 1936576"/>
              <a:gd name="connsiteY55" fmla="*/ 547998 h 3769522"/>
              <a:gd name="connsiteX56" fmla="*/ 1736551 w 1936576"/>
              <a:gd name="connsiteY56" fmla="*/ 557523 h 3769522"/>
              <a:gd name="connsiteX57" fmla="*/ 1788938 w 1936576"/>
              <a:gd name="connsiteY57" fmla="*/ 581336 h 3769522"/>
              <a:gd name="connsiteX58" fmla="*/ 1807988 w 1936576"/>
              <a:gd name="connsiteY58" fmla="*/ 590861 h 3769522"/>
              <a:gd name="connsiteX59" fmla="*/ 1836563 w 1936576"/>
              <a:gd name="connsiteY59" fmla="*/ 600386 h 3769522"/>
              <a:gd name="connsiteX60" fmla="*/ 1879426 w 1936576"/>
              <a:gd name="connsiteY60" fmla="*/ 595623 h 3769522"/>
              <a:gd name="connsiteX61" fmla="*/ 1893713 w 1936576"/>
              <a:gd name="connsiteY61" fmla="*/ 590861 h 3769522"/>
              <a:gd name="connsiteX62" fmla="*/ 1903238 w 1936576"/>
              <a:gd name="connsiteY62" fmla="*/ 576573 h 3769522"/>
              <a:gd name="connsiteX63" fmla="*/ 1922288 w 1936576"/>
              <a:gd name="connsiteY63" fmla="*/ 571811 h 3769522"/>
              <a:gd name="connsiteX64" fmla="*/ 1936576 w 1936576"/>
              <a:gd name="connsiteY64" fmla="*/ 567048 h 3769522"/>
              <a:gd name="connsiteX65" fmla="*/ 1927051 w 1936576"/>
              <a:gd name="connsiteY65" fmla="*/ 705161 h 3769522"/>
              <a:gd name="connsiteX66" fmla="*/ 1922288 w 1936576"/>
              <a:gd name="connsiteY66" fmla="*/ 719448 h 3769522"/>
              <a:gd name="connsiteX67" fmla="*/ 1903238 w 1936576"/>
              <a:gd name="connsiteY67" fmla="*/ 748023 h 3769522"/>
              <a:gd name="connsiteX68" fmla="*/ 1884188 w 1936576"/>
              <a:gd name="connsiteY68" fmla="*/ 786123 h 3769522"/>
              <a:gd name="connsiteX69" fmla="*/ 1874663 w 1936576"/>
              <a:gd name="connsiteY69" fmla="*/ 824223 h 3769522"/>
              <a:gd name="connsiteX70" fmla="*/ 1879425 w 1936576"/>
              <a:gd name="connsiteY70" fmla="*/ 909948 h 3769522"/>
              <a:gd name="connsiteX71" fmla="*/ 1862757 w 1936576"/>
              <a:gd name="connsiteY71" fmla="*/ 1017104 h 3769522"/>
              <a:gd name="connsiteX72" fmla="*/ 1862757 w 1936576"/>
              <a:gd name="connsiteY72" fmla="*/ 1100448 h 3769522"/>
              <a:gd name="connsiteX73" fmla="*/ 1836564 w 1936576"/>
              <a:gd name="connsiteY73" fmla="*/ 1129023 h 3769522"/>
              <a:gd name="connsiteX74" fmla="*/ 1817513 w 1936576"/>
              <a:gd name="connsiteY74" fmla="*/ 1148073 h 3769522"/>
              <a:gd name="connsiteX75" fmla="*/ 1812751 w 1936576"/>
              <a:gd name="connsiteY75" fmla="*/ 1162361 h 3769522"/>
              <a:gd name="connsiteX76" fmla="*/ 1755601 w 1936576"/>
              <a:gd name="connsiteY76" fmla="*/ 1148073 h 3769522"/>
              <a:gd name="connsiteX77" fmla="*/ 1731788 w 1936576"/>
              <a:gd name="connsiteY77" fmla="*/ 1143311 h 3769522"/>
              <a:gd name="connsiteX78" fmla="*/ 1703213 w 1936576"/>
              <a:gd name="connsiteY78" fmla="*/ 1133786 h 3769522"/>
              <a:gd name="connsiteX79" fmla="*/ 1641301 w 1936576"/>
              <a:gd name="connsiteY79" fmla="*/ 1138548 h 3769522"/>
              <a:gd name="connsiteX80" fmla="*/ 1631776 w 1936576"/>
              <a:gd name="connsiteY80" fmla="*/ 1167123 h 3769522"/>
              <a:gd name="connsiteX81" fmla="*/ 1622251 w 1936576"/>
              <a:gd name="connsiteY81" fmla="*/ 1186173 h 3769522"/>
              <a:gd name="connsiteX82" fmla="*/ 1612726 w 1936576"/>
              <a:gd name="connsiteY82" fmla="*/ 1214748 h 3769522"/>
              <a:gd name="connsiteX83" fmla="*/ 1607963 w 1936576"/>
              <a:gd name="connsiteY83" fmla="*/ 1281423 h 3769522"/>
              <a:gd name="connsiteX84" fmla="*/ 1593676 w 1936576"/>
              <a:gd name="connsiteY84" fmla="*/ 1300473 h 3769522"/>
              <a:gd name="connsiteX85" fmla="*/ 1607963 w 1936576"/>
              <a:gd name="connsiteY85" fmla="*/ 1333811 h 3769522"/>
              <a:gd name="connsiteX86" fmla="*/ 1617488 w 1936576"/>
              <a:gd name="connsiteY86" fmla="*/ 1348098 h 3769522"/>
              <a:gd name="connsiteX87" fmla="*/ 1627013 w 1936576"/>
              <a:gd name="connsiteY87" fmla="*/ 1381436 h 3769522"/>
              <a:gd name="connsiteX88" fmla="*/ 1636538 w 1936576"/>
              <a:gd name="connsiteY88" fmla="*/ 1400486 h 3769522"/>
              <a:gd name="connsiteX89" fmla="*/ 1677020 w 1936576"/>
              <a:gd name="connsiteY89" fmla="*/ 1445730 h 3769522"/>
              <a:gd name="connsiteX90" fmla="*/ 1686545 w 1936576"/>
              <a:gd name="connsiteY90" fmla="*/ 1495736 h 3769522"/>
              <a:gd name="connsiteX91" fmla="*/ 1660351 w 1936576"/>
              <a:gd name="connsiteY91" fmla="*/ 1571936 h 3769522"/>
              <a:gd name="connsiteX92" fmla="*/ 1643682 w 1936576"/>
              <a:gd name="connsiteY92" fmla="*/ 1621942 h 3769522"/>
              <a:gd name="connsiteX93" fmla="*/ 1646064 w 1936576"/>
              <a:gd name="connsiteY93" fmla="*/ 1690999 h 3769522"/>
              <a:gd name="connsiteX94" fmla="*/ 1603201 w 1936576"/>
              <a:gd name="connsiteY94" fmla="*/ 1748148 h 3769522"/>
              <a:gd name="connsiteX95" fmla="*/ 1607963 w 1936576"/>
              <a:gd name="connsiteY95" fmla="*/ 1833873 h 3769522"/>
              <a:gd name="connsiteX96" fmla="*/ 1617488 w 1936576"/>
              <a:gd name="connsiteY96" fmla="*/ 1867211 h 3769522"/>
              <a:gd name="connsiteX97" fmla="*/ 1622251 w 1936576"/>
              <a:gd name="connsiteY97" fmla="*/ 1886261 h 3769522"/>
              <a:gd name="connsiteX98" fmla="*/ 1636538 w 1936576"/>
              <a:gd name="connsiteY98" fmla="*/ 1933886 h 3769522"/>
              <a:gd name="connsiteX99" fmla="*/ 1641301 w 1936576"/>
              <a:gd name="connsiteY99" fmla="*/ 2124386 h 3769522"/>
              <a:gd name="connsiteX100" fmla="*/ 1650826 w 1936576"/>
              <a:gd name="connsiteY100" fmla="*/ 2186298 h 3769522"/>
              <a:gd name="connsiteX101" fmla="*/ 1660351 w 1936576"/>
              <a:gd name="connsiteY101" fmla="*/ 2200586 h 3769522"/>
              <a:gd name="connsiteX102" fmla="*/ 1665113 w 1936576"/>
              <a:gd name="connsiteY102" fmla="*/ 2214873 h 3769522"/>
              <a:gd name="connsiteX103" fmla="*/ 1674638 w 1936576"/>
              <a:gd name="connsiteY103" fmla="*/ 2233923 h 3769522"/>
              <a:gd name="connsiteX104" fmla="*/ 1688926 w 1936576"/>
              <a:gd name="connsiteY104" fmla="*/ 2276786 h 3769522"/>
              <a:gd name="connsiteX105" fmla="*/ 1681782 w 1936576"/>
              <a:gd name="connsiteY105" fmla="*/ 2364892 h 3769522"/>
              <a:gd name="connsiteX106" fmla="*/ 1619870 w 1936576"/>
              <a:gd name="connsiteY106" fmla="*/ 2422042 h 3769522"/>
              <a:gd name="connsiteX107" fmla="*/ 1538908 w 1936576"/>
              <a:gd name="connsiteY107" fmla="*/ 2464906 h 3769522"/>
              <a:gd name="connsiteX108" fmla="*/ 1488900 w 1936576"/>
              <a:gd name="connsiteY108" fmla="*/ 2555392 h 3769522"/>
              <a:gd name="connsiteX109" fmla="*/ 1479375 w 1936576"/>
              <a:gd name="connsiteY109" fmla="*/ 2610161 h 3769522"/>
              <a:gd name="connsiteX110" fmla="*/ 1460325 w 1936576"/>
              <a:gd name="connsiteY110" fmla="*/ 2662548 h 3769522"/>
              <a:gd name="connsiteX111" fmla="*/ 1488901 w 1936576"/>
              <a:gd name="connsiteY111" fmla="*/ 2743510 h 3769522"/>
              <a:gd name="connsiteX112" fmla="*/ 1581769 w 1936576"/>
              <a:gd name="connsiteY112" fmla="*/ 2750652 h 3769522"/>
              <a:gd name="connsiteX113" fmla="*/ 1610344 w 1936576"/>
              <a:gd name="connsiteY113" fmla="*/ 2803040 h 3769522"/>
              <a:gd name="connsiteX114" fmla="*/ 1593675 w 1936576"/>
              <a:gd name="connsiteY114" fmla="*/ 2855426 h 3769522"/>
              <a:gd name="connsiteX115" fmla="*/ 1636538 w 1936576"/>
              <a:gd name="connsiteY115" fmla="*/ 2872095 h 3769522"/>
              <a:gd name="connsiteX116" fmla="*/ 1650826 w 1936576"/>
              <a:gd name="connsiteY116" fmla="*/ 2922101 h 3769522"/>
              <a:gd name="connsiteX117" fmla="*/ 1631776 w 1936576"/>
              <a:gd name="connsiteY117" fmla="*/ 2945912 h 3769522"/>
              <a:gd name="connsiteX118" fmla="*/ 1672257 w 1936576"/>
              <a:gd name="connsiteY118" fmla="*/ 2962581 h 3769522"/>
              <a:gd name="connsiteX119" fmla="*/ 1693688 w 1936576"/>
              <a:gd name="connsiteY119" fmla="*/ 3017349 h 3769522"/>
              <a:gd name="connsiteX120" fmla="*/ 1650825 w 1936576"/>
              <a:gd name="connsiteY120" fmla="*/ 3010206 h 3769522"/>
              <a:gd name="connsiteX121" fmla="*/ 1512714 w 1936576"/>
              <a:gd name="connsiteY121" fmla="*/ 3057829 h 3769522"/>
              <a:gd name="connsiteX122" fmla="*/ 1376982 w 1936576"/>
              <a:gd name="connsiteY122" fmla="*/ 3060210 h 3769522"/>
              <a:gd name="connsiteX123" fmla="*/ 1384126 w 1936576"/>
              <a:gd name="connsiteY123" fmla="*/ 3095929 h 3769522"/>
              <a:gd name="connsiteX124" fmla="*/ 1322213 w 1936576"/>
              <a:gd name="connsiteY124" fmla="*/ 3103072 h 3769522"/>
              <a:gd name="connsiteX125" fmla="*/ 1343644 w 1936576"/>
              <a:gd name="connsiteY125" fmla="*/ 3222133 h 3769522"/>
              <a:gd name="connsiteX126" fmla="*/ 1310307 w 1936576"/>
              <a:gd name="connsiteY126" fmla="*/ 3286427 h 3769522"/>
              <a:gd name="connsiteX127" fmla="*/ 1336501 w 1936576"/>
              <a:gd name="connsiteY127" fmla="*/ 3376914 h 3769522"/>
              <a:gd name="connsiteX128" fmla="*/ 1319832 w 1936576"/>
              <a:gd name="connsiteY128" fmla="*/ 3412631 h 3769522"/>
              <a:gd name="connsiteX129" fmla="*/ 1355551 w 1936576"/>
              <a:gd name="connsiteY129" fmla="*/ 3498356 h 3769522"/>
              <a:gd name="connsiteX130" fmla="*/ 1343643 w 1936576"/>
              <a:gd name="connsiteY130" fmla="*/ 3581698 h 3769522"/>
              <a:gd name="connsiteX131" fmla="*/ 1296018 w 1936576"/>
              <a:gd name="connsiteY131" fmla="*/ 3655519 h 3769522"/>
              <a:gd name="connsiteX132" fmla="*/ 1148381 w 1936576"/>
              <a:gd name="connsiteY132" fmla="*/ 3655517 h 3769522"/>
              <a:gd name="connsiteX133" fmla="*/ 1035844 w 1936576"/>
              <a:gd name="connsiteY133" fmla="*/ 3724275 h 3769522"/>
              <a:gd name="connsiteX134" fmla="*/ 903113 w 1936576"/>
              <a:gd name="connsiteY134" fmla="*/ 3762673 h 3769522"/>
              <a:gd name="connsiteX135" fmla="*/ 772144 w 1936576"/>
              <a:gd name="connsiteY135" fmla="*/ 3755529 h 3769522"/>
              <a:gd name="connsiteX136" fmla="*/ 659606 w 1936576"/>
              <a:gd name="connsiteY136" fmla="*/ 3712368 h 3769522"/>
              <a:gd name="connsiteX137" fmla="*/ 543545 w 1936576"/>
              <a:gd name="connsiteY137" fmla="*/ 3610273 h 3769522"/>
              <a:gd name="connsiteX138" fmla="*/ 505444 w 1936576"/>
              <a:gd name="connsiteY138" fmla="*/ 3522166 h 3769522"/>
              <a:gd name="connsiteX139" fmla="*/ 450675 w 1936576"/>
              <a:gd name="connsiteY139" fmla="*/ 3467398 h 3769522"/>
              <a:gd name="connsiteX140" fmla="*/ 453057 w 1936576"/>
              <a:gd name="connsiteY140" fmla="*/ 3436441 h 3769522"/>
              <a:gd name="connsiteX141" fmla="*/ 319707 w 1936576"/>
              <a:gd name="connsiteY141" fmla="*/ 3376909 h 3769522"/>
              <a:gd name="connsiteX142" fmla="*/ 298277 w 1936576"/>
              <a:gd name="connsiteY142" fmla="*/ 3288803 h 3769522"/>
              <a:gd name="connsiteX143" fmla="*/ 214933 w 1936576"/>
              <a:gd name="connsiteY143" fmla="*/ 3143548 h 3769522"/>
              <a:gd name="connsiteX144" fmla="*/ 229221 w 1936576"/>
              <a:gd name="connsiteY144" fmla="*/ 3017341 h 3769522"/>
              <a:gd name="connsiteX145" fmla="*/ 176833 w 1936576"/>
              <a:gd name="connsiteY145" fmla="*/ 2933997 h 3769522"/>
              <a:gd name="connsiteX146" fmla="*/ 79202 w 1936576"/>
              <a:gd name="connsiteY146" fmla="*/ 2914948 h 3769522"/>
              <a:gd name="connsiteX147" fmla="*/ 620 w 1936576"/>
              <a:gd name="connsiteY147" fmla="*/ 2869704 h 3769522"/>
              <a:gd name="connsiteX148" fmla="*/ 103014 w 1936576"/>
              <a:gd name="connsiteY148" fmla="*/ 2788741 h 3769522"/>
              <a:gd name="connsiteX149" fmla="*/ 191120 w 1936576"/>
              <a:gd name="connsiteY149" fmla="*/ 2762548 h 3769522"/>
              <a:gd name="connsiteX150" fmla="*/ 298277 w 1936576"/>
              <a:gd name="connsiteY150" fmla="*/ 2648248 h 3769522"/>
              <a:gd name="connsiteX151" fmla="*/ 260176 w 1936576"/>
              <a:gd name="connsiteY151" fmla="*/ 2498229 h 3769522"/>
              <a:gd name="connsiteX152" fmla="*/ 336377 w 1936576"/>
              <a:gd name="connsiteY152" fmla="*/ 2441079 h 3769522"/>
              <a:gd name="connsiteX153" fmla="*/ 400670 w 1936576"/>
              <a:gd name="connsiteY153" fmla="*/ 2293442 h 3769522"/>
              <a:gd name="connsiteX154" fmla="*/ 417339 w 1936576"/>
              <a:gd name="connsiteY154" fmla="*/ 2179142 h 3769522"/>
              <a:gd name="connsiteX155" fmla="*/ 393526 w 1936576"/>
              <a:gd name="connsiteY155" fmla="*/ 2014835 h 3769522"/>
              <a:gd name="connsiteX156" fmla="*/ 391145 w 1936576"/>
              <a:gd name="connsiteY156" fmla="*/ 1881485 h 3769522"/>
              <a:gd name="connsiteX157" fmla="*/ 493538 w 1936576"/>
              <a:gd name="connsiteY157" fmla="*/ 1712417 h 3769522"/>
              <a:gd name="connsiteX158" fmla="*/ 381621 w 1936576"/>
              <a:gd name="connsiteY158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65051 w 1936576"/>
              <a:gd name="connsiteY21" fmla="*/ 119373 h 3769522"/>
              <a:gd name="connsiteX22" fmla="*/ 1146001 w 1936576"/>
              <a:gd name="connsiteY22" fmla="*/ 76511 h 3769522"/>
              <a:gd name="connsiteX23" fmla="*/ 1184101 w 1936576"/>
              <a:gd name="connsiteY23" fmla="*/ 105086 h 3769522"/>
              <a:gd name="connsiteX24" fmla="*/ 1150763 w 1936576"/>
              <a:gd name="connsiteY24" fmla="*/ 28886 h 3769522"/>
              <a:gd name="connsiteX25" fmla="*/ 1169813 w 1936576"/>
              <a:gd name="connsiteY25" fmla="*/ 38411 h 3769522"/>
              <a:gd name="connsiteX26" fmla="*/ 1184101 w 1936576"/>
              <a:gd name="connsiteY26" fmla="*/ 43173 h 3769522"/>
              <a:gd name="connsiteX27" fmla="*/ 1198388 w 1936576"/>
              <a:gd name="connsiteY27" fmla="*/ 43173 h 3769522"/>
              <a:gd name="connsiteX28" fmla="*/ 1184101 w 1936576"/>
              <a:gd name="connsiteY28" fmla="*/ 14598 h 3769522"/>
              <a:gd name="connsiteX29" fmla="*/ 1179338 w 1936576"/>
              <a:gd name="connsiteY29" fmla="*/ 311 h 3769522"/>
              <a:gd name="connsiteX30" fmla="*/ 1222201 w 1936576"/>
              <a:gd name="connsiteY30" fmla="*/ 19361 h 3769522"/>
              <a:gd name="connsiteX31" fmla="*/ 1231726 w 1936576"/>
              <a:gd name="connsiteY31" fmla="*/ 33648 h 3769522"/>
              <a:gd name="connsiteX32" fmla="*/ 1274588 w 1936576"/>
              <a:gd name="connsiteY32" fmla="*/ 62223 h 3769522"/>
              <a:gd name="connsiteX33" fmla="*/ 1293638 w 1936576"/>
              <a:gd name="connsiteY33" fmla="*/ 71748 h 3769522"/>
              <a:gd name="connsiteX34" fmla="*/ 1307926 w 1936576"/>
              <a:gd name="connsiteY34" fmla="*/ 86036 h 3769522"/>
              <a:gd name="connsiteX35" fmla="*/ 1322213 w 1936576"/>
              <a:gd name="connsiteY35" fmla="*/ 90798 h 3769522"/>
              <a:gd name="connsiteX36" fmla="*/ 1365076 w 1936576"/>
              <a:gd name="connsiteY36" fmla="*/ 105086 h 3769522"/>
              <a:gd name="connsiteX37" fmla="*/ 1384126 w 1936576"/>
              <a:gd name="connsiteY37" fmla="*/ 114611 h 3769522"/>
              <a:gd name="connsiteX38" fmla="*/ 1403176 w 1936576"/>
              <a:gd name="connsiteY38" fmla="*/ 143186 h 3769522"/>
              <a:gd name="connsiteX39" fmla="*/ 1446038 w 1936576"/>
              <a:gd name="connsiteY39" fmla="*/ 176523 h 3769522"/>
              <a:gd name="connsiteX40" fmla="*/ 1465088 w 1936576"/>
              <a:gd name="connsiteY40" fmla="*/ 205098 h 3769522"/>
              <a:gd name="connsiteX41" fmla="*/ 1507951 w 1936576"/>
              <a:gd name="connsiteY41" fmla="*/ 252723 h 3769522"/>
              <a:gd name="connsiteX42" fmla="*/ 1527001 w 1936576"/>
              <a:gd name="connsiteY42" fmla="*/ 281298 h 3769522"/>
              <a:gd name="connsiteX43" fmla="*/ 1531763 w 1936576"/>
              <a:gd name="connsiteY43" fmla="*/ 300348 h 3769522"/>
              <a:gd name="connsiteX44" fmla="*/ 1555576 w 1936576"/>
              <a:gd name="connsiteY44" fmla="*/ 343211 h 3769522"/>
              <a:gd name="connsiteX45" fmla="*/ 1584151 w 1936576"/>
              <a:gd name="connsiteY45" fmla="*/ 362261 h 3769522"/>
              <a:gd name="connsiteX46" fmla="*/ 1622251 w 1936576"/>
              <a:gd name="connsiteY46" fmla="*/ 371786 h 3769522"/>
              <a:gd name="connsiteX47" fmla="*/ 1631776 w 1936576"/>
              <a:gd name="connsiteY47" fmla="*/ 386073 h 3769522"/>
              <a:gd name="connsiteX48" fmla="*/ 1655588 w 1936576"/>
              <a:gd name="connsiteY48" fmla="*/ 414648 h 3769522"/>
              <a:gd name="connsiteX49" fmla="*/ 1665113 w 1936576"/>
              <a:gd name="connsiteY49" fmla="*/ 443223 h 3769522"/>
              <a:gd name="connsiteX50" fmla="*/ 1669876 w 1936576"/>
              <a:gd name="connsiteY50" fmla="*/ 457511 h 3769522"/>
              <a:gd name="connsiteX51" fmla="*/ 1679401 w 1936576"/>
              <a:gd name="connsiteY51" fmla="*/ 476561 h 3769522"/>
              <a:gd name="connsiteX52" fmla="*/ 1707976 w 1936576"/>
              <a:gd name="connsiteY52" fmla="*/ 519423 h 3769522"/>
              <a:gd name="connsiteX53" fmla="*/ 1717501 w 1936576"/>
              <a:gd name="connsiteY53" fmla="*/ 533711 h 3769522"/>
              <a:gd name="connsiteX54" fmla="*/ 1722263 w 1936576"/>
              <a:gd name="connsiteY54" fmla="*/ 547998 h 3769522"/>
              <a:gd name="connsiteX55" fmla="*/ 1736551 w 1936576"/>
              <a:gd name="connsiteY55" fmla="*/ 557523 h 3769522"/>
              <a:gd name="connsiteX56" fmla="*/ 1788938 w 1936576"/>
              <a:gd name="connsiteY56" fmla="*/ 581336 h 3769522"/>
              <a:gd name="connsiteX57" fmla="*/ 1807988 w 1936576"/>
              <a:gd name="connsiteY57" fmla="*/ 590861 h 3769522"/>
              <a:gd name="connsiteX58" fmla="*/ 1836563 w 1936576"/>
              <a:gd name="connsiteY58" fmla="*/ 600386 h 3769522"/>
              <a:gd name="connsiteX59" fmla="*/ 1879426 w 1936576"/>
              <a:gd name="connsiteY59" fmla="*/ 595623 h 3769522"/>
              <a:gd name="connsiteX60" fmla="*/ 1893713 w 1936576"/>
              <a:gd name="connsiteY60" fmla="*/ 590861 h 3769522"/>
              <a:gd name="connsiteX61" fmla="*/ 1903238 w 1936576"/>
              <a:gd name="connsiteY61" fmla="*/ 576573 h 3769522"/>
              <a:gd name="connsiteX62" fmla="*/ 1922288 w 1936576"/>
              <a:gd name="connsiteY62" fmla="*/ 571811 h 3769522"/>
              <a:gd name="connsiteX63" fmla="*/ 1936576 w 1936576"/>
              <a:gd name="connsiteY63" fmla="*/ 567048 h 3769522"/>
              <a:gd name="connsiteX64" fmla="*/ 1927051 w 1936576"/>
              <a:gd name="connsiteY64" fmla="*/ 705161 h 3769522"/>
              <a:gd name="connsiteX65" fmla="*/ 1922288 w 1936576"/>
              <a:gd name="connsiteY65" fmla="*/ 719448 h 3769522"/>
              <a:gd name="connsiteX66" fmla="*/ 1903238 w 1936576"/>
              <a:gd name="connsiteY66" fmla="*/ 748023 h 3769522"/>
              <a:gd name="connsiteX67" fmla="*/ 1884188 w 1936576"/>
              <a:gd name="connsiteY67" fmla="*/ 786123 h 3769522"/>
              <a:gd name="connsiteX68" fmla="*/ 1874663 w 1936576"/>
              <a:gd name="connsiteY68" fmla="*/ 824223 h 3769522"/>
              <a:gd name="connsiteX69" fmla="*/ 1879425 w 1936576"/>
              <a:gd name="connsiteY69" fmla="*/ 909948 h 3769522"/>
              <a:gd name="connsiteX70" fmla="*/ 1862757 w 1936576"/>
              <a:gd name="connsiteY70" fmla="*/ 1017104 h 3769522"/>
              <a:gd name="connsiteX71" fmla="*/ 1862757 w 1936576"/>
              <a:gd name="connsiteY71" fmla="*/ 1100448 h 3769522"/>
              <a:gd name="connsiteX72" fmla="*/ 1836564 w 1936576"/>
              <a:gd name="connsiteY72" fmla="*/ 1129023 h 3769522"/>
              <a:gd name="connsiteX73" fmla="*/ 1817513 w 1936576"/>
              <a:gd name="connsiteY73" fmla="*/ 1148073 h 3769522"/>
              <a:gd name="connsiteX74" fmla="*/ 1812751 w 1936576"/>
              <a:gd name="connsiteY74" fmla="*/ 1162361 h 3769522"/>
              <a:gd name="connsiteX75" fmla="*/ 1755601 w 1936576"/>
              <a:gd name="connsiteY75" fmla="*/ 1148073 h 3769522"/>
              <a:gd name="connsiteX76" fmla="*/ 1731788 w 1936576"/>
              <a:gd name="connsiteY76" fmla="*/ 1143311 h 3769522"/>
              <a:gd name="connsiteX77" fmla="*/ 1703213 w 1936576"/>
              <a:gd name="connsiteY77" fmla="*/ 1133786 h 3769522"/>
              <a:gd name="connsiteX78" fmla="*/ 1641301 w 1936576"/>
              <a:gd name="connsiteY78" fmla="*/ 1138548 h 3769522"/>
              <a:gd name="connsiteX79" fmla="*/ 1631776 w 1936576"/>
              <a:gd name="connsiteY79" fmla="*/ 1167123 h 3769522"/>
              <a:gd name="connsiteX80" fmla="*/ 1622251 w 1936576"/>
              <a:gd name="connsiteY80" fmla="*/ 1186173 h 3769522"/>
              <a:gd name="connsiteX81" fmla="*/ 1612726 w 1936576"/>
              <a:gd name="connsiteY81" fmla="*/ 1214748 h 3769522"/>
              <a:gd name="connsiteX82" fmla="*/ 1607963 w 1936576"/>
              <a:gd name="connsiteY82" fmla="*/ 1281423 h 3769522"/>
              <a:gd name="connsiteX83" fmla="*/ 1593676 w 1936576"/>
              <a:gd name="connsiteY83" fmla="*/ 1300473 h 3769522"/>
              <a:gd name="connsiteX84" fmla="*/ 1607963 w 1936576"/>
              <a:gd name="connsiteY84" fmla="*/ 1333811 h 3769522"/>
              <a:gd name="connsiteX85" fmla="*/ 1617488 w 1936576"/>
              <a:gd name="connsiteY85" fmla="*/ 1348098 h 3769522"/>
              <a:gd name="connsiteX86" fmla="*/ 1627013 w 1936576"/>
              <a:gd name="connsiteY86" fmla="*/ 1381436 h 3769522"/>
              <a:gd name="connsiteX87" fmla="*/ 1636538 w 1936576"/>
              <a:gd name="connsiteY87" fmla="*/ 1400486 h 3769522"/>
              <a:gd name="connsiteX88" fmla="*/ 1677020 w 1936576"/>
              <a:gd name="connsiteY88" fmla="*/ 1445730 h 3769522"/>
              <a:gd name="connsiteX89" fmla="*/ 1686545 w 1936576"/>
              <a:gd name="connsiteY89" fmla="*/ 1495736 h 3769522"/>
              <a:gd name="connsiteX90" fmla="*/ 1660351 w 1936576"/>
              <a:gd name="connsiteY90" fmla="*/ 1571936 h 3769522"/>
              <a:gd name="connsiteX91" fmla="*/ 1643682 w 1936576"/>
              <a:gd name="connsiteY91" fmla="*/ 1621942 h 3769522"/>
              <a:gd name="connsiteX92" fmla="*/ 1646064 w 1936576"/>
              <a:gd name="connsiteY92" fmla="*/ 1690999 h 3769522"/>
              <a:gd name="connsiteX93" fmla="*/ 1603201 w 1936576"/>
              <a:gd name="connsiteY93" fmla="*/ 1748148 h 3769522"/>
              <a:gd name="connsiteX94" fmla="*/ 1607963 w 1936576"/>
              <a:gd name="connsiteY94" fmla="*/ 1833873 h 3769522"/>
              <a:gd name="connsiteX95" fmla="*/ 1617488 w 1936576"/>
              <a:gd name="connsiteY95" fmla="*/ 1867211 h 3769522"/>
              <a:gd name="connsiteX96" fmla="*/ 1622251 w 1936576"/>
              <a:gd name="connsiteY96" fmla="*/ 1886261 h 3769522"/>
              <a:gd name="connsiteX97" fmla="*/ 1636538 w 1936576"/>
              <a:gd name="connsiteY97" fmla="*/ 1933886 h 3769522"/>
              <a:gd name="connsiteX98" fmla="*/ 1641301 w 1936576"/>
              <a:gd name="connsiteY98" fmla="*/ 2124386 h 3769522"/>
              <a:gd name="connsiteX99" fmla="*/ 1650826 w 1936576"/>
              <a:gd name="connsiteY99" fmla="*/ 2186298 h 3769522"/>
              <a:gd name="connsiteX100" fmla="*/ 1660351 w 1936576"/>
              <a:gd name="connsiteY100" fmla="*/ 2200586 h 3769522"/>
              <a:gd name="connsiteX101" fmla="*/ 1665113 w 1936576"/>
              <a:gd name="connsiteY101" fmla="*/ 2214873 h 3769522"/>
              <a:gd name="connsiteX102" fmla="*/ 1674638 w 1936576"/>
              <a:gd name="connsiteY102" fmla="*/ 2233923 h 3769522"/>
              <a:gd name="connsiteX103" fmla="*/ 1688926 w 1936576"/>
              <a:gd name="connsiteY103" fmla="*/ 2276786 h 3769522"/>
              <a:gd name="connsiteX104" fmla="*/ 1681782 w 1936576"/>
              <a:gd name="connsiteY104" fmla="*/ 2364892 h 3769522"/>
              <a:gd name="connsiteX105" fmla="*/ 1619870 w 1936576"/>
              <a:gd name="connsiteY105" fmla="*/ 2422042 h 3769522"/>
              <a:gd name="connsiteX106" fmla="*/ 1538908 w 1936576"/>
              <a:gd name="connsiteY106" fmla="*/ 2464906 h 3769522"/>
              <a:gd name="connsiteX107" fmla="*/ 1488900 w 1936576"/>
              <a:gd name="connsiteY107" fmla="*/ 2555392 h 3769522"/>
              <a:gd name="connsiteX108" fmla="*/ 1479375 w 1936576"/>
              <a:gd name="connsiteY108" fmla="*/ 2610161 h 3769522"/>
              <a:gd name="connsiteX109" fmla="*/ 1460325 w 1936576"/>
              <a:gd name="connsiteY109" fmla="*/ 2662548 h 3769522"/>
              <a:gd name="connsiteX110" fmla="*/ 1488901 w 1936576"/>
              <a:gd name="connsiteY110" fmla="*/ 2743510 h 3769522"/>
              <a:gd name="connsiteX111" fmla="*/ 1581769 w 1936576"/>
              <a:gd name="connsiteY111" fmla="*/ 2750652 h 3769522"/>
              <a:gd name="connsiteX112" fmla="*/ 1610344 w 1936576"/>
              <a:gd name="connsiteY112" fmla="*/ 2803040 h 3769522"/>
              <a:gd name="connsiteX113" fmla="*/ 1593675 w 1936576"/>
              <a:gd name="connsiteY113" fmla="*/ 2855426 h 3769522"/>
              <a:gd name="connsiteX114" fmla="*/ 1636538 w 1936576"/>
              <a:gd name="connsiteY114" fmla="*/ 2872095 h 3769522"/>
              <a:gd name="connsiteX115" fmla="*/ 1650826 w 1936576"/>
              <a:gd name="connsiteY115" fmla="*/ 2922101 h 3769522"/>
              <a:gd name="connsiteX116" fmla="*/ 1631776 w 1936576"/>
              <a:gd name="connsiteY116" fmla="*/ 2945912 h 3769522"/>
              <a:gd name="connsiteX117" fmla="*/ 1672257 w 1936576"/>
              <a:gd name="connsiteY117" fmla="*/ 2962581 h 3769522"/>
              <a:gd name="connsiteX118" fmla="*/ 1693688 w 1936576"/>
              <a:gd name="connsiteY118" fmla="*/ 3017349 h 3769522"/>
              <a:gd name="connsiteX119" fmla="*/ 1650825 w 1936576"/>
              <a:gd name="connsiteY119" fmla="*/ 3010206 h 3769522"/>
              <a:gd name="connsiteX120" fmla="*/ 1512714 w 1936576"/>
              <a:gd name="connsiteY120" fmla="*/ 3057829 h 3769522"/>
              <a:gd name="connsiteX121" fmla="*/ 1376982 w 1936576"/>
              <a:gd name="connsiteY121" fmla="*/ 3060210 h 3769522"/>
              <a:gd name="connsiteX122" fmla="*/ 1384126 w 1936576"/>
              <a:gd name="connsiteY122" fmla="*/ 3095929 h 3769522"/>
              <a:gd name="connsiteX123" fmla="*/ 1322213 w 1936576"/>
              <a:gd name="connsiteY123" fmla="*/ 3103072 h 3769522"/>
              <a:gd name="connsiteX124" fmla="*/ 1343644 w 1936576"/>
              <a:gd name="connsiteY124" fmla="*/ 3222133 h 3769522"/>
              <a:gd name="connsiteX125" fmla="*/ 1310307 w 1936576"/>
              <a:gd name="connsiteY125" fmla="*/ 3286427 h 3769522"/>
              <a:gd name="connsiteX126" fmla="*/ 1336501 w 1936576"/>
              <a:gd name="connsiteY126" fmla="*/ 3376914 h 3769522"/>
              <a:gd name="connsiteX127" fmla="*/ 1319832 w 1936576"/>
              <a:gd name="connsiteY127" fmla="*/ 3412631 h 3769522"/>
              <a:gd name="connsiteX128" fmla="*/ 1355551 w 1936576"/>
              <a:gd name="connsiteY128" fmla="*/ 3498356 h 3769522"/>
              <a:gd name="connsiteX129" fmla="*/ 1343643 w 1936576"/>
              <a:gd name="connsiteY129" fmla="*/ 3581698 h 3769522"/>
              <a:gd name="connsiteX130" fmla="*/ 1296018 w 1936576"/>
              <a:gd name="connsiteY130" fmla="*/ 3655519 h 3769522"/>
              <a:gd name="connsiteX131" fmla="*/ 1148381 w 1936576"/>
              <a:gd name="connsiteY131" fmla="*/ 3655517 h 3769522"/>
              <a:gd name="connsiteX132" fmla="*/ 1035844 w 1936576"/>
              <a:gd name="connsiteY132" fmla="*/ 3724275 h 3769522"/>
              <a:gd name="connsiteX133" fmla="*/ 903113 w 1936576"/>
              <a:gd name="connsiteY133" fmla="*/ 3762673 h 3769522"/>
              <a:gd name="connsiteX134" fmla="*/ 772144 w 1936576"/>
              <a:gd name="connsiteY134" fmla="*/ 3755529 h 3769522"/>
              <a:gd name="connsiteX135" fmla="*/ 659606 w 1936576"/>
              <a:gd name="connsiteY135" fmla="*/ 3712368 h 3769522"/>
              <a:gd name="connsiteX136" fmla="*/ 543545 w 1936576"/>
              <a:gd name="connsiteY136" fmla="*/ 3610273 h 3769522"/>
              <a:gd name="connsiteX137" fmla="*/ 505444 w 1936576"/>
              <a:gd name="connsiteY137" fmla="*/ 3522166 h 3769522"/>
              <a:gd name="connsiteX138" fmla="*/ 450675 w 1936576"/>
              <a:gd name="connsiteY138" fmla="*/ 3467398 h 3769522"/>
              <a:gd name="connsiteX139" fmla="*/ 453057 w 1936576"/>
              <a:gd name="connsiteY139" fmla="*/ 3436441 h 3769522"/>
              <a:gd name="connsiteX140" fmla="*/ 319707 w 1936576"/>
              <a:gd name="connsiteY140" fmla="*/ 3376909 h 3769522"/>
              <a:gd name="connsiteX141" fmla="*/ 298277 w 1936576"/>
              <a:gd name="connsiteY141" fmla="*/ 3288803 h 3769522"/>
              <a:gd name="connsiteX142" fmla="*/ 214933 w 1936576"/>
              <a:gd name="connsiteY142" fmla="*/ 3143548 h 3769522"/>
              <a:gd name="connsiteX143" fmla="*/ 229221 w 1936576"/>
              <a:gd name="connsiteY143" fmla="*/ 3017341 h 3769522"/>
              <a:gd name="connsiteX144" fmla="*/ 176833 w 1936576"/>
              <a:gd name="connsiteY144" fmla="*/ 2933997 h 3769522"/>
              <a:gd name="connsiteX145" fmla="*/ 79202 w 1936576"/>
              <a:gd name="connsiteY145" fmla="*/ 2914948 h 3769522"/>
              <a:gd name="connsiteX146" fmla="*/ 620 w 1936576"/>
              <a:gd name="connsiteY146" fmla="*/ 2869704 h 3769522"/>
              <a:gd name="connsiteX147" fmla="*/ 103014 w 1936576"/>
              <a:gd name="connsiteY147" fmla="*/ 2788741 h 3769522"/>
              <a:gd name="connsiteX148" fmla="*/ 191120 w 1936576"/>
              <a:gd name="connsiteY148" fmla="*/ 2762548 h 3769522"/>
              <a:gd name="connsiteX149" fmla="*/ 298277 w 1936576"/>
              <a:gd name="connsiteY149" fmla="*/ 2648248 h 3769522"/>
              <a:gd name="connsiteX150" fmla="*/ 260176 w 1936576"/>
              <a:gd name="connsiteY150" fmla="*/ 2498229 h 3769522"/>
              <a:gd name="connsiteX151" fmla="*/ 336377 w 1936576"/>
              <a:gd name="connsiteY151" fmla="*/ 2441079 h 3769522"/>
              <a:gd name="connsiteX152" fmla="*/ 400670 w 1936576"/>
              <a:gd name="connsiteY152" fmla="*/ 2293442 h 3769522"/>
              <a:gd name="connsiteX153" fmla="*/ 417339 w 1936576"/>
              <a:gd name="connsiteY153" fmla="*/ 2179142 h 3769522"/>
              <a:gd name="connsiteX154" fmla="*/ 393526 w 1936576"/>
              <a:gd name="connsiteY154" fmla="*/ 2014835 h 3769522"/>
              <a:gd name="connsiteX155" fmla="*/ 391145 w 1936576"/>
              <a:gd name="connsiteY155" fmla="*/ 1881485 h 3769522"/>
              <a:gd name="connsiteX156" fmla="*/ 493538 w 1936576"/>
              <a:gd name="connsiteY156" fmla="*/ 1712417 h 3769522"/>
              <a:gd name="connsiteX157" fmla="*/ 381621 w 1936576"/>
              <a:gd name="connsiteY157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46001 w 1936576"/>
              <a:gd name="connsiteY21" fmla="*/ 76511 h 3769522"/>
              <a:gd name="connsiteX22" fmla="*/ 1184101 w 1936576"/>
              <a:gd name="connsiteY22" fmla="*/ 105086 h 3769522"/>
              <a:gd name="connsiteX23" fmla="*/ 1150763 w 1936576"/>
              <a:gd name="connsiteY23" fmla="*/ 28886 h 3769522"/>
              <a:gd name="connsiteX24" fmla="*/ 1169813 w 1936576"/>
              <a:gd name="connsiteY24" fmla="*/ 38411 h 3769522"/>
              <a:gd name="connsiteX25" fmla="*/ 1184101 w 1936576"/>
              <a:gd name="connsiteY25" fmla="*/ 43173 h 3769522"/>
              <a:gd name="connsiteX26" fmla="*/ 1198388 w 1936576"/>
              <a:gd name="connsiteY26" fmla="*/ 43173 h 3769522"/>
              <a:gd name="connsiteX27" fmla="*/ 1184101 w 1936576"/>
              <a:gd name="connsiteY27" fmla="*/ 14598 h 3769522"/>
              <a:gd name="connsiteX28" fmla="*/ 1179338 w 1936576"/>
              <a:gd name="connsiteY28" fmla="*/ 311 h 3769522"/>
              <a:gd name="connsiteX29" fmla="*/ 1222201 w 1936576"/>
              <a:gd name="connsiteY29" fmla="*/ 19361 h 3769522"/>
              <a:gd name="connsiteX30" fmla="*/ 1231726 w 1936576"/>
              <a:gd name="connsiteY30" fmla="*/ 33648 h 3769522"/>
              <a:gd name="connsiteX31" fmla="*/ 1274588 w 1936576"/>
              <a:gd name="connsiteY31" fmla="*/ 62223 h 3769522"/>
              <a:gd name="connsiteX32" fmla="*/ 1293638 w 1936576"/>
              <a:gd name="connsiteY32" fmla="*/ 71748 h 3769522"/>
              <a:gd name="connsiteX33" fmla="*/ 1307926 w 1936576"/>
              <a:gd name="connsiteY33" fmla="*/ 86036 h 3769522"/>
              <a:gd name="connsiteX34" fmla="*/ 1322213 w 1936576"/>
              <a:gd name="connsiteY34" fmla="*/ 90798 h 3769522"/>
              <a:gd name="connsiteX35" fmla="*/ 1365076 w 1936576"/>
              <a:gd name="connsiteY35" fmla="*/ 105086 h 3769522"/>
              <a:gd name="connsiteX36" fmla="*/ 1384126 w 1936576"/>
              <a:gd name="connsiteY36" fmla="*/ 114611 h 3769522"/>
              <a:gd name="connsiteX37" fmla="*/ 1403176 w 1936576"/>
              <a:gd name="connsiteY37" fmla="*/ 143186 h 3769522"/>
              <a:gd name="connsiteX38" fmla="*/ 1446038 w 1936576"/>
              <a:gd name="connsiteY38" fmla="*/ 176523 h 3769522"/>
              <a:gd name="connsiteX39" fmla="*/ 1465088 w 1936576"/>
              <a:gd name="connsiteY39" fmla="*/ 205098 h 3769522"/>
              <a:gd name="connsiteX40" fmla="*/ 1507951 w 1936576"/>
              <a:gd name="connsiteY40" fmla="*/ 252723 h 3769522"/>
              <a:gd name="connsiteX41" fmla="*/ 1527001 w 1936576"/>
              <a:gd name="connsiteY41" fmla="*/ 281298 h 3769522"/>
              <a:gd name="connsiteX42" fmla="*/ 1531763 w 1936576"/>
              <a:gd name="connsiteY42" fmla="*/ 300348 h 3769522"/>
              <a:gd name="connsiteX43" fmla="*/ 1555576 w 1936576"/>
              <a:gd name="connsiteY43" fmla="*/ 343211 h 3769522"/>
              <a:gd name="connsiteX44" fmla="*/ 1584151 w 1936576"/>
              <a:gd name="connsiteY44" fmla="*/ 362261 h 3769522"/>
              <a:gd name="connsiteX45" fmla="*/ 1622251 w 1936576"/>
              <a:gd name="connsiteY45" fmla="*/ 371786 h 3769522"/>
              <a:gd name="connsiteX46" fmla="*/ 1631776 w 1936576"/>
              <a:gd name="connsiteY46" fmla="*/ 386073 h 3769522"/>
              <a:gd name="connsiteX47" fmla="*/ 1655588 w 1936576"/>
              <a:gd name="connsiteY47" fmla="*/ 414648 h 3769522"/>
              <a:gd name="connsiteX48" fmla="*/ 1665113 w 1936576"/>
              <a:gd name="connsiteY48" fmla="*/ 443223 h 3769522"/>
              <a:gd name="connsiteX49" fmla="*/ 1669876 w 1936576"/>
              <a:gd name="connsiteY49" fmla="*/ 457511 h 3769522"/>
              <a:gd name="connsiteX50" fmla="*/ 1679401 w 1936576"/>
              <a:gd name="connsiteY50" fmla="*/ 476561 h 3769522"/>
              <a:gd name="connsiteX51" fmla="*/ 1707976 w 1936576"/>
              <a:gd name="connsiteY51" fmla="*/ 519423 h 3769522"/>
              <a:gd name="connsiteX52" fmla="*/ 1717501 w 1936576"/>
              <a:gd name="connsiteY52" fmla="*/ 533711 h 3769522"/>
              <a:gd name="connsiteX53" fmla="*/ 1722263 w 1936576"/>
              <a:gd name="connsiteY53" fmla="*/ 547998 h 3769522"/>
              <a:gd name="connsiteX54" fmla="*/ 1736551 w 1936576"/>
              <a:gd name="connsiteY54" fmla="*/ 557523 h 3769522"/>
              <a:gd name="connsiteX55" fmla="*/ 1788938 w 1936576"/>
              <a:gd name="connsiteY55" fmla="*/ 581336 h 3769522"/>
              <a:gd name="connsiteX56" fmla="*/ 1807988 w 1936576"/>
              <a:gd name="connsiteY56" fmla="*/ 590861 h 3769522"/>
              <a:gd name="connsiteX57" fmla="*/ 1836563 w 1936576"/>
              <a:gd name="connsiteY57" fmla="*/ 600386 h 3769522"/>
              <a:gd name="connsiteX58" fmla="*/ 1879426 w 1936576"/>
              <a:gd name="connsiteY58" fmla="*/ 595623 h 3769522"/>
              <a:gd name="connsiteX59" fmla="*/ 1893713 w 1936576"/>
              <a:gd name="connsiteY59" fmla="*/ 590861 h 3769522"/>
              <a:gd name="connsiteX60" fmla="*/ 1903238 w 1936576"/>
              <a:gd name="connsiteY60" fmla="*/ 576573 h 3769522"/>
              <a:gd name="connsiteX61" fmla="*/ 1922288 w 1936576"/>
              <a:gd name="connsiteY61" fmla="*/ 571811 h 3769522"/>
              <a:gd name="connsiteX62" fmla="*/ 1936576 w 1936576"/>
              <a:gd name="connsiteY62" fmla="*/ 567048 h 3769522"/>
              <a:gd name="connsiteX63" fmla="*/ 1927051 w 1936576"/>
              <a:gd name="connsiteY63" fmla="*/ 705161 h 3769522"/>
              <a:gd name="connsiteX64" fmla="*/ 1922288 w 1936576"/>
              <a:gd name="connsiteY64" fmla="*/ 719448 h 3769522"/>
              <a:gd name="connsiteX65" fmla="*/ 1903238 w 1936576"/>
              <a:gd name="connsiteY65" fmla="*/ 748023 h 3769522"/>
              <a:gd name="connsiteX66" fmla="*/ 1884188 w 1936576"/>
              <a:gd name="connsiteY66" fmla="*/ 786123 h 3769522"/>
              <a:gd name="connsiteX67" fmla="*/ 1874663 w 1936576"/>
              <a:gd name="connsiteY67" fmla="*/ 824223 h 3769522"/>
              <a:gd name="connsiteX68" fmla="*/ 1879425 w 1936576"/>
              <a:gd name="connsiteY68" fmla="*/ 909948 h 3769522"/>
              <a:gd name="connsiteX69" fmla="*/ 1862757 w 1936576"/>
              <a:gd name="connsiteY69" fmla="*/ 1017104 h 3769522"/>
              <a:gd name="connsiteX70" fmla="*/ 1862757 w 1936576"/>
              <a:gd name="connsiteY70" fmla="*/ 1100448 h 3769522"/>
              <a:gd name="connsiteX71" fmla="*/ 1836564 w 1936576"/>
              <a:gd name="connsiteY71" fmla="*/ 1129023 h 3769522"/>
              <a:gd name="connsiteX72" fmla="*/ 1817513 w 1936576"/>
              <a:gd name="connsiteY72" fmla="*/ 1148073 h 3769522"/>
              <a:gd name="connsiteX73" fmla="*/ 1812751 w 1936576"/>
              <a:gd name="connsiteY73" fmla="*/ 1162361 h 3769522"/>
              <a:gd name="connsiteX74" fmla="*/ 1755601 w 1936576"/>
              <a:gd name="connsiteY74" fmla="*/ 1148073 h 3769522"/>
              <a:gd name="connsiteX75" fmla="*/ 1731788 w 1936576"/>
              <a:gd name="connsiteY75" fmla="*/ 1143311 h 3769522"/>
              <a:gd name="connsiteX76" fmla="*/ 1703213 w 1936576"/>
              <a:gd name="connsiteY76" fmla="*/ 1133786 h 3769522"/>
              <a:gd name="connsiteX77" fmla="*/ 1641301 w 1936576"/>
              <a:gd name="connsiteY77" fmla="*/ 1138548 h 3769522"/>
              <a:gd name="connsiteX78" fmla="*/ 1631776 w 1936576"/>
              <a:gd name="connsiteY78" fmla="*/ 1167123 h 3769522"/>
              <a:gd name="connsiteX79" fmla="*/ 1622251 w 1936576"/>
              <a:gd name="connsiteY79" fmla="*/ 1186173 h 3769522"/>
              <a:gd name="connsiteX80" fmla="*/ 1612726 w 1936576"/>
              <a:gd name="connsiteY80" fmla="*/ 1214748 h 3769522"/>
              <a:gd name="connsiteX81" fmla="*/ 1607963 w 1936576"/>
              <a:gd name="connsiteY81" fmla="*/ 1281423 h 3769522"/>
              <a:gd name="connsiteX82" fmla="*/ 1593676 w 1936576"/>
              <a:gd name="connsiteY82" fmla="*/ 1300473 h 3769522"/>
              <a:gd name="connsiteX83" fmla="*/ 1607963 w 1936576"/>
              <a:gd name="connsiteY83" fmla="*/ 1333811 h 3769522"/>
              <a:gd name="connsiteX84" fmla="*/ 1617488 w 1936576"/>
              <a:gd name="connsiteY84" fmla="*/ 1348098 h 3769522"/>
              <a:gd name="connsiteX85" fmla="*/ 1627013 w 1936576"/>
              <a:gd name="connsiteY85" fmla="*/ 1381436 h 3769522"/>
              <a:gd name="connsiteX86" fmla="*/ 1636538 w 1936576"/>
              <a:gd name="connsiteY86" fmla="*/ 1400486 h 3769522"/>
              <a:gd name="connsiteX87" fmla="*/ 1677020 w 1936576"/>
              <a:gd name="connsiteY87" fmla="*/ 1445730 h 3769522"/>
              <a:gd name="connsiteX88" fmla="*/ 1686545 w 1936576"/>
              <a:gd name="connsiteY88" fmla="*/ 1495736 h 3769522"/>
              <a:gd name="connsiteX89" fmla="*/ 1660351 w 1936576"/>
              <a:gd name="connsiteY89" fmla="*/ 1571936 h 3769522"/>
              <a:gd name="connsiteX90" fmla="*/ 1643682 w 1936576"/>
              <a:gd name="connsiteY90" fmla="*/ 1621942 h 3769522"/>
              <a:gd name="connsiteX91" fmla="*/ 1646064 w 1936576"/>
              <a:gd name="connsiteY91" fmla="*/ 1690999 h 3769522"/>
              <a:gd name="connsiteX92" fmla="*/ 1603201 w 1936576"/>
              <a:gd name="connsiteY92" fmla="*/ 1748148 h 3769522"/>
              <a:gd name="connsiteX93" fmla="*/ 1607963 w 1936576"/>
              <a:gd name="connsiteY93" fmla="*/ 1833873 h 3769522"/>
              <a:gd name="connsiteX94" fmla="*/ 1617488 w 1936576"/>
              <a:gd name="connsiteY94" fmla="*/ 1867211 h 3769522"/>
              <a:gd name="connsiteX95" fmla="*/ 1622251 w 1936576"/>
              <a:gd name="connsiteY95" fmla="*/ 1886261 h 3769522"/>
              <a:gd name="connsiteX96" fmla="*/ 1636538 w 1936576"/>
              <a:gd name="connsiteY96" fmla="*/ 1933886 h 3769522"/>
              <a:gd name="connsiteX97" fmla="*/ 1641301 w 1936576"/>
              <a:gd name="connsiteY97" fmla="*/ 2124386 h 3769522"/>
              <a:gd name="connsiteX98" fmla="*/ 1650826 w 1936576"/>
              <a:gd name="connsiteY98" fmla="*/ 2186298 h 3769522"/>
              <a:gd name="connsiteX99" fmla="*/ 1660351 w 1936576"/>
              <a:gd name="connsiteY99" fmla="*/ 2200586 h 3769522"/>
              <a:gd name="connsiteX100" fmla="*/ 1665113 w 1936576"/>
              <a:gd name="connsiteY100" fmla="*/ 2214873 h 3769522"/>
              <a:gd name="connsiteX101" fmla="*/ 1674638 w 1936576"/>
              <a:gd name="connsiteY101" fmla="*/ 2233923 h 3769522"/>
              <a:gd name="connsiteX102" fmla="*/ 1688926 w 1936576"/>
              <a:gd name="connsiteY102" fmla="*/ 2276786 h 3769522"/>
              <a:gd name="connsiteX103" fmla="*/ 1681782 w 1936576"/>
              <a:gd name="connsiteY103" fmla="*/ 2364892 h 3769522"/>
              <a:gd name="connsiteX104" fmla="*/ 1619870 w 1936576"/>
              <a:gd name="connsiteY104" fmla="*/ 2422042 h 3769522"/>
              <a:gd name="connsiteX105" fmla="*/ 1538908 w 1936576"/>
              <a:gd name="connsiteY105" fmla="*/ 2464906 h 3769522"/>
              <a:gd name="connsiteX106" fmla="*/ 1488900 w 1936576"/>
              <a:gd name="connsiteY106" fmla="*/ 2555392 h 3769522"/>
              <a:gd name="connsiteX107" fmla="*/ 1479375 w 1936576"/>
              <a:gd name="connsiteY107" fmla="*/ 2610161 h 3769522"/>
              <a:gd name="connsiteX108" fmla="*/ 1460325 w 1936576"/>
              <a:gd name="connsiteY108" fmla="*/ 2662548 h 3769522"/>
              <a:gd name="connsiteX109" fmla="*/ 1488901 w 1936576"/>
              <a:gd name="connsiteY109" fmla="*/ 2743510 h 3769522"/>
              <a:gd name="connsiteX110" fmla="*/ 1581769 w 1936576"/>
              <a:gd name="connsiteY110" fmla="*/ 2750652 h 3769522"/>
              <a:gd name="connsiteX111" fmla="*/ 1610344 w 1936576"/>
              <a:gd name="connsiteY111" fmla="*/ 2803040 h 3769522"/>
              <a:gd name="connsiteX112" fmla="*/ 1593675 w 1936576"/>
              <a:gd name="connsiteY112" fmla="*/ 2855426 h 3769522"/>
              <a:gd name="connsiteX113" fmla="*/ 1636538 w 1936576"/>
              <a:gd name="connsiteY113" fmla="*/ 2872095 h 3769522"/>
              <a:gd name="connsiteX114" fmla="*/ 1650826 w 1936576"/>
              <a:gd name="connsiteY114" fmla="*/ 2922101 h 3769522"/>
              <a:gd name="connsiteX115" fmla="*/ 1631776 w 1936576"/>
              <a:gd name="connsiteY115" fmla="*/ 2945912 h 3769522"/>
              <a:gd name="connsiteX116" fmla="*/ 1672257 w 1936576"/>
              <a:gd name="connsiteY116" fmla="*/ 2962581 h 3769522"/>
              <a:gd name="connsiteX117" fmla="*/ 1693688 w 1936576"/>
              <a:gd name="connsiteY117" fmla="*/ 3017349 h 3769522"/>
              <a:gd name="connsiteX118" fmla="*/ 1650825 w 1936576"/>
              <a:gd name="connsiteY118" fmla="*/ 3010206 h 3769522"/>
              <a:gd name="connsiteX119" fmla="*/ 1512714 w 1936576"/>
              <a:gd name="connsiteY119" fmla="*/ 3057829 h 3769522"/>
              <a:gd name="connsiteX120" fmla="*/ 1376982 w 1936576"/>
              <a:gd name="connsiteY120" fmla="*/ 3060210 h 3769522"/>
              <a:gd name="connsiteX121" fmla="*/ 1384126 w 1936576"/>
              <a:gd name="connsiteY121" fmla="*/ 3095929 h 3769522"/>
              <a:gd name="connsiteX122" fmla="*/ 1322213 w 1936576"/>
              <a:gd name="connsiteY122" fmla="*/ 3103072 h 3769522"/>
              <a:gd name="connsiteX123" fmla="*/ 1343644 w 1936576"/>
              <a:gd name="connsiteY123" fmla="*/ 3222133 h 3769522"/>
              <a:gd name="connsiteX124" fmla="*/ 1310307 w 1936576"/>
              <a:gd name="connsiteY124" fmla="*/ 3286427 h 3769522"/>
              <a:gd name="connsiteX125" fmla="*/ 1336501 w 1936576"/>
              <a:gd name="connsiteY125" fmla="*/ 3376914 h 3769522"/>
              <a:gd name="connsiteX126" fmla="*/ 1319832 w 1936576"/>
              <a:gd name="connsiteY126" fmla="*/ 3412631 h 3769522"/>
              <a:gd name="connsiteX127" fmla="*/ 1355551 w 1936576"/>
              <a:gd name="connsiteY127" fmla="*/ 3498356 h 3769522"/>
              <a:gd name="connsiteX128" fmla="*/ 1343643 w 1936576"/>
              <a:gd name="connsiteY128" fmla="*/ 3581698 h 3769522"/>
              <a:gd name="connsiteX129" fmla="*/ 1296018 w 1936576"/>
              <a:gd name="connsiteY129" fmla="*/ 3655519 h 3769522"/>
              <a:gd name="connsiteX130" fmla="*/ 1148381 w 1936576"/>
              <a:gd name="connsiteY130" fmla="*/ 3655517 h 3769522"/>
              <a:gd name="connsiteX131" fmla="*/ 1035844 w 1936576"/>
              <a:gd name="connsiteY131" fmla="*/ 3724275 h 3769522"/>
              <a:gd name="connsiteX132" fmla="*/ 903113 w 1936576"/>
              <a:gd name="connsiteY132" fmla="*/ 3762673 h 3769522"/>
              <a:gd name="connsiteX133" fmla="*/ 772144 w 1936576"/>
              <a:gd name="connsiteY133" fmla="*/ 3755529 h 3769522"/>
              <a:gd name="connsiteX134" fmla="*/ 659606 w 1936576"/>
              <a:gd name="connsiteY134" fmla="*/ 3712368 h 3769522"/>
              <a:gd name="connsiteX135" fmla="*/ 543545 w 1936576"/>
              <a:gd name="connsiteY135" fmla="*/ 3610273 h 3769522"/>
              <a:gd name="connsiteX136" fmla="*/ 505444 w 1936576"/>
              <a:gd name="connsiteY136" fmla="*/ 3522166 h 3769522"/>
              <a:gd name="connsiteX137" fmla="*/ 450675 w 1936576"/>
              <a:gd name="connsiteY137" fmla="*/ 3467398 h 3769522"/>
              <a:gd name="connsiteX138" fmla="*/ 453057 w 1936576"/>
              <a:gd name="connsiteY138" fmla="*/ 3436441 h 3769522"/>
              <a:gd name="connsiteX139" fmla="*/ 319707 w 1936576"/>
              <a:gd name="connsiteY139" fmla="*/ 3376909 h 3769522"/>
              <a:gd name="connsiteX140" fmla="*/ 298277 w 1936576"/>
              <a:gd name="connsiteY140" fmla="*/ 3288803 h 3769522"/>
              <a:gd name="connsiteX141" fmla="*/ 214933 w 1936576"/>
              <a:gd name="connsiteY141" fmla="*/ 3143548 h 3769522"/>
              <a:gd name="connsiteX142" fmla="*/ 229221 w 1936576"/>
              <a:gd name="connsiteY142" fmla="*/ 3017341 h 3769522"/>
              <a:gd name="connsiteX143" fmla="*/ 176833 w 1936576"/>
              <a:gd name="connsiteY143" fmla="*/ 2933997 h 3769522"/>
              <a:gd name="connsiteX144" fmla="*/ 79202 w 1936576"/>
              <a:gd name="connsiteY144" fmla="*/ 2914948 h 3769522"/>
              <a:gd name="connsiteX145" fmla="*/ 620 w 1936576"/>
              <a:gd name="connsiteY145" fmla="*/ 2869704 h 3769522"/>
              <a:gd name="connsiteX146" fmla="*/ 103014 w 1936576"/>
              <a:gd name="connsiteY146" fmla="*/ 2788741 h 3769522"/>
              <a:gd name="connsiteX147" fmla="*/ 191120 w 1936576"/>
              <a:gd name="connsiteY147" fmla="*/ 2762548 h 3769522"/>
              <a:gd name="connsiteX148" fmla="*/ 298277 w 1936576"/>
              <a:gd name="connsiteY148" fmla="*/ 2648248 h 3769522"/>
              <a:gd name="connsiteX149" fmla="*/ 260176 w 1936576"/>
              <a:gd name="connsiteY149" fmla="*/ 2498229 h 3769522"/>
              <a:gd name="connsiteX150" fmla="*/ 336377 w 1936576"/>
              <a:gd name="connsiteY150" fmla="*/ 2441079 h 3769522"/>
              <a:gd name="connsiteX151" fmla="*/ 400670 w 1936576"/>
              <a:gd name="connsiteY151" fmla="*/ 2293442 h 3769522"/>
              <a:gd name="connsiteX152" fmla="*/ 417339 w 1936576"/>
              <a:gd name="connsiteY152" fmla="*/ 2179142 h 3769522"/>
              <a:gd name="connsiteX153" fmla="*/ 393526 w 1936576"/>
              <a:gd name="connsiteY153" fmla="*/ 2014835 h 3769522"/>
              <a:gd name="connsiteX154" fmla="*/ 391145 w 1936576"/>
              <a:gd name="connsiteY154" fmla="*/ 1881485 h 3769522"/>
              <a:gd name="connsiteX155" fmla="*/ 493538 w 1936576"/>
              <a:gd name="connsiteY155" fmla="*/ 1712417 h 3769522"/>
              <a:gd name="connsiteX156" fmla="*/ 381621 w 1936576"/>
              <a:gd name="connsiteY156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07901 w 1936576"/>
              <a:gd name="connsiteY21" fmla="*/ 45554 h 3769522"/>
              <a:gd name="connsiteX22" fmla="*/ 1184101 w 1936576"/>
              <a:gd name="connsiteY22" fmla="*/ 105086 h 3769522"/>
              <a:gd name="connsiteX23" fmla="*/ 1150763 w 1936576"/>
              <a:gd name="connsiteY23" fmla="*/ 28886 h 3769522"/>
              <a:gd name="connsiteX24" fmla="*/ 1169813 w 1936576"/>
              <a:gd name="connsiteY24" fmla="*/ 38411 h 3769522"/>
              <a:gd name="connsiteX25" fmla="*/ 1184101 w 1936576"/>
              <a:gd name="connsiteY25" fmla="*/ 43173 h 3769522"/>
              <a:gd name="connsiteX26" fmla="*/ 1198388 w 1936576"/>
              <a:gd name="connsiteY26" fmla="*/ 43173 h 3769522"/>
              <a:gd name="connsiteX27" fmla="*/ 1184101 w 1936576"/>
              <a:gd name="connsiteY27" fmla="*/ 14598 h 3769522"/>
              <a:gd name="connsiteX28" fmla="*/ 1179338 w 1936576"/>
              <a:gd name="connsiteY28" fmla="*/ 311 h 3769522"/>
              <a:gd name="connsiteX29" fmla="*/ 1222201 w 1936576"/>
              <a:gd name="connsiteY29" fmla="*/ 19361 h 3769522"/>
              <a:gd name="connsiteX30" fmla="*/ 1231726 w 1936576"/>
              <a:gd name="connsiteY30" fmla="*/ 33648 h 3769522"/>
              <a:gd name="connsiteX31" fmla="*/ 1274588 w 1936576"/>
              <a:gd name="connsiteY31" fmla="*/ 62223 h 3769522"/>
              <a:gd name="connsiteX32" fmla="*/ 1293638 w 1936576"/>
              <a:gd name="connsiteY32" fmla="*/ 71748 h 3769522"/>
              <a:gd name="connsiteX33" fmla="*/ 1307926 w 1936576"/>
              <a:gd name="connsiteY33" fmla="*/ 86036 h 3769522"/>
              <a:gd name="connsiteX34" fmla="*/ 1322213 w 1936576"/>
              <a:gd name="connsiteY34" fmla="*/ 90798 h 3769522"/>
              <a:gd name="connsiteX35" fmla="*/ 1365076 w 1936576"/>
              <a:gd name="connsiteY35" fmla="*/ 105086 h 3769522"/>
              <a:gd name="connsiteX36" fmla="*/ 1384126 w 1936576"/>
              <a:gd name="connsiteY36" fmla="*/ 114611 h 3769522"/>
              <a:gd name="connsiteX37" fmla="*/ 1403176 w 1936576"/>
              <a:gd name="connsiteY37" fmla="*/ 143186 h 3769522"/>
              <a:gd name="connsiteX38" fmla="*/ 1446038 w 1936576"/>
              <a:gd name="connsiteY38" fmla="*/ 176523 h 3769522"/>
              <a:gd name="connsiteX39" fmla="*/ 1465088 w 1936576"/>
              <a:gd name="connsiteY39" fmla="*/ 205098 h 3769522"/>
              <a:gd name="connsiteX40" fmla="*/ 1507951 w 1936576"/>
              <a:gd name="connsiteY40" fmla="*/ 252723 h 3769522"/>
              <a:gd name="connsiteX41" fmla="*/ 1527001 w 1936576"/>
              <a:gd name="connsiteY41" fmla="*/ 281298 h 3769522"/>
              <a:gd name="connsiteX42" fmla="*/ 1531763 w 1936576"/>
              <a:gd name="connsiteY42" fmla="*/ 300348 h 3769522"/>
              <a:gd name="connsiteX43" fmla="*/ 1555576 w 1936576"/>
              <a:gd name="connsiteY43" fmla="*/ 343211 h 3769522"/>
              <a:gd name="connsiteX44" fmla="*/ 1584151 w 1936576"/>
              <a:gd name="connsiteY44" fmla="*/ 362261 h 3769522"/>
              <a:gd name="connsiteX45" fmla="*/ 1622251 w 1936576"/>
              <a:gd name="connsiteY45" fmla="*/ 371786 h 3769522"/>
              <a:gd name="connsiteX46" fmla="*/ 1631776 w 1936576"/>
              <a:gd name="connsiteY46" fmla="*/ 386073 h 3769522"/>
              <a:gd name="connsiteX47" fmla="*/ 1655588 w 1936576"/>
              <a:gd name="connsiteY47" fmla="*/ 414648 h 3769522"/>
              <a:gd name="connsiteX48" fmla="*/ 1665113 w 1936576"/>
              <a:gd name="connsiteY48" fmla="*/ 443223 h 3769522"/>
              <a:gd name="connsiteX49" fmla="*/ 1669876 w 1936576"/>
              <a:gd name="connsiteY49" fmla="*/ 457511 h 3769522"/>
              <a:gd name="connsiteX50" fmla="*/ 1679401 w 1936576"/>
              <a:gd name="connsiteY50" fmla="*/ 476561 h 3769522"/>
              <a:gd name="connsiteX51" fmla="*/ 1707976 w 1936576"/>
              <a:gd name="connsiteY51" fmla="*/ 519423 h 3769522"/>
              <a:gd name="connsiteX52" fmla="*/ 1717501 w 1936576"/>
              <a:gd name="connsiteY52" fmla="*/ 533711 h 3769522"/>
              <a:gd name="connsiteX53" fmla="*/ 1722263 w 1936576"/>
              <a:gd name="connsiteY53" fmla="*/ 547998 h 3769522"/>
              <a:gd name="connsiteX54" fmla="*/ 1736551 w 1936576"/>
              <a:gd name="connsiteY54" fmla="*/ 557523 h 3769522"/>
              <a:gd name="connsiteX55" fmla="*/ 1788938 w 1936576"/>
              <a:gd name="connsiteY55" fmla="*/ 581336 h 3769522"/>
              <a:gd name="connsiteX56" fmla="*/ 1807988 w 1936576"/>
              <a:gd name="connsiteY56" fmla="*/ 590861 h 3769522"/>
              <a:gd name="connsiteX57" fmla="*/ 1836563 w 1936576"/>
              <a:gd name="connsiteY57" fmla="*/ 600386 h 3769522"/>
              <a:gd name="connsiteX58" fmla="*/ 1879426 w 1936576"/>
              <a:gd name="connsiteY58" fmla="*/ 595623 h 3769522"/>
              <a:gd name="connsiteX59" fmla="*/ 1893713 w 1936576"/>
              <a:gd name="connsiteY59" fmla="*/ 590861 h 3769522"/>
              <a:gd name="connsiteX60" fmla="*/ 1903238 w 1936576"/>
              <a:gd name="connsiteY60" fmla="*/ 576573 h 3769522"/>
              <a:gd name="connsiteX61" fmla="*/ 1922288 w 1936576"/>
              <a:gd name="connsiteY61" fmla="*/ 571811 h 3769522"/>
              <a:gd name="connsiteX62" fmla="*/ 1936576 w 1936576"/>
              <a:gd name="connsiteY62" fmla="*/ 567048 h 3769522"/>
              <a:gd name="connsiteX63" fmla="*/ 1927051 w 1936576"/>
              <a:gd name="connsiteY63" fmla="*/ 705161 h 3769522"/>
              <a:gd name="connsiteX64" fmla="*/ 1922288 w 1936576"/>
              <a:gd name="connsiteY64" fmla="*/ 719448 h 3769522"/>
              <a:gd name="connsiteX65" fmla="*/ 1903238 w 1936576"/>
              <a:gd name="connsiteY65" fmla="*/ 748023 h 3769522"/>
              <a:gd name="connsiteX66" fmla="*/ 1884188 w 1936576"/>
              <a:gd name="connsiteY66" fmla="*/ 786123 h 3769522"/>
              <a:gd name="connsiteX67" fmla="*/ 1874663 w 1936576"/>
              <a:gd name="connsiteY67" fmla="*/ 824223 h 3769522"/>
              <a:gd name="connsiteX68" fmla="*/ 1879425 w 1936576"/>
              <a:gd name="connsiteY68" fmla="*/ 909948 h 3769522"/>
              <a:gd name="connsiteX69" fmla="*/ 1862757 w 1936576"/>
              <a:gd name="connsiteY69" fmla="*/ 1017104 h 3769522"/>
              <a:gd name="connsiteX70" fmla="*/ 1862757 w 1936576"/>
              <a:gd name="connsiteY70" fmla="*/ 1100448 h 3769522"/>
              <a:gd name="connsiteX71" fmla="*/ 1836564 w 1936576"/>
              <a:gd name="connsiteY71" fmla="*/ 1129023 h 3769522"/>
              <a:gd name="connsiteX72" fmla="*/ 1817513 w 1936576"/>
              <a:gd name="connsiteY72" fmla="*/ 1148073 h 3769522"/>
              <a:gd name="connsiteX73" fmla="*/ 1812751 w 1936576"/>
              <a:gd name="connsiteY73" fmla="*/ 1162361 h 3769522"/>
              <a:gd name="connsiteX74" fmla="*/ 1755601 w 1936576"/>
              <a:gd name="connsiteY74" fmla="*/ 1148073 h 3769522"/>
              <a:gd name="connsiteX75" fmla="*/ 1731788 w 1936576"/>
              <a:gd name="connsiteY75" fmla="*/ 1143311 h 3769522"/>
              <a:gd name="connsiteX76" fmla="*/ 1703213 w 1936576"/>
              <a:gd name="connsiteY76" fmla="*/ 1133786 h 3769522"/>
              <a:gd name="connsiteX77" fmla="*/ 1641301 w 1936576"/>
              <a:gd name="connsiteY77" fmla="*/ 1138548 h 3769522"/>
              <a:gd name="connsiteX78" fmla="*/ 1631776 w 1936576"/>
              <a:gd name="connsiteY78" fmla="*/ 1167123 h 3769522"/>
              <a:gd name="connsiteX79" fmla="*/ 1622251 w 1936576"/>
              <a:gd name="connsiteY79" fmla="*/ 1186173 h 3769522"/>
              <a:gd name="connsiteX80" fmla="*/ 1612726 w 1936576"/>
              <a:gd name="connsiteY80" fmla="*/ 1214748 h 3769522"/>
              <a:gd name="connsiteX81" fmla="*/ 1607963 w 1936576"/>
              <a:gd name="connsiteY81" fmla="*/ 1281423 h 3769522"/>
              <a:gd name="connsiteX82" fmla="*/ 1593676 w 1936576"/>
              <a:gd name="connsiteY82" fmla="*/ 1300473 h 3769522"/>
              <a:gd name="connsiteX83" fmla="*/ 1607963 w 1936576"/>
              <a:gd name="connsiteY83" fmla="*/ 1333811 h 3769522"/>
              <a:gd name="connsiteX84" fmla="*/ 1617488 w 1936576"/>
              <a:gd name="connsiteY84" fmla="*/ 1348098 h 3769522"/>
              <a:gd name="connsiteX85" fmla="*/ 1627013 w 1936576"/>
              <a:gd name="connsiteY85" fmla="*/ 1381436 h 3769522"/>
              <a:gd name="connsiteX86" fmla="*/ 1636538 w 1936576"/>
              <a:gd name="connsiteY86" fmla="*/ 1400486 h 3769522"/>
              <a:gd name="connsiteX87" fmla="*/ 1677020 w 1936576"/>
              <a:gd name="connsiteY87" fmla="*/ 1445730 h 3769522"/>
              <a:gd name="connsiteX88" fmla="*/ 1686545 w 1936576"/>
              <a:gd name="connsiteY88" fmla="*/ 1495736 h 3769522"/>
              <a:gd name="connsiteX89" fmla="*/ 1660351 w 1936576"/>
              <a:gd name="connsiteY89" fmla="*/ 1571936 h 3769522"/>
              <a:gd name="connsiteX90" fmla="*/ 1643682 w 1936576"/>
              <a:gd name="connsiteY90" fmla="*/ 1621942 h 3769522"/>
              <a:gd name="connsiteX91" fmla="*/ 1646064 w 1936576"/>
              <a:gd name="connsiteY91" fmla="*/ 1690999 h 3769522"/>
              <a:gd name="connsiteX92" fmla="*/ 1603201 w 1936576"/>
              <a:gd name="connsiteY92" fmla="*/ 1748148 h 3769522"/>
              <a:gd name="connsiteX93" fmla="*/ 1607963 w 1936576"/>
              <a:gd name="connsiteY93" fmla="*/ 1833873 h 3769522"/>
              <a:gd name="connsiteX94" fmla="*/ 1617488 w 1936576"/>
              <a:gd name="connsiteY94" fmla="*/ 1867211 h 3769522"/>
              <a:gd name="connsiteX95" fmla="*/ 1622251 w 1936576"/>
              <a:gd name="connsiteY95" fmla="*/ 1886261 h 3769522"/>
              <a:gd name="connsiteX96" fmla="*/ 1636538 w 1936576"/>
              <a:gd name="connsiteY96" fmla="*/ 1933886 h 3769522"/>
              <a:gd name="connsiteX97" fmla="*/ 1641301 w 1936576"/>
              <a:gd name="connsiteY97" fmla="*/ 2124386 h 3769522"/>
              <a:gd name="connsiteX98" fmla="*/ 1650826 w 1936576"/>
              <a:gd name="connsiteY98" fmla="*/ 2186298 h 3769522"/>
              <a:gd name="connsiteX99" fmla="*/ 1660351 w 1936576"/>
              <a:gd name="connsiteY99" fmla="*/ 2200586 h 3769522"/>
              <a:gd name="connsiteX100" fmla="*/ 1665113 w 1936576"/>
              <a:gd name="connsiteY100" fmla="*/ 2214873 h 3769522"/>
              <a:gd name="connsiteX101" fmla="*/ 1674638 w 1936576"/>
              <a:gd name="connsiteY101" fmla="*/ 2233923 h 3769522"/>
              <a:gd name="connsiteX102" fmla="*/ 1688926 w 1936576"/>
              <a:gd name="connsiteY102" fmla="*/ 2276786 h 3769522"/>
              <a:gd name="connsiteX103" fmla="*/ 1681782 w 1936576"/>
              <a:gd name="connsiteY103" fmla="*/ 2364892 h 3769522"/>
              <a:gd name="connsiteX104" fmla="*/ 1619870 w 1936576"/>
              <a:gd name="connsiteY104" fmla="*/ 2422042 h 3769522"/>
              <a:gd name="connsiteX105" fmla="*/ 1538908 w 1936576"/>
              <a:gd name="connsiteY105" fmla="*/ 2464906 h 3769522"/>
              <a:gd name="connsiteX106" fmla="*/ 1488900 w 1936576"/>
              <a:gd name="connsiteY106" fmla="*/ 2555392 h 3769522"/>
              <a:gd name="connsiteX107" fmla="*/ 1479375 w 1936576"/>
              <a:gd name="connsiteY107" fmla="*/ 2610161 h 3769522"/>
              <a:gd name="connsiteX108" fmla="*/ 1460325 w 1936576"/>
              <a:gd name="connsiteY108" fmla="*/ 2662548 h 3769522"/>
              <a:gd name="connsiteX109" fmla="*/ 1488901 w 1936576"/>
              <a:gd name="connsiteY109" fmla="*/ 2743510 h 3769522"/>
              <a:gd name="connsiteX110" fmla="*/ 1581769 w 1936576"/>
              <a:gd name="connsiteY110" fmla="*/ 2750652 h 3769522"/>
              <a:gd name="connsiteX111" fmla="*/ 1610344 w 1936576"/>
              <a:gd name="connsiteY111" fmla="*/ 2803040 h 3769522"/>
              <a:gd name="connsiteX112" fmla="*/ 1593675 w 1936576"/>
              <a:gd name="connsiteY112" fmla="*/ 2855426 h 3769522"/>
              <a:gd name="connsiteX113" fmla="*/ 1636538 w 1936576"/>
              <a:gd name="connsiteY113" fmla="*/ 2872095 h 3769522"/>
              <a:gd name="connsiteX114" fmla="*/ 1650826 w 1936576"/>
              <a:gd name="connsiteY114" fmla="*/ 2922101 h 3769522"/>
              <a:gd name="connsiteX115" fmla="*/ 1631776 w 1936576"/>
              <a:gd name="connsiteY115" fmla="*/ 2945912 h 3769522"/>
              <a:gd name="connsiteX116" fmla="*/ 1672257 w 1936576"/>
              <a:gd name="connsiteY116" fmla="*/ 2962581 h 3769522"/>
              <a:gd name="connsiteX117" fmla="*/ 1693688 w 1936576"/>
              <a:gd name="connsiteY117" fmla="*/ 3017349 h 3769522"/>
              <a:gd name="connsiteX118" fmla="*/ 1650825 w 1936576"/>
              <a:gd name="connsiteY118" fmla="*/ 3010206 h 3769522"/>
              <a:gd name="connsiteX119" fmla="*/ 1512714 w 1936576"/>
              <a:gd name="connsiteY119" fmla="*/ 3057829 h 3769522"/>
              <a:gd name="connsiteX120" fmla="*/ 1376982 w 1936576"/>
              <a:gd name="connsiteY120" fmla="*/ 3060210 h 3769522"/>
              <a:gd name="connsiteX121" fmla="*/ 1384126 w 1936576"/>
              <a:gd name="connsiteY121" fmla="*/ 3095929 h 3769522"/>
              <a:gd name="connsiteX122" fmla="*/ 1322213 w 1936576"/>
              <a:gd name="connsiteY122" fmla="*/ 3103072 h 3769522"/>
              <a:gd name="connsiteX123" fmla="*/ 1343644 w 1936576"/>
              <a:gd name="connsiteY123" fmla="*/ 3222133 h 3769522"/>
              <a:gd name="connsiteX124" fmla="*/ 1310307 w 1936576"/>
              <a:gd name="connsiteY124" fmla="*/ 3286427 h 3769522"/>
              <a:gd name="connsiteX125" fmla="*/ 1336501 w 1936576"/>
              <a:gd name="connsiteY125" fmla="*/ 3376914 h 3769522"/>
              <a:gd name="connsiteX126" fmla="*/ 1319832 w 1936576"/>
              <a:gd name="connsiteY126" fmla="*/ 3412631 h 3769522"/>
              <a:gd name="connsiteX127" fmla="*/ 1355551 w 1936576"/>
              <a:gd name="connsiteY127" fmla="*/ 3498356 h 3769522"/>
              <a:gd name="connsiteX128" fmla="*/ 1343643 w 1936576"/>
              <a:gd name="connsiteY128" fmla="*/ 3581698 h 3769522"/>
              <a:gd name="connsiteX129" fmla="*/ 1296018 w 1936576"/>
              <a:gd name="connsiteY129" fmla="*/ 3655519 h 3769522"/>
              <a:gd name="connsiteX130" fmla="*/ 1148381 w 1936576"/>
              <a:gd name="connsiteY130" fmla="*/ 3655517 h 3769522"/>
              <a:gd name="connsiteX131" fmla="*/ 1035844 w 1936576"/>
              <a:gd name="connsiteY131" fmla="*/ 3724275 h 3769522"/>
              <a:gd name="connsiteX132" fmla="*/ 903113 w 1936576"/>
              <a:gd name="connsiteY132" fmla="*/ 3762673 h 3769522"/>
              <a:gd name="connsiteX133" fmla="*/ 772144 w 1936576"/>
              <a:gd name="connsiteY133" fmla="*/ 3755529 h 3769522"/>
              <a:gd name="connsiteX134" fmla="*/ 659606 w 1936576"/>
              <a:gd name="connsiteY134" fmla="*/ 3712368 h 3769522"/>
              <a:gd name="connsiteX135" fmla="*/ 543545 w 1936576"/>
              <a:gd name="connsiteY135" fmla="*/ 3610273 h 3769522"/>
              <a:gd name="connsiteX136" fmla="*/ 505444 w 1936576"/>
              <a:gd name="connsiteY136" fmla="*/ 3522166 h 3769522"/>
              <a:gd name="connsiteX137" fmla="*/ 450675 w 1936576"/>
              <a:gd name="connsiteY137" fmla="*/ 3467398 h 3769522"/>
              <a:gd name="connsiteX138" fmla="*/ 453057 w 1936576"/>
              <a:gd name="connsiteY138" fmla="*/ 3436441 h 3769522"/>
              <a:gd name="connsiteX139" fmla="*/ 319707 w 1936576"/>
              <a:gd name="connsiteY139" fmla="*/ 3376909 h 3769522"/>
              <a:gd name="connsiteX140" fmla="*/ 298277 w 1936576"/>
              <a:gd name="connsiteY140" fmla="*/ 3288803 h 3769522"/>
              <a:gd name="connsiteX141" fmla="*/ 214933 w 1936576"/>
              <a:gd name="connsiteY141" fmla="*/ 3143548 h 3769522"/>
              <a:gd name="connsiteX142" fmla="*/ 229221 w 1936576"/>
              <a:gd name="connsiteY142" fmla="*/ 3017341 h 3769522"/>
              <a:gd name="connsiteX143" fmla="*/ 176833 w 1936576"/>
              <a:gd name="connsiteY143" fmla="*/ 2933997 h 3769522"/>
              <a:gd name="connsiteX144" fmla="*/ 79202 w 1936576"/>
              <a:gd name="connsiteY144" fmla="*/ 2914948 h 3769522"/>
              <a:gd name="connsiteX145" fmla="*/ 620 w 1936576"/>
              <a:gd name="connsiteY145" fmla="*/ 2869704 h 3769522"/>
              <a:gd name="connsiteX146" fmla="*/ 103014 w 1936576"/>
              <a:gd name="connsiteY146" fmla="*/ 2788741 h 3769522"/>
              <a:gd name="connsiteX147" fmla="*/ 191120 w 1936576"/>
              <a:gd name="connsiteY147" fmla="*/ 2762548 h 3769522"/>
              <a:gd name="connsiteX148" fmla="*/ 298277 w 1936576"/>
              <a:gd name="connsiteY148" fmla="*/ 2648248 h 3769522"/>
              <a:gd name="connsiteX149" fmla="*/ 260176 w 1936576"/>
              <a:gd name="connsiteY149" fmla="*/ 2498229 h 3769522"/>
              <a:gd name="connsiteX150" fmla="*/ 336377 w 1936576"/>
              <a:gd name="connsiteY150" fmla="*/ 2441079 h 3769522"/>
              <a:gd name="connsiteX151" fmla="*/ 400670 w 1936576"/>
              <a:gd name="connsiteY151" fmla="*/ 2293442 h 3769522"/>
              <a:gd name="connsiteX152" fmla="*/ 417339 w 1936576"/>
              <a:gd name="connsiteY152" fmla="*/ 2179142 h 3769522"/>
              <a:gd name="connsiteX153" fmla="*/ 393526 w 1936576"/>
              <a:gd name="connsiteY153" fmla="*/ 2014835 h 3769522"/>
              <a:gd name="connsiteX154" fmla="*/ 391145 w 1936576"/>
              <a:gd name="connsiteY154" fmla="*/ 1881485 h 3769522"/>
              <a:gd name="connsiteX155" fmla="*/ 493538 w 1936576"/>
              <a:gd name="connsiteY155" fmla="*/ 1712417 h 3769522"/>
              <a:gd name="connsiteX156" fmla="*/ 381621 w 1936576"/>
              <a:gd name="connsiteY156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07901 w 1936576"/>
              <a:gd name="connsiteY21" fmla="*/ 45554 h 3769522"/>
              <a:gd name="connsiteX22" fmla="*/ 1184101 w 1936576"/>
              <a:gd name="connsiteY22" fmla="*/ 105086 h 3769522"/>
              <a:gd name="connsiteX23" fmla="*/ 1169813 w 1936576"/>
              <a:gd name="connsiteY23" fmla="*/ 38411 h 3769522"/>
              <a:gd name="connsiteX24" fmla="*/ 1184101 w 1936576"/>
              <a:gd name="connsiteY24" fmla="*/ 43173 h 3769522"/>
              <a:gd name="connsiteX25" fmla="*/ 1198388 w 1936576"/>
              <a:gd name="connsiteY25" fmla="*/ 43173 h 3769522"/>
              <a:gd name="connsiteX26" fmla="*/ 1184101 w 1936576"/>
              <a:gd name="connsiteY26" fmla="*/ 14598 h 3769522"/>
              <a:gd name="connsiteX27" fmla="*/ 1179338 w 1936576"/>
              <a:gd name="connsiteY27" fmla="*/ 311 h 3769522"/>
              <a:gd name="connsiteX28" fmla="*/ 1222201 w 1936576"/>
              <a:gd name="connsiteY28" fmla="*/ 19361 h 3769522"/>
              <a:gd name="connsiteX29" fmla="*/ 1231726 w 1936576"/>
              <a:gd name="connsiteY29" fmla="*/ 33648 h 3769522"/>
              <a:gd name="connsiteX30" fmla="*/ 1274588 w 1936576"/>
              <a:gd name="connsiteY30" fmla="*/ 62223 h 3769522"/>
              <a:gd name="connsiteX31" fmla="*/ 1293638 w 1936576"/>
              <a:gd name="connsiteY31" fmla="*/ 71748 h 3769522"/>
              <a:gd name="connsiteX32" fmla="*/ 1307926 w 1936576"/>
              <a:gd name="connsiteY32" fmla="*/ 86036 h 3769522"/>
              <a:gd name="connsiteX33" fmla="*/ 1322213 w 1936576"/>
              <a:gd name="connsiteY33" fmla="*/ 90798 h 3769522"/>
              <a:gd name="connsiteX34" fmla="*/ 1365076 w 1936576"/>
              <a:gd name="connsiteY34" fmla="*/ 105086 h 3769522"/>
              <a:gd name="connsiteX35" fmla="*/ 1384126 w 1936576"/>
              <a:gd name="connsiteY35" fmla="*/ 114611 h 3769522"/>
              <a:gd name="connsiteX36" fmla="*/ 1403176 w 1936576"/>
              <a:gd name="connsiteY36" fmla="*/ 143186 h 3769522"/>
              <a:gd name="connsiteX37" fmla="*/ 1446038 w 1936576"/>
              <a:gd name="connsiteY37" fmla="*/ 176523 h 3769522"/>
              <a:gd name="connsiteX38" fmla="*/ 1465088 w 1936576"/>
              <a:gd name="connsiteY38" fmla="*/ 205098 h 3769522"/>
              <a:gd name="connsiteX39" fmla="*/ 1507951 w 1936576"/>
              <a:gd name="connsiteY39" fmla="*/ 252723 h 3769522"/>
              <a:gd name="connsiteX40" fmla="*/ 1527001 w 1936576"/>
              <a:gd name="connsiteY40" fmla="*/ 281298 h 3769522"/>
              <a:gd name="connsiteX41" fmla="*/ 1531763 w 1936576"/>
              <a:gd name="connsiteY41" fmla="*/ 300348 h 3769522"/>
              <a:gd name="connsiteX42" fmla="*/ 1555576 w 1936576"/>
              <a:gd name="connsiteY42" fmla="*/ 343211 h 3769522"/>
              <a:gd name="connsiteX43" fmla="*/ 1584151 w 1936576"/>
              <a:gd name="connsiteY43" fmla="*/ 362261 h 3769522"/>
              <a:gd name="connsiteX44" fmla="*/ 1622251 w 1936576"/>
              <a:gd name="connsiteY44" fmla="*/ 371786 h 3769522"/>
              <a:gd name="connsiteX45" fmla="*/ 1631776 w 1936576"/>
              <a:gd name="connsiteY45" fmla="*/ 386073 h 3769522"/>
              <a:gd name="connsiteX46" fmla="*/ 1655588 w 1936576"/>
              <a:gd name="connsiteY46" fmla="*/ 414648 h 3769522"/>
              <a:gd name="connsiteX47" fmla="*/ 1665113 w 1936576"/>
              <a:gd name="connsiteY47" fmla="*/ 443223 h 3769522"/>
              <a:gd name="connsiteX48" fmla="*/ 1669876 w 1936576"/>
              <a:gd name="connsiteY48" fmla="*/ 457511 h 3769522"/>
              <a:gd name="connsiteX49" fmla="*/ 1679401 w 1936576"/>
              <a:gd name="connsiteY49" fmla="*/ 476561 h 3769522"/>
              <a:gd name="connsiteX50" fmla="*/ 1707976 w 1936576"/>
              <a:gd name="connsiteY50" fmla="*/ 519423 h 3769522"/>
              <a:gd name="connsiteX51" fmla="*/ 1717501 w 1936576"/>
              <a:gd name="connsiteY51" fmla="*/ 533711 h 3769522"/>
              <a:gd name="connsiteX52" fmla="*/ 1722263 w 1936576"/>
              <a:gd name="connsiteY52" fmla="*/ 547998 h 3769522"/>
              <a:gd name="connsiteX53" fmla="*/ 1736551 w 1936576"/>
              <a:gd name="connsiteY53" fmla="*/ 557523 h 3769522"/>
              <a:gd name="connsiteX54" fmla="*/ 1788938 w 1936576"/>
              <a:gd name="connsiteY54" fmla="*/ 581336 h 3769522"/>
              <a:gd name="connsiteX55" fmla="*/ 1807988 w 1936576"/>
              <a:gd name="connsiteY55" fmla="*/ 590861 h 3769522"/>
              <a:gd name="connsiteX56" fmla="*/ 1836563 w 1936576"/>
              <a:gd name="connsiteY56" fmla="*/ 600386 h 3769522"/>
              <a:gd name="connsiteX57" fmla="*/ 1879426 w 1936576"/>
              <a:gd name="connsiteY57" fmla="*/ 595623 h 3769522"/>
              <a:gd name="connsiteX58" fmla="*/ 1893713 w 1936576"/>
              <a:gd name="connsiteY58" fmla="*/ 590861 h 3769522"/>
              <a:gd name="connsiteX59" fmla="*/ 1903238 w 1936576"/>
              <a:gd name="connsiteY59" fmla="*/ 576573 h 3769522"/>
              <a:gd name="connsiteX60" fmla="*/ 1922288 w 1936576"/>
              <a:gd name="connsiteY60" fmla="*/ 571811 h 3769522"/>
              <a:gd name="connsiteX61" fmla="*/ 1936576 w 1936576"/>
              <a:gd name="connsiteY61" fmla="*/ 567048 h 3769522"/>
              <a:gd name="connsiteX62" fmla="*/ 1927051 w 1936576"/>
              <a:gd name="connsiteY62" fmla="*/ 705161 h 3769522"/>
              <a:gd name="connsiteX63" fmla="*/ 1922288 w 1936576"/>
              <a:gd name="connsiteY63" fmla="*/ 719448 h 3769522"/>
              <a:gd name="connsiteX64" fmla="*/ 1903238 w 1936576"/>
              <a:gd name="connsiteY64" fmla="*/ 748023 h 3769522"/>
              <a:gd name="connsiteX65" fmla="*/ 1884188 w 1936576"/>
              <a:gd name="connsiteY65" fmla="*/ 786123 h 3769522"/>
              <a:gd name="connsiteX66" fmla="*/ 1874663 w 1936576"/>
              <a:gd name="connsiteY66" fmla="*/ 824223 h 3769522"/>
              <a:gd name="connsiteX67" fmla="*/ 1879425 w 1936576"/>
              <a:gd name="connsiteY67" fmla="*/ 909948 h 3769522"/>
              <a:gd name="connsiteX68" fmla="*/ 1862757 w 1936576"/>
              <a:gd name="connsiteY68" fmla="*/ 1017104 h 3769522"/>
              <a:gd name="connsiteX69" fmla="*/ 1862757 w 1936576"/>
              <a:gd name="connsiteY69" fmla="*/ 1100448 h 3769522"/>
              <a:gd name="connsiteX70" fmla="*/ 1836564 w 1936576"/>
              <a:gd name="connsiteY70" fmla="*/ 1129023 h 3769522"/>
              <a:gd name="connsiteX71" fmla="*/ 1817513 w 1936576"/>
              <a:gd name="connsiteY71" fmla="*/ 1148073 h 3769522"/>
              <a:gd name="connsiteX72" fmla="*/ 1812751 w 1936576"/>
              <a:gd name="connsiteY72" fmla="*/ 1162361 h 3769522"/>
              <a:gd name="connsiteX73" fmla="*/ 1755601 w 1936576"/>
              <a:gd name="connsiteY73" fmla="*/ 1148073 h 3769522"/>
              <a:gd name="connsiteX74" fmla="*/ 1731788 w 1936576"/>
              <a:gd name="connsiteY74" fmla="*/ 1143311 h 3769522"/>
              <a:gd name="connsiteX75" fmla="*/ 1703213 w 1936576"/>
              <a:gd name="connsiteY75" fmla="*/ 1133786 h 3769522"/>
              <a:gd name="connsiteX76" fmla="*/ 1641301 w 1936576"/>
              <a:gd name="connsiteY76" fmla="*/ 1138548 h 3769522"/>
              <a:gd name="connsiteX77" fmla="*/ 1631776 w 1936576"/>
              <a:gd name="connsiteY77" fmla="*/ 1167123 h 3769522"/>
              <a:gd name="connsiteX78" fmla="*/ 1622251 w 1936576"/>
              <a:gd name="connsiteY78" fmla="*/ 1186173 h 3769522"/>
              <a:gd name="connsiteX79" fmla="*/ 1612726 w 1936576"/>
              <a:gd name="connsiteY79" fmla="*/ 1214748 h 3769522"/>
              <a:gd name="connsiteX80" fmla="*/ 1607963 w 1936576"/>
              <a:gd name="connsiteY80" fmla="*/ 1281423 h 3769522"/>
              <a:gd name="connsiteX81" fmla="*/ 1593676 w 1936576"/>
              <a:gd name="connsiteY81" fmla="*/ 1300473 h 3769522"/>
              <a:gd name="connsiteX82" fmla="*/ 1607963 w 1936576"/>
              <a:gd name="connsiteY82" fmla="*/ 1333811 h 3769522"/>
              <a:gd name="connsiteX83" fmla="*/ 1617488 w 1936576"/>
              <a:gd name="connsiteY83" fmla="*/ 1348098 h 3769522"/>
              <a:gd name="connsiteX84" fmla="*/ 1627013 w 1936576"/>
              <a:gd name="connsiteY84" fmla="*/ 1381436 h 3769522"/>
              <a:gd name="connsiteX85" fmla="*/ 1636538 w 1936576"/>
              <a:gd name="connsiteY85" fmla="*/ 1400486 h 3769522"/>
              <a:gd name="connsiteX86" fmla="*/ 1677020 w 1936576"/>
              <a:gd name="connsiteY86" fmla="*/ 1445730 h 3769522"/>
              <a:gd name="connsiteX87" fmla="*/ 1686545 w 1936576"/>
              <a:gd name="connsiteY87" fmla="*/ 1495736 h 3769522"/>
              <a:gd name="connsiteX88" fmla="*/ 1660351 w 1936576"/>
              <a:gd name="connsiteY88" fmla="*/ 1571936 h 3769522"/>
              <a:gd name="connsiteX89" fmla="*/ 1643682 w 1936576"/>
              <a:gd name="connsiteY89" fmla="*/ 1621942 h 3769522"/>
              <a:gd name="connsiteX90" fmla="*/ 1646064 w 1936576"/>
              <a:gd name="connsiteY90" fmla="*/ 1690999 h 3769522"/>
              <a:gd name="connsiteX91" fmla="*/ 1603201 w 1936576"/>
              <a:gd name="connsiteY91" fmla="*/ 1748148 h 3769522"/>
              <a:gd name="connsiteX92" fmla="*/ 1607963 w 1936576"/>
              <a:gd name="connsiteY92" fmla="*/ 1833873 h 3769522"/>
              <a:gd name="connsiteX93" fmla="*/ 1617488 w 1936576"/>
              <a:gd name="connsiteY93" fmla="*/ 1867211 h 3769522"/>
              <a:gd name="connsiteX94" fmla="*/ 1622251 w 1936576"/>
              <a:gd name="connsiteY94" fmla="*/ 1886261 h 3769522"/>
              <a:gd name="connsiteX95" fmla="*/ 1636538 w 1936576"/>
              <a:gd name="connsiteY95" fmla="*/ 1933886 h 3769522"/>
              <a:gd name="connsiteX96" fmla="*/ 1641301 w 1936576"/>
              <a:gd name="connsiteY96" fmla="*/ 2124386 h 3769522"/>
              <a:gd name="connsiteX97" fmla="*/ 1650826 w 1936576"/>
              <a:gd name="connsiteY97" fmla="*/ 2186298 h 3769522"/>
              <a:gd name="connsiteX98" fmla="*/ 1660351 w 1936576"/>
              <a:gd name="connsiteY98" fmla="*/ 2200586 h 3769522"/>
              <a:gd name="connsiteX99" fmla="*/ 1665113 w 1936576"/>
              <a:gd name="connsiteY99" fmla="*/ 2214873 h 3769522"/>
              <a:gd name="connsiteX100" fmla="*/ 1674638 w 1936576"/>
              <a:gd name="connsiteY100" fmla="*/ 2233923 h 3769522"/>
              <a:gd name="connsiteX101" fmla="*/ 1688926 w 1936576"/>
              <a:gd name="connsiteY101" fmla="*/ 2276786 h 3769522"/>
              <a:gd name="connsiteX102" fmla="*/ 1681782 w 1936576"/>
              <a:gd name="connsiteY102" fmla="*/ 2364892 h 3769522"/>
              <a:gd name="connsiteX103" fmla="*/ 1619870 w 1936576"/>
              <a:gd name="connsiteY103" fmla="*/ 2422042 h 3769522"/>
              <a:gd name="connsiteX104" fmla="*/ 1538908 w 1936576"/>
              <a:gd name="connsiteY104" fmla="*/ 2464906 h 3769522"/>
              <a:gd name="connsiteX105" fmla="*/ 1488900 w 1936576"/>
              <a:gd name="connsiteY105" fmla="*/ 2555392 h 3769522"/>
              <a:gd name="connsiteX106" fmla="*/ 1479375 w 1936576"/>
              <a:gd name="connsiteY106" fmla="*/ 2610161 h 3769522"/>
              <a:gd name="connsiteX107" fmla="*/ 1460325 w 1936576"/>
              <a:gd name="connsiteY107" fmla="*/ 2662548 h 3769522"/>
              <a:gd name="connsiteX108" fmla="*/ 1488901 w 1936576"/>
              <a:gd name="connsiteY108" fmla="*/ 2743510 h 3769522"/>
              <a:gd name="connsiteX109" fmla="*/ 1581769 w 1936576"/>
              <a:gd name="connsiteY109" fmla="*/ 2750652 h 3769522"/>
              <a:gd name="connsiteX110" fmla="*/ 1610344 w 1936576"/>
              <a:gd name="connsiteY110" fmla="*/ 2803040 h 3769522"/>
              <a:gd name="connsiteX111" fmla="*/ 1593675 w 1936576"/>
              <a:gd name="connsiteY111" fmla="*/ 2855426 h 3769522"/>
              <a:gd name="connsiteX112" fmla="*/ 1636538 w 1936576"/>
              <a:gd name="connsiteY112" fmla="*/ 2872095 h 3769522"/>
              <a:gd name="connsiteX113" fmla="*/ 1650826 w 1936576"/>
              <a:gd name="connsiteY113" fmla="*/ 2922101 h 3769522"/>
              <a:gd name="connsiteX114" fmla="*/ 1631776 w 1936576"/>
              <a:gd name="connsiteY114" fmla="*/ 2945912 h 3769522"/>
              <a:gd name="connsiteX115" fmla="*/ 1672257 w 1936576"/>
              <a:gd name="connsiteY115" fmla="*/ 2962581 h 3769522"/>
              <a:gd name="connsiteX116" fmla="*/ 1693688 w 1936576"/>
              <a:gd name="connsiteY116" fmla="*/ 3017349 h 3769522"/>
              <a:gd name="connsiteX117" fmla="*/ 1650825 w 1936576"/>
              <a:gd name="connsiteY117" fmla="*/ 3010206 h 3769522"/>
              <a:gd name="connsiteX118" fmla="*/ 1512714 w 1936576"/>
              <a:gd name="connsiteY118" fmla="*/ 3057829 h 3769522"/>
              <a:gd name="connsiteX119" fmla="*/ 1376982 w 1936576"/>
              <a:gd name="connsiteY119" fmla="*/ 3060210 h 3769522"/>
              <a:gd name="connsiteX120" fmla="*/ 1384126 w 1936576"/>
              <a:gd name="connsiteY120" fmla="*/ 3095929 h 3769522"/>
              <a:gd name="connsiteX121" fmla="*/ 1322213 w 1936576"/>
              <a:gd name="connsiteY121" fmla="*/ 3103072 h 3769522"/>
              <a:gd name="connsiteX122" fmla="*/ 1343644 w 1936576"/>
              <a:gd name="connsiteY122" fmla="*/ 3222133 h 3769522"/>
              <a:gd name="connsiteX123" fmla="*/ 1310307 w 1936576"/>
              <a:gd name="connsiteY123" fmla="*/ 3286427 h 3769522"/>
              <a:gd name="connsiteX124" fmla="*/ 1336501 w 1936576"/>
              <a:gd name="connsiteY124" fmla="*/ 3376914 h 3769522"/>
              <a:gd name="connsiteX125" fmla="*/ 1319832 w 1936576"/>
              <a:gd name="connsiteY125" fmla="*/ 3412631 h 3769522"/>
              <a:gd name="connsiteX126" fmla="*/ 1355551 w 1936576"/>
              <a:gd name="connsiteY126" fmla="*/ 3498356 h 3769522"/>
              <a:gd name="connsiteX127" fmla="*/ 1343643 w 1936576"/>
              <a:gd name="connsiteY127" fmla="*/ 3581698 h 3769522"/>
              <a:gd name="connsiteX128" fmla="*/ 1296018 w 1936576"/>
              <a:gd name="connsiteY128" fmla="*/ 3655519 h 3769522"/>
              <a:gd name="connsiteX129" fmla="*/ 1148381 w 1936576"/>
              <a:gd name="connsiteY129" fmla="*/ 3655517 h 3769522"/>
              <a:gd name="connsiteX130" fmla="*/ 1035844 w 1936576"/>
              <a:gd name="connsiteY130" fmla="*/ 3724275 h 3769522"/>
              <a:gd name="connsiteX131" fmla="*/ 903113 w 1936576"/>
              <a:gd name="connsiteY131" fmla="*/ 3762673 h 3769522"/>
              <a:gd name="connsiteX132" fmla="*/ 772144 w 1936576"/>
              <a:gd name="connsiteY132" fmla="*/ 3755529 h 3769522"/>
              <a:gd name="connsiteX133" fmla="*/ 659606 w 1936576"/>
              <a:gd name="connsiteY133" fmla="*/ 3712368 h 3769522"/>
              <a:gd name="connsiteX134" fmla="*/ 543545 w 1936576"/>
              <a:gd name="connsiteY134" fmla="*/ 3610273 h 3769522"/>
              <a:gd name="connsiteX135" fmla="*/ 505444 w 1936576"/>
              <a:gd name="connsiteY135" fmla="*/ 3522166 h 3769522"/>
              <a:gd name="connsiteX136" fmla="*/ 450675 w 1936576"/>
              <a:gd name="connsiteY136" fmla="*/ 3467398 h 3769522"/>
              <a:gd name="connsiteX137" fmla="*/ 453057 w 1936576"/>
              <a:gd name="connsiteY137" fmla="*/ 3436441 h 3769522"/>
              <a:gd name="connsiteX138" fmla="*/ 319707 w 1936576"/>
              <a:gd name="connsiteY138" fmla="*/ 3376909 h 3769522"/>
              <a:gd name="connsiteX139" fmla="*/ 298277 w 1936576"/>
              <a:gd name="connsiteY139" fmla="*/ 3288803 h 3769522"/>
              <a:gd name="connsiteX140" fmla="*/ 214933 w 1936576"/>
              <a:gd name="connsiteY140" fmla="*/ 3143548 h 3769522"/>
              <a:gd name="connsiteX141" fmla="*/ 229221 w 1936576"/>
              <a:gd name="connsiteY141" fmla="*/ 3017341 h 3769522"/>
              <a:gd name="connsiteX142" fmla="*/ 176833 w 1936576"/>
              <a:gd name="connsiteY142" fmla="*/ 2933997 h 3769522"/>
              <a:gd name="connsiteX143" fmla="*/ 79202 w 1936576"/>
              <a:gd name="connsiteY143" fmla="*/ 2914948 h 3769522"/>
              <a:gd name="connsiteX144" fmla="*/ 620 w 1936576"/>
              <a:gd name="connsiteY144" fmla="*/ 2869704 h 3769522"/>
              <a:gd name="connsiteX145" fmla="*/ 103014 w 1936576"/>
              <a:gd name="connsiteY145" fmla="*/ 2788741 h 3769522"/>
              <a:gd name="connsiteX146" fmla="*/ 191120 w 1936576"/>
              <a:gd name="connsiteY146" fmla="*/ 2762548 h 3769522"/>
              <a:gd name="connsiteX147" fmla="*/ 298277 w 1936576"/>
              <a:gd name="connsiteY147" fmla="*/ 2648248 h 3769522"/>
              <a:gd name="connsiteX148" fmla="*/ 260176 w 1936576"/>
              <a:gd name="connsiteY148" fmla="*/ 2498229 h 3769522"/>
              <a:gd name="connsiteX149" fmla="*/ 336377 w 1936576"/>
              <a:gd name="connsiteY149" fmla="*/ 2441079 h 3769522"/>
              <a:gd name="connsiteX150" fmla="*/ 400670 w 1936576"/>
              <a:gd name="connsiteY150" fmla="*/ 2293442 h 3769522"/>
              <a:gd name="connsiteX151" fmla="*/ 417339 w 1936576"/>
              <a:gd name="connsiteY151" fmla="*/ 2179142 h 3769522"/>
              <a:gd name="connsiteX152" fmla="*/ 393526 w 1936576"/>
              <a:gd name="connsiteY152" fmla="*/ 2014835 h 3769522"/>
              <a:gd name="connsiteX153" fmla="*/ 391145 w 1936576"/>
              <a:gd name="connsiteY153" fmla="*/ 1881485 h 3769522"/>
              <a:gd name="connsiteX154" fmla="*/ 493538 w 1936576"/>
              <a:gd name="connsiteY154" fmla="*/ 1712417 h 3769522"/>
              <a:gd name="connsiteX155" fmla="*/ 381621 w 1936576"/>
              <a:gd name="connsiteY155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07901 w 1936576"/>
              <a:gd name="connsiteY21" fmla="*/ 45554 h 3769522"/>
              <a:gd name="connsiteX22" fmla="*/ 1184101 w 1936576"/>
              <a:gd name="connsiteY22" fmla="*/ 105086 h 3769522"/>
              <a:gd name="connsiteX23" fmla="*/ 1184101 w 1936576"/>
              <a:gd name="connsiteY23" fmla="*/ 43173 h 3769522"/>
              <a:gd name="connsiteX24" fmla="*/ 1198388 w 1936576"/>
              <a:gd name="connsiteY24" fmla="*/ 43173 h 3769522"/>
              <a:gd name="connsiteX25" fmla="*/ 1184101 w 1936576"/>
              <a:gd name="connsiteY25" fmla="*/ 14598 h 3769522"/>
              <a:gd name="connsiteX26" fmla="*/ 1179338 w 1936576"/>
              <a:gd name="connsiteY26" fmla="*/ 311 h 3769522"/>
              <a:gd name="connsiteX27" fmla="*/ 1222201 w 1936576"/>
              <a:gd name="connsiteY27" fmla="*/ 19361 h 3769522"/>
              <a:gd name="connsiteX28" fmla="*/ 1231726 w 1936576"/>
              <a:gd name="connsiteY28" fmla="*/ 33648 h 3769522"/>
              <a:gd name="connsiteX29" fmla="*/ 1274588 w 1936576"/>
              <a:gd name="connsiteY29" fmla="*/ 62223 h 3769522"/>
              <a:gd name="connsiteX30" fmla="*/ 1293638 w 1936576"/>
              <a:gd name="connsiteY30" fmla="*/ 71748 h 3769522"/>
              <a:gd name="connsiteX31" fmla="*/ 1307926 w 1936576"/>
              <a:gd name="connsiteY31" fmla="*/ 86036 h 3769522"/>
              <a:gd name="connsiteX32" fmla="*/ 1322213 w 1936576"/>
              <a:gd name="connsiteY32" fmla="*/ 90798 h 3769522"/>
              <a:gd name="connsiteX33" fmla="*/ 1365076 w 1936576"/>
              <a:gd name="connsiteY33" fmla="*/ 105086 h 3769522"/>
              <a:gd name="connsiteX34" fmla="*/ 1384126 w 1936576"/>
              <a:gd name="connsiteY34" fmla="*/ 114611 h 3769522"/>
              <a:gd name="connsiteX35" fmla="*/ 1403176 w 1936576"/>
              <a:gd name="connsiteY35" fmla="*/ 143186 h 3769522"/>
              <a:gd name="connsiteX36" fmla="*/ 1446038 w 1936576"/>
              <a:gd name="connsiteY36" fmla="*/ 176523 h 3769522"/>
              <a:gd name="connsiteX37" fmla="*/ 1465088 w 1936576"/>
              <a:gd name="connsiteY37" fmla="*/ 205098 h 3769522"/>
              <a:gd name="connsiteX38" fmla="*/ 1507951 w 1936576"/>
              <a:gd name="connsiteY38" fmla="*/ 252723 h 3769522"/>
              <a:gd name="connsiteX39" fmla="*/ 1527001 w 1936576"/>
              <a:gd name="connsiteY39" fmla="*/ 281298 h 3769522"/>
              <a:gd name="connsiteX40" fmla="*/ 1531763 w 1936576"/>
              <a:gd name="connsiteY40" fmla="*/ 300348 h 3769522"/>
              <a:gd name="connsiteX41" fmla="*/ 1555576 w 1936576"/>
              <a:gd name="connsiteY41" fmla="*/ 343211 h 3769522"/>
              <a:gd name="connsiteX42" fmla="*/ 1584151 w 1936576"/>
              <a:gd name="connsiteY42" fmla="*/ 362261 h 3769522"/>
              <a:gd name="connsiteX43" fmla="*/ 1622251 w 1936576"/>
              <a:gd name="connsiteY43" fmla="*/ 371786 h 3769522"/>
              <a:gd name="connsiteX44" fmla="*/ 1631776 w 1936576"/>
              <a:gd name="connsiteY44" fmla="*/ 386073 h 3769522"/>
              <a:gd name="connsiteX45" fmla="*/ 1655588 w 1936576"/>
              <a:gd name="connsiteY45" fmla="*/ 414648 h 3769522"/>
              <a:gd name="connsiteX46" fmla="*/ 1665113 w 1936576"/>
              <a:gd name="connsiteY46" fmla="*/ 443223 h 3769522"/>
              <a:gd name="connsiteX47" fmla="*/ 1669876 w 1936576"/>
              <a:gd name="connsiteY47" fmla="*/ 457511 h 3769522"/>
              <a:gd name="connsiteX48" fmla="*/ 1679401 w 1936576"/>
              <a:gd name="connsiteY48" fmla="*/ 476561 h 3769522"/>
              <a:gd name="connsiteX49" fmla="*/ 1707976 w 1936576"/>
              <a:gd name="connsiteY49" fmla="*/ 519423 h 3769522"/>
              <a:gd name="connsiteX50" fmla="*/ 1717501 w 1936576"/>
              <a:gd name="connsiteY50" fmla="*/ 533711 h 3769522"/>
              <a:gd name="connsiteX51" fmla="*/ 1722263 w 1936576"/>
              <a:gd name="connsiteY51" fmla="*/ 547998 h 3769522"/>
              <a:gd name="connsiteX52" fmla="*/ 1736551 w 1936576"/>
              <a:gd name="connsiteY52" fmla="*/ 557523 h 3769522"/>
              <a:gd name="connsiteX53" fmla="*/ 1788938 w 1936576"/>
              <a:gd name="connsiteY53" fmla="*/ 581336 h 3769522"/>
              <a:gd name="connsiteX54" fmla="*/ 1807988 w 1936576"/>
              <a:gd name="connsiteY54" fmla="*/ 590861 h 3769522"/>
              <a:gd name="connsiteX55" fmla="*/ 1836563 w 1936576"/>
              <a:gd name="connsiteY55" fmla="*/ 600386 h 3769522"/>
              <a:gd name="connsiteX56" fmla="*/ 1879426 w 1936576"/>
              <a:gd name="connsiteY56" fmla="*/ 595623 h 3769522"/>
              <a:gd name="connsiteX57" fmla="*/ 1893713 w 1936576"/>
              <a:gd name="connsiteY57" fmla="*/ 590861 h 3769522"/>
              <a:gd name="connsiteX58" fmla="*/ 1903238 w 1936576"/>
              <a:gd name="connsiteY58" fmla="*/ 576573 h 3769522"/>
              <a:gd name="connsiteX59" fmla="*/ 1922288 w 1936576"/>
              <a:gd name="connsiteY59" fmla="*/ 571811 h 3769522"/>
              <a:gd name="connsiteX60" fmla="*/ 1936576 w 1936576"/>
              <a:gd name="connsiteY60" fmla="*/ 567048 h 3769522"/>
              <a:gd name="connsiteX61" fmla="*/ 1927051 w 1936576"/>
              <a:gd name="connsiteY61" fmla="*/ 705161 h 3769522"/>
              <a:gd name="connsiteX62" fmla="*/ 1922288 w 1936576"/>
              <a:gd name="connsiteY62" fmla="*/ 719448 h 3769522"/>
              <a:gd name="connsiteX63" fmla="*/ 1903238 w 1936576"/>
              <a:gd name="connsiteY63" fmla="*/ 748023 h 3769522"/>
              <a:gd name="connsiteX64" fmla="*/ 1884188 w 1936576"/>
              <a:gd name="connsiteY64" fmla="*/ 786123 h 3769522"/>
              <a:gd name="connsiteX65" fmla="*/ 1874663 w 1936576"/>
              <a:gd name="connsiteY65" fmla="*/ 824223 h 3769522"/>
              <a:gd name="connsiteX66" fmla="*/ 1879425 w 1936576"/>
              <a:gd name="connsiteY66" fmla="*/ 909948 h 3769522"/>
              <a:gd name="connsiteX67" fmla="*/ 1862757 w 1936576"/>
              <a:gd name="connsiteY67" fmla="*/ 1017104 h 3769522"/>
              <a:gd name="connsiteX68" fmla="*/ 1862757 w 1936576"/>
              <a:gd name="connsiteY68" fmla="*/ 1100448 h 3769522"/>
              <a:gd name="connsiteX69" fmla="*/ 1836564 w 1936576"/>
              <a:gd name="connsiteY69" fmla="*/ 1129023 h 3769522"/>
              <a:gd name="connsiteX70" fmla="*/ 1817513 w 1936576"/>
              <a:gd name="connsiteY70" fmla="*/ 1148073 h 3769522"/>
              <a:gd name="connsiteX71" fmla="*/ 1812751 w 1936576"/>
              <a:gd name="connsiteY71" fmla="*/ 1162361 h 3769522"/>
              <a:gd name="connsiteX72" fmla="*/ 1755601 w 1936576"/>
              <a:gd name="connsiteY72" fmla="*/ 1148073 h 3769522"/>
              <a:gd name="connsiteX73" fmla="*/ 1731788 w 1936576"/>
              <a:gd name="connsiteY73" fmla="*/ 1143311 h 3769522"/>
              <a:gd name="connsiteX74" fmla="*/ 1703213 w 1936576"/>
              <a:gd name="connsiteY74" fmla="*/ 1133786 h 3769522"/>
              <a:gd name="connsiteX75" fmla="*/ 1641301 w 1936576"/>
              <a:gd name="connsiteY75" fmla="*/ 1138548 h 3769522"/>
              <a:gd name="connsiteX76" fmla="*/ 1631776 w 1936576"/>
              <a:gd name="connsiteY76" fmla="*/ 1167123 h 3769522"/>
              <a:gd name="connsiteX77" fmla="*/ 1622251 w 1936576"/>
              <a:gd name="connsiteY77" fmla="*/ 1186173 h 3769522"/>
              <a:gd name="connsiteX78" fmla="*/ 1612726 w 1936576"/>
              <a:gd name="connsiteY78" fmla="*/ 1214748 h 3769522"/>
              <a:gd name="connsiteX79" fmla="*/ 1607963 w 1936576"/>
              <a:gd name="connsiteY79" fmla="*/ 1281423 h 3769522"/>
              <a:gd name="connsiteX80" fmla="*/ 1593676 w 1936576"/>
              <a:gd name="connsiteY80" fmla="*/ 1300473 h 3769522"/>
              <a:gd name="connsiteX81" fmla="*/ 1607963 w 1936576"/>
              <a:gd name="connsiteY81" fmla="*/ 1333811 h 3769522"/>
              <a:gd name="connsiteX82" fmla="*/ 1617488 w 1936576"/>
              <a:gd name="connsiteY82" fmla="*/ 1348098 h 3769522"/>
              <a:gd name="connsiteX83" fmla="*/ 1627013 w 1936576"/>
              <a:gd name="connsiteY83" fmla="*/ 1381436 h 3769522"/>
              <a:gd name="connsiteX84" fmla="*/ 1636538 w 1936576"/>
              <a:gd name="connsiteY84" fmla="*/ 1400486 h 3769522"/>
              <a:gd name="connsiteX85" fmla="*/ 1677020 w 1936576"/>
              <a:gd name="connsiteY85" fmla="*/ 1445730 h 3769522"/>
              <a:gd name="connsiteX86" fmla="*/ 1686545 w 1936576"/>
              <a:gd name="connsiteY86" fmla="*/ 1495736 h 3769522"/>
              <a:gd name="connsiteX87" fmla="*/ 1660351 w 1936576"/>
              <a:gd name="connsiteY87" fmla="*/ 1571936 h 3769522"/>
              <a:gd name="connsiteX88" fmla="*/ 1643682 w 1936576"/>
              <a:gd name="connsiteY88" fmla="*/ 1621942 h 3769522"/>
              <a:gd name="connsiteX89" fmla="*/ 1646064 w 1936576"/>
              <a:gd name="connsiteY89" fmla="*/ 1690999 h 3769522"/>
              <a:gd name="connsiteX90" fmla="*/ 1603201 w 1936576"/>
              <a:gd name="connsiteY90" fmla="*/ 1748148 h 3769522"/>
              <a:gd name="connsiteX91" fmla="*/ 1607963 w 1936576"/>
              <a:gd name="connsiteY91" fmla="*/ 1833873 h 3769522"/>
              <a:gd name="connsiteX92" fmla="*/ 1617488 w 1936576"/>
              <a:gd name="connsiteY92" fmla="*/ 1867211 h 3769522"/>
              <a:gd name="connsiteX93" fmla="*/ 1622251 w 1936576"/>
              <a:gd name="connsiteY93" fmla="*/ 1886261 h 3769522"/>
              <a:gd name="connsiteX94" fmla="*/ 1636538 w 1936576"/>
              <a:gd name="connsiteY94" fmla="*/ 1933886 h 3769522"/>
              <a:gd name="connsiteX95" fmla="*/ 1641301 w 1936576"/>
              <a:gd name="connsiteY95" fmla="*/ 2124386 h 3769522"/>
              <a:gd name="connsiteX96" fmla="*/ 1650826 w 1936576"/>
              <a:gd name="connsiteY96" fmla="*/ 2186298 h 3769522"/>
              <a:gd name="connsiteX97" fmla="*/ 1660351 w 1936576"/>
              <a:gd name="connsiteY97" fmla="*/ 2200586 h 3769522"/>
              <a:gd name="connsiteX98" fmla="*/ 1665113 w 1936576"/>
              <a:gd name="connsiteY98" fmla="*/ 2214873 h 3769522"/>
              <a:gd name="connsiteX99" fmla="*/ 1674638 w 1936576"/>
              <a:gd name="connsiteY99" fmla="*/ 2233923 h 3769522"/>
              <a:gd name="connsiteX100" fmla="*/ 1688926 w 1936576"/>
              <a:gd name="connsiteY100" fmla="*/ 2276786 h 3769522"/>
              <a:gd name="connsiteX101" fmla="*/ 1681782 w 1936576"/>
              <a:gd name="connsiteY101" fmla="*/ 2364892 h 3769522"/>
              <a:gd name="connsiteX102" fmla="*/ 1619870 w 1936576"/>
              <a:gd name="connsiteY102" fmla="*/ 2422042 h 3769522"/>
              <a:gd name="connsiteX103" fmla="*/ 1538908 w 1936576"/>
              <a:gd name="connsiteY103" fmla="*/ 2464906 h 3769522"/>
              <a:gd name="connsiteX104" fmla="*/ 1488900 w 1936576"/>
              <a:gd name="connsiteY104" fmla="*/ 2555392 h 3769522"/>
              <a:gd name="connsiteX105" fmla="*/ 1479375 w 1936576"/>
              <a:gd name="connsiteY105" fmla="*/ 2610161 h 3769522"/>
              <a:gd name="connsiteX106" fmla="*/ 1460325 w 1936576"/>
              <a:gd name="connsiteY106" fmla="*/ 2662548 h 3769522"/>
              <a:gd name="connsiteX107" fmla="*/ 1488901 w 1936576"/>
              <a:gd name="connsiteY107" fmla="*/ 2743510 h 3769522"/>
              <a:gd name="connsiteX108" fmla="*/ 1581769 w 1936576"/>
              <a:gd name="connsiteY108" fmla="*/ 2750652 h 3769522"/>
              <a:gd name="connsiteX109" fmla="*/ 1610344 w 1936576"/>
              <a:gd name="connsiteY109" fmla="*/ 2803040 h 3769522"/>
              <a:gd name="connsiteX110" fmla="*/ 1593675 w 1936576"/>
              <a:gd name="connsiteY110" fmla="*/ 2855426 h 3769522"/>
              <a:gd name="connsiteX111" fmla="*/ 1636538 w 1936576"/>
              <a:gd name="connsiteY111" fmla="*/ 2872095 h 3769522"/>
              <a:gd name="connsiteX112" fmla="*/ 1650826 w 1936576"/>
              <a:gd name="connsiteY112" fmla="*/ 2922101 h 3769522"/>
              <a:gd name="connsiteX113" fmla="*/ 1631776 w 1936576"/>
              <a:gd name="connsiteY113" fmla="*/ 2945912 h 3769522"/>
              <a:gd name="connsiteX114" fmla="*/ 1672257 w 1936576"/>
              <a:gd name="connsiteY114" fmla="*/ 2962581 h 3769522"/>
              <a:gd name="connsiteX115" fmla="*/ 1693688 w 1936576"/>
              <a:gd name="connsiteY115" fmla="*/ 3017349 h 3769522"/>
              <a:gd name="connsiteX116" fmla="*/ 1650825 w 1936576"/>
              <a:gd name="connsiteY116" fmla="*/ 3010206 h 3769522"/>
              <a:gd name="connsiteX117" fmla="*/ 1512714 w 1936576"/>
              <a:gd name="connsiteY117" fmla="*/ 3057829 h 3769522"/>
              <a:gd name="connsiteX118" fmla="*/ 1376982 w 1936576"/>
              <a:gd name="connsiteY118" fmla="*/ 3060210 h 3769522"/>
              <a:gd name="connsiteX119" fmla="*/ 1384126 w 1936576"/>
              <a:gd name="connsiteY119" fmla="*/ 3095929 h 3769522"/>
              <a:gd name="connsiteX120" fmla="*/ 1322213 w 1936576"/>
              <a:gd name="connsiteY120" fmla="*/ 3103072 h 3769522"/>
              <a:gd name="connsiteX121" fmla="*/ 1343644 w 1936576"/>
              <a:gd name="connsiteY121" fmla="*/ 3222133 h 3769522"/>
              <a:gd name="connsiteX122" fmla="*/ 1310307 w 1936576"/>
              <a:gd name="connsiteY122" fmla="*/ 3286427 h 3769522"/>
              <a:gd name="connsiteX123" fmla="*/ 1336501 w 1936576"/>
              <a:gd name="connsiteY123" fmla="*/ 3376914 h 3769522"/>
              <a:gd name="connsiteX124" fmla="*/ 1319832 w 1936576"/>
              <a:gd name="connsiteY124" fmla="*/ 3412631 h 3769522"/>
              <a:gd name="connsiteX125" fmla="*/ 1355551 w 1936576"/>
              <a:gd name="connsiteY125" fmla="*/ 3498356 h 3769522"/>
              <a:gd name="connsiteX126" fmla="*/ 1343643 w 1936576"/>
              <a:gd name="connsiteY126" fmla="*/ 3581698 h 3769522"/>
              <a:gd name="connsiteX127" fmla="*/ 1296018 w 1936576"/>
              <a:gd name="connsiteY127" fmla="*/ 3655519 h 3769522"/>
              <a:gd name="connsiteX128" fmla="*/ 1148381 w 1936576"/>
              <a:gd name="connsiteY128" fmla="*/ 3655517 h 3769522"/>
              <a:gd name="connsiteX129" fmla="*/ 1035844 w 1936576"/>
              <a:gd name="connsiteY129" fmla="*/ 3724275 h 3769522"/>
              <a:gd name="connsiteX130" fmla="*/ 903113 w 1936576"/>
              <a:gd name="connsiteY130" fmla="*/ 3762673 h 3769522"/>
              <a:gd name="connsiteX131" fmla="*/ 772144 w 1936576"/>
              <a:gd name="connsiteY131" fmla="*/ 3755529 h 3769522"/>
              <a:gd name="connsiteX132" fmla="*/ 659606 w 1936576"/>
              <a:gd name="connsiteY132" fmla="*/ 3712368 h 3769522"/>
              <a:gd name="connsiteX133" fmla="*/ 543545 w 1936576"/>
              <a:gd name="connsiteY133" fmla="*/ 3610273 h 3769522"/>
              <a:gd name="connsiteX134" fmla="*/ 505444 w 1936576"/>
              <a:gd name="connsiteY134" fmla="*/ 3522166 h 3769522"/>
              <a:gd name="connsiteX135" fmla="*/ 450675 w 1936576"/>
              <a:gd name="connsiteY135" fmla="*/ 3467398 h 3769522"/>
              <a:gd name="connsiteX136" fmla="*/ 453057 w 1936576"/>
              <a:gd name="connsiteY136" fmla="*/ 3436441 h 3769522"/>
              <a:gd name="connsiteX137" fmla="*/ 319707 w 1936576"/>
              <a:gd name="connsiteY137" fmla="*/ 3376909 h 3769522"/>
              <a:gd name="connsiteX138" fmla="*/ 298277 w 1936576"/>
              <a:gd name="connsiteY138" fmla="*/ 3288803 h 3769522"/>
              <a:gd name="connsiteX139" fmla="*/ 214933 w 1936576"/>
              <a:gd name="connsiteY139" fmla="*/ 3143548 h 3769522"/>
              <a:gd name="connsiteX140" fmla="*/ 229221 w 1936576"/>
              <a:gd name="connsiteY140" fmla="*/ 3017341 h 3769522"/>
              <a:gd name="connsiteX141" fmla="*/ 176833 w 1936576"/>
              <a:gd name="connsiteY141" fmla="*/ 2933997 h 3769522"/>
              <a:gd name="connsiteX142" fmla="*/ 79202 w 1936576"/>
              <a:gd name="connsiteY142" fmla="*/ 2914948 h 3769522"/>
              <a:gd name="connsiteX143" fmla="*/ 620 w 1936576"/>
              <a:gd name="connsiteY143" fmla="*/ 2869704 h 3769522"/>
              <a:gd name="connsiteX144" fmla="*/ 103014 w 1936576"/>
              <a:gd name="connsiteY144" fmla="*/ 2788741 h 3769522"/>
              <a:gd name="connsiteX145" fmla="*/ 191120 w 1936576"/>
              <a:gd name="connsiteY145" fmla="*/ 2762548 h 3769522"/>
              <a:gd name="connsiteX146" fmla="*/ 298277 w 1936576"/>
              <a:gd name="connsiteY146" fmla="*/ 2648248 h 3769522"/>
              <a:gd name="connsiteX147" fmla="*/ 260176 w 1936576"/>
              <a:gd name="connsiteY147" fmla="*/ 2498229 h 3769522"/>
              <a:gd name="connsiteX148" fmla="*/ 336377 w 1936576"/>
              <a:gd name="connsiteY148" fmla="*/ 2441079 h 3769522"/>
              <a:gd name="connsiteX149" fmla="*/ 400670 w 1936576"/>
              <a:gd name="connsiteY149" fmla="*/ 2293442 h 3769522"/>
              <a:gd name="connsiteX150" fmla="*/ 417339 w 1936576"/>
              <a:gd name="connsiteY150" fmla="*/ 2179142 h 3769522"/>
              <a:gd name="connsiteX151" fmla="*/ 393526 w 1936576"/>
              <a:gd name="connsiteY151" fmla="*/ 2014835 h 3769522"/>
              <a:gd name="connsiteX152" fmla="*/ 391145 w 1936576"/>
              <a:gd name="connsiteY152" fmla="*/ 1881485 h 3769522"/>
              <a:gd name="connsiteX153" fmla="*/ 493538 w 1936576"/>
              <a:gd name="connsiteY153" fmla="*/ 1712417 h 3769522"/>
              <a:gd name="connsiteX154" fmla="*/ 381621 w 1936576"/>
              <a:gd name="connsiteY154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07901 w 1936576"/>
              <a:gd name="connsiteY21" fmla="*/ 45554 h 3769522"/>
              <a:gd name="connsiteX22" fmla="*/ 1184101 w 1936576"/>
              <a:gd name="connsiteY22" fmla="*/ 105086 h 3769522"/>
              <a:gd name="connsiteX23" fmla="*/ 1150763 w 1936576"/>
              <a:gd name="connsiteY23" fmla="*/ 7455 h 3769522"/>
              <a:gd name="connsiteX24" fmla="*/ 1198388 w 1936576"/>
              <a:gd name="connsiteY24" fmla="*/ 43173 h 3769522"/>
              <a:gd name="connsiteX25" fmla="*/ 1184101 w 1936576"/>
              <a:gd name="connsiteY25" fmla="*/ 14598 h 3769522"/>
              <a:gd name="connsiteX26" fmla="*/ 1179338 w 1936576"/>
              <a:gd name="connsiteY26" fmla="*/ 311 h 3769522"/>
              <a:gd name="connsiteX27" fmla="*/ 1222201 w 1936576"/>
              <a:gd name="connsiteY27" fmla="*/ 19361 h 3769522"/>
              <a:gd name="connsiteX28" fmla="*/ 1231726 w 1936576"/>
              <a:gd name="connsiteY28" fmla="*/ 33648 h 3769522"/>
              <a:gd name="connsiteX29" fmla="*/ 1274588 w 1936576"/>
              <a:gd name="connsiteY29" fmla="*/ 62223 h 3769522"/>
              <a:gd name="connsiteX30" fmla="*/ 1293638 w 1936576"/>
              <a:gd name="connsiteY30" fmla="*/ 71748 h 3769522"/>
              <a:gd name="connsiteX31" fmla="*/ 1307926 w 1936576"/>
              <a:gd name="connsiteY31" fmla="*/ 86036 h 3769522"/>
              <a:gd name="connsiteX32" fmla="*/ 1322213 w 1936576"/>
              <a:gd name="connsiteY32" fmla="*/ 90798 h 3769522"/>
              <a:gd name="connsiteX33" fmla="*/ 1365076 w 1936576"/>
              <a:gd name="connsiteY33" fmla="*/ 105086 h 3769522"/>
              <a:gd name="connsiteX34" fmla="*/ 1384126 w 1936576"/>
              <a:gd name="connsiteY34" fmla="*/ 114611 h 3769522"/>
              <a:gd name="connsiteX35" fmla="*/ 1403176 w 1936576"/>
              <a:gd name="connsiteY35" fmla="*/ 143186 h 3769522"/>
              <a:gd name="connsiteX36" fmla="*/ 1446038 w 1936576"/>
              <a:gd name="connsiteY36" fmla="*/ 176523 h 3769522"/>
              <a:gd name="connsiteX37" fmla="*/ 1465088 w 1936576"/>
              <a:gd name="connsiteY37" fmla="*/ 205098 h 3769522"/>
              <a:gd name="connsiteX38" fmla="*/ 1507951 w 1936576"/>
              <a:gd name="connsiteY38" fmla="*/ 252723 h 3769522"/>
              <a:gd name="connsiteX39" fmla="*/ 1527001 w 1936576"/>
              <a:gd name="connsiteY39" fmla="*/ 281298 h 3769522"/>
              <a:gd name="connsiteX40" fmla="*/ 1531763 w 1936576"/>
              <a:gd name="connsiteY40" fmla="*/ 300348 h 3769522"/>
              <a:gd name="connsiteX41" fmla="*/ 1555576 w 1936576"/>
              <a:gd name="connsiteY41" fmla="*/ 343211 h 3769522"/>
              <a:gd name="connsiteX42" fmla="*/ 1584151 w 1936576"/>
              <a:gd name="connsiteY42" fmla="*/ 362261 h 3769522"/>
              <a:gd name="connsiteX43" fmla="*/ 1622251 w 1936576"/>
              <a:gd name="connsiteY43" fmla="*/ 371786 h 3769522"/>
              <a:gd name="connsiteX44" fmla="*/ 1631776 w 1936576"/>
              <a:gd name="connsiteY44" fmla="*/ 386073 h 3769522"/>
              <a:gd name="connsiteX45" fmla="*/ 1655588 w 1936576"/>
              <a:gd name="connsiteY45" fmla="*/ 414648 h 3769522"/>
              <a:gd name="connsiteX46" fmla="*/ 1665113 w 1936576"/>
              <a:gd name="connsiteY46" fmla="*/ 443223 h 3769522"/>
              <a:gd name="connsiteX47" fmla="*/ 1669876 w 1936576"/>
              <a:gd name="connsiteY47" fmla="*/ 457511 h 3769522"/>
              <a:gd name="connsiteX48" fmla="*/ 1679401 w 1936576"/>
              <a:gd name="connsiteY48" fmla="*/ 476561 h 3769522"/>
              <a:gd name="connsiteX49" fmla="*/ 1707976 w 1936576"/>
              <a:gd name="connsiteY49" fmla="*/ 519423 h 3769522"/>
              <a:gd name="connsiteX50" fmla="*/ 1717501 w 1936576"/>
              <a:gd name="connsiteY50" fmla="*/ 533711 h 3769522"/>
              <a:gd name="connsiteX51" fmla="*/ 1722263 w 1936576"/>
              <a:gd name="connsiteY51" fmla="*/ 547998 h 3769522"/>
              <a:gd name="connsiteX52" fmla="*/ 1736551 w 1936576"/>
              <a:gd name="connsiteY52" fmla="*/ 557523 h 3769522"/>
              <a:gd name="connsiteX53" fmla="*/ 1788938 w 1936576"/>
              <a:gd name="connsiteY53" fmla="*/ 581336 h 3769522"/>
              <a:gd name="connsiteX54" fmla="*/ 1807988 w 1936576"/>
              <a:gd name="connsiteY54" fmla="*/ 590861 h 3769522"/>
              <a:gd name="connsiteX55" fmla="*/ 1836563 w 1936576"/>
              <a:gd name="connsiteY55" fmla="*/ 600386 h 3769522"/>
              <a:gd name="connsiteX56" fmla="*/ 1879426 w 1936576"/>
              <a:gd name="connsiteY56" fmla="*/ 595623 h 3769522"/>
              <a:gd name="connsiteX57" fmla="*/ 1893713 w 1936576"/>
              <a:gd name="connsiteY57" fmla="*/ 590861 h 3769522"/>
              <a:gd name="connsiteX58" fmla="*/ 1903238 w 1936576"/>
              <a:gd name="connsiteY58" fmla="*/ 576573 h 3769522"/>
              <a:gd name="connsiteX59" fmla="*/ 1922288 w 1936576"/>
              <a:gd name="connsiteY59" fmla="*/ 571811 h 3769522"/>
              <a:gd name="connsiteX60" fmla="*/ 1936576 w 1936576"/>
              <a:gd name="connsiteY60" fmla="*/ 567048 h 3769522"/>
              <a:gd name="connsiteX61" fmla="*/ 1927051 w 1936576"/>
              <a:gd name="connsiteY61" fmla="*/ 705161 h 3769522"/>
              <a:gd name="connsiteX62" fmla="*/ 1922288 w 1936576"/>
              <a:gd name="connsiteY62" fmla="*/ 719448 h 3769522"/>
              <a:gd name="connsiteX63" fmla="*/ 1903238 w 1936576"/>
              <a:gd name="connsiteY63" fmla="*/ 748023 h 3769522"/>
              <a:gd name="connsiteX64" fmla="*/ 1884188 w 1936576"/>
              <a:gd name="connsiteY64" fmla="*/ 786123 h 3769522"/>
              <a:gd name="connsiteX65" fmla="*/ 1874663 w 1936576"/>
              <a:gd name="connsiteY65" fmla="*/ 824223 h 3769522"/>
              <a:gd name="connsiteX66" fmla="*/ 1879425 w 1936576"/>
              <a:gd name="connsiteY66" fmla="*/ 909948 h 3769522"/>
              <a:gd name="connsiteX67" fmla="*/ 1862757 w 1936576"/>
              <a:gd name="connsiteY67" fmla="*/ 1017104 h 3769522"/>
              <a:gd name="connsiteX68" fmla="*/ 1862757 w 1936576"/>
              <a:gd name="connsiteY68" fmla="*/ 1100448 h 3769522"/>
              <a:gd name="connsiteX69" fmla="*/ 1836564 w 1936576"/>
              <a:gd name="connsiteY69" fmla="*/ 1129023 h 3769522"/>
              <a:gd name="connsiteX70" fmla="*/ 1817513 w 1936576"/>
              <a:gd name="connsiteY70" fmla="*/ 1148073 h 3769522"/>
              <a:gd name="connsiteX71" fmla="*/ 1812751 w 1936576"/>
              <a:gd name="connsiteY71" fmla="*/ 1162361 h 3769522"/>
              <a:gd name="connsiteX72" fmla="*/ 1755601 w 1936576"/>
              <a:gd name="connsiteY72" fmla="*/ 1148073 h 3769522"/>
              <a:gd name="connsiteX73" fmla="*/ 1731788 w 1936576"/>
              <a:gd name="connsiteY73" fmla="*/ 1143311 h 3769522"/>
              <a:gd name="connsiteX74" fmla="*/ 1703213 w 1936576"/>
              <a:gd name="connsiteY74" fmla="*/ 1133786 h 3769522"/>
              <a:gd name="connsiteX75" fmla="*/ 1641301 w 1936576"/>
              <a:gd name="connsiteY75" fmla="*/ 1138548 h 3769522"/>
              <a:gd name="connsiteX76" fmla="*/ 1631776 w 1936576"/>
              <a:gd name="connsiteY76" fmla="*/ 1167123 h 3769522"/>
              <a:gd name="connsiteX77" fmla="*/ 1622251 w 1936576"/>
              <a:gd name="connsiteY77" fmla="*/ 1186173 h 3769522"/>
              <a:gd name="connsiteX78" fmla="*/ 1612726 w 1936576"/>
              <a:gd name="connsiteY78" fmla="*/ 1214748 h 3769522"/>
              <a:gd name="connsiteX79" fmla="*/ 1607963 w 1936576"/>
              <a:gd name="connsiteY79" fmla="*/ 1281423 h 3769522"/>
              <a:gd name="connsiteX80" fmla="*/ 1593676 w 1936576"/>
              <a:gd name="connsiteY80" fmla="*/ 1300473 h 3769522"/>
              <a:gd name="connsiteX81" fmla="*/ 1607963 w 1936576"/>
              <a:gd name="connsiteY81" fmla="*/ 1333811 h 3769522"/>
              <a:gd name="connsiteX82" fmla="*/ 1617488 w 1936576"/>
              <a:gd name="connsiteY82" fmla="*/ 1348098 h 3769522"/>
              <a:gd name="connsiteX83" fmla="*/ 1627013 w 1936576"/>
              <a:gd name="connsiteY83" fmla="*/ 1381436 h 3769522"/>
              <a:gd name="connsiteX84" fmla="*/ 1636538 w 1936576"/>
              <a:gd name="connsiteY84" fmla="*/ 1400486 h 3769522"/>
              <a:gd name="connsiteX85" fmla="*/ 1677020 w 1936576"/>
              <a:gd name="connsiteY85" fmla="*/ 1445730 h 3769522"/>
              <a:gd name="connsiteX86" fmla="*/ 1686545 w 1936576"/>
              <a:gd name="connsiteY86" fmla="*/ 1495736 h 3769522"/>
              <a:gd name="connsiteX87" fmla="*/ 1660351 w 1936576"/>
              <a:gd name="connsiteY87" fmla="*/ 1571936 h 3769522"/>
              <a:gd name="connsiteX88" fmla="*/ 1643682 w 1936576"/>
              <a:gd name="connsiteY88" fmla="*/ 1621942 h 3769522"/>
              <a:gd name="connsiteX89" fmla="*/ 1646064 w 1936576"/>
              <a:gd name="connsiteY89" fmla="*/ 1690999 h 3769522"/>
              <a:gd name="connsiteX90" fmla="*/ 1603201 w 1936576"/>
              <a:gd name="connsiteY90" fmla="*/ 1748148 h 3769522"/>
              <a:gd name="connsiteX91" fmla="*/ 1607963 w 1936576"/>
              <a:gd name="connsiteY91" fmla="*/ 1833873 h 3769522"/>
              <a:gd name="connsiteX92" fmla="*/ 1617488 w 1936576"/>
              <a:gd name="connsiteY92" fmla="*/ 1867211 h 3769522"/>
              <a:gd name="connsiteX93" fmla="*/ 1622251 w 1936576"/>
              <a:gd name="connsiteY93" fmla="*/ 1886261 h 3769522"/>
              <a:gd name="connsiteX94" fmla="*/ 1636538 w 1936576"/>
              <a:gd name="connsiteY94" fmla="*/ 1933886 h 3769522"/>
              <a:gd name="connsiteX95" fmla="*/ 1641301 w 1936576"/>
              <a:gd name="connsiteY95" fmla="*/ 2124386 h 3769522"/>
              <a:gd name="connsiteX96" fmla="*/ 1650826 w 1936576"/>
              <a:gd name="connsiteY96" fmla="*/ 2186298 h 3769522"/>
              <a:gd name="connsiteX97" fmla="*/ 1660351 w 1936576"/>
              <a:gd name="connsiteY97" fmla="*/ 2200586 h 3769522"/>
              <a:gd name="connsiteX98" fmla="*/ 1665113 w 1936576"/>
              <a:gd name="connsiteY98" fmla="*/ 2214873 h 3769522"/>
              <a:gd name="connsiteX99" fmla="*/ 1674638 w 1936576"/>
              <a:gd name="connsiteY99" fmla="*/ 2233923 h 3769522"/>
              <a:gd name="connsiteX100" fmla="*/ 1688926 w 1936576"/>
              <a:gd name="connsiteY100" fmla="*/ 2276786 h 3769522"/>
              <a:gd name="connsiteX101" fmla="*/ 1681782 w 1936576"/>
              <a:gd name="connsiteY101" fmla="*/ 2364892 h 3769522"/>
              <a:gd name="connsiteX102" fmla="*/ 1619870 w 1936576"/>
              <a:gd name="connsiteY102" fmla="*/ 2422042 h 3769522"/>
              <a:gd name="connsiteX103" fmla="*/ 1538908 w 1936576"/>
              <a:gd name="connsiteY103" fmla="*/ 2464906 h 3769522"/>
              <a:gd name="connsiteX104" fmla="*/ 1488900 w 1936576"/>
              <a:gd name="connsiteY104" fmla="*/ 2555392 h 3769522"/>
              <a:gd name="connsiteX105" fmla="*/ 1479375 w 1936576"/>
              <a:gd name="connsiteY105" fmla="*/ 2610161 h 3769522"/>
              <a:gd name="connsiteX106" fmla="*/ 1460325 w 1936576"/>
              <a:gd name="connsiteY106" fmla="*/ 2662548 h 3769522"/>
              <a:gd name="connsiteX107" fmla="*/ 1488901 w 1936576"/>
              <a:gd name="connsiteY107" fmla="*/ 2743510 h 3769522"/>
              <a:gd name="connsiteX108" fmla="*/ 1581769 w 1936576"/>
              <a:gd name="connsiteY108" fmla="*/ 2750652 h 3769522"/>
              <a:gd name="connsiteX109" fmla="*/ 1610344 w 1936576"/>
              <a:gd name="connsiteY109" fmla="*/ 2803040 h 3769522"/>
              <a:gd name="connsiteX110" fmla="*/ 1593675 w 1936576"/>
              <a:gd name="connsiteY110" fmla="*/ 2855426 h 3769522"/>
              <a:gd name="connsiteX111" fmla="*/ 1636538 w 1936576"/>
              <a:gd name="connsiteY111" fmla="*/ 2872095 h 3769522"/>
              <a:gd name="connsiteX112" fmla="*/ 1650826 w 1936576"/>
              <a:gd name="connsiteY112" fmla="*/ 2922101 h 3769522"/>
              <a:gd name="connsiteX113" fmla="*/ 1631776 w 1936576"/>
              <a:gd name="connsiteY113" fmla="*/ 2945912 h 3769522"/>
              <a:gd name="connsiteX114" fmla="*/ 1672257 w 1936576"/>
              <a:gd name="connsiteY114" fmla="*/ 2962581 h 3769522"/>
              <a:gd name="connsiteX115" fmla="*/ 1693688 w 1936576"/>
              <a:gd name="connsiteY115" fmla="*/ 3017349 h 3769522"/>
              <a:gd name="connsiteX116" fmla="*/ 1650825 w 1936576"/>
              <a:gd name="connsiteY116" fmla="*/ 3010206 h 3769522"/>
              <a:gd name="connsiteX117" fmla="*/ 1512714 w 1936576"/>
              <a:gd name="connsiteY117" fmla="*/ 3057829 h 3769522"/>
              <a:gd name="connsiteX118" fmla="*/ 1376982 w 1936576"/>
              <a:gd name="connsiteY118" fmla="*/ 3060210 h 3769522"/>
              <a:gd name="connsiteX119" fmla="*/ 1384126 w 1936576"/>
              <a:gd name="connsiteY119" fmla="*/ 3095929 h 3769522"/>
              <a:gd name="connsiteX120" fmla="*/ 1322213 w 1936576"/>
              <a:gd name="connsiteY120" fmla="*/ 3103072 h 3769522"/>
              <a:gd name="connsiteX121" fmla="*/ 1343644 w 1936576"/>
              <a:gd name="connsiteY121" fmla="*/ 3222133 h 3769522"/>
              <a:gd name="connsiteX122" fmla="*/ 1310307 w 1936576"/>
              <a:gd name="connsiteY122" fmla="*/ 3286427 h 3769522"/>
              <a:gd name="connsiteX123" fmla="*/ 1336501 w 1936576"/>
              <a:gd name="connsiteY123" fmla="*/ 3376914 h 3769522"/>
              <a:gd name="connsiteX124" fmla="*/ 1319832 w 1936576"/>
              <a:gd name="connsiteY124" fmla="*/ 3412631 h 3769522"/>
              <a:gd name="connsiteX125" fmla="*/ 1355551 w 1936576"/>
              <a:gd name="connsiteY125" fmla="*/ 3498356 h 3769522"/>
              <a:gd name="connsiteX126" fmla="*/ 1343643 w 1936576"/>
              <a:gd name="connsiteY126" fmla="*/ 3581698 h 3769522"/>
              <a:gd name="connsiteX127" fmla="*/ 1296018 w 1936576"/>
              <a:gd name="connsiteY127" fmla="*/ 3655519 h 3769522"/>
              <a:gd name="connsiteX128" fmla="*/ 1148381 w 1936576"/>
              <a:gd name="connsiteY128" fmla="*/ 3655517 h 3769522"/>
              <a:gd name="connsiteX129" fmla="*/ 1035844 w 1936576"/>
              <a:gd name="connsiteY129" fmla="*/ 3724275 h 3769522"/>
              <a:gd name="connsiteX130" fmla="*/ 903113 w 1936576"/>
              <a:gd name="connsiteY130" fmla="*/ 3762673 h 3769522"/>
              <a:gd name="connsiteX131" fmla="*/ 772144 w 1936576"/>
              <a:gd name="connsiteY131" fmla="*/ 3755529 h 3769522"/>
              <a:gd name="connsiteX132" fmla="*/ 659606 w 1936576"/>
              <a:gd name="connsiteY132" fmla="*/ 3712368 h 3769522"/>
              <a:gd name="connsiteX133" fmla="*/ 543545 w 1936576"/>
              <a:gd name="connsiteY133" fmla="*/ 3610273 h 3769522"/>
              <a:gd name="connsiteX134" fmla="*/ 505444 w 1936576"/>
              <a:gd name="connsiteY134" fmla="*/ 3522166 h 3769522"/>
              <a:gd name="connsiteX135" fmla="*/ 450675 w 1936576"/>
              <a:gd name="connsiteY135" fmla="*/ 3467398 h 3769522"/>
              <a:gd name="connsiteX136" fmla="*/ 453057 w 1936576"/>
              <a:gd name="connsiteY136" fmla="*/ 3436441 h 3769522"/>
              <a:gd name="connsiteX137" fmla="*/ 319707 w 1936576"/>
              <a:gd name="connsiteY137" fmla="*/ 3376909 h 3769522"/>
              <a:gd name="connsiteX138" fmla="*/ 298277 w 1936576"/>
              <a:gd name="connsiteY138" fmla="*/ 3288803 h 3769522"/>
              <a:gd name="connsiteX139" fmla="*/ 214933 w 1936576"/>
              <a:gd name="connsiteY139" fmla="*/ 3143548 h 3769522"/>
              <a:gd name="connsiteX140" fmla="*/ 229221 w 1936576"/>
              <a:gd name="connsiteY140" fmla="*/ 3017341 h 3769522"/>
              <a:gd name="connsiteX141" fmla="*/ 176833 w 1936576"/>
              <a:gd name="connsiteY141" fmla="*/ 2933997 h 3769522"/>
              <a:gd name="connsiteX142" fmla="*/ 79202 w 1936576"/>
              <a:gd name="connsiteY142" fmla="*/ 2914948 h 3769522"/>
              <a:gd name="connsiteX143" fmla="*/ 620 w 1936576"/>
              <a:gd name="connsiteY143" fmla="*/ 2869704 h 3769522"/>
              <a:gd name="connsiteX144" fmla="*/ 103014 w 1936576"/>
              <a:gd name="connsiteY144" fmla="*/ 2788741 h 3769522"/>
              <a:gd name="connsiteX145" fmla="*/ 191120 w 1936576"/>
              <a:gd name="connsiteY145" fmla="*/ 2762548 h 3769522"/>
              <a:gd name="connsiteX146" fmla="*/ 298277 w 1936576"/>
              <a:gd name="connsiteY146" fmla="*/ 2648248 h 3769522"/>
              <a:gd name="connsiteX147" fmla="*/ 260176 w 1936576"/>
              <a:gd name="connsiteY147" fmla="*/ 2498229 h 3769522"/>
              <a:gd name="connsiteX148" fmla="*/ 336377 w 1936576"/>
              <a:gd name="connsiteY148" fmla="*/ 2441079 h 3769522"/>
              <a:gd name="connsiteX149" fmla="*/ 400670 w 1936576"/>
              <a:gd name="connsiteY149" fmla="*/ 2293442 h 3769522"/>
              <a:gd name="connsiteX150" fmla="*/ 417339 w 1936576"/>
              <a:gd name="connsiteY150" fmla="*/ 2179142 h 3769522"/>
              <a:gd name="connsiteX151" fmla="*/ 393526 w 1936576"/>
              <a:gd name="connsiteY151" fmla="*/ 2014835 h 3769522"/>
              <a:gd name="connsiteX152" fmla="*/ 391145 w 1936576"/>
              <a:gd name="connsiteY152" fmla="*/ 1881485 h 3769522"/>
              <a:gd name="connsiteX153" fmla="*/ 493538 w 1936576"/>
              <a:gd name="connsiteY153" fmla="*/ 1712417 h 3769522"/>
              <a:gd name="connsiteX154" fmla="*/ 381621 w 1936576"/>
              <a:gd name="connsiteY154" fmla="*/ 1621929 h 3769522"/>
              <a:gd name="connsiteX0" fmla="*/ 417338 w 1936576"/>
              <a:gd name="connsiteY0" fmla="*/ 1524311 h 3769522"/>
              <a:gd name="connsiteX1" fmla="*/ 441151 w 1936576"/>
              <a:gd name="connsiteY1" fmla="*/ 1486211 h 3769522"/>
              <a:gd name="connsiteX2" fmla="*/ 445913 w 1936576"/>
              <a:gd name="connsiteY2" fmla="*/ 1471923 h 3769522"/>
              <a:gd name="connsiteX3" fmla="*/ 464963 w 1936576"/>
              <a:gd name="connsiteY3" fmla="*/ 1438586 h 3769522"/>
              <a:gd name="connsiteX4" fmla="*/ 484013 w 1936576"/>
              <a:gd name="connsiteY4" fmla="*/ 1336192 h 3769522"/>
              <a:gd name="connsiteX5" fmla="*/ 517351 w 1936576"/>
              <a:gd name="connsiteY5" fmla="*/ 1212367 h 3769522"/>
              <a:gd name="connsiteX6" fmla="*/ 510207 w 1936576"/>
              <a:gd name="connsiteY6" fmla="*/ 1067111 h 3769522"/>
              <a:gd name="connsiteX7" fmla="*/ 514969 w 1936576"/>
              <a:gd name="connsiteY7" fmla="*/ 959955 h 3769522"/>
              <a:gd name="connsiteX8" fmla="*/ 495919 w 1936576"/>
              <a:gd name="connsiteY8" fmla="*/ 867086 h 3769522"/>
              <a:gd name="connsiteX9" fmla="*/ 536401 w 1936576"/>
              <a:gd name="connsiteY9" fmla="*/ 793267 h 3769522"/>
              <a:gd name="connsiteX10" fmla="*/ 614982 w 1936576"/>
              <a:gd name="connsiteY10" fmla="*/ 719449 h 3769522"/>
              <a:gd name="connsiteX11" fmla="*/ 672132 w 1936576"/>
              <a:gd name="connsiteY11" fmla="*/ 669442 h 3769522"/>
              <a:gd name="connsiteX12" fmla="*/ 776908 w 1936576"/>
              <a:gd name="connsiteY12" fmla="*/ 583718 h 3769522"/>
              <a:gd name="connsiteX13" fmla="*/ 860251 w 1936576"/>
              <a:gd name="connsiteY13" fmla="*/ 500373 h 3769522"/>
              <a:gd name="connsiteX14" fmla="*/ 948358 w 1936576"/>
              <a:gd name="connsiteY14" fmla="*/ 569430 h 3769522"/>
              <a:gd name="connsiteX15" fmla="*/ 1007888 w 1936576"/>
              <a:gd name="connsiteY15" fmla="*/ 476560 h 3769522"/>
              <a:gd name="connsiteX16" fmla="*/ 1007888 w 1936576"/>
              <a:gd name="connsiteY16" fmla="*/ 395598 h 3769522"/>
              <a:gd name="connsiteX17" fmla="*/ 1000744 w 1936576"/>
              <a:gd name="connsiteY17" fmla="*/ 295586 h 3769522"/>
              <a:gd name="connsiteX18" fmla="*/ 1010269 w 1936576"/>
              <a:gd name="connsiteY18" fmla="*/ 195573 h 3769522"/>
              <a:gd name="connsiteX19" fmla="*/ 1041226 w 1936576"/>
              <a:gd name="connsiteY19" fmla="*/ 114611 h 3769522"/>
              <a:gd name="connsiteX20" fmla="*/ 1131713 w 1936576"/>
              <a:gd name="connsiteY20" fmla="*/ 157473 h 3769522"/>
              <a:gd name="connsiteX21" fmla="*/ 1107901 w 1936576"/>
              <a:gd name="connsiteY21" fmla="*/ 45554 h 3769522"/>
              <a:gd name="connsiteX22" fmla="*/ 1184101 w 1936576"/>
              <a:gd name="connsiteY22" fmla="*/ 69368 h 3769522"/>
              <a:gd name="connsiteX23" fmla="*/ 1150763 w 1936576"/>
              <a:gd name="connsiteY23" fmla="*/ 7455 h 3769522"/>
              <a:gd name="connsiteX24" fmla="*/ 1198388 w 1936576"/>
              <a:gd name="connsiteY24" fmla="*/ 43173 h 3769522"/>
              <a:gd name="connsiteX25" fmla="*/ 1184101 w 1936576"/>
              <a:gd name="connsiteY25" fmla="*/ 14598 h 3769522"/>
              <a:gd name="connsiteX26" fmla="*/ 1179338 w 1936576"/>
              <a:gd name="connsiteY26" fmla="*/ 311 h 3769522"/>
              <a:gd name="connsiteX27" fmla="*/ 1222201 w 1936576"/>
              <a:gd name="connsiteY27" fmla="*/ 19361 h 3769522"/>
              <a:gd name="connsiteX28" fmla="*/ 1231726 w 1936576"/>
              <a:gd name="connsiteY28" fmla="*/ 33648 h 3769522"/>
              <a:gd name="connsiteX29" fmla="*/ 1274588 w 1936576"/>
              <a:gd name="connsiteY29" fmla="*/ 62223 h 3769522"/>
              <a:gd name="connsiteX30" fmla="*/ 1293638 w 1936576"/>
              <a:gd name="connsiteY30" fmla="*/ 71748 h 3769522"/>
              <a:gd name="connsiteX31" fmla="*/ 1307926 w 1936576"/>
              <a:gd name="connsiteY31" fmla="*/ 86036 h 3769522"/>
              <a:gd name="connsiteX32" fmla="*/ 1322213 w 1936576"/>
              <a:gd name="connsiteY32" fmla="*/ 90798 h 3769522"/>
              <a:gd name="connsiteX33" fmla="*/ 1365076 w 1936576"/>
              <a:gd name="connsiteY33" fmla="*/ 105086 h 3769522"/>
              <a:gd name="connsiteX34" fmla="*/ 1384126 w 1936576"/>
              <a:gd name="connsiteY34" fmla="*/ 114611 h 3769522"/>
              <a:gd name="connsiteX35" fmla="*/ 1403176 w 1936576"/>
              <a:gd name="connsiteY35" fmla="*/ 143186 h 3769522"/>
              <a:gd name="connsiteX36" fmla="*/ 1446038 w 1936576"/>
              <a:gd name="connsiteY36" fmla="*/ 176523 h 3769522"/>
              <a:gd name="connsiteX37" fmla="*/ 1465088 w 1936576"/>
              <a:gd name="connsiteY37" fmla="*/ 205098 h 3769522"/>
              <a:gd name="connsiteX38" fmla="*/ 1507951 w 1936576"/>
              <a:gd name="connsiteY38" fmla="*/ 252723 h 3769522"/>
              <a:gd name="connsiteX39" fmla="*/ 1527001 w 1936576"/>
              <a:gd name="connsiteY39" fmla="*/ 281298 h 3769522"/>
              <a:gd name="connsiteX40" fmla="*/ 1531763 w 1936576"/>
              <a:gd name="connsiteY40" fmla="*/ 300348 h 3769522"/>
              <a:gd name="connsiteX41" fmla="*/ 1555576 w 1936576"/>
              <a:gd name="connsiteY41" fmla="*/ 343211 h 3769522"/>
              <a:gd name="connsiteX42" fmla="*/ 1584151 w 1936576"/>
              <a:gd name="connsiteY42" fmla="*/ 362261 h 3769522"/>
              <a:gd name="connsiteX43" fmla="*/ 1622251 w 1936576"/>
              <a:gd name="connsiteY43" fmla="*/ 371786 h 3769522"/>
              <a:gd name="connsiteX44" fmla="*/ 1631776 w 1936576"/>
              <a:gd name="connsiteY44" fmla="*/ 386073 h 3769522"/>
              <a:gd name="connsiteX45" fmla="*/ 1655588 w 1936576"/>
              <a:gd name="connsiteY45" fmla="*/ 414648 h 3769522"/>
              <a:gd name="connsiteX46" fmla="*/ 1665113 w 1936576"/>
              <a:gd name="connsiteY46" fmla="*/ 443223 h 3769522"/>
              <a:gd name="connsiteX47" fmla="*/ 1669876 w 1936576"/>
              <a:gd name="connsiteY47" fmla="*/ 457511 h 3769522"/>
              <a:gd name="connsiteX48" fmla="*/ 1679401 w 1936576"/>
              <a:gd name="connsiteY48" fmla="*/ 476561 h 3769522"/>
              <a:gd name="connsiteX49" fmla="*/ 1707976 w 1936576"/>
              <a:gd name="connsiteY49" fmla="*/ 519423 h 3769522"/>
              <a:gd name="connsiteX50" fmla="*/ 1717501 w 1936576"/>
              <a:gd name="connsiteY50" fmla="*/ 533711 h 3769522"/>
              <a:gd name="connsiteX51" fmla="*/ 1722263 w 1936576"/>
              <a:gd name="connsiteY51" fmla="*/ 547998 h 3769522"/>
              <a:gd name="connsiteX52" fmla="*/ 1736551 w 1936576"/>
              <a:gd name="connsiteY52" fmla="*/ 557523 h 3769522"/>
              <a:gd name="connsiteX53" fmla="*/ 1788938 w 1936576"/>
              <a:gd name="connsiteY53" fmla="*/ 581336 h 3769522"/>
              <a:gd name="connsiteX54" fmla="*/ 1807988 w 1936576"/>
              <a:gd name="connsiteY54" fmla="*/ 590861 h 3769522"/>
              <a:gd name="connsiteX55" fmla="*/ 1836563 w 1936576"/>
              <a:gd name="connsiteY55" fmla="*/ 600386 h 3769522"/>
              <a:gd name="connsiteX56" fmla="*/ 1879426 w 1936576"/>
              <a:gd name="connsiteY56" fmla="*/ 595623 h 3769522"/>
              <a:gd name="connsiteX57" fmla="*/ 1893713 w 1936576"/>
              <a:gd name="connsiteY57" fmla="*/ 590861 h 3769522"/>
              <a:gd name="connsiteX58" fmla="*/ 1903238 w 1936576"/>
              <a:gd name="connsiteY58" fmla="*/ 576573 h 3769522"/>
              <a:gd name="connsiteX59" fmla="*/ 1922288 w 1936576"/>
              <a:gd name="connsiteY59" fmla="*/ 571811 h 3769522"/>
              <a:gd name="connsiteX60" fmla="*/ 1936576 w 1936576"/>
              <a:gd name="connsiteY60" fmla="*/ 567048 h 3769522"/>
              <a:gd name="connsiteX61" fmla="*/ 1927051 w 1936576"/>
              <a:gd name="connsiteY61" fmla="*/ 705161 h 3769522"/>
              <a:gd name="connsiteX62" fmla="*/ 1922288 w 1936576"/>
              <a:gd name="connsiteY62" fmla="*/ 719448 h 3769522"/>
              <a:gd name="connsiteX63" fmla="*/ 1903238 w 1936576"/>
              <a:gd name="connsiteY63" fmla="*/ 748023 h 3769522"/>
              <a:gd name="connsiteX64" fmla="*/ 1884188 w 1936576"/>
              <a:gd name="connsiteY64" fmla="*/ 786123 h 3769522"/>
              <a:gd name="connsiteX65" fmla="*/ 1874663 w 1936576"/>
              <a:gd name="connsiteY65" fmla="*/ 824223 h 3769522"/>
              <a:gd name="connsiteX66" fmla="*/ 1879425 w 1936576"/>
              <a:gd name="connsiteY66" fmla="*/ 909948 h 3769522"/>
              <a:gd name="connsiteX67" fmla="*/ 1862757 w 1936576"/>
              <a:gd name="connsiteY67" fmla="*/ 1017104 h 3769522"/>
              <a:gd name="connsiteX68" fmla="*/ 1862757 w 1936576"/>
              <a:gd name="connsiteY68" fmla="*/ 1100448 h 3769522"/>
              <a:gd name="connsiteX69" fmla="*/ 1836564 w 1936576"/>
              <a:gd name="connsiteY69" fmla="*/ 1129023 h 3769522"/>
              <a:gd name="connsiteX70" fmla="*/ 1817513 w 1936576"/>
              <a:gd name="connsiteY70" fmla="*/ 1148073 h 3769522"/>
              <a:gd name="connsiteX71" fmla="*/ 1812751 w 1936576"/>
              <a:gd name="connsiteY71" fmla="*/ 1162361 h 3769522"/>
              <a:gd name="connsiteX72" fmla="*/ 1755601 w 1936576"/>
              <a:gd name="connsiteY72" fmla="*/ 1148073 h 3769522"/>
              <a:gd name="connsiteX73" fmla="*/ 1731788 w 1936576"/>
              <a:gd name="connsiteY73" fmla="*/ 1143311 h 3769522"/>
              <a:gd name="connsiteX74" fmla="*/ 1703213 w 1936576"/>
              <a:gd name="connsiteY74" fmla="*/ 1133786 h 3769522"/>
              <a:gd name="connsiteX75" fmla="*/ 1641301 w 1936576"/>
              <a:gd name="connsiteY75" fmla="*/ 1138548 h 3769522"/>
              <a:gd name="connsiteX76" fmla="*/ 1631776 w 1936576"/>
              <a:gd name="connsiteY76" fmla="*/ 1167123 h 3769522"/>
              <a:gd name="connsiteX77" fmla="*/ 1622251 w 1936576"/>
              <a:gd name="connsiteY77" fmla="*/ 1186173 h 3769522"/>
              <a:gd name="connsiteX78" fmla="*/ 1612726 w 1936576"/>
              <a:gd name="connsiteY78" fmla="*/ 1214748 h 3769522"/>
              <a:gd name="connsiteX79" fmla="*/ 1607963 w 1936576"/>
              <a:gd name="connsiteY79" fmla="*/ 1281423 h 3769522"/>
              <a:gd name="connsiteX80" fmla="*/ 1593676 w 1936576"/>
              <a:gd name="connsiteY80" fmla="*/ 1300473 h 3769522"/>
              <a:gd name="connsiteX81" fmla="*/ 1607963 w 1936576"/>
              <a:gd name="connsiteY81" fmla="*/ 1333811 h 3769522"/>
              <a:gd name="connsiteX82" fmla="*/ 1617488 w 1936576"/>
              <a:gd name="connsiteY82" fmla="*/ 1348098 h 3769522"/>
              <a:gd name="connsiteX83" fmla="*/ 1627013 w 1936576"/>
              <a:gd name="connsiteY83" fmla="*/ 1381436 h 3769522"/>
              <a:gd name="connsiteX84" fmla="*/ 1636538 w 1936576"/>
              <a:gd name="connsiteY84" fmla="*/ 1400486 h 3769522"/>
              <a:gd name="connsiteX85" fmla="*/ 1677020 w 1936576"/>
              <a:gd name="connsiteY85" fmla="*/ 1445730 h 3769522"/>
              <a:gd name="connsiteX86" fmla="*/ 1686545 w 1936576"/>
              <a:gd name="connsiteY86" fmla="*/ 1495736 h 3769522"/>
              <a:gd name="connsiteX87" fmla="*/ 1660351 w 1936576"/>
              <a:gd name="connsiteY87" fmla="*/ 1571936 h 3769522"/>
              <a:gd name="connsiteX88" fmla="*/ 1643682 w 1936576"/>
              <a:gd name="connsiteY88" fmla="*/ 1621942 h 3769522"/>
              <a:gd name="connsiteX89" fmla="*/ 1646064 w 1936576"/>
              <a:gd name="connsiteY89" fmla="*/ 1690999 h 3769522"/>
              <a:gd name="connsiteX90" fmla="*/ 1603201 w 1936576"/>
              <a:gd name="connsiteY90" fmla="*/ 1748148 h 3769522"/>
              <a:gd name="connsiteX91" fmla="*/ 1607963 w 1936576"/>
              <a:gd name="connsiteY91" fmla="*/ 1833873 h 3769522"/>
              <a:gd name="connsiteX92" fmla="*/ 1617488 w 1936576"/>
              <a:gd name="connsiteY92" fmla="*/ 1867211 h 3769522"/>
              <a:gd name="connsiteX93" fmla="*/ 1622251 w 1936576"/>
              <a:gd name="connsiteY93" fmla="*/ 1886261 h 3769522"/>
              <a:gd name="connsiteX94" fmla="*/ 1636538 w 1936576"/>
              <a:gd name="connsiteY94" fmla="*/ 1933886 h 3769522"/>
              <a:gd name="connsiteX95" fmla="*/ 1641301 w 1936576"/>
              <a:gd name="connsiteY95" fmla="*/ 2124386 h 3769522"/>
              <a:gd name="connsiteX96" fmla="*/ 1650826 w 1936576"/>
              <a:gd name="connsiteY96" fmla="*/ 2186298 h 3769522"/>
              <a:gd name="connsiteX97" fmla="*/ 1660351 w 1936576"/>
              <a:gd name="connsiteY97" fmla="*/ 2200586 h 3769522"/>
              <a:gd name="connsiteX98" fmla="*/ 1665113 w 1936576"/>
              <a:gd name="connsiteY98" fmla="*/ 2214873 h 3769522"/>
              <a:gd name="connsiteX99" fmla="*/ 1674638 w 1936576"/>
              <a:gd name="connsiteY99" fmla="*/ 2233923 h 3769522"/>
              <a:gd name="connsiteX100" fmla="*/ 1688926 w 1936576"/>
              <a:gd name="connsiteY100" fmla="*/ 2276786 h 3769522"/>
              <a:gd name="connsiteX101" fmla="*/ 1681782 w 1936576"/>
              <a:gd name="connsiteY101" fmla="*/ 2364892 h 3769522"/>
              <a:gd name="connsiteX102" fmla="*/ 1619870 w 1936576"/>
              <a:gd name="connsiteY102" fmla="*/ 2422042 h 3769522"/>
              <a:gd name="connsiteX103" fmla="*/ 1538908 w 1936576"/>
              <a:gd name="connsiteY103" fmla="*/ 2464906 h 3769522"/>
              <a:gd name="connsiteX104" fmla="*/ 1488900 w 1936576"/>
              <a:gd name="connsiteY104" fmla="*/ 2555392 h 3769522"/>
              <a:gd name="connsiteX105" fmla="*/ 1479375 w 1936576"/>
              <a:gd name="connsiteY105" fmla="*/ 2610161 h 3769522"/>
              <a:gd name="connsiteX106" fmla="*/ 1460325 w 1936576"/>
              <a:gd name="connsiteY106" fmla="*/ 2662548 h 3769522"/>
              <a:gd name="connsiteX107" fmla="*/ 1488901 w 1936576"/>
              <a:gd name="connsiteY107" fmla="*/ 2743510 h 3769522"/>
              <a:gd name="connsiteX108" fmla="*/ 1581769 w 1936576"/>
              <a:gd name="connsiteY108" fmla="*/ 2750652 h 3769522"/>
              <a:gd name="connsiteX109" fmla="*/ 1610344 w 1936576"/>
              <a:gd name="connsiteY109" fmla="*/ 2803040 h 3769522"/>
              <a:gd name="connsiteX110" fmla="*/ 1593675 w 1936576"/>
              <a:gd name="connsiteY110" fmla="*/ 2855426 h 3769522"/>
              <a:gd name="connsiteX111" fmla="*/ 1636538 w 1936576"/>
              <a:gd name="connsiteY111" fmla="*/ 2872095 h 3769522"/>
              <a:gd name="connsiteX112" fmla="*/ 1650826 w 1936576"/>
              <a:gd name="connsiteY112" fmla="*/ 2922101 h 3769522"/>
              <a:gd name="connsiteX113" fmla="*/ 1631776 w 1936576"/>
              <a:gd name="connsiteY113" fmla="*/ 2945912 h 3769522"/>
              <a:gd name="connsiteX114" fmla="*/ 1672257 w 1936576"/>
              <a:gd name="connsiteY114" fmla="*/ 2962581 h 3769522"/>
              <a:gd name="connsiteX115" fmla="*/ 1693688 w 1936576"/>
              <a:gd name="connsiteY115" fmla="*/ 3017349 h 3769522"/>
              <a:gd name="connsiteX116" fmla="*/ 1650825 w 1936576"/>
              <a:gd name="connsiteY116" fmla="*/ 3010206 h 3769522"/>
              <a:gd name="connsiteX117" fmla="*/ 1512714 w 1936576"/>
              <a:gd name="connsiteY117" fmla="*/ 3057829 h 3769522"/>
              <a:gd name="connsiteX118" fmla="*/ 1376982 w 1936576"/>
              <a:gd name="connsiteY118" fmla="*/ 3060210 h 3769522"/>
              <a:gd name="connsiteX119" fmla="*/ 1384126 w 1936576"/>
              <a:gd name="connsiteY119" fmla="*/ 3095929 h 3769522"/>
              <a:gd name="connsiteX120" fmla="*/ 1322213 w 1936576"/>
              <a:gd name="connsiteY120" fmla="*/ 3103072 h 3769522"/>
              <a:gd name="connsiteX121" fmla="*/ 1343644 w 1936576"/>
              <a:gd name="connsiteY121" fmla="*/ 3222133 h 3769522"/>
              <a:gd name="connsiteX122" fmla="*/ 1310307 w 1936576"/>
              <a:gd name="connsiteY122" fmla="*/ 3286427 h 3769522"/>
              <a:gd name="connsiteX123" fmla="*/ 1336501 w 1936576"/>
              <a:gd name="connsiteY123" fmla="*/ 3376914 h 3769522"/>
              <a:gd name="connsiteX124" fmla="*/ 1319832 w 1936576"/>
              <a:gd name="connsiteY124" fmla="*/ 3412631 h 3769522"/>
              <a:gd name="connsiteX125" fmla="*/ 1355551 w 1936576"/>
              <a:gd name="connsiteY125" fmla="*/ 3498356 h 3769522"/>
              <a:gd name="connsiteX126" fmla="*/ 1343643 w 1936576"/>
              <a:gd name="connsiteY126" fmla="*/ 3581698 h 3769522"/>
              <a:gd name="connsiteX127" fmla="*/ 1296018 w 1936576"/>
              <a:gd name="connsiteY127" fmla="*/ 3655519 h 3769522"/>
              <a:gd name="connsiteX128" fmla="*/ 1148381 w 1936576"/>
              <a:gd name="connsiteY128" fmla="*/ 3655517 h 3769522"/>
              <a:gd name="connsiteX129" fmla="*/ 1035844 w 1936576"/>
              <a:gd name="connsiteY129" fmla="*/ 3724275 h 3769522"/>
              <a:gd name="connsiteX130" fmla="*/ 903113 w 1936576"/>
              <a:gd name="connsiteY130" fmla="*/ 3762673 h 3769522"/>
              <a:gd name="connsiteX131" fmla="*/ 772144 w 1936576"/>
              <a:gd name="connsiteY131" fmla="*/ 3755529 h 3769522"/>
              <a:gd name="connsiteX132" fmla="*/ 659606 w 1936576"/>
              <a:gd name="connsiteY132" fmla="*/ 3712368 h 3769522"/>
              <a:gd name="connsiteX133" fmla="*/ 543545 w 1936576"/>
              <a:gd name="connsiteY133" fmla="*/ 3610273 h 3769522"/>
              <a:gd name="connsiteX134" fmla="*/ 505444 w 1936576"/>
              <a:gd name="connsiteY134" fmla="*/ 3522166 h 3769522"/>
              <a:gd name="connsiteX135" fmla="*/ 450675 w 1936576"/>
              <a:gd name="connsiteY135" fmla="*/ 3467398 h 3769522"/>
              <a:gd name="connsiteX136" fmla="*/ 453057 w 1936576"/>
              <a:gd name="connsiteY136" fmla="*/ 3436441 h 3769522"/>
              <a:gd name="connsiteX137" fmla="*/ 319707 w 1936576"/>
              <a:gd name="connsiteY137" fmla="*/ 3376909 h 3769522"/>
              <a:gd name="connsiteX138" fmla="*/ 298277 w 1936576"/>
              <a:gd name="connsiteY138" fmla="*/ 3288803 h 3769522"/>
              <a:gd name="connsiteX139" fmla="*/ 214933 w 1936576"/>
              <a:gd name="connsiteY139" fmla="*/ 3143548 h 3769522"/>
              <a:gd name="connsiteX140" fmla="*/ 229221 w 1936576"/>
              <a:gd name="connsiteY140" fmla="*/ 3017341 h 3769522"/>
              <a:gd name="connsiteX141" fmla="*/ 176833 w 1936576"/>
              <a:gd name="connsiteY141" fmla="*/ 2933997 h 3769522"/>
              <a:gd name="connsiteX142" fmla="*/ 79202 w 1936576"/>
              <a:gd name="connsiteY142" fmla="*/ 2914948 h 3769522"/>
              <a:gd name="connsiteX143" fmla="*/ 620 w 1936576"/>
              <a:gd name="connsiteY143" fmla="*/ 2869704 h 3769522"/>
              <a:gd name="connsiteX144" fmla="*/ 103014 w 1936576"/>
              <a:gd name="connsiteY144" fmla="*/ 2788741 h 3769522"/>
              <a:gd name="connsiteX145" fmla="*/ 191120 w 1936576"/>
              <a:gd name="connsiteY145" fmla="*/ 2762548 h 3769522"/>
              <a:gd name="connsiteX146" fmla="*/ 298277 w 1936576"/>
              <a:gd name="connsiteY146" fmla="*/ 2648248 h 3769522"/>
              <a:gd name="connsiteX147" fmla="*/ 260176 w 1936576"/>
              <a:gd name="connsiteY147" fmla="*/ 2498229 h 3769522"/>
              <a:gd name="connsiteX148" fmla="*/ 336377 w 1936576"/>
              <a:gd name="connsiteY148" fmla="*/ 2441079 h 3769522"/>
              <a:gd name="connsiteX149" fmla="*/ 400670 w 1936576"/>
              <a:gd name="connsiteY149" fmla="*/ 2293442 h 3769522"/>
              <a:gd name="connsiteX150" fmla="*/ 417339 w 1936576"/>
              <a:gd name="connsiteY150" fmla="*/ 2179142 h 3769522"/>
              <a:gd name="connsiteX151" fmla="*/ 393526 w 1936576"/>
              <a:gd name="connsiteY151" fmla="*/ 2014835 h 3769522"/>
              <a:gd name="connsiteX152" fmla="*/ 391145 w 1936576"/>
              <a:gd name="connsiteY152" fmla="*/ 1881485 h 3769522"/>
              <a:gd name="connsiteX153" fmla="*/ 493538 w 1936576"/>
              <a:gd name="connsiteY153" fmla="*/ 1712417 h 3769522"/>
              <a:gd name="connsiteX154" fmla="*/ 381621 w 1936576"/>
              <a:gd name="connsiteY154" fmla="*/ 1621929 h 3769522"/>
              <a:gd name="connsiteX0" fmla="*/ 417338 w 1936576"/>
              <a:gd name="connsiteY0" fmla="*/ 1524627 h 3769838"/>
              <a:gd name="connsiteX1" fmla="*/ 441151 w 1936576"/>
              <a:gd name="connsiteY1" fmla="*/ 1486527 h 3769838"/>
              <a:gd name="connsiteX2" fmla="*/ 445913 w 1936576"/>
              <a:gd name="connsiteY2" fmla="*/ 1472239 h 3769838"/>
              <a:gd name="connsiteX3" fmla="*/ 464963 w 1936576"/>
              <a:gd name="connsiteY3" fmla="*/ 1438902 h 3769838"/>
              <a:gd name="connsiteX4" fmla="*/ 484013 w 1936576"/>
              <a:gd name="connsiteY4" fmla="*/ 1336508 h 3769838"/>
              <a:gd name="connsiteX5" fmla="*/ 517351 w 1936576"/>
              <a:gd name="connsiteY5" fmla="*/ 1212683 h 3769838"/>
              <a:gd name="connsiteX6" fmla="*/ 510207 w 1936576"/>
              <a:gd name="connsiteY6" fmla="*/ 1067427 h 3769838"/>
              <a:gd name="connsiteX7" fmla="*/ 514969 w 1936576"/>
              <a:gd name="connsiteY7" fmla="*/ 960271 h 3769838"/>
              <a:gd name="connsiteX8" fmla="*/ 495919 w 1936576"/>
              <a:gd name="connsiteY8" fmla="*/ 867402 h 3769838"/>
              <a:gd name="connsiteX9" fmla="*/ 536401 w 1936576"/>
              <a:gd name="connsiteY9" fmla="*/ 793583 h 3769838"/>
              <a:gd name="connsiteX10" fmla="*/ 614982 w 1936576"/>
              <a:gd name="connsiteY10" fmla="*/ 719765 h 3769838"/>
              <a:gd name="connsiteX11" fmla="*/ 672132 w 1936576"/>
              <a:gd name="connsiteY11" fmla="*/ 669758 h 3769838"/>
              <a:gd name="connsiteX12" fmla="*/ 776908 w 1936576"/>
              <a:gd name="connsiteY12" fmla="*/ 584034 h 3769838"/>
              <a:gd name="connsiteX13" fmla="*/ 860251 w 1936576"/>
              <a:gd name="connsiteY13" fmla="*/ 500689 h 3769838"/>
              <a:gd name="connsiteX14" fmla="*/ 948358 w 1936576"/>
              <a:gd name="connsiteY14" fmla="*/ 569746 h 3769838"/>
              <a:gd name="connsiteX15" fmla="*/ 1007888 w 1936576"/>
              <a:gd name="connsiteY15" fmla="*/ 476876 h 3769838"/>
              <a:gd name="connsiteX16" fmla="*/ 1007888 w 1936576"/>
              <a:gd name="connsiteY16" fmla="*/ 395914 h 3769838"/>
              <a:gd name="connsiteX17" fmla="*/ 1000744 w 1936576"/>
              <a:gd name="connsiteY17" fmla="*/ 295902 h 3769838"/>
              <a:gd name="connsiteX18" fmla="*/ 1010269 w 1936576"/>
              <a:gd name="connsiteY18" fmla="*/ 195889 h 3769838"/>
              <a:gd name="connsiteX19" fmla="*/ 1041226 w 1936576"/>
              <a:gd name="connsiteY19" fmla="*/ 114927 h 3769838"/>
              <a:gd name="connsiteX20" fmla="*/ 1131713 w 1936576"/>
              <a:gd name="connsiteY20" fmla="*/ 157789 h 3769838"/>
              <a:gd name="connsiteX21" fmla="*/ 1107901 w 1936576"/>
              <a:gd name="connsiteY21" fmla="*/ 45870 h 3769838"/>
              <a:gd name="connsiteX22" fmla="*/ 1184101 w 1936576"/>
              <a:gd name="connsiteY22" fmla="*/ 69684 h 3769838"/>
              <a:gd name="connsiteX23" fmla="*/ 1150763 w 1936576"/>
              <a:gd name="connsiteY23" fmla="*/ 7771 h 3769838"/>
              <a:gd name="connsiteX24" fmla="*/ 1198388 w 1936576"/>
              <a:gd name="connsiteY24" fmla="*/ 43489 h 3769838"/>
              <a:gd name="connsiteX25" fmla="*/ 1179338 w 1936576"/>
              <a:gd name="connsiteY25" fmla="*/ 627 h 3769838"/>
              <a:gd name="connsiteX26" fmla="*/ 1222201 w 1936576"/>
              <a:gd name="connsiteY26" fmla="*/ 19677 h 3769838"/>
              <a:gd name="connsiteX27" fmla="*/ 1231726 w 1936576"/>
              <a:gd name="connsiteY27" fmla="*/ 33964 h 3769838"/>
              <a:gd name="connsiteX28" fmla="*/ 1274588 w 1936576"/>
              <a:gd name="connsiteY28" fmla="*/ 62539 h 3769838"/>
              <a:gd name="connsiteX29" fmla="*/ 1293638 w 1936576"/>
              <a:gd name="connsiteY29" fmla="*/ 72064 h 3769838"/>
              <a:gd name="connsiteX30" fmla="*/ 1307926 w 1936576"/>
              <a:gd name="connsiteY30" fmla="*/ 86352 h 3769838"/>
              <a:gd name="connsiteX31" fmla="*/ 1322213 w 1936576"/>
              <a:gd name="connsiteY31" fmla="*/ 91114 h 3769838"/>
              <a:gd name="connsiteX32" fmla="*/ 1365076 w 1936576"/>
              <a:gd name="connsiteY32" fmla="*/ 105402 h 3769838"/>
              <a:gd name="connsiteX33" fmla="*/ 1384126 w 1936576"/>
              <a:gd name="connsiteY33" fmla="*/ 114927 h 3769838"/>
              <a:gd name="connsiteX34" fmla="*/ 1403176 w 1936576"/>
              <a:gd name="connsiteY34" fmla="*/ 143502 h 3769838"/>
              <a:gd name="connsiteX35" fmla="*/ 1446038 w 1936576"/>
              <a:gd name="connsiteY35" fmla="*/ 176839 h 3769838"/>
              <a:gd name="connsiteX36" fmla="*/ 1465088 w 1936576"/>
              <a:gd name="connsiteY36" fmla="*/ 205414 h 3769838"/>
              <a:gd name="connsiteX37" fmla="*/ 1507951 w 1936576"/>
              <a:gd name="connsiteY37" fmla="*/ 253039 h 3769838"/>
              <a:gd name="connsiteX38" fmla="*/ 1527001 w 1936576"/>
              <a:gd name="connsiteY38" fmla="*/ 281614 h 3769838"/>
              <a:gd name="connsiteX39" fmla="*/ 1531763 w 1936576"/>
              <a:gd name="connsiteY39" fmla="*/ 300664 h 3769838"/>
              <a:gd name="connsiteX40" fmla="*/ 1555576 w 1936576"/>
              <a:gd name="connsiteY40" fmla="*/ 343527 h 3769838"/>
              <a:gd name="connsiteX41" fmla="*/ 1584151 w 1936576"/>
              <a:gd name="connsiteY41" fmla="*/ 362577 h 3769838"/>
              <a:gd name="connsiteX42" fmla="*/ 1622251 w 1936576"/>
              <a:gd name="connsiteY42" fmla="*/ 372102 h 3769838"/>
              <a:gd name="connsiteX43" fmla="*/ 1631776 w 1936576"/>
              <a:gd name="connsiteY43" fmla="*/ 386389 h 3769838"/>
              <a:gd name="connsiteX44" fmla="*/ 1655588 w 1936576"/>
              <a:gd name="connsiteY44" fmla="*/ 414964 h 3769838"/>
              <a:gd name="connsiteX45" fmla="*/ 1665113 w 1936576"/>
              <a:gd name="connsiteY45" fmla="*/ 443539 h 3769838"/>
              <a:gd name="connsiteX46" fmla="*/ 1669876 w 1936576"/>
              <a:gd name="connsiteY46" fmla="*/ 457827 h 3769838"/>
              <a:gd name="connsiteX47" fmla="*/ 1679401 w 1936576"/>
              <a:gd name="connsiteY47" fmla="*/ 476877 h 3769838"/>
              <a:gd name="connsiteX48" fmla="*/ 1707976 w 1936576"/>
              <a:gd name="connsiteY48" fmla="*/ 519739 h 3769838"/>
              <a:gd name="connsiteX49" fmla="*/ 1717501 w 1936576"/>
              <a:gd name="connsiteY49" fmla="*/ 534027 h 3769838"/>
              <a:gd name="connsiteX50" fmla="*/ 1722263 w 1936576"/>
              <a:gd name="connsiteY50" fmla="*/ 548314 h 3769838"/>
              <a:gd name="connsiteX51" fmla="*/ 1736551 w 1936576"/>
              <a:gd name="connsiteY51" fmla="*/ 557839 h 3769838"/>
              <a:gd name="connsiteX52" fmla="*/ 1788938 w 1936576"/>
              <a:gd name="connsiteY52" fmla="*/ 581652 h 3769838"/>
              <a:gd name="connsiteX53" fmla="*/ 1807988 w 1936576"/>
              <a:gd name="connsiteY53" fmla="*/ 591177 h 3769838"/>
              <a:gd name="connsiteX54" fmla="*/ 1836563 w 1936576"/>
              <a:gd name="connsiteY54" fmla="*/ 600702 h 3769838"/>
              <a:gd name="connsiteX55" fmla="*/ 1879426 w 1936576"/>
              <a:gd name="connsiteY55" fmla="*/ 595939 h 3769838"/>
              <a:gd name="connsiteX56" fmla="*/ 1893713 w 1936576"/>
              <a:gd name="connsiteY56" fmla="*/ 591177 h 3769838"/>
              <a:gd name="connsiteX57" fmla="*/ 1903238 w 1936576"/>
              <a:gd name="connsiteY57" fmla="*/ 576889 h 3769838"/>
              <a:gd name="connsiteX58" fmla="*/ 1922288 w 1936576"/>
              <a:gd name="connsiteY58" fmla="*/ 572127 h 3769838"/>
              <a:gd name="connsiteX59" fmla="*/ 1936576 w 1936576"/>
              <a:gd name="connsiteY59" fmla="*/ 567364 h 3769838"/>
              <a:gd name="connsiteX60" fmla="*/ 1927051 w 1936576"/>
              <a:gd name="connsiteY60" fmla="*/ 705477 h 3769838"/>
              <a:gd name="connsiteX61" fmla="*/ 1922288 w 1936576"/>
              <a:gd name="connsiteY61" fmla="*/ 719764 h 3769838"/>
              <a:gd name="connsiteX62" fmla="*/ 1903238 w 1936576"/>
              <a:gd name="connsiteY62" fmla="*/ 748339 h 3769838"/>
              <a:gd name="connsiteX63" fmla="*/ 1884188 w 1936576"/>
              <a:gd name="connsiteY63" fmla="*/ 786439 h 3769838"/>
              <a:gd name="connsiteX64" fmla="*/ 1874663 w 1936576"/>
              <a:gd name="connsiteY64" fmla="*/ 824539 h 3769838"/>
              <a:gd name="connsiteX65" fmla="*/ 1879425 w 1936576"/>
              <a:gd name="connsiteY65" fmla="*/ 910264 h 3769838"/>
              <a:gd name="connsiteX66" fmla="*/ 1862757 w 1936576"/>
              <a:gd name="connsiteY66" fmla="*/ 1017420 h 3769838"/>
              <a:gd name="connsiteX67" fmla="*/ 1862757 w 1936576"/>
              <a:gd name="connsiteY67" fmla="*/ 1100764 h 3769838"/>
              <a:gd name="connsiteX68" fmla="*/ 1836564 w 1936576"/>
              <a:gd name="connsiteY68" fmla="*/ 1129339 h 3769838"/>
              <a:gd name="connsiteX69" fmla="*/ 1817513 w 1936576"/>
              <a:gd name="connsiteY69" fmla="*/ 1148389 h 3769838"/>
              <a:gd name="connsiteX70" fmla="*/ 1812751 w 1936576"/>
              <a:gd name="connsiteY70" fmla="*/ 1162677 h 3769838"/>
              <a:gd name="connsiteX71" fmla="*/ 1755601 w 1936576"/>
              <a:gd name="connsiteY71" fmla="*/ 1148389 h 3769838"/>
              <a:gd name="connsiteX72" fmla="*/ 1731788 w 1936576"/>
              <a:gd name="connsiteY72" fmla="*/ 1143627 h 3769838"/>
              <a:gd name="connsiteX73" fmla="*/ 1703213 w 1936576"/>
              <a:gd name="connsiteY73" fmla="*/ 1134102 h 3769838"/>
              <a:gd name="connsiteX74" fmla="*/ 1641301 w 1936576"/>
              <a:gd name="connsiteY74" fmla="*/ 1138864 h 3769838"/>
              <a:gd name="connsiteX75" fmla="*/ 1631776 w 1936576"/>
              <a:gd name="connsiteY75" fmla="*/ 1167439 h 3769838"/>
              <a:gd name="connsiteX76" fmla="*/ 1622251 w 1936576"/>
              <a:gd name="connsiteY76" fmla="*/ 1186489 h 3769838"/>
              <a:gd name="connsiteX77" fmla="*/ 1612726 w 1936576"/>
              <a:gd name="connsiteY77" fmla="*/ 1215064 h 3769838"/>
              <a:gd name="connsiteX78" fmla="*/ 1607963 w 1936576"/>
              <a:gd name="connsiteY78" fmla="*/ 1281739 h 3769838"/>
              <a:gd name="connsiteX79" fmla="*/ 1593676 w 1936576"/>
              <a:gd name="connsiteY79" fmla="*/ 1300789 h 3769838"/>
              <a:gd name="connsiteX80" fmla="*/ 1607963 w 1936576"/>
              <a:gd name="connsiteY80" fmla="*/ 1334127 h 3769838"/>
              <a:gd name="connsiteX81" fmla="*/ 1617488 w 1936576"/>
              <a:gd name="connsiteY81" fmla="*/ 1348414 h 3769838"/>
              <a:gd name="connsiteX82" fmla="*/ 1627013 w 1936576"/>
              <a:gd name="connsiteY82" fmla="*/ 1381752 h 3769838"/>
              <a:gd name="connsiteX83" fmla="*/ 1636538 w 1936576"/>
              <a:gd name="connsiteY83" fmla="*/ 1400802 h 3769838"/>
              <a:gd name="connsiteX84" fmla="*/ 1677020 w 1936576"/>
              <a:gd name="connsiteY84" fmla="*/ 1446046 h 3769838"/>
              <a:gd name="connsiteX85" fmla="*/ 1686545 w 1936576"/>
              <a:gd name="connsiteY85" fmla="*/ 1496052 h 3769838"/>
              <a:gd name="connsiteX86" fmla="*/ 1660351 w 1936576"/>
              <a:gd name="connsiteY86" fmla="*/ 1572252 h 3769838"/>
              <a:gd name="connsiteX87" fmla="*/ 1643682 w 1936576"/>
              <a:gd name="connsiteY87" fmla="*/ 1622258 h 3769838"/>
              <a:gd name="connsiteX88" fmla="*/ 1646064 w 1936576"/>
              <a:gd name="connsiteY88" fmla="*/ 1691315 h 3769838"/>
              <a:gd name="connsiteX89" fmla="*/ 1603201 w 1936576"/>
              <a:gd name="connsiteY89" fmla="*/ 1748464 h 3769838"/>
              <a:gd name="connsiteX90" fmla="*/ 1607963 w 1936576"/>
              <a:gd name="connsiteY90" fmla="*/ 1834189 h 3769838"/>
              <a:gd name="connsiteX91" fmla="*/ 1617488 w 1936576"/>
              <a:gd name="connsiteY91" fmla="*/ 1867527 h 3769838"/>
              <a:gd name="connsiteX92" fmla="*/ 1622251 w 1936576"/>
              <a:gd name="connsiteY92" fmla="*/ 1886577 h 3769838"/>
              <a:gd name="connsiteX93" fmla="*/ 1636538 w 1936576"/>
              <a:gd name="connsiteY93" fmla="*/ 1934202 h 3769838"/>
              <a:gd name="connsiteX94" fmla="*/ 1641301 w 1936576"/>
              <a:gd name="connsiteY94" fmla="*/ 2124702 h 3769838"/>
              <a:gd name="connsiteX95" fmla="*/ 1650826 w 1936576"/>
              <a:gd name="connsiteY95" fmla="*/ 2186614 h 3769838"/>
              <a:gd name="connsiteX96" fmla="*/ 1660351 w 1936576"/>
              <a:gd name="connsiteY96" fmla="*/ 2200902 h 3769838"/>
              <a:gd name="connsiteX97" fmla="*/ 1665113 w 1936576"/>
              <a:gd name="connsiteY97" fmla="*/ 2215189 h 3769838"/>
              <a:gd name="connsiteX98" fmla="*/ 1674638 w 1936576"/>
              <a:gd name="connsiteY98" fmla="*/ 2234239 h 3769838"/>
              <a:gd name="connsiteX99" fmla="*/ 1688926 w 1936576"/>
              <a:gd name="connsiteY99" fmla="*/ 2277102 h 3769838"/>
              <a:gd name="connsiteX100" fmla="*/ 1681782 w 1936576"/>
              <a:gd name="connsiteY100" fmla="*/ 2365208 h 3769838"/>
              <a:gd name="connsiteX101" fmla="*/ 1619870 w 1936576"/>
              <a:gd name="connsiteY101" fmla="*/ 2422358 h 3769838"/>
              <a:gd name="connsiteX102" fmla="*/ 1538908 w 1936576"/>
              <a:gd name="connsiteY102" fmla="*/ 2465222 h 3769838"/>
              <a:gd name="connsiteX103" fmla="*/ 1488900 w 1936576"/>
              <a:gd name="connsiteY103" fmla="*/ 2555708 h 3769838"/>
              <a:gd name="connsiteX104" fmla="*/ 1479375 w 1936576"/>
              <a:gd name="connsiteY104" fmla="*/ 2610477 h 3769838"/>
              <a:gd name="connsiteX105" fmla="*/ 1460325 w 1936576"/>
              <a:gd name="connsiteY105" fmla="*/ 2662864 h 3769838"/>
              <a:gd name="connsiteX106" fmla="*/ 1488901 w 1936576"/>
              <a:gd name="connsiteY106" fmla="*/ 2743826 h 3769838"/>
              <a:gd name="connsiteX107" fmla="*/ 1581769 w 1936576"/>
              <a:gd name="connsiteY107" fmla="*/ 2750968 h 3769838"/>
              <a:gd name="connsiteX108" fmla="*/ 1610344 w 1936576"/>
              <a:gd name="connsiteY108" fmla="*/ 2803356 h 3769838"/>
              <a:gd name="connsiteX109" fmla="*/ 1593675 w 1936576"/>
              <a:gd name="connsiteY109" fmla="*/ 2855742 h 3769838"/>
              <a:gd name="connsiteX110" fmla="*/ 1636538 w 1936576"/>
              <a:gd name="connsiteY110" fmla="*/ 2872411 h 3769838"/>
              <a:gd name="connsiteX111" fmla="*/ 1650826 w 1936576"/>
              <a:gd name="connsiteY111" fmla="*/ 2922417 h 3769838"/>
              <a:gd name="connsiteX112" fmla="*/ 1631776 w 1936576"/>
              <a:gd name="connsiteY112" fmla="*/ 2946228 h 3769838"/>
              <a:gd name="connsiteX113" fmla="*/ 1672257 w 1936576"/>
              <a:gd name="connsiteY113" fmla="*/ 2962897 h 3769838"/>
              <a:gd name="connsiteX114" fmla="*/ 1693688 w 1936576"/>
              <a:gd name="connsiteY114" fmla="*/ 3017665 h 3769838"/>
              <a:gd name="connsiteX115" fmla="*/ 1650825 w 1936576"/>
              <a:gd name="connsiteY115" fmla="*/ 3010522 h 3769838"/>
              <a:gd name="connsiteX116" fmla="*/ 1512714 w 1936576"/>
              <a:gd name="connsiteY116" fmla="*/ 3058145 h 3769838"/>
              <a:gd name="connsiteX117" fmla="*/ 1376982 w 1936576"/>
              <a:gd name="connsiteY117" fmla="*/ 3060526 h 3769838"/>
              <a:gd name="connsiteX118" fmla="*/ 1384126 w 1936576"/>
              <a:gd name="connsiteY118" fmla="*/ 3096245 h 3769838"/>
              <a:gd name="connsiteX119" fmla="*/ 1322213 w 1936576"/>
              <a:gd name="connsiteY119" fmla="*/ 3103388 h 3769838"/>
              <a:gd name="connsiteX120" fmla="*/ 1343644 w 1936576"/>
              <a:gd name="connsiteY120" fmla="*/ 3222449 h 3769838"/>
              <a:gd name="connsiteX121" fmla="*/ 1310307 w 1936576"/>
              <a:gd name="connsiteY121" fmla="*/ 3286743 h 3769838"/>
              <a:gd name="connsiteX122" fmla="*/ 1336501 w 1936576"/>
              <a:gd name="connsiteY122" fmla="*/ 3377230 h 3769838"/>
              <a:gd name="connsiteX123" fmla="*/ 1319832 w 1936576"/>
              <a:gd name="connsiteY123" fmla="*/ 3412947 h 3769838"/>
              <a:gd name="connsiteX124" fmla="*/ 1355551 w 1936576"/>
              <a:gd name="connsiteY124" fmla="*/ 3498672 h 3769838"/>
              <a:gd name="connsiteX125" fmla="*/ 1343643 w 1936576"/>
              <a:gd name="connsiteY125" fmla="*/ 3582014 h 3769838"/>
              <a:gd name="connsiteX126" fmla="*/ 1296018 w 1936576"/>
              <a:gd name="connsiteY126" fmla="*/ 3655835 h 3769838"/>
              <a:gd name="connsiteX127" fmla="*/ 1148381 w 1936576"/>
              <a:gd name="connsiteY127" fmla="*/ 3655833 h 3769838"/>
              <a:gd name="connsiteX128" fmla="*/ 1035844 w 1936576"/>
              <a:gd name="connsiteY128" fmla="*/ 3724591 h 3769838"/>
              <a:gd name="connsiteX129" fmla="*/ 903113 w 1936576"/>
              <a:gd name="connsiteY129" fmla="*/ 3762989 h 3769838"/>
              <a:gd name="connsiteX130" fmla="*/ 772144 w 1936576"/>
              <a:gd name="connsiteY130" fmla="*/ 3755845 h 3769838"/>
              <a:gd name="connsiteX131" fmla="*/ 659606 w 1936576"/>
              <a:gd name="connsiteY131" fmla="*/ 3712684 h 3769838"/>
              <a:gd name="connsiteX132" fmla="*/ 543545 w 1936576"/>
              <a:gd name="connsiteY132" fmla="*/ 3610589 h 3769838"/>
              <a:gd name="connsiteX133" fmla="*/ 505444 w 1936576"/>
              <a:gd name="connsiteY133" fmla="*/ 3522482 h 3769838"/>
              <a:gd name="connsiteX134" fmla="*/ 450675 w 1936576"/>
              <a:gd name="connsiteY134" fmla="*/ 3467714 h 3769838"/>
              <a:gd name="connsiteX135" fmla="*/ 453057 w 1936576"/>
              <a:gd name="connsiteY135" fmla="*/ 3436757 h 3769838"/>
              <a:gd name="connsiteX136" fmla="*/ 319707 w 1936576"/>
              <a:gd name="connsiteY136" fmla="*/ 3377225 h 3769838"/>
              <a:gd name="connsiteX137" fmla="*/ 298277 w 1936576"/>
              <a:gd name="connsiteY137" fmla="*/ 3289119 h 3769838"/>
              <a:gd name="connsiteX138" fmla="*/ 214933 w 1936576"/>
              <a:gd name="connsiteY138" fmla="*/ 3143864 h 3769838"/>
              <a:gd name="connsiteX139" fmla="*/ 229221 w 1936576"/>
              <a:gd name="connsiteY139" fmla="*/ 3017657 h 3769838"/>
              <a:gd name="connsiteX140" fmla="*/ 176833 w 1936576"/>
              <a:gd name="connsiteY140" fmla="*/ 2934313 h 3769838"/>
              <a:gd name="connsiteX141" fmla="*/ 79202 w 1936576"/>
              <a:gd name="connsiteY141" fmla="*/ 2915264 h 3769838"/>
              <a:gd name="connsiteX142" fmla="*/ 620 w 1936576"/>
              <a:gd name="connsiteY142" fmla="*/ 2870020 h 3769838"/>
              <a:gd name="connsiteX143" fmla="*/ 103014 w 1936576"/>
              <a:gd name="connsiteY143" fmla="*/ 2789057 h 3769838"/>
              <a:gd name="connsiteX144" fmla="*/ 191120 w 1936576"/>
              <a:gd name="connsiteY144" fmla="*/ 2762864 h 3769838"/>
              <a:gd name="connsiteX145" fmla="*/ 298277 w 1936576"/>
              <a:gd name="connsiteY145" fmla="*/ 2648564 h 3769838"/>
              <a:gd name="connsiteX146" fmla="*/ 260176 w 1936576"/>
              <a:gd name="connsiteY146" fmla="*/ 2498545 h 3769838"/>
              <a:gd name="connsiteX147" fmla="*/ 336377 w 1936576"/>
              <a:gd name="connsiteY147" fmla="*/ 2441395 h 3769838"/>
              <a:gd name="connsiteX148" fmla="*/ 400670 w 1936576"/>
              <a:gd name="connsiteY148" fmla="*/ 2293758 h 3769838"/>
              <a:gd name="connsiteX149" fmla="*/ 417339 w 1936576"/>
              <a:gd name="connsiteY149" fmla="*/ 2179458 h 3769838"/>
              <a:gd name="connsiteX150" fmla="*/ 393526 w 1936576"/>
              <a:gd name="connsiteY150" fmla="*/ 2015151 h 3769838"/>
              <a:gd name="connsiteX151" fmla="*/ 391145 w 1936576"/>
              <a:gd name="connsiteY151" fmla="*/ 1881801 h 3769838"/>
              <a:gd name="connsiteX152" fmla="*/ 493538 w 1936576"/>
              <a:gd name="connsiteY152" fmla="*/ 1712733 h 3769838"/>
              <a:gd name="connsiteX153" fmla="*/ 381621 w 1936576"/>
              <a:gd name="connsiteY153" fmla="*/ 1622245 h 3769838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293638 w 1936576"/>
              <a:gd name="connsiteY28" fmla="*/ 71511 h 3769285"/>
              <a:gd name="connsiteX29" fmla="*/ 1307926 w 1936576"/>
              <a:gd name="connsiteY29" fmla="*/ 85799 h 3769285"/>
              <a:gd name="connsiteX30" fmla="*/ 1322213 w 1936576"/>
              <a:gd name="connsiteY30" fmla="*/ 90561 h 3769285"/>
              <a:gd name="connsiteX31" fmla="*/ 1365076 w 1936576"/>
              <a:gd name="connsiteY31" fmla="*/ 104849 h 3769285"/>
              <a:gd name="connsiteX32" fmla="*/ 1384126 w 1936576"/>
              <a:gd name="connsiteY32" fmla="*/ 114374 h 3769285"/>
              <a:gd name="connsiteX33" fmla="*/ 1403176 w 1936576"/>
              <a:gd name="connsiteY33" fmla="*/ 142949 h 3769285"/>
              <a:gd name="connsiteX34" fmla="*/ 1446038 w 1936576"/>
              <a:gd name="connsiteY34" fmla="*/ 176286 h 3769285"/>
              <a:gd name="connsiteX35" fmla="*/ 1465088 w 1936576"/>
              <a:gd name="connsiteY35" fmla="*/ 204861 h 3769285"/>
              <a:gd name="connsiteX36" fmla="*/ 1507951 w 1936576"/>
              <a:gd name="connsiteY36" fmla="*/ 252486 h 3769285"/>
              <a:gd name="connsiteX37" fmla="*/ 1527001 w 1936576"/>
              <a:gd name="connsiteY37" fmla="*/ 281061 h 3769285"/>
              <a:gd name="connsiteX38" fmla="*/ 1531763 w 1936576"/>
              <a:gd name="connsiteY38" fmla="*/ 300111 h 3769285"/>
              <a:gd name="connsiteX39" fmla="*/ 1555576 w 1936576"/>
              <a:gd name="connsiteY39" fmla="*/ 342974 h 3769285"/>
              <a:gd name="connsiteX40" fmla="*/ 1584151 w 1936576"/>
              <a:gd name="connsiteY40" fmla="*/ 362024 h 3769285"/>
              <a:gd name="connsiteX41" fmla="*/ 1622251 w 1936576"/>
              <a:gd name="connsiteY41" fmla="*/ 371549 h 3769285"/>
              <a:gd name="connsiteX42" fmla="*/ 1631776 w 1936576"/>
              <a:gd name="connsiteY42" fmla="*/ 385836 h 3769285"/>
              <a:gd name="connsiteX43" fmla="*/ 1655588 w 1936576"/>
              <a:gd name="connsiteY43" fmla="*/ 414411 h 3769285"/>
              <a:gd name="connsiteX44" fmla="*/ 1665113 w 1936576"/>
              <a:gd name="connsiteY44" fmla="*/ 442986 h 3769285"/>
              <a:gd name="connsiteX45" fmla="*/ 1669876 w 1936576"/>
              <a:gd name="connsiteY45" fmla="*/ 457274 h 3769285"/>
              <a:gd name="connsiteX46" fmla="*/ 1679401 w 1936576"/>
              <a:gd name="connsiteY46" fmla="*/ 476324 h 3769285"/>
              <a:gd name="connsiteX47" fmla="*/ 1707976 w 1936576"/>
              <a:gd name="connsiteY47" fmla="*/ 519186 h 3769285"/>
              <a:gd name="connsiteX48" fmla="*/ 1717501 w 1936576"/>
              <a:gd name="connsiteY48" fmla="*/ 533474 h 3769285"/>
              <a:gd name="connsiteX49" fmla="*/ 1722263 w 1936576"/>
              <a:gd name="connsiteY49" fmla="*/ 547761 h 3769285"/>
              <a:gd name="connsiteX50" fmla="*/ 1736551 w 1936576"/>
              <a:gd name="connsiteY50" fmla="*/ 557286 h 3769285"/>
              <a:gd name="connsiteX51" fmla="*/ 1788938 w 1936576"/>
              <a:gd name="connsiteY51" fmla="*/ 581099 h 3769285"/>
              <a:gd name="connsiteX52" fmla="*/ 1807988 w 1936576"/>
              <a:gd name="connsiteY52" fmla="*/ 590624 h 3769285"/>
              <a:gd name="connsiteX53" fmla="*/ 1836563 w 1936576"/>
              <a:gd name="connsiteY53" fmla="*/ 600149 h 3769285"/>
              <a:gd name="connsiteX54" fmla="*/ 1879426 w 1936576"/>
              <a:gd name="connsiteY54" fmla="*/ 595386 h 3769285"/>
              <a:gd name="connsiteX55" fmla="*/ 1893713 w 1936576"/>
              <a:gd name="connsiteY55" fmla="*/ 590624 h 3769285"/>
              <a:gd name="connsiteX56" fmla="*/ 1903238 w 1936576"/>
              <a:gd name="connsiteY56" fmla="*/ 576336 h 3769285"/>
              <a:gd name="connsiteX57" fmla="*/ 1922288 w 1936576"/>
              <a:gd name="connsiteY57" fmla="*/ 571574 h 3769285"/>
              <a:gd name="connsiteX58" fmla="*/ 1936576 w 1936576"/>
              <a:gd name="connsiteY58" fmla="*/ 566811 h 3769285"/>
              <a:gd name="connsiteX59" fmla="*/ 1927051 w 1936576"/>
              <a:gd name="connsiteY59" fmla="*/ 704924 h 3769285"/>
              <a:gd name="connsiteX60" fmla="*/ 1922288 w 1936576"/>
              <a:gd name="connsiteY60" fmla="*/ 719211 h 3769285"/>
              <a:gd name="connsiteX61" fmla="*/ 1903238 w 1936576"/>
              <a:gd name="connsiteY61" fmla="*/ 747786 h 3769285"/>
              <a:gd name="connsiteX62" fmla="*/ 1884188 w 1936576"/>
              <a:gd name="connsiteY62" fmla="*/ 785886 h 3769285"/>
              <a:gd name="connsiteX63" fmla="*/ 1874663 w 1936576"/>
              <a:gd name="connsiteY63" fmla="*/ 823986 h 3769285"/>
              <a:gd name="connsiteX64" fmla="*/ 1879425 w 1936576"/>
              <a:gd name="connsiteY64" fmla="*/ 909711 h 3769285"/>
              <a:gd name="connsiteX65" fmla="*/ 1862757 w 1936576"/>
              <a:gd name="connsiteY65" fmla="*/ 1016867 h 3769285"/>
              <a:gd name="connsiteX66" fmla="*/ 1862757 w 1936576"/>
              <a:gd name="connsiteY66" fmla="*/ 1100211 h 3769285"/>
              <a:gd name="connsiteX67" fmla="*/ 1836564 w 1936576"/>
              <a:gd name="connsiteY67" fmla="*/ 1128786 h 3769285"/>
              <a:gd name="connsiteX68" fmla="*/ 1817513 w 1936576"/>
              <a:gd name="connsiteY68" fmla="*/ 1147836 h 3769285"/>
              <a:gd name="connsiteX69" fmla="*/ 1812751 w 1936576"/>
              <a:gd name="connsiteY69" fmla="*/ 1162124 h 3769285"/>
              <a:gd name="connsiteX70" fmla="*/ 1755601 w 1936576"/>
              <a:gd name="connsiteY70" fmla="*/ 1147836 h 3769285"/>
              <a:gd name="connsiteX71" fmla="*/ 1731788 w 1936576"/>
              <a:gd name="connsiteY71" fmla="*/ 1143074 h 3769285"/>
              <a:gd name="connsiteX72" fmla="*/ 1703213 w 1936576"/>
              <a:gd name="connsiteY72" fmla="*/ 1133549 h 3769285"/>
              <a:gd name="connsiteX73" fmla="*/ 1641301 w 1936576"/>
              <a:gd name="connsiteY73" fmla="*/ 1138311 h 3769285"/>
              <a:gd name="connsiteX74" fmla="*/ 1631776 w 1936576"/>
              <a:gd name="connsiteY74" fmla="*/ 1166886 h 3769285"/>
              <a:gd name="connsiteX75" fmla="*/ 1622251 w 1936576"/>
              <a:gd name="connsiteY75" fmla="*/ 1185936 h 3769285"/>
              <a:gd name="connsiteX76" fmla="*/ 1612726 w 1936576"/>
              <a:gd name="connsiteY76" fmla="*/ 1214511 h 3769285"/>
              <a:gd name="connsiteX77" fmla="*/ 1607963 w 1936576"/>
              <a:gd name="connsiteY77" fmla="*/ 1281186 h 3769285"/>
              <a:gd name="connsiteX78" fmla="*/ 1593676 w 1936576"/>
              <a:gd name="connsiteY78" fmla="*/ 1300236 h 3769285"/>
              <a:gd name="connsiteX79" fmla="*/ 1607963 w 1936576"/>
              <a:gd name="connsiteY79" fmla="*/ 1333574 h 3769285"/>
              <a:gd name="connsiteX80" fmla="*/ 1617488 w 1936576"/>
              <a:gd name="connsiteY80" fmla="*/ 1347861 h 3769285"/>
              <a:gd name="connsiteX81" fmla="*/ 1627013 w 1936576"/>
              <a:gd name="connsiteY81" fmla="*/ 1381199 h 3769285"/>
              <a:gd name="connsiteX82" fmla="*/ 1636538 w 1936576"/>
              <a:gd name="connsiteY82" fmla="*/ 1400249 h 3769285"/>
              <a:gd name="connsiteX83" fmla="*/ 1677020 w 1936576"/>
              <a:gd name="connsiteY83" fmla="*/ 1445493 h 3769285"/>
              <a:gd name="connsiteX84" fmla="*/ 1686545 w 1936576"/>
              <a:gd name="connsiteY84" fmla="*/ 1495499 h 3769285"/>
              <a:gd name="connsiteX85" fmla="*/ 1660351 w 1936576"/>
              <a:gd name="connsiteY85" fmla="*/ 1571699 h 3769285"/>
              <a:gd name="connsiteX86" fmla="*/ 1643682 w 1936576"/>
              <a:gd name="connsiteY86" fmla="*/ 1621705 h 3769285"/>
              <a:gd name="connsiteX87" fmla="*/ 1646064 w 1936576"/>
              <a:gd name="connsiteY87" fmla="*/ 1690762 h 3769285"/>
              <a:gd name="connsiteX88" fmla="*/ 1603201 w 1936576"/>
              <a:gd name="connsiteY88" fmla="*/ 1747911 h 3769285"/>
              <a:gd name="connsiteX89" fmla="*/ 1607963 w 1936576"/>
              <a:gd name="connsiteY89" fmla="*/ 1833636 h 3769285"/>
              <a:gd name="connsiteX90" fmla="*/ 1617488 w 1936576"/>
              <a:gd name="connsiteY90" fmla="*/ 1866974 h 3769285"/>
              <a:gd name="connsiteX91" fmla="*/ 1622251 w 1936576"/>
              <a:gd name="connsiteY91" fmla="*/ 1886024 h 3769285"/>
              <a:gd name="connsiteX92" fmla="*/ 1636538 w 1936576"/>
              <a:gd name="connsiteY92" fmla="*/ 1933649 h 3769285"/>
              <a:gd name="connsiteX93" fmla="*/ 1641301 w 1936576"/>
              <a:gd name="connsiteY93" fmla="*/ 2124149 h 3769285"/>
              <a:gd name="connsiteX94" fmla="*/ 1650826 w 1936576"/>
              <a:gd name="connsiteY94" fmla="*/ 2186061 h 3769285"/>
              <a:gd name="connsiteX95" fmla="*/ 1660351 w 1936576"/>
              <a:gd name="connsiteY95" fmla="*/ 2200349 h 3769285"/>
              <a:gd name="connsiteX96" fmla="*/ 1665113 w 1936576"/>
              <a:gd name="connsiteY96" fmla="*/ 2214636 h 3769285"/>
              <a:gd name="connsiteX97" fmla="*/ 1674638 w 1936576"/>
              <a:gd name="connsiteY97" fmla="*/ 2233686 h 3769285"/>
              <a:gd name="connsiteX98" fmla="*/ 1688926 w 1936576"/>
              <a:gd name="connsiteY98" fmla="*/ 2276549 h 3769285"/>
              <a:gd name="connsiteX99" fmla="*/ 1681782 w 1936576"/>
              <a:gd name="connsiteY99" fmla="*/ 2364655 h 3769285"/>
              <a:gd name="connsiteX100" fmla="*/ 1619870 w 1936576"/>
              <a:gd name="connsiteY100" fmla="*/ 2421805 h 3769285"/>
              <a:gd name="connsiteX101" fmla="*/ 1538908 w 1936576"/>
              <a:gd name="connsiteY101" fmla="*/ 2464669 h 3769285"/>
              <a:gd name="connsiteX102" fmla="*/ 1488900 w 1936576"/>
              <a:gd name="connsiteY102" fmla="*/ 2555155 h 3769285"/>
              <a:gd name="connsiteX103" fmla="*/ 1479375 w 1936576"/>
              <a:gd name="connsiteY103" fmla="*/ 2609924 h 3769285"/>
              <a:gd name="connsiteX104" fmla="*/ 1460325 w 1936576"/>
              <a:gd name="connsiteY104" fmla="*/ 2662311 h 3769285"/>
              <a:gd name="connsiteX105" fmla="*/ 1488901 w 1936576"/>
              <a:gd name="connsiteY105" fmla="*/ 2743273 h 3769285"/>
              <a:gd name="connsiteX106" fmla="*/ 1581769 w 1936576"/>
              <a:gd name="connsiteY106" fmla="*/ 2750415 h 3769285"/>
              <a:gd name="connsiteX107" fmla="*/ 1610344 w 1936576"/>
              <a:gd name="connsiteY107" fmla="*/ 2802803 h 3769285"/>
              <a:gd name="connsiteX108" fmla="*/ 1593675 w 1936576"/>
              <a:gd name="connsiteY108" fmla="*/ 2855189 h 3769285"/>
              <a:gd name="connsiteX109" fmla="*/ 1636538 w 1936576"/>
              <a:gd name="connsiteY109" fmla="*/ 2871858 h 3769285"/>
              <a:gd name="connsiteX110" fmla="*/ 1650826 w 1936576"/>
              <a:gd name="connsiteY110" fmla="*/ 2921864 h 3769285"/>
              <a:gd name="connsiteX111" fmla="*/ 1631776 w 1936576"/>
              <a:gd name="connsiteY111" fmla="*/ 2945675 h 3769285"/>
              <a:gd name="connsiteX112" fmla="*/ 1672257 w 1936576"/>
              <a:gd name="connsiteY112" fmla="*/ 2962344 h 3769285"/>
              <a:gd name="connsiteX113" fmla="*/ 1693688 w 1936576"/>
              <a:gd name="connsiteY113" fmla="*/ 3017112 h 3769285"/>
              <a:gd name="connsiteX114" fmla="*/ 1650825 w 1936576"/>
              <a:gd name="connsiteY114" fmla="*/ 3009969 h 3769285"/>
              <a:gd name="connsiteX115" fmla="*/ 1512714 w 1936576"/>
              <a:gd name="connsiteY115" fmla="*/ 3057592 h 3769285"/>
              <a:gd name="connsiteX116" fmla="*/ 1376982 w 1936576"/>
              <a:gd name="connsiteY116" fmla="*/ 3059973 h 3769285"/>
              <a:gd name="connsiteX117" fmla="*/ 1384126 w 1936576"/>
              <a:gd name="connsiteY117" fmla="*/ 3095692 h 3769285"/>
              <a:gd name="connsiteX118" fmla="*/ 1322213 w 1936576"/>
              <a:gd name="connsiteY118" fmla="*/ 3102835 h 3769285"/>
              <a:gd name="connsiteX119" fmla="*/ 1343644 w 1936576"/>
              <a:gd name="connsiteY119" fmla="*/ 3221896 h 3769285"/>
              <a:gd name="connsiteX120" fmla="*/ 1310307 w 1936576"/>
              <a:gd name="connsiteY120" fmla="*/ 3286190 h 3769285"/>
              <a:gd name="connsiteX121" fmla="*/ 1336501 w 1936576"/>
              <a:gd name="connsiteY121" fmla="*/ 3376677 h 3769285"/>
              <a:gd name="connsiteX122" fmla="*/ 1319832 w 1936576"/>
              <a:gd name="connsiteY122" fmla="*/ 3412394 h 3769285"/>
              <a:gd name="connsiteX123" fmla="*/ 1355551 w 1936576"/>
              <a:gd name="connsiteY123" fmla="*/ 3498119 h 3769285"/>
              <a:gd name="connsiteX124" fmla="*/ 1343643 w 1936576"/>
              <a:gd name="connsiteY124" fmla="*/ 3581461 h 3769285"/>
              <a:gd name="connsiteX125" fmla="*/ 1296018 w 1936576"/>
              <a:gd name="connsiteY125" fmla="*/ 3655282 h 3769285"/>
              <a:gd name="connsiteX126" fmla="*/ 1148381 w 1936576"/>
              <a:gd name="connsiteY126" fmla="*/ 3655280 h 3769285"/>
              <a:gd name="connsiteX127" fmla="*/ 1035844 w 1936576"/>
              <a:gd name="connsiteY127" fmla="*/ 3724038 h 3769285"/>
              <a:gd name="connsiteX128" fmla="*/ 903113 w 1936576"/>
              <a:gd name="connsiteY128" fmla="*/ 3762436 h 3769285"/>
              <a:gd name="connsiteX129" fmla="*/ 772144 w 1936576"/>
              <a:gd name="connsiteY129" fmla="*/ 3755292 h 3769285"/>
              <a:gd name="connsiteX130" fmla="*/ 659606 w 1936576"/>
              <a:gd name="connsiteY130" fmla="*/ 3712131 h 3769285"/>
              <a:gd name="connsiteX131" fmla="*/ 543545 w 1936576"/>
              <a:gd name="connsiteY131" fmla="*/ 3610036 h 3769285"/>
              <a:gd name="connsiteX132" fmla="*/ 505444 w 1936576"/>
              <a:gd name="connsiteY132" fmla="*/ 3521929 h 3769285"/>
              <a:gd name="connsiteX133" fmla="*/ 450675 w 1936576"/>
              <a:gd name="connsiteY133" fmla="*/ 3467161 h 3769285"/>
              <a:gd name="connsiteX134" fmla="*/ 453057 w 1936576"/>
              <a:gd name="connsiteY134" fmla="*/ 3436204 h 3769285"/>
              <a:gd name="connsiteX135" fmla="*/ 319707 w 1936576"/>
              <a:gd name="connsiteY135" fmla="*/ 3376672 h 3769285"/>
              <a:gd name="connsiteX136" fmla="*/ 298277 w 1936576"/>
              <a:gd name="connsiteY136" fmla="*/ 3288566 h 3769285"/>
              <a:gd name="connsiteX137" fmla="*/ 214933 w 1936576"/>
              <a:gd name="connsiteY137" fmla="*/ 3143311 h 3769285"/>
              <a:gd name="connsiteX138" fmla="*/ 229221 w 1936576"/>
              <a:gd name="connsiteY138" fmla="*/ 3017104 h 3769285"/>
              <a:gd name="connsiteX139" fmla="*/ 176833 w 1936576"/>
              <a:gd name="connsiteY139" fmla="*/ 2933760 h 3769285"/>
              <a:gd name="connsiteX140" fmla="*/ 79202 w 1936576"/>
              <a:gd name="connsiteY140" fmla="*/ 2914711 h 3769285"/>
              <a:gd name="connsiteX141" fmla="*/ 620 w 1936576"/>
              <a:gd name="connsiteY141" fmla="*/ 2869467 h 3769285"/>
              <a:gd name="connsiteX142" fmla="*/ 103014 w 1936576"/>
              <a:gd name="connsiteY142" fmla="*/ 2788504 h 3769285"/>
              <a:gd name="connsiteX143" fmla="*/ 191120 w 1936576"/>
              <a:gd name="connsiteY143" fmla="*/ 2762311 h 3769285"/>
              <a:gd name="connsiteX144" fmla="*/ 298277 w 1936576"/>
              <a:gd name="connsiteY144" fmla="*/ 2648011 h 3769285"/>
              <a:gd name="connsiteX145" fmla="*/ 260176 w 1936576"/>
              <a:gd name="connsiteY145" fmla="*/ 2497992 h 3769285"/>
              <a:gd name="connsiteX146" fmla="*/ 336377 w 1936576"/>
              <a:gd name="connsiteY146" fmla="*/ 2440842 h 3769285"/>
              <a:gd name="connsiteX147" fmla="*/ 400670 w 1936576"/>
              <a:gd name="connsiteY147" fmla="*/ 2293205 h 3769285"/>
              <a:gd name="connsiteX148" fmla="*/ 417339 w 1936576"/>
              <a:gd name="connsiteY148" fmla="*/ 2178905 h 3769285"/>
              <a:gd name="connsiteX149" fmla="*/ 393526 w 1936576"/>
              <a:gd name="connsiteY149" fmla="*/ 2014598 h 3769285"/>
              <a:gd name="connsiteX150" fmla="*/ 391145 w 1936576"/>
              <a:gd name="connsiteY150" fmla="*/ 1881248 h 3769285"/>
              <a:gd name="connsiteX151" fmla="*/ 493538 w 1936576"/>
              <a:gd name="connsiteY151" fmla="*/ 1712180 h 3769285"/>
              <a:gd name="connsiteX152" fmla="*/ 381621 w 1936576"/>
              <a:gd name="connsiteY152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07926 w 1936576"/>
              <a:gd name="connsiteY28" fmla="*/ 85799 h 3769285"/>
              <a:gd name="connsiteX29" fmla="*/ 1322213 w 1936576"/>
              <a:gd name="connsiteY29" fmla="*/ 90561 h 3769285"/>
              <a:gd name="connsiteX30" fmla="*/ 1365076 w 1936576"/>
              <a:gd name="connsiteY30" fmla="*/ 104849 h 3769285"/>
              <a:gd name="connsiteX31" fmla="*/ 1384126 w 1936576"/>
              <a:gd name="connsiteY31" fmla="*/ 114374 h 3769285"/>
              <a:gd name="connsiteX32" fmla="*/ 1403176 w 1936576"/>
              <a:gd name="connsiteY32" fmla="*/ 142949 h 3769285"/>
              <a:gd name="connsiteX33" fmla="*/ 1446038 w 1936576"/>
              <a:gd name="connsiteY33" fmla="*/ 176286 h 3769285"/>
              <a:gd name="connsiteX34" fmla="*/ 1465088 w 1936576"/>
              <a:gd name="connsiteY34" fmla="*/ 204861 h 3769285"/>
              <a:gd name="connsiteX35" fmla="*/ 1507951 w 1936576"/>
              <a:gd name="connsiteY35" fmla="*/ 252486 h 3769285"/>
              <a:gd name="connsiteX36" fmla="*/ 1527001 w 1936576"/>
              <a:gd name="connsiteY36" fmla="*/ 281061 h 3769285"/>
              <a:gd name="connsiteX37" fmla="*/ 1531763 w 1936576"/>
              <a:gd name="connsiteY37" fmla="*/ 300111 h 3769285"/>
              <a:gd name="connsiteX38" fmla="*/ 1555576 w 1936576"/>
              <a:gd name="connsiteY38" fmla="*/ 342974 h 3769285"/>
              <a:gd name="connsiteX39" fmla="*/ 1584151 w 1936576"/>
              <a:gd name="connsiteY39" fmla="*/ 362024 h 3769285"/>
              <a:gd name="connsiteX40" fmla="*/ 1622251 w 1936576"/>
              <a:gd name="connsiteY40" fmla="*/ 371549 h 3769285"/>
              <a:gd name="connsiteX41" fmla="*/ 1631776 w 1936576"/>
              <a:gd name="connsiteY41" fmla="*/ 385836 h 3769285"/>
              <a:gd name="connsiteX42" fmla="*/ 1655588 w 1936576"/>
              <a:gd name="connsiteY42" fmla="*/ 414411 h 3769285"/>
              <a:gd name="connsiteX43" fmla="*/ 1665113 w 1936576"/>
              <a:gd name="connsiteY43" fmla="*/ 442986 h 3769285"/>
              <a:gd name="connsiteX44" fmla="*/ 1669876 w 1936576"/>
              <a:gd name="connsiteY44" fmla="*/ 457274 h 3769285"/>
              <a:gd name="connsiteX45" fmla="*/ 1679401 w 1936576"/>
              <a:gd name="connsiteY45" fmla="*/ 476324 h 3769285"/>
              <a:gd name="connsiteX46" fmla="*/ 1707976 w 1936576"/>
              <a:gd name="connsiteY46" fmla="*/ 519186 h 3769285"/>
              <a:gd name="connsiteX47" fmla="*/ 1717501 w 1936576"/>
              <a:gd name="connsiteY47" fmla="*/ 533474 h 3769285"/>
              <a:gd name="connsiteX48" fmla="*/ 1722263 w 1936576"/>
              <a:gd name="connsiteY48" fmla="*/ 547761 h 3769285"/>
              <a:gd name="connsiteX49" fmla="*/ 1736551 w 1936576"/>
              <a:gd name="connsiteY49" fmla="*/ 557286 h 3769285"/>
              <a:gd name="connsiteX50" fmla="*/ 1788938 w 1936576"/>
              <a:gd name="connsiteY50" fmla="*/ 581099 h 3769285"/>
              <a:gd name="connsiteX51" fmla="*/ 1807988 w 1936576"/>
              <a:gd name="connsiteY51" fmla="*/ 590624 h 3769285"/>
              <a:gd name="connsiteX52" fmla="*/ 1836563 w 1936576"/>
              <a:gd name="connsiteY52" fmla="*/ 600149 h 3769285"/>
              <a:gd name="connsiteX53" fmla="*/ 1879426 w 1936576"/>
              <a:gd name="connsiteY53" fmla="*/ 595386 h 3769285"/>
              <a:gd name="connsiteX54" fmla="*/ 1893713 w 1936576"/>
              <a:gd name="connsiteY54" fmla="*/ 590624 h 3769285"/>
              <a:gd name="connsiteX55" fmla="*/ 1903238 w 1936576"/>
              <a:gd name="connsiteY55" fmla="*/ 576336 h 3769285"/>
              <a:gd name="connsiteX56" fmla="*/ 1922288 w 1936576"/>
              <a:gd name="connsiteY56" fmla="*/ 571574 h 3769285"/>
              <a:gd name="connsiteX57" fmla="*/ 1936576 w 1936576"/>
              <a:gd name="connsiteY57" fmla="*/ 566811 h 3769285"/>
              <a:gd name="connsiteX58" fmla="*/ 1927051 w 1936576"/>
              <a:gd name="connsiteY58" fmla="*/ 704924 h 3769285"/>
              <a:gd name="connsiteX59" fmla="*/ 1922288 w 1936576"/>
              <a:gd name="connsiteY59" fmla="*/ 719211 h 3769285"/>
              <a:gd name="connsiteX60" fmla="*/ 1903238 w 1936576"/>
              <a:gd name="connsiteY60" fmla="*/ 747786 h 3769285"/>
              <a:gd name="connsiteX61" fmla="*/ 1884188 w 1936576"/>
              <a:gd name="connsiteY61" fmla="*/ 785886 h 3769285"/>
              <a:gd name="connsiteX62" fmla="*/ 1874663 w 1936576"/>
              <a:gd name="connsiteY62" fmla="*/ 823986 h 3769285"/>
              <a:gd name="connsiteX63" fmla="*/ 1879425 w 1936576"/>
              <a:gd name="connsiteY63" fmla="*/ 909711 h 3769285"/>
              <a:gd name="connsiteX64" fmla="*/ 1862757 w 1936576"/>
              <a:gd name="connsiteY64" fmla="*/ 1016867 h 3769285"/>
              <a:gd name="connsiteX65" fmla="*/ 1862757 w 1936576"/>
              <a:gd name="connsiteY65" fmla="*/ 1100211 h 3769285"/>
              <a:gd name="connsiteX66" fmla="*/ 1836564 w 1936576"/>
              <a:gd name="connsiteY66" fmla="*/ 1128786 h 3769285"/>
              <a:gd name="connsiteX67" fmla="*/ 1817513 w 1936576"/>
              <a:gd name="connsiteY67" fmla="*/ 1147836 h 3769285"/>
              <a:gd name="connsiteX68" fmla="*/ 1812751 w 1936576"/>
              <a:gd name="connsiteY68" fmla="*/ 1162124 h 3769285"/>
              <a:gd name="connsiteX69" fmla="*/ 1755601 w 1936576"/>
              <a:gd name="connsiteY69" fmla="*/ 1147836 h 3769285"/>
              <a:gd name="connsiteX70" fmla="*/ 1731788 w 1936576"/>
              <a:gd name="connsiteY70" fmla="*/ 1143074 h 3769285"/>
              <a:gd name="connsiteX71" fmla="*/ 1703213 w 1936576"/>
              <a:gd name="connsiteY71" fmla="*/ 1133549 h 3769285"/>
              <a:gd name="connsiteX72" fmla="*/ 1641301 w 1936576"/>
              <a:gd name="connsiteY72" fmla="*/ 1138311 h 3769285"/>
              <a:gd name="connsiteX73" fmla="*/ 1631776 w 1936576"/>
              <a:gd name="connsiteY73" fmla="*/ 1166886 h 3769285"/>
              <a:gd name="connsiteX74" fmla="*/ 1622251 w 1936576"/>
              <a:gd name="connsiteY74" fmla="*/ 1185936 h 3769285"/>
              <a:gd name="connsiteX75" fmla="*/ 1612726 w 1936576"/>
              <a:gd name="connsiteY75" fmla="*/ 1214511 h 3769285"/>
              <a:gd name="connsiteX76" fmla="*/ 1607963 w 1936576"/>
              <a:gd name="connsiteY76" fmla="*/ 1281186 h 3769285"/>
              <a:gd name="connsiteX77" fmla="*/ 1593676 w 1936576"/>
              <a:gd name="connsiteY77" fmla="*/ 1300236 h 3769285"/>
              <a:gd name="connsiteX78" fmla="*/ 1607963 w 1936576"/>
              <a:gd name="connsiteY78" fmla="*/ 1333574 h 3769285"/>
              <a:gd name="connsiteX79" fmla="*/ 1617488 w 1936576"/>
              <a:gd name="connsiteY79" fmla="*/ 1347861 h 3769285"/>
              <a:gd name="connsiteX80" fmla="*/ 1627013 w 1936576"/>
              <a:gd name="connsiteY80" fmla="*/ 1381199 h 3769285"/>
              <a:gd name="connsiteX81" fmla="*/ 1636538 w 1936576"/>
              <a:gd name="connsiteY81" fmla="*/ 1400249 h 3769285"/>
              <a:gd name="connsiteX82" fmla="*/ 1677020 w 1936576"/>
              <a:gd name="connsiteY82" fmla="*/ 1445493 h 3769285"/>
              <a:gd name="connsiteX83" fmla="*/ 1686545 w 1936576"/>
              <a:gd name="connsiteY83" fmla="*/ 1495499 h 3769285"/>
              <a:gd name="connsiteX84" fmla="*/ 1660351 w 1936576"/>
              <a:gd name="connsiteY84" fmla="*/ 1571699 h 3769285"/>
              <a:gd name="connsiteX85" fmla="*/ 1643682 w 1936576"/>
              <a:gd name="connsiteY85" fmla="*/ 1621705 h 3769285"/>
              <a:gd name="connsiteX86" fmla="*/ 1646064 w 1936576"/>
              <a:gd name="connsiteY86" fmla="*/ 1690762 h 3769285"/>
              <a:gd name="connsiteX87" fmla="*/ 1603201 w 1936576"/>
              <a:gd name="connsiteY87" fmla="*/ 1747911 h 3769285"/>
              <a:gd name="connsiteX88" fmla="*/ 1607963 w 1936576"/>
              <a:gd name="connsiteY88" fmla="*/ 1833636 h 3769285"/>
              <a:gd name="connsiteX89" fmla="*/ 1617488 w 1936576"/>
              <a:gd name="connsiteY89" fmla="*/ 1866974 h 3769285"/>
              <a:gd name="connsiteX90" fmla="*/ 1622251 w 1936576"/>
              <a:gd name="connsiteY90" fmla="*/ 1886024 h 3769285"/>
              <a:gd name="connsiteX91" fmla="*/ 1636538 w 1936576"/>
              <a:gd name="connsiteY91" fmla="*/ 1933649 h 3769285"/>
              <a:gd name="connsiteX92" fmla="*/ 1641301 w 1936576"/>
              <a:gd name="connsiteY92" fmla="*/ 2124149 h 3769285"/>
              <a:gd name="connsiteX93" fmla="*/ 1650826 w 1936576"/>
              <a:gd name="connsiteY93" fmla="*/ 2186061 h 3769285"/>
              <a:gd name="connsiteX94" fmla="*/ 1660351 w 1936576"/>
              <a:gd name="connsiteY94" fmla="*/ 2200349 h 3769285"/>
              <a:gd name="connsiteX95" fmla="*/ 1665113 w 1936576"/>
              <a:gd name="connsiteY95" fmla="*/ 2214636 h 3769285"/>
              <a:gd name="connsiteX96" fmla="*/ 1674638 w 1936576"/>
              <a:gd name="connsiteY96" fmla="*/ 2233686 h 3769285"/>
              <a:gd name="connsiteX97" fmla="*/ 1688926 w 1936576"/>
              <a:gd name="connsiteY97" fmla="*/ 2276549 h 3769285"/>
              <a:gd name="connsiteX98" fmla="*/ 1681782 w 1936576"/>
              <a:gd name="connsiteY98" fmla="*/ 2364655 h 3769285"/>
              <a:gd name="connsiteX99" fmla="*/ 1619870 w 1936576"/>
              <a:gd name="connsiteY99" fmla="*/ 2421805 h 3769285"/>
              <a:gd name="connsiteX100" fmla="*/ 1538908 w 1936576"/>
              <a:gd name="connsiteY100" fmla="*/ 2464669 h 3769285"/>
              <a:gd name="connsiteX101" fmla="*/ 1488900 w 1936576"/>
              <a:gd name="connsiteY101" fmla="*/ 2555155 h 3769285"/>
              <a:gd name="connsiteX102" fmla="*/ 1479375 w 1936576"/>
              <a:gd name="connsiteY102" fmla="*/ 2609924 h 3769285"/>
              <a:gd name="connsiteX103" fmla="*/ 1460325 w 1936576"/>
              <a:gd name="connsiteY103" fmla="*/ 2662311 h 3769285"/>
              <a:gd name="connsiteX104" fmla="*/ 1488901 w 1936576"/>
              <a:gd name="connsiteY104" fmla="*/ 2743273 h 3769285"/>
              <a:gd name="connsiteX105" fmla="*/ 1581769 w 1936576"/>
              <a:gd name="connsiteY105" fmla="*/ 2750415 h 3769285"/>
              <a:gd name="connsiteX106" fmla="*/ 1610344 w 1936576"/>
              <a:gd name="connsiteY106" fmla="*/ 2802803 h 3769285"/>
              <a:gd name="connsiteX107" fmla="*/ 1593675 w 1936576"/>
              <a:gd name="connsiteY107" fmla="*/ 2855189 h 3769285"/>
              <a:gd name="connsiteX108" fmla="*/ 1636538 w 1936576"/>
              <a:gd name="connsiteY108" fmla="*/ 2871858 h 3769285"/>
              <a:gd name="connsiteX109" fmla="*/ 1650826 w 1936576"/>
              <a:gd name="connsiteY109" fmla="*/ 2921864 h 3769285"/>
              <a:gd name="connsiteX110" fmla="*/ 1631776 w 1936576"/>
              <a:gd name="connsiteY110" fmla="*/ 2945675 h 3769285"/>
              <a:gd name="connsiteX111" fmla="*/ 1672257 w 1936576"/>
              <a:gd name="connsiteY111" fmla="*/ 2962344 h 3769285"/>
              <a:gd name="connsiteX112" fmla="*/ 1693688 w 1936576"/>
              <a:gd name="connsiteY112" fmla="*/ 3017112 h 3769285"/>
              <a:gd name="connsiteX113" fmla="*/ 1650825 w 1936576"/>
              <a:gd name="connsiteY113" fmla="*/ 3009969 h 3769285"/>
              <a:gd name="connsiteX114" fmla="*/ 1512714 w 1936576"/>
              <a:gd name="connsiteY114" fmla="*/ 3057592 h 3769285"/>
              <a:gd name="connsiteX115" fmla="*/ 1376982 w 1936576"/>
              <a:gd name="connsiteY115" fmla="*/ 3059973 h 3769285"/>
              <a:gd name="connsiteX116" fmla="*/ 1384126 w 1936576"/>
              <a:gd name="connsiteY116" fmla="*/ 3095692 h 3769285"/>
              <a:gd name="connsiteX117" fmla="*/ 1322213 w 1936576"/>
              <a:gd name="connsiteY117" fmla="*/ 3102835 h 3769285"/>
              <a:gd name="connsiteX118" fmla="*/ 1343644 w 1936576"/>
              <a:gd name="connsiteY118" fmla="*/ 3221896 h 3769285"/>
              <a:gd name="connsiteX119" fmla="*/ 1310307 w 1936576"/>
              <a:gd name="connsiteY119" fmla="*/ 3286190 h 3769285"/>
              <a:gd name="connsiteX120" fmla="*/ 1336501 w 1936576"/>
              <a:gd name="connsiteY120" fmla="*/ 3376677 h 3769285"/>
              <a:gd name="connsiteX121" fmla="*/ 1319832 w 1936576"/>
              <a:gd name="connsiteY121" fmla="*/ 3412394 h 3769285"/>
              <a:gd name="connsiteX122" fmla="*/ 1355551 w 1936576"/>
              <a:gd name="connsiteY122" fmla="*/ 3498119 h 3769285"/>
              <a:gd name="connsiteX123" fmla="*/ 1343643 w 1936576"/>
              <a:gd name="connsiteY123" fmla="*/ 3581461 h 3769285"/>
              <a:gd name="connsiteX124" fmla="*/ 1296018 w 1936576"/>
              <a:gd name="connsiteY124" fmla="*/ 3655282 h 3769285"/>
              <a:gd name="connsiteX125" fmla="*/ 1148381 w 1936576"/>
              <a:gd name="connsiteY125" fmla="*/ 3655280 h 3769285"/>
              <a:gd name="connsiteX126" fmla="*/ 1035844 w 1936576"/>
              <a:gd name="connsiteY126" fmla="*/ 3724038 h 3769285"/>
              <a:gd name="connsiteX127" fmla="*/ 903113 w 1936576"/>
              <a:gd name="connsiteY127" fmla="*/ 3762436 h 3769285"/>
              <a:gd name="connsiteX128" fmla="*/ 772144 w 1936576"/>
              <a:gd name="connsiteY128" fmla="*/ 3755292 h 3769285"/>
              <a:gd name="connsiteX129" fmla="*/ 659606 w 1936576"/>
              <a:gd name="connsiteY129" fmla="*/ 3712131 h 3769285"/>
              <a:gd name="connsiteX130" fmla="*/ 543545 w 1936576"/>
              <a:gd name="connsiteY130" fmla="*/ 3610036 h 3769285"/>
              <a:gd name="connsiteX131" fmla="*/ 505444 w 1936576"/>
              <a:gd name="connsiteY131" fmla="*/ 3521929 h 3769285"/>
              <a:gd name="connsiteX132" fmla="*/ 450675 w 1936576"/>
              <a:gd name="connsiteY132" fmla="*/ 3467161 h 3769285"/>
              <a:gd name="connsiteX133" fmla="*/ 453057 w 1936576"/>
              <a:gd name="connsiteY133" fmla="*/ 3436204 h 3769285"/>
              <a:gd name="connsiteX134" fmla="*/ 319707 w 1936576"/>
              <a:gd name="connsiteY134" fmla="*/ 3376672 h 3769285"/>
              <a:gd name="connsiteX135" fmla="*/ 298277 w 1936576"/>
              <a:gd name="connsiteY135" fmla="*/ 3288566 h 3769285"/>
              <a:gd name="connsiteX136" fmla="*/ 214933 w 1936576"/>
              <a:gd name="connsiteY136" fmla="*/ 3143311 h 3769285"/>
              <a:gd name="connsiteX137" fmla="*/ 229221 w 1936576"/>
              <a:gd name="connsiteY137" fmla="*/ 3017104 h 3769285"/>
              <a:gd name="connsiteX138" fmla="*/ 176833 w 1936576"/>
              <a:gd name="connsiteY138" fmla="*/ 2933760 h 3769285"/>
              <a:gd name="connsiteX139" fmla="*/ 79202 w 1936576"/>
              <a:gd name="connsiteY139" fmla="*/ 2914711 h 3769285"/>
              <a:gd name="connsiteX140" fmla="*/ 620 w 1936576"/>
              <a:gd name="connsiteY140" fmla="*/ 2869467 h 3769285"/>
              <a:gd name="connsiteX141" fmla="*/ 103014 w 1936576"/>
              <a:gd name="connsiteY141" fmla="*/ 2788504 h 3769285"/>
              <a:gd name="connsiteX142" fmla="*/ 191120 w 1936576"/>
              <a:gd name="connsiteY142" fmla="*/ 2762311 h 3769285"/>
              <a:gd name="connsiteX143" fmla="*/ 298277 w 1936576"/>
              <a:gd name="connsiteY143" fmla="*/ 2648011 h 3769285"/>
              <a:gd name="connsiteX144" fmla="*/ 260176 w 1936576"/>
              <a:gd name="connsiteY144" fmla="*/ 2497992 h 3769285"/>
              <a:gd name="connsiteX145" fmla="*/ 336377 w 1936576"/>
              <a:gd name="connsiteY145" fmla="*/ 2440842 h 3769285"/>
              <a:gd name="connsiteX146" fmla="*/ 400670 w 1936576"/>
              <a:gd name="connsiteY146" fmla="*/ 2293205 h 3769285"/>
              <a:gd name="connsiteX147" fmla="*/ 417339 w 1936576"/>
              <a:gd name="connsiteY147" fmla="*/ 2178905 h 3769285"/>
              <a:gd name="connsiteX148" fmla="*/ 393526 w 1936576"/>
              <a:gd name="connsiteY148" fmla="*/ 2014598 h 3769285"/>
              <a:gd name="connsiteX149" fmla="*/ 391145 w 1936576"/>
              <a:gd name="connsiteY149" fmla="*/ 1881248 h 3769285"/>
              <a:gd name="connsiteX150" fmla="*/ 493538 w 1936576"/>
              <a:gd name="connsiteY150" fmla="*/ 1712180 h 3769285"/>
              <a:gd name="connsiteX151" fmla="*/ 381621 w 1936576"/>
              <a:gd name="connsiteY151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03176 w 1936576"/>
              <a:gd name="connsiteY31" fmla="*/ 142949 h 3769285"/>
              <a:gd name="connsiteX32" fmla="*/ 1446038 w 1936576"/>
              <a:gd name="connsiteY32" fmla="*/ 176286 h 3769285"/>
              <a:gd name="connsiteX33" fmla="*/ 1465088 w 1936576"/>
              <a:gd name="connsiteY33" fmla="*/ 204861 h 3769285"/>
              <a:gd name="connsiteX34" fmla="*/ 1507951 w 1936576"/>
              <a:gd name="connsiteY34" fmla="*/ 252486 h 3769285"/>
              <a:gd name="connsiteX35" fmla="*/ 1527001 w 1936576"/>
              <a:gd name="connsiteY35" fmla="*/ 281061 h 3769285"/>
              <a:gd name="connsiteX36" fmla="*/ 1531763 w 1936576"/>
              <a:gd name="connsiteY36" fmla="*/ 300111 h 3769285"/>
              <a:gd name="connsiteX37" fmla="*/ 1555576 w 1936576"/>
              <a:gd name="connsiteY37" fmla="*/ 342974 h 3769285"/>
              <a:gd name="connsiteX38" fmla="*/ 1584151 w 1936576"/>
              <a:gd name="connsiteY38" fmla="*/ 362024 h 3769285"/>
              <a:gd name="connsiteX39" fmla="*/ 1622251 w 1936576"/>
              <a:gd name="connsiteY39" fmla="*/ 371549 h 3769285"/>
              <a:gd name="connsiteX40" fmla="*/ 1631776 w 1936576"/>
              <a:gd name="connsiteY40" fmla="*/ 385836 h 3769285"/>
              <a:gd name="connsiteX41" fmla="*/ 1655588 w 1936576"/>
              <a:gd name="connsiteY41" fmla="*/ 414411 h 3769285"/>
              <a:gd name="connsiteX42" fmla="*/ 1665113 w 1936576"/>
              <a:gd name="connsiteY42" fmla="*/ 442986 h 3769285"/>
              <a:gd name="connsiteX43" fmla="*/ 1669876 w 1936576"/>
              <a:gd name="connsiteY43" fmla="*/ 457274 h 3769285"/>
              <a:gd name="connsiteX44" fmla="*/ 1679401 w 1936576"/>
              <a:gd name="connsiteY44" fmla="*/ 476324 h 3769285"/>
              <a:gd name="connsiteX45" fmla="*/ 1707976 w 1936576"/>
              <a:gd name="connsiteY45" fmla="*/ 519186 h 3769285"/>
              <a:gd name="connsiteX46" fmla="*/ 1717501 w 1936576"/>
              <a:gd name="connsiteY46" fmla="*/ 533474 h 3769285"/>
              <a:gd name="connsiteX47" fmla="*/ 1722263 w 1936576"/>
              <a:gd name="connsiteY47" fmla="*/ 547761 h 3769285"/>
              <a:gd name="connsiteX48" fmla="*/ 1736551 w 1936576"/>
              <a:gd name="connsiteY48" fmla="*/ 557286 h 3769285"/>
              <a:gd name="connsiteX49" fmla="*/ 1788938 w 1936576"/>
              <a:gd name="connsiteY49" fmla="*/ 581099 h 3769285"/>
              <a:gd name="connsiteX50" fmla="*/ 1807988 w 1936576"/>
              <a:gd name="connsiteY50" fmla="*/ 590624 h 3769285"/>
              <a:gd name="connsiteX51" fmla="*/ 1836563 w 1936576"/>
              <a:gd name="connsiteY51" fmla="*/ 600149 h 3769285"/>
              <a:gd name="connsiteX52" fmla="*/ 1879426 w 1936576"/>
              <a:gd name="connsiteY52" fmla="*/ 595386 h 3769285"/>
              <a:gd name="connsiteX53" fmla="*/ 1893713 w 1936576"/>
              <a:gd name="connsiteY53" fmla="*/ 590624 h 3769285"/>
              <a:gd name="connsiteX54" fmla="*/ 1903238 w 1936576"/>
              <a:gd name="connsiteY54" fmla="*/ 576336 h 3769285"/>
              <a:gd name="connsiteX55" fmla="*/ 1922288 w 1936576"/>
              <a:gd name="connsiteY55" fmla="*/ 571574 h 3769285"/>
              <a:gd name="connsiteX56" fmla="*/ 1936576 w 1936576"/>
              <a:gd name="connsiteY56" fmla="*/ 566811 h 3769285"/>
              <a:gd name="connsiteX57" fmla="*/ 1927051 w 1936576"/>
              <a:gd name="connsiteY57" fmla="*/ 704924 h 3769285"/>
              <a:gd name="connsiteX58" fmla="*/ 1922288 w 1936576"/>
              <a:gd name="connsiteY58" fmla="*/ 719211 h 3769285"/>
              <a:gd name="connsiteX59" fmla="*/ 1903238 w 1936576"/>
              <a:gd name="connsiteY59" fmla="*/ 747786 h 3769285"/>
              <a:gd name="connsiteX60" fmla="*/ 1884188 w 1936576"/>
              <a:gd name="connsiteY60" fmla="*/ 785886 h 3769285"/>
              <a:gd name="connsiteX61" fmla="*/ 1874663 w 1936576"/>
              <a:gd name="connsiteY61" fmla="*/ 823986 h 3769285"/>
              <a:gd name="connsiteX62" fmla="*/ 1879425 w 1936576"/>
              <a:gd name="connsiteY62" fmla="*/ 909711 h 3769285"/>
              <a:gd name="connsiteX63" fmla="*/ 1862757 w 1936576"/>
              <a:gd name="connsiteY63" fmla="*/ 1016867 h 3769285"/>
              <a:gd name="connsiteX64" fmla="*/ 1862757 w 1936576"/>
              <a:gd name="connsiteY64" fmla="*/ 1100211 h 3769285"/>
              <a:gd name="connsiteX65" fmla="*/ 1836564 w 1936576"/>
              <a:gd name="connsiteY65" fmla="*/ 1128786 h 3769285"/>
              <a:gd name="connsiteX66" fmla="*/ 1817513 w 1936576"/>
              <a:gd name="connsiteY66" fmla="*/ 1147836 h 3769285"/>
              <a:gd name="connsiteX67" fmla="*/ 1812751 w 1936576"/>
              <a:gd name="connsiteY67" fmla="*/ 1162124 h 3769285"/>
              <a:gd name="connsiteX68" fmla="*/ 1755601 w 1936576"/>
              <a:gd name="connsiteY68" fmla="*/ 1147836 h 3769285"/>
              <a:gd name="connsiteX69" fmla="*/ 1731788 w 1936576"/>
              <a:gd name="connsiteY69" fmla="*/ 1143074 h 3769285"/>
              <a:gd name="connsiteX70" fmla="*/ 1703213 w 1936576"/>
              <a:gd name="connsiteY70" fmla="*/ 1133549 h 3769285"/>
              <a:gd name="connsiteX71" fmla="*/ 1641301 w 1936576"/>
              <a:gd name="connsiteY71" fmla="*/ 1138311 h 3769285"/>
              <a:gd name="connsiteX72" fmla="*/ 1631776 w 1936576"/>
              <a:gd name="connsiteY72" fmla="*/ 1166886 h 3769285"/>
              <a:gd name="connsiteX73" fmla="*/ 1622251 w 1936576"/>
              <a:gd name="connsiteY73" fmla="*/ 1185936 h 3769285"/>
              <a:gd name="connsiteX74" fmla="*/ 1612726 w 1936576"/>
              <a:gd name="connsiteY74" fmla="*/ 1214511 h 3769285"/>
              <a:gd name="connsiteX75" fmla="*/ 1607963 w 1936576"/>
              <a:gd name="connsiteY75" fmla="*/ 1281186 h 3769285"/>
              <a:gd name="connsiteX76" fmla="*/ 1593676 w 1936576"/>
              <a:gd name="connsiteY76" fmla="*/ 1300236 h 3769285"/>
              <a:gd name="connsiteX77" fmla="*/ 1607963 w 1936576"/>
              <a:gd name="connsiteY77" fmla="*/ 1333574 h 3769285"/>
              <a:gd name="connsiteX78" fmla="*/ 1617488 w 1936576"/>
              <a:gd name="connsiteY78" fmla="*/ 1347861 h 3769285"/>
              <a:gd name="connsiteX79" fmla="*/ 1627013 w 1936576"/>
              <a:gd name="connsiteY79" fmla="*/ 1381199 h 3769285"/>
              <a:gd name="connsiteX80" fmla="*/ 1636538 w 1936576"/>
              <a:gd name="connsiteY80" fmla="*/ 1400249 h 3769285"/>
              <a:gd name="connsiteX81" fmla="*/ 1677020 w 1936576"/>
              <a:gd name="connsiteY81" fmla="*/ 1445493 h 3769285"/>
              <a:gd name="connsiteX82" fmla="*/ 1686545 w 1936576"/>
              <a:gd name="connsiteY82" fmla="*/ 1495499 h 3769285"/>
              <a:gd name="connsiteX83" fmla="*/ 1660351 w 1936576"/>
              <a:gd name="connsiteY83" fmla="*/ 1571699 h 3769285"/>
              <a:gd name="connsiteX84" fmla="*/ 1643682 w 1936576"/>
              <a:gd name="connsiteY84" fmla="*/ 1621705 h 3769285"/>
              <a:gd name="connsiteX85" fmla="*/ 1646064 w 1936576"/>
              <a:gd name="connsiteY85" fmla="*/ 1690762 h 3769285"/>
              <a:gd name="connsiteX86" fmla="*/ 1603201 w 1936576"/>
              <a:gd name="connsiteY86" fmla="*/ 1747911 h 3769285"/>
              <a:gd name="connsiteX87" fmla="*/ 1607963 w 1936576"/>
              <a:gd name="connsiteY87" fmla="*/ 1833636 h 3769285"/>
              <a:gd name="connsiteX88" fmla="*/ 1617488 w 1936576"/>
              <a:gd name="connsiteY88" fmla="*/ 1866974 h 3769285"/>
              <a:gd name="connsiteX89" fmla="*/ 1622251 w 1936576"/>
              <a:gd name="connsiteY89" fmla="*/ 1886024 h 3769285"/>
              <a:gd name="connsiteX90" fmla="*/ 1636538 w 1936576"/>
              <a:gd name="connsiteY90" fmla="*/ 1933649 h 3769285"/>
              <a:gd name="connsiteX91" fmla="*/ 1641301 w 1936576"/>
              <a:gd name="connsiteY91" fmla="*/ 2124149 h 3769285"/>
              <a:gd name="connsiteX92" fmla="*/ 1650826 w 1936576"/>
              <a:gd name="connsiteY92" fmla="*/ 2186061 h 3769285"/>
              <a:gd name="connsiteX93" fmla="*/ 1660351 w 1936576"/>
              <a:gd name="connsiteY93" fmla="*/ 2200349 h 3769285"/>
              <a:gd name="connsiteX94" fmla="*/ 1665113 w 1936576"/>
              <a:gd name="connsiteY94" fmla="*/ 2214636 h 3769285"/>
              <a:gd name="connsiteX95" fmla="*/ 1674638 w 1936576"/>
              <a:gd name="connsiteY95" fmla="*/ 2233686 h 3769285"/>
              <a:gd name="connsiteX96" fmla="*/ 1688926 w 1936576"/>
              <a:gd name="connsiteY96" fmla="*/ 2276549 h 3769285"/>
              <a:gd name="connsiteX97" fmla="*/ 1681782 w 1936576"/>
              <a:gd name="connsiteY97" fmla="*/ 2364655 h 3769285"/>
              <a:gd name="connsiteX98" fmla="*/ 1619870 w 1936576"/>
              <a:gd name="connsiteY98" fmla="*/ 2421805 h 3769285"/>
              <a:gd name="connsiteX99" fmla="*/ 1538908 w 1936576"/>
              <a:gd name="connsiteY99" fmla="*/ 2464669 h 3769285"/>
              <a:gd name="connsiteX100" fmla="*/ 1488900 w 1936576"/>
              <a:gd name="connsiteY100" fmla="*/ 2555155 h 3769285"/>
              <a:gd name="connsiteX101" fmla="*/ 1479375 w 1936576"/>
              <a:gd name="connsiteY101" fmla="*/ 2609924 h 3769285"/>
              <a:gd name="connsiteX102" fmla="*/ 1460325 w 1936576"/>
              <a:gd name="connsiteY102" fmla="*/ 2662311 h 3769285"/>
              <a:gd name="connsiteX103" fmla="*/ 1488901 w 1936576"/>
              <a:gd name="connsiteY103" fmla="*/ 2743273 h 3769285"/>
              <a:gd name="connsiteX104" fmla="*/ 1581769 w 1936576"/>
              <a:gd name="connsiteY104" fmla="*/ 2750415 h 3769285"/>
              <a:gd name="connsiteX105" fmla="*/ 1610344 w 1936576"/>
              <a:gd name="connsiteY105" fmla="*/ 2802803 h 3769285"/>
              <a:gd name="connsiteX106" fmla="*/ 1593675 w 1936576"/>
              <a:gd name="connsiteY106" fmla="*/ 2855189 h 3769285"/>
              <a:gd name="connsiteX107" fmla="*/ 1636538 w 1936576"/>
              <a:gd name="connsiteY107" fmla="*/ 2871858 h 3769285"/>
              <a:gd name="connsiteX108" fmla="*/ 1650826 w 1936576"/>
              <a:gd name="connsiteY108" fmla="*/ 2921864 h 3769285"/>
              <a:gd name="connsiteX109" fmla="*/ 1631776 w 1936576"/>
              <a:gd name="connsiteY109" fmla="*/ 2945675 h 3769285"/>
              <a:gd name="connsiteX110" fmla="*/ 1672257 w 1936576"/>
              <a:gd name="connsiteY110" fmla="*/ 2962344 h 3769285"/>
              <a:gd name="connsiteX111" fmla="*/ 1693688 w 1936576"/>
              <a:gd name="connsiteY111" fmla="*/ 3017112 h 3769285"/>
              <a:gd name="connsiteX112" fmla="*/ 1650825 w 1936576"/>
              <a:gd name="connsiteY112" fmla="*/ 3009969 h 3769285"/>
              <a:gd name="connsiteX113" fmla="*/ 1512714 w 1936576"/>
              <a:gd name="connsiteY113" fmla="*/ 3057592 h 3769285"/>
              <a:gd name="connsiteX114" fmla="*/ 1376982 w 1936576"/>
              <a:gd name="connsiteY114" fmla="*/ 3059973 h 3769285"/>
              <a:gd name="connsiteX115" fmla="*/ 1384126 w 1936576"/>
              <a:gd name="connsiteY115" fmla="*/ 3095692 h 3769285"/>
              <a:gd name="connsiteX116" fmla="*/ 1322213 w 1936576"/>
              <a:gd name="connsiteY116" fmla="*/ 3102835 h 3769285"/>
              <a:gd name="connsiteX117" fmla="*/ 1343644 w 1936576"/>
              <a:gd name="connsiteY117" fmla="*/ 3221896 h 3769285"/>
              <a:gd name="connsiteX118" fmla="*/ 1310307 w 1936576"/>
              <a:gd name="connsiteY118" fmla="*/ 3286190 h 3769285"/>
              <a:gd name="connsiteX119" fmla="*/ 1336501 w 1936576"/>
              <a:gd name="connsiteY119" fmla="*/ 3376677 h 3769285"/>
              <a:gd name="connsiteX120" fmla="*/ 1319832 w 1936576"/>
              <a:gd name="connsiteY120" fmla="*/ 3412394 h 3769285"/>
              <a:gd name="connsiteX121" fmla="*/ 1355551 w 1936576"/>
              <a:gd name="connsiteY121" fmla="*/ 3498119 h 3769285"/>
              <a:gd name="connsiteX122" fmla="*/ 1343643 w 1936576"/>
              <a:gd name="connsiteY122" fmla="*/ 3581461 h 3769285"/>
              <a:gd name="connsiteX123" fmla="*/ 1296018 w 1936576"/>
              <a:gd name="connsiteY123" fmla="*/ 3655282 h 3769285"/>
              <a:gd name="connsiteX124" fmla="*/ 1148381 w 1936576"/>
              <a:gd name="connsiteY124" fmla="*/ 3655280 h 3769285"/>
              <a:gd name="connsiteX125" fmla="*/ 1035844 w 1936576"/>
              <a:gd name="connsiteY125" fmla="*/ 3724038 h 3769285"/>
              <a:gd name="connsiteX126" fmla="*/ 903113 w 1936576"/>
              <a:gd name="connsiteY126" fmla="*/ 3762436 h 3769285"/>
              <a:gd name="connsiteX127" fmla="*/ 772144 w 1936576"/>
              <a:gd name="connsiteY127" fmla="*/ 3755292 h 3769285"/>
              <a:gd name="connsiteX128" fmla="*/ 659606 w 1936576"/>
              <a:gd name="connsiteY128" fmla="*/ 3712131 h 3769285"/>
              <a:gd name="connsiteX129" fmla="*/ 543545 w 1936576"/>
              <a:gd name="connsiteY129" fmla="*/ 3610036 h 3769285"/>
              <a:gd name="connsiteX130" fmla="*/ 505444 w 1936576"/>
              <a:gd name="connsiteY130" fmla="*/ 3521929 h 3769285"/>
              <a:gd name="connsiteX131" fmla="*/ 450675 w 1936576"/>
              <a:gd name="connsiteY131" fmla="*/ 3467161 h 3769285"/>
              <a:gd name="connsiteX132" fmla="*/ 453057 w 1936576"/>
              <a:gd name="connsiteY132" fmla="*/ 3436204 h 3769285"/>
              <a:gd name="connsiteX133" fmla="*/ 319707 w 1936576"/>
              <a:gd name="connsiteY133" fmla="*/ 3376672 h 3769285"/>
              <a:gd name="connsiteX134" fmla="*/ 298277 w 1936576"/>
              <a:gd name="connsiteY134" fmla="*/ 3288566 h 3769285"/>
              <a:gd name="connsiteX135" fmla="*/ 214933 w 1936576"/>
              <a:gd name="connsiteY135" fmla="*/ 3143311 h 3769285"/>
              <a:gd name="connsiteX136" fmla="*/ 229221 w 1936576"/>
              <a:gd name="connsiteY136" fmla="*/ 3017104 h 3769285"/>
              <a:gd name="connsiteX137" fmla="*/ 176833 w 1936576"/>
              <a:gd name="connsiteY137" fmla="*/ 2933760 h 3769285"/>
              <a:gd name="connsiteX138" fmla="*/ 79202 w 1936576"/>
              <a:gd name="connsiteY138" fmla="*/ 2914711 h 3769285"/>
              <a:gd name="connsiteX139" fmla="*/ 620 w 1936576"/>
              <a:gd name="connsiteY139" fmla="*/ 2869467 h 3769285"/>
              <a:gd name="connsiteX140" fmla="*/ 103014 w 1936576"/>
              <a:gd name="connsiteY140" fmla="*/ 2788504 h 3769285"/>
              <a:gd name="connsiteX141" fmla="*/ 191120 w 1936576"/>
              <a:gd name="connsiteY141" fmla="*/ 2762311 h 3769285"/>
              <a:gd name="connsiteX142" fmla="*/ 298277 w 1936576"/>
              <a:gd name="connsiteY142" fmla="*/ 2648011 h 3769285"/>
              <a:gd name="connsiteX143" fmla="*/ 260176 w 1936576"/>
              <a:gd name="connsiteY143" fmla="*/ 2497992 h 3769285"/>
              <a:gd name="connsiteX144" fmla="*/ 336377 w 1936576"/>
              <a:gd name="connsiteY144" fmla="*/ 2440842 h 3769285"/>
              <a:gd name="connsiteX145" fmla="*/ 400670 w 1936576"/>
              <a:gd name="connsiteY145" fmla="*/ 2293205 h 3769285"/>
              <a:gd name="connsiteX146" fmla="*/ 417339 w 1936576"/>
              <a:gd name="connsiteY146" fmla="*/ 2178905 h 3769285"/>
              <a:gd name="connsiteX147" fmla="*/ 393526 w 1936576"/>
              <a:gd name="connsiteY147" fmla="*/ 2014598 h 3769285"/>
              <a:gd name="connsiteX148" fmla="*/ 391145 w 1936576"/>
              <a:gd name="connsiteY148" fmla="*/ 1881248 h 3769285"/>
              <a:gd name="connsiteX149" fmla="*/ 493538 w 1936576"/>
              <a:gd name="connsiteY149" fmla="*/ 1712180 h 3769285"/>
              <a:gd name="connsiteX150" fmla="*/ 381621 w 1936576"/>
              <a:gd name="connsiteY150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446038 w 1936576"/>
              <a:gd name="connsiteY32" fmla="*/ 176286 h 3769285"/>
              <a:gd name="connsiteX33" fmla="*/ 1465088 w 1936576"/>
              <a:gd name="connsiteY33" fmla="*/ 204861 h 3769285"/>
              <a:gd name="connsiteX34" fmla="*/ 1507951 w 1936576"/>
              <a:gd name="connsiteY34" fmla="*/ 252486 h 3769285"/>
              <a:gd name="connsiteX35" fmla="*/ 1527001 w 1936576"/>
              <a:gd name="connsiteY35" fmla="*/ 281061 h 3769285"/>
              <a:gd name="connsiteX36" fmla="*/ 1531763 w 1936576"/>
              <a:gd name="connsiteY36" fmla="*/ 300111 h 3769285"/>
              <a:gd name="connsiteX37" fmla="*/ 1555576 w 1936576"/>
              <a:gd name="connsiteY37" fmla="*/ 342974 h 3769285"/>
              <a:gd name="connsiteX38" fmla="*/ 1584151 w 1936576"/>
              <a:gd name="connsiteY38" fmla="*/ 362024 h 3769285"/>
              <a:gd name="connsiteX39" fmla="*/ 1622251 w 1936576"/>
              <a:gd name="connsiteY39" fmla="*/ 371549 h 3769285"/>
              <a:gd name="connsiteX40" fmla="*/ 1631776 w 1936576"/>
              <a:gd name="connsiteY40" fmla="*/ 385836 h 3769285"/>
              <a:gd name="connsiteX41" fmla="*/ 1655588 w 1936576"/>
              <a:gd name="connsiteY41" fmla="*/ 414411 h 3769285"/>
              <a:gd name="connsiteX42" fmla="*/ 1665113 w 1936576"/>
              <a:gd name="connsiteY42" fmla="*/ 442986 h 3769285"/>
              <a:gd name="connsiteX43" fmla="*/ 1669876 w 1936576"/>
              <a:gd name="connsiteY43" fmla="*/ 457274 h 3769285"/>
              <a:gd name="connsiteX44" fmla="*/ 1679401 w 1936576"/>
              <a:gd name="connsiteY44" fmla="*/ 476324 h 3769285"/>
              <a:gd name="connsiteX45" fmla="*/ 1707976 w 1936576"/>
              <a:gd name="connsiteY45" fmla="*/ 519186 h 3769285"/>
              <a:gd name="connsiteX46" fmla="*/ 1717501 w 1936576"/>
              <a:gd name="connsiteY46" fmla="*/ 533474 h 3769285"/>
              <a:gd name="connsiteX47" fmla="*/ 1722263 w 1936576"/>
              <a:gd name="connsiteY47" fmla="*/ 547761 h 3769285"/>
              <a:gd name="connsiteX48" fmla="*/ 1736551 w 1936576"/>
              <a:gd name="connsiteY48" fmla="*/ 557286 h 3769285"/>
              <a:gd name="connsiteX49" fmla="*/ 1788938 w 1936576"/>
              <a:gd name="connsiteY49" fmla="*/ 581099 h 3769285"/>
              <a:gd name="connsiteX50" fmla="*/ 1807988 w 1936576"/>
              <a:gd name="connsiteY50" fmla="*/ 590624 h 3769285"/>
              <a:gd name="connsiteX51" fmla="*/ 1836563 w 1936576"/>
              <a:gd name="connsiteY51" fmla="*/ 600149 h 3769285"/>
              <a:gd name="connsiteX52" fmla="*/ 1879426 w 1936576"/>
              <a:gd name="connsiteY52" fmla="*/ 595386 h 3769285"/>
              <a:gd name="connsiteX53" fmla="*/ 1893713 w 1936576"/>
              <a:gd name="connsiteY53" fmla="*/ 590624 h 3769285"/>
              <a:gd name="connsiteX54" fmla="*/ 1903238 w 1936576"/>
              <a:gd name="connsiteY54" fmla="*/ 576336 h 3769285"/>
              <a:gd name="connsiteX55" fmla="*/ 1922288 w 1936576"/>
              <a:gd name="connsiteY55" fmla="*/ 571574 h 3769285"/>
              <a:gd name="connsiteX56" fmla="*/ 1936576 w 1936576"/>
              <a:gd name="connsiteY56" fmla="*/ 566811 h 3769285"/>
              <a:gd name="connsiteX57" fmla="*/ 1927051 w 1936576"/>
              <a:gd name="connsiteY57" fmla="*/ 704924 h 3769285"/>
              <a:gd name="connsiteX58" fmla="*/ 1922288 w 1936576"/>
              <a:gd name="connsiteY58" fmla="*/ 719211 h 3769285"/>
              <a:gd name="connsiteX59" fmla="*/ 1903238 w 1936576"/>
              <a:gd name="connsiteY59" fmla="*/ 747786 h 3769285"/>
              <a:gd name="connsiteX60" fmla="*/ 1884188 w 1936576"/>
              <a:gd name="connsiteY60" fmla="*/ 785886 h 3769285"/>
              <a:gd name="connsiteX61" fmla="*/ 1874663 w 1936576"/>
              <a:gd name="connsiteY61" fmla="*/ 823986 h 3769285"/>
              <a:gd name="connsiteX62" fmla="*/ 1879425 w 1936576"/>
              <a:gd name="connsiteY62" fmla="*/ 909711 h 3769285"/>
              <a:gd name="connsiteX63" fmla="*/ 1862757 w 1936576"/>
              <a:gd name="connsiteY63" fmla="*/ 1016867 h 3769285"/>
              <a:gd name="connsiteX64" fmla="*/ 1862757 w 1936576"/>
              <a:gd name="connsiteY64" fmla="*/ 1100211 h 3769285"/>
              <a:gd name="connsiteX65" fmla="*/ 1836564 w 1936576"/>
              <a:gd name="connsiteY65" fmla="*/ 1128786 h 3769285"/>
              <a:gd name="connsiteX66" fmla="*/ 1817513 w 1936576"/>
              <a:gd name="connsiteY66" fmla="*/ 1147836 h 3769285"/>
              <a:gd name="connsiteX67" fmla="*/ 1812751 w 1936576"/>
              <a:gd name="connsiteY67" fmla="*/ 1162124 h 3769285"/>
              <a:gd name="connsiteX68" fmla="*/ 1755601 w 1936576"/>
              <a:gd name="connsiteY68" fmla="*/ 1147836 h 3769285"/>
              <a:gd name="connsiteX69" fmla="*/ 1731788 w 1936576"/>
              <a:gd name="connsiteY69" fmla="*/ 1143074 h 3769285"/>
              <a:gd name="connsiteX70" fmla="*/ 1703213 w 1936576"/>
              <a:gd name="connsiteY70" fmla="*/ 1133549 h 3769285"/>
              <a:gd name="connsiteX71" fmla="*/ 1641301 w 1936576"/>
              <a:gd name="connsiteY71" fmla="*/ 1138311 h 3769285"/>
              <a:gd name="connsiteX72" fmla="*/ 1631776 w 1936576"/>
              <a:gd name="connsiteY72" fmla="*/ 1166886 h 3769285"/>
              <a:gd name="connsiteX73" fmla="*/ 1622251 w 1936576"/>
              <a:gd name="connsiteY73" fmla="*/ 1185936 h 3769285"/>
              <a:gd name="connsiteX74" fmla="*/ 1612726 w 1936576"/>
              <a:gd name="connsiteY74" fmla="*/ 1214511 h 3769285"/>
              <a:gd name="connsiteX75" fmla="*/ 1607963 w 1936576"/>
              <a:gd name="connsiteY75" fmla="*/ 1281186 h 3769285"/>
              <a:gd name="connsiteX76" fmla="*/ 1593676 w 1936576"/>
              <a:gd name="connsiteY76" fmla="*/ 1300236 h 3769285"/>
              <a:gd name="connsiteX77" fmla="*/ 1607963 w 1936576"/>
              <a:gd name="connsiteY77" fmla="*/ 1333574 h 3769285"/>
              <a:gd name="connsiteX78" fmla="*/ 1617488 w 1936576"/>
              <a:gd name="connsiteY78" fmla="*/ 1347861 h 3769285"/>
              <a:gd name="connsiteX79" fmla="*/ 1627013 w 1936576"/>
              <a:gd name="connsiteY79" fmla="*/ 1381199 h 3769285"/>
              <a:gd name="connsiteX80" fmla="*/ 1636538 w 1936576"/>
              <a:gd name="connsiteY80" fmla="*/ 1400249 h 3769285"/>
              <a:gd name="connsiteX81" fmla="*/ 1677020 w 1936576"/>
              <a:gd name="connsiteY81" fmla="*/ 1445493 h 3769285"/>
              <a:gd name="connsiteX82" fmla="*/ 1686545 w 1936576"/>
              <a:gd name="connsiteY82" fmla="*/ 1495499 h 3769285"/>
              <a:gd name="connsiteX83" fmla="*/ 1660351 w 1936576"/>
              <a:gd name="connsiteY83" fmla="*/ 1571699 h 3769285"/>
              <a:gd name="connsiteX84" fmla="*/ 1643682 w 1936576"/>
              <a:gd name="connsiteY84" fmla="*/ 1621705 h 3769285"/>
              <a:gd name="connsiteX85" fmla="*/ 1646064 w 1936576"/>
              <a:gd name="connsiteY85" fmla="*/ 1690762 h 3769285"/>
              <a:gd name="connsiteX86" fmla="*/ 1603201 w 1936576"/>
              <a:gd name="connsiteY86" fmla="*/ 1747911 h 3769285"/>
              <a:gd name="connsiteX87" fmla="*/ 1607963 w 1936576"/>
              <a:gd name="connsiteY87" fmla="*/ 1833636 h 3769285"/>
              <a:gd name="connsiteX88" fmla="*/ 1617488 w 1936576"/>
              <a:gd name="connsiteY88" fmla="*/ 1866974 h 3769285"/>
              <a:gd name="connsiteX89" fmla="*/ 1622251 w 1936576"/>
              <a:gd name="connsiteY89" fmla="*/ 1886024 h 3769285"/>
              <a:gd name="connsiteX90" fmla="*/ 1636538 w 1936576"/>
              <a:gd name="connsiteY90" fmla="*/ 1933649 h 3769285"/>
              <a:gd name="connsiteX91" fmla="*/ 1641301 w 1936576"/>
              <a:gd name="connsiteY91" fmla="*/ 2124149 h 3769285"/>
              <a:gd name="connsiteX92" fmla="*/ 1650826 w 1936576"/>
              <a:gd name="connsiteY92" fmla="*/ 2186061 h 3769285"/>
              <a:gd name="connsiteX93" fmla="*/ 1660351 w 1936576"/>
              <a:gd name="connsiteY93" fmla="*/ 2200349 h 3769285"/>
              <a:gd name="connsiteX94" fmla="*/ 1665113 w 1936576"/>
              <a:gd name="connsiteY94" fmla="*/ 2214636 h 3769285"/>
              <a:gd name="connsiteX95" fmla="*/ 1674638 w 1936576"/>
              <a:gd name="connsiteY95" fmla="*/ 2233686 h 3769285"/>
              <a:gd name="connsiteX96" fmla="*/ 1688926 w 1936576"/>
              <a:gd name="connsiteY96" fmla="*/ 2276549 h 3769285"/>
              <a:gd name="connsiteX97" fmla="*/ 1681782 w 1936576"/>
              <a:gd name="connsiteY97" fmla="*/ 2364655 h 3769285"/>
              <a:gd name="connsiteX98" fmla="*/ 1619870 w 1936576"/>
              <a:gd name="connsiteY98" fmla="*/ 2421805 h 3769285"/>
              <a:gd name="connsiteX99" fmla="*/ 1538908 w 1936576"/>
              <a:gd name="connsiteY99" fmla="*/ 2464669 h 3769285"/>
              <a:gd name="connsiteX100" fmla="*/ 1488900 w 1936576"/>
              <a:gd name="connsiteY100" fmla="*/ 2555155 h 3769285"/>
              <a:gd name="connsiteX101" fmla="*/ 1479375 w 1936576"/>
              <a:gd name="connsiteY101" fmla="*/ 2609924 h 3769285"/>
              <a:gd name="connsiteX102" fmla="*/ 1460325 w 1936576"/>
              <a:gd name="connsiteY102" fmla="*/ 2662311 h 3769285"/>
              <a:gd name="connsiteX103" fmla="*/ 1488901 w 1936576"/>
              <a:gd name="connsiteY103" fmla="*/ 2743273 h 3769285"/>
              <a:gd name="connsiteX104" fmla="*/ 1581769 w 1936576"/>
              <a:gd name="connsiteY104" fmla="*/ 2750415 h 3769285"/>
              <a:gd name="connsiteX105" fmla="*/ 1610344 w 1936576"/>
              <a:gd name="connsiteY105" fmla="*/ 2802803 h 3769285"/>
              <a:gd name="connsiteX106" fmla="*/ 1593675 w 1936576"/>
              <a:gd name="connsiteY106" fmla="*/ 2855189 h 3769285"/>
              <a:gd name="connsiteX107" fmla="*/ 1636538 w 1936576"/>
              <a:gd name="connsiteY107" fmla="*/ 2871858 h 3769285"/>
              <a:gd name="connsiteX108" fmla="*/ 1650826 w 1936576"/>
              <a:gd name="connsiteY108" fmla="*/ 2921864 h 3769285"/>
              <a:gd name="connsiteX109" fmla="*/ 1631776 w 1936576"/>
              <a:gd name="connsiteY109" fmla="*/ 2945675 h 3769285"/>
              <a:gd name="connsiteX110" fmla="*/ 1672257 w 1936576"/>
              <a:gd name="connsiteY110" fmla="*/ 2962344 h 3769285"/>
              <a:gd name="connsiteX111" fmla="*/ 1693688 w 1936576"/>
              <a:gd name="connsiteY111" fmla="*/ 3017112 h 3769285"/>
              <a:gd name="connsiteX112" fmla="*/ 1650825 w 1936576"/>
              <a:gd name="connsiteY112" fmla="*/ 3009969 h 3769285"/>
              <a:gd name="connsiteX113" fmla="*/ 1512714 w 1936576"/>
              <a:gd name="connsiteY113" fmla="*/ 3057592 h 3769285"/>
              <a:gd name="connsiteX114" fmla="*/ 1376982 w 1936576"/>
              <a:gd name="connsiteY114" fmla="*/ 3059973 h 3769285"/>
              <a:gd name="connsiteX115" fmla="*/ 1384126 w 1936576"/>
              <a:gd name="connsiteY115" fmla="*/ 3095692 h 3769285"/>
              <a:gd name="connsiteX116" fmla="*/ 1322213 w 1936576"/>
              <a:gd name="connsiteY116" fmla="*/ 3102835 h 3769285"/>
              <a:gd name="connsiteX117" fmla="*/ 1343644 w 1936576"/>
              <a:gd name="connsiteY117" fmla="*/ 3221896 h 3769285"/>
              <a:gd name="connsiteX118" fmla="*/ 1310307 w 1936576"/>
              <a:gd name="connsiteY118" fmla="*/ 3286190 h 3769285"/>
              <a:gd name="connsiteX119" fmla="*/ 1336501 w 1936576"/>
              <a:gd name="connsiteY119" fmla="*/ 3376677 h 3769285"/>
              <a:gd name="connsiteX120" fmla="*/ 1319832 w 1936576"/>
              <a:gd name="connsiteY120" fmla="*/ 3412394 h 3769285"/>
              <a:gd name="connsiteX121" fmla="*/ 1355551 w 1936576"/>
              <a:gd name="connsiteY121" fmla="*/ 3498119 h 3769285"/>
              <a:gd name="connsiteX122" fmla="*/ 1343643 w 1936576"/>
              <a:gd name="connsiteY122" fmla="*/ 3581461 h 3769285"/>
              <a:gd name="connsiteX123" fmla="*/ 1296018 w 1936576"/>
              <a:gd name="connsiteY123" fmla="*/ 3655282 h 3769285"/>
              <a:gd name="connsiteX124" fmla="*/ 1148381 w 1936576"/>
              <a:gd name="connsiteY124" fmla="*/ 3655280 h 3769285"/>
              <a:gd name="connsiteX125" fmla="*/ 1035844 w 1936576"/>
              <a:gd name="connsiteY125" fmla="*/ 3724038 h 3769285"/>
              <a:gd name="connsiteX126" fmla="*/ 903113 w 1936576"/>
              <a:gd name="connsiteY126" fmla="*/ 3762436 h 3769285"/>
              <a:gd name="connsiteX127" fmla="*/ 772144 w 1936576"/>
              <a:gd name="connsiteY127" fmla="*/ 3755292 h 3769285"/>
              <a:gd name="connsiteX128" fmla="*/ 659606 w 1936576"/>
              <a:gd name="connsiteY128" fmla="*/ 3712131 h 3769285"/>
              <a:gd name="connsiteX129" fmla="*/ 543545 w 1936576"/>
              <a:gd name="connsiteY129" fmla="*/ 3610036 h 3769285"/>
              <a:gd name="connsiteX130" fmla="*/ 505444 w 1936576"/>
              <a:gd name="connsiteY130" fmla="*/ 3521929 h 3769285"/>
              <a:gd name="connsiteX131" fmla="*/ 450675 w 1936576"/>
              <a:gd name="connsiteY131" fmla="*/ 3467161 h 3769285"/>
              <a:gd name="connsiteX132" fmla="*/ 453057 w 1936576"/>
              <a:gd name="connsiteY132" fmla="*/ 3436204 h 3769285"/>
              <a:gd name="connsiteX133" fmla="*/ 319707 w 1936576"/>
              <a:gd name="connsiteY133" fmla="*/ 3376672 h 3769285"/>
              <a:gd name="connsiteX134" fmla="*/ 298277 w 1936576"/>
              <a:gd name="connsiteY134" fmla="*/ 3288566 h 3769285"/>
              <a:gd name="connsiteX135" fmla="*/ 214933 w 1936576"/>
              <a:gd name="connsiteY135" fmla="*/ 3143311 h 3769285"/>
              <a:gd name="connsiteX136" fmla="*/ 229221 w 1936576"/>
              <a:gd name="connsiteY136" fmla="*/ 3017104 h 3769285"/>
              <a:gd name="connsiteX137" fmla="*/ 176833 w 1936576"/>
              <a:gd name="connsiteY137" fmla="*/ 2933760 h 3769285"/>
              <a:gd name="connsiteX138" fmla="*/ 79202 w 1936576"/>
              <a:gd name="connsiteY138" fmla="*/ 2914711 h 3769285"/>
              <a:gd name="connsiteX139" fmla="*/ 620 w 1936576"/>
              <a:gd name="connsiteY139" fmla="*/ 2869467 h 3769285"/>
              <a:gd name="connsiteX140" fmla="*/ 103014 w 1936576"/>
              <a:gd name="connsiteY140" fmla="*/ 2788504 h 3769285"/>
              <a:gd name="connsiteX141" fmla="*/ 191120 w 1936576"/>
              <a:gd name="connsiteY141" fmla="*/ 2762311 h 3769285"/>
              <a:gd name="connsiteX142" fmla="*/ 298277 w 1936576"/>
              <a:gd name="connsiteY142" fmla="*/ 2648011 h 3769285"/>
              <a:gd name="connsiteX143" fmla="*/ 260176 w 1936576"/>
              <a:gd name="connsiteY143" fmla="*/ 2497992 h 3769285"/>
              <a:gd name="connsiteX144" fmla="*/ 336377 w 1936576"/>
              <a:gd name="connsiteY144" fmla="*/ 2440842 h 3769285"/>
              <a:gd name="connsiteX145" fmla="*/ 400670 w 1936576"/>
              <a:gd name="connsiteY145" fmla="*/ 2293205 h 3769285"/>
              <a:gd name="connsiteX146" fmla="*/ 417339 w 1936576"/>
              <a:gd name="connsiteY146" fmla="*/ 2178905 h 3769285"/>
              <a:gd name="connsiteX147" fmla="*/ 393526 w 1936576"/>
              <a:gd name="connsiteY147" fmla="*/ 2014598 h 3769285"/>
              <a:gd name="connsiteX148" fmla="*/ 391145 w 1936576"/>
              <a:gd name="connsiteY148" fmla="*/ 1881248 h 3769285"/>
              <a:gd name="connsiteX149" fmla="*/ 493538 w 1936576"/>
              <a:gd name="connsiteY149" fmla="*/ 1712180 h 3769285"/>
              <a:gd name="connsiteX150" fmla="*/ 381621 w 1936576"/>
              <a:gd name="connsiteY150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465088 w 1936576"/>
              <a:gd name="connsiteY32" fmla="*/ 204861 h 3769285"/>
              <a:gd name="connsiteX33" fmla="*/ 1507951 w 1936576"/>
              <a:gd name="connsiteY33" fmla="*/ 252486 h 3769285"/>
              <a:gd name="connsiteX34" fmla="*/ 1527001 w 1936576"/>
              <a:gd name="connsiteY34" fmla="*/ 281061 h 3769285"/>
              <a:gd name="connsiteX35" fmla="*/ 1531763 w 1936576"/>
              <a:gd name="connsiteY35" fmla="*/ 300111 h 3769285"/>
              <a:gd name="connsiteX36" fmla="*/ 1555576 w 1936576"/>
              <a:gd name="connsiteY36" fmla="*/ 342974 h 3769285"/>
              <a:gd name="connsiteX37" fmla="*/ 1584151 w 1936576"/>
              <a:gd name="connsiteY37" fmla="*/ 362024 h 3769285"/>
              <a:gd name="connsiteX38" fmla="*/ 1622251 w 1936576"/>
              <a:gd name="connsiteY38" fmla="*/ 371549 h 3769285"/>
              <a:gd name="connsiteX39" fmla="*/ 1631776 w 1936576"/>
              <a:gd name="connsiteY39" fmla="*/ 385836 h 3769285"/>
              <a:gd name="connsiteX40" fmla="*/ 1655588 w 1936576"/>
              <a:gd name="connsiteY40" fmla="*/ 414411 h 3769285"/>
              <a:gd name="connsiteX41" fmla="*/ 1665113 w 1936576"/>
              <a:gd name="connsiteY41" fmla="*/ 442986 h 3769285"/>
              <a:gd name="connsiteX42" fmla="*/ 1669876 w 1936576"/>
              <a:gd name="connsiteY42" fmla="*/ 457274 h 3769285"/>
              <a:gd name="connsiteX43" fmla="*/ 1679401 w 1936576"/>
              <a:gd name="connsiteY43" fmla="*/ 476324 h 3769285"/>
              <a:gd name="connsiteX44" fmla="*/ 1707976 w 1936576"/>
              <a:gd name="connsiteY44" fmla="*/ 519186 h 3769285"/>
              <a:gd name="connsiteX45" fmla="*/ 1717501 w 1936576"/>
              <a:gd name="connsiteY45" fmla="*/ 533474 h 3769285"/>
              <a:gd name="connsiteX46" fmla="*/ 1722263 w 1936576"/>
              <a:gd name="connsiteY46" fmla="*/ 547761 h 3769285"/>
              <a:gd name="connsiteX47" fmla="*/ 1736551 w 1936576"/>
              <a:gd name="connsiteY47" fmla="*/ 557286 h 3769285"/>
              <a:gd name="connsiteX48" fmla="*/ 1788938 w 1936576"/>
              <a:gd name="connsiteY48" fmla="*/ 581099 h 3769285"/>
              <a:gd name="connsiteX49" fmla="*/ 1807988 w 1936576"/>
              <a:gd name="connsiteY49" fmla="*/ 590624 h 3769285"/>
              <a:gd name="connsiteX50" fmla="*/ 1836563 w 1936576"/>
              <a:gd name="connsiteY50" fmla="*/ 600149 h 3769285"/>
              <a:gd name="connsiteX51" fmla="*/ 1879426 w 1936576"/>
              <a:gd name="connsiteY51" fmla="*/ 595386 h 3769285"/>
              <a:gd name="connsiteX52" fmla="*/ 1893713 w 1936576"/>
              <a:gd name="connsiteY52" fmla="*/ 590624 h 3769285"/>
              <a:gd name="connsiteX53" fmla="*/ 1903238 w 1936576"/>
              <a:gd name="connsiteY53" fmla="*/ 576336 h 3769285"/>
              <a:gd name="connsiteX54" fmla="*/ 1922288 w 1936576"/>
              <a:gd name="connsiteY54" fmla="*/ 571574 h 3769285"/>
              <a:gd name="connsiteX55" fmla="*/ 1936576 w 1936576"/>
              <a:gd name="connsiteY55" fmla="*/ 566811 h 3769285"/>
              <a:gd name="connsiteX56" fmla="*/ 1927051 w 1936576"/>
              <a:gd name="connsiteY56" fmla="*/ 704924 h 3769285"/>
              <a:gd name="connsiteX57" fmla="*/ 1922288 w 1936576"/>
              <a:gd name="connsiteY57" fmla="*/ 719211 h 3769285"/>
              <a:gd name="connsiteX58" fmla="*/ 1903238 w 1936576"/>
              <a:gd name="connsiteY58" fmla="*/ 747786 h 3769285"/>
              <a:gd name="connsiteX59" fmla="*/ 1884188 w 1936576"/>
              <a:gd name="connsiteY59" fmla="*/ 785886 h 3769285"/>
              <a:gd name="connsiteX60" fmla="*/ 1874663 w 1936576"/>
              <a:gd name="connsiteY60" fmla="*/ 823986 h 3769285"/>
              <a:gd name="connsiteX61" fmla="*/ 1879425 w 1936576"/>
              <a:gd name="connsiteY61" fmla="*/ 909711 h 3769285"/>
              <a:gd name="connsiteX62" fmla="*/ 1862757 w 1936576"/>
              <a:gd name="connsiteY62" fmla="*/ 1016867 h 3769285"/>
              <a:gd name="connsiteX63" fmla="*/ 1862757 w 1936576"/>
              <a:gd name="connsiteY63" fmla="*/ 1100211 h 3769285"/>
              <a:gd name="connsiteX64" fmla="*/ 1836564 w 1936576"/>
              <a:gd name="connsiteY64" fmla="*/ 1128786 h 3769285"/>
              <a:gd name="connsiteX65" fmla="*/ 1817513 w 1936576"/>
              <a:gd name="connsiteY65" fmla="*/ 1147836 h 3769285"/>
              <a:gd name="connsiteX66" fmla="*/ 1812751 w 1936576"/>
              <a:gd name="connsiteY66" fmla="*/ 1162124 h 3769285"/>
              <a:gd name="connsiteX67" fmla="*/ 1755601 w 1936576"/>
              <a:gd name="connsiteY67" fmla="*/ 1147836 h 3769285"/>
              <a:gd name="connsiteX68" fmla="*/ 1731788 w 1936576"/>
              <a:gd name="connsiteY68" fmla="*/ 1143074 h 3769285"/>
              <a:gd name="connsiteX69" fmla="*/ 1703213 w 1936576"/>
              <a:gd name="connsiteY69" fmla="*/ 1133549 h 3769285"/>
              <a:gd name="connsiteX70" fmla="*/ 1641301 w 1936576"/>
              <a:gd name="connsiteY70" fmla="*/ 1138311 h 3769285"/>
              <a:gd name="connsiteX71" fmla="*/ 1631776 w 1936576"/>
              <a:gd name="connsiteY71" fmla="*/ 1166886 h 3769285"/>
              <a:gd name="connsiteX72" fmla="*/ 1622251 w 1936576"/>
              <a:gd name="connsiteY72" fmla="*/ 1185936 h 3769285"/>
              <a:gd name="connsiteX73" fmla="*/ 1612726 w 1936576"/>
              <a:gd name="connsiteY73" fmla="*/ 1214511 h 3769285"/>
              <a:gd name="connsiteX74" fmla="*/ 1607963 w 1936576"/>
              <a:gd name="connsiteY74" fmla="*/ 1281186 h 3769285"/>
              <a:gd name="connsiteX75" fmla="*/ 1593676 w 1936576"/>
              <a:gd name="connsiteY75" fmla="*/ 1300236 h 3769285"/>
              <a:gd name="connsiteX76" fmla="*/ 1607963 w 1936576"/>
              <a:gd name="connsiteY76" fmla="*/ 1333574 h 3769285"/>
              <a:gd name="connsiteX77" fmla="*/ 1617488 w 1936576"/>
              <a:gd name="connsiteY77" fmla="*/ 1347861 h 3769285"/>
              <a:gd name="connsiteX78" fmla="*/ 1627013 w 1936576"/>
              <a:gd name="connsiteY78" fmla="*/ 1381199 h 3769285"/>
              <a:gd name="connsiteX79" fmla="*/ 1636538 w 1936576"/>
              <a:gd name="connsiteY79" fmla="*/ 1400249 h 3769285"/>
              <a:gd name="connsiteX80" fmla="*/ 1677020 w 1936576"/>
              <a:gd name="connsiteY80" fmla="*/ 1445493 h 3769285"/>
              <a:gd name="connsiteX81" fmla="*/ 1686545 w 1936576"/>
              <a:gd name="connsiteY81" fmla="*/ 1495499 h 3769285"/>
              <a:gd name="connsiteX82" fmla="*/ 1660351 w 1936576"/>
              <a:gd name="connsiteY82" fmla="*/ 1571699 h 3769285"/>
              <a:gd name="connsiteX83" fmla="*/ 1643682 w 1936576"/>
              <a:gd name="connsiteY83" fmla="*/ 1621705 h 3769285"/>
              <a:gd name="connsiteX84" fmla="*/ 1646064 w 1936576"/>
              <a:gd name="connsiteY84" fmla="*/ 1690762 h 3769285"/>
              <a:gd name="connsiteX85" fmla="*/ 1603201 w 1936576"/>
              <a:gd name="connsiteY85" fmla="*/ 1747911 h 3769285"/>
              <a:gd name="connsiteX86" fmla="*/ 1607963 w 1936576"/>
              <a:gd name="connsiteY86" fmla="*/ 1833636 h 3769285"/>
              <a:gd name="connsiteX87" fmla="*/ 1617488 w 1936576"/>
              <a:gd name="connsiteY87" fmla="*/ 1866974 h 3769285"/>
              <a:gd name="connsiteX88" fmla="*/ 1622251 w 1936576"/>
              <a:gd name="connsiteY88" fmla="*/ 1886024 h 3769285"/>
              <a:gd name="connsiteX89" fmla="*/ 1636538 w 1936576"/>
              <a:gd name="connsiteY89" fmla="*/ 1933649 h 3769285"/>
              <a:gd name="connsiteX90" fmla="*/ 1641301 w 1936576"/>
              <a:gd name="connsiteY90" fmla="*/ 2124149 h 3769285"/>
              <a:gd name="connsiteX91" fmla="*/ 1650826 w 1936576"/>
              <a:gd name="connsiteY91" fmla="*/ 2186061 h 3769285"/>
              <a:gd name="connsiteX92" fmla="*/ 1660351 w 1936576"/>
              <a:gd name="connsiteY92" fmla="*/ 2200349 h 3769285"/>
              <a:gd name="connsiteX93" fmla="*/ 1665113 w 1936576"/>
              <a:gd name="connsiteY93" fmla="*/ 2214636 h 3769285"/>
              <a:gd name="connsiteX94" fmla="*/ 1674638 w 1936576"/>
              <a:gd name="connsiteY94" fmla="*/ 2233686 h 3769285"/>
              <a:gd name="connsiteX95" fmla="*/ 1688926 w 1936576"/>
              <a:gd name="connsiteY95" fmla="*/ 2276549 h 3769285"/>
              <a:gd name="connsiteX96" fmla="*/ 1681782 w 1936576"/>
              <a:gd name="connsiteY96" fmla="*/ 2364655 h 3769285"/>
              <a:gd name="connsiteX97" fmla="*/ 1619870 w 1936576"/>
              <a:gd name="connsiteY97" fmla="*/ 2421805 h 3769285"/>
              <a:gd name="connsiteX98" fmla="*/ 1538908 w 1936576"/>
              <a:gd name="connsiteY98" fmla="*/ 2464669 h 3769285"/>
              <a:gd name="connsiteX99" fmla="*/ 1488900 w 1936576"/>
              <a:gd name="connsiteY99" fmla="*/ 2555155 h 3769285"/>
              <a:gd name="connsiteX100" fmla="*/ 1479375 w 1936576"/>
              <a:gd name="connsiteY100" fmla="*/ 2609924 h 3769285"/>
              <a:gd name="connsiteX101" fmla="*/ 1460325 w 1936576"/>
              <a:gd name="connsiteY101" fmla="*/ 2662311 h 3769285"/>
              <a:gd name="connsiteX102" fmla="*/ 1488901 w 1936576"/>
              <a:gd name="connsiteY102" fmla="*/ 2743273 h 3769285"/>
              <a:gd name="connsiteX103" fmla="*/ 1581769 w 1936576"/>
              <a:gd name="connsiteY103" fmla="*/ 2750415 h 3769285"/>
              <a:gd name="connsiteX104" fmla="*/ 1610344 w 1936576"/>
              <a:gd name="connsiteY104" fmla="*/ 2802803 h 3769285"/>
              <a:gd name="connsiteX105" fmla="*/ 1593675 w 1936576"/>
              <a:gd name="connsiteY105" fmla="*/ 2855189 h 3769285"/>
              <a:gd name="connsiteX106" fmla="*/ 1636538 w 1936576"/>
              <a:gd name="connsiteY106" fmla="*/ 2871858 h 3769285"/>
              <a:gd name="connsiteX107" fmla="*/ 1650826 w 1936576"/>
              <a:gd name="connsiteY107" fmla="*/ 2921864 h 3769285"/>
              <a:gd name="connsiteX108" fmla="*/ 1631776 w 1936576"/>
              <a:gd name="connsiteY108" fmla="*/ 2945675 h 3769285"/>
              <a:gd name="connsiteX109" fmla="*/ 1672257 w 1936576"/>
              <a:gd name="connsiteY109" fmla="*/ 2962344 h 3769285"/>
              <a:gd name="connsiteX110" fmla="*/ 1693688 w 1936576"/>
              <a:gd name="connsiteY110" fmla="*/ 3017112 h 3769285"/>
              <a:gd name="connsiteX111" fmla="*/ 1650825 w 1936576"/>
              <a:gd name="connsiteY111" fmla="*/ 3009969 h 3769285"/>
              <a:gd name="connsiteX112" fmla="*/ 1512714 w 1936576"/>
              <a:gd name="connsiteY112" fmla="*/ 3057592 h 3769285"/>
              <a:gd name="connsiteX113" fmla="*/ 1376982 w 1936576"/>
              <a:gd name="connsiteY113" fmla="*/ 3059973 h 3769285"/>
              <a:gd name="connsiteX114" fmla="*/ 1384126 w 1936576"/>
              <a:gd name="connsiteY114" fmla="*/ 3095692 h 3769285"/>
              <a:gd name="connsiteX115" fmla="*/ 1322213 w 1936576"/>
              <a:gd name="connsiteY115" fmla="*/ 3102835 h 3769285"/>
              <a:gd name="connsiteX116" fmla="*/ 1343644 w 1936576"/>
              <a:gd name="connsiteY116" fmla="*/ 3221896 h 3769285"/>
              <a:gd name="connsiteX117" fmla="*/ 1310307 w 1936576"/>
              <a:gd name="connsiteY117" fmla="*/ 3286190 h 3769285"/>
              <a:gd name="connsiteX118" fmla="*/ 1336501 w 1936576"/>
              <a:gd name="connsiteY118" fmla="*/ 3376677 h 3769285"/>
              <a:gd name="connsiteX119" fmla="*/ 1319832 w 1936576"/>
              <a:gd name="connsiteY119" fmla="*/ 3412394 h 3769285"/>
              <a:gd name="connsiteX120" fmla="*/ 1355551 w 1936576"/>
              <a:gd name="connsiteY120" fmla="*/ 3498119 h 3769285"/>
              <a:gd name="connsiteX121" fmla="*/ 1343643 w 1936576"/>
              <a:gd name="connsiteY121" fmla="*/ 3581461 h 3769285"/>
              <a:gd name="connsiteX122" fmla="*/ 1296018 w 1936576"/>
              <a:gd name="connsiteY122" fmla="*/ 3655282 h 3769285"/>
              <a:gd name="connsiteX123" fmla="*/ 1148381 w 1936576"/>
              <a:gd name="connsiteY123" fmla="*/ 3655280 h 3769285"/>
              <a:gd name="connsiteX124" fmla="*/ 1035844 w 1936576"/>
              <a:gd name="connsiteY124" fmla="*/ 3724038 h 3769285"/>
              <a:gd name="connsiteX125" fmla="*/ 903113 w 1936576"/>
              <a:gd name="connsiteY125" fmla="*/ 3762436 h 3769285"/>
              <a:gd name="connsiteX126" fmla="*/ 772144 w 1936576"/>
              <a:gd name="connsiteY126" fmla="*/ 3755292 h 3769285"/>
              <a:gd name="connsiteX127" fmla="*/ 659606 w 1936576"/>
              <a:gd name="connsiteY127" fmla="*/ 3712131 h 3769285"/>
              <a:gd name="connsiteX128" fmla="*/ 543545 w 1936576"/>
              <a:gd name="connsiteY128" fmla="*/ 3610036 h 3769285"/>
              <a:gd name="connsiteX129" fmla="*/ 505444 w 1936576"/>
              <a:gd name="connsiteY129" fmla="*/ 3521929 h 3769285"/>
              <a:gd name="connsiteX130" fmla="*/ 450675 w 1936576"/>
              <a:gd name="connsiteY130" fmla="*/ 3467161 h 3769285"/>
              <a:gd name="connsiteX131" fmla="*/ 453057 w 1936576"/>
              <a:gd name="connsiteY131" fmla="*/ 3436204 h 3769285"/>
              <a:gd name="connsiteX132" fmla="*/ 319707 w 1936576"/>
              <a:gd name="connsiteY132" fmla="*/ 3376672 h 3769285"/>
              <a:gd name="connsiteX133" fmla="*/ 298277 w 1936576"/>
              <a:gd name="connsiteY133" fmla="*/ 3288566 h 3769285"/>
              <a:gd name="connsiteX134" fmla="*/ 214933 w 1936576"/>
              <a:gd name="connsiteY134" fmla="*/ 3143311 h 3769285"/>
              <a:gd name="connsiteX135" fmla="*/ 229221 w 1936576"/>
              <a:gd name="connsiteY135" fmla="*/ 3017104 h 3769285"/>
              <a:gd name="connsiteX136" fmla="*/ 176833 w 1936576"/>
              <a:gd name="connsiteY136" fmla="*/ 2933760 h 3769285"/>
              <a:gd name="connsiteX137" fmla="*/ 79202 w 1936576"/>
              <a:gd name="connsiteY137" fmla="*/ 2914711 h 3769285"/>
              <a:gd name="connsiteX138" fmla="*/ 620 w 1936576"/>
              <a:gd name="connsiteY138" fmla="*/ 2869467 h 3769285"/>
              <a:gd name="connsiteX139" fmla="*/ 103014 w 1936576"/>
              <a:gd name="connsiteY139" fmla="*/ 2788504 h 3769285"/>
              <a:gd name="connsiteX140" fmla="*/ 191120 w 1936576"/>
              <a:gd name="connsiteY140" fmla="*/ 2762311 h 3769285"/>
              <a:gd name="connsiteX141" fmla="*/ 298277 w 1936576"/>
              <a:gd name="connsiteY141" fmla="*/ 2648011 h 3769285"/>
              <a:gd name="connsiteX142" fmla="*/ 260176 w 1936576"/>
              <a:gd name="connsiteY142" fmla="*/ 2497992 h 3769285"/>
              <a:gd name="connsiteX143" fmla="*/ 336377 w 1936576"/>
              <a:gd name="connsiteY143" fmla="*/ 2440842 h 3769285"/>
              <a:gd name="connsiteX144" fmla="*/ 400670 w 1936576"/>
              <a:gd name="connsiteY144" fmla="*/ 2293205 h 3769285"/>
              <a:gd name="connsiteX145" fmla="*/ 417339 w 1936576"/>
              <a:gd name="connsiteY145" fmla="*/ 2178905 h 3769285"/>
              <a:gd name="connsiteX146" fmla="*/ 393526 w 1936576"/>
              <a:gd name="connsiteY146" fmla="*/ 2014598 h 3769285"/>
              <a:gd name="connsiteX147" fmla="*/ 391145 w 1936576"/>
              <a:gd name="connsiteY147" fmla="*/ 1881248 h 3769285"/>
              <a:gd name="connsiteX148" fmla="*/ 493538 w 1936576"/>
              <a:gd name="connsiteY148" fmla="*/ 1712180 h 3769285"/>
              <a:gd name="connsiteX149" fmla="*/ 381621 w 1936576"/>
              <a:gd name="connsiteY149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07951 w 1936576"/>
              <a:gd name="connsiteY32" fmla="*/ 252486 h 3769285"/>
              <a:gd name="connsiteX33" fmla="*/ 1527001 w 1936576"/>
              <a:gd name="connsiteY33" fmla="*/ 281061 h 3769285"/>
              <a:gd name="connsiteX34" fmla="*/ 1531763 w 1936576"/>
              <a:gd name="connsiteY34" fmla="*/ 300111 h 3769285"/>
              <a:gd name="connsiteX35" fmla="*/ 1555576 w 1936576"/>
              <a:gd name="connsiteY35" fmla="*/ 342974 h 3769285"/>
              <a:gd name="connsiteX36" fmla="*/ 1584151 w 1936576"/>
              <a:gd name="connsiteY36" fmla="*/ 362024 h 3769285"/>
              <a:gd name="connsiteX37" fmla="*/ 1622251 w 1936576"/>
              <a:gd name="connsiteY37" fmla="*/ 371549 h 3769285"/>
              <a:gd name="connsiteX38" fmla="*/ 1631776 w 1936576"/>
              <a:gd name="connsiteY38" fmla="*/ 385836 h 3769285"/>
              <a:gd name="connsiteX39" fmla="*/ 1655588 w 1936576"/>
              <a:gd name="connsiteY39" fmla="*/ 414411 h 3769285"/>
              <a:gd name="connsiteX40" fmla="*/ 1665113 w 1936576"/>
              <a:gd name="connsiteY40" fmla="*/ 442986 h 3769285"/>
              <a:gd name="connsiteX41" fmla="*/ 1669876 w 1936576"/>
              <a:gd name="connsiteY41" fmla="*/ 457274 h 3769285"/>
              <a:gd name="connsiteX42" fmla="*/ 1679401 w 1936576"/>
              <a:gd name="connsiteY42" fmla="*/ 476324 h 3769285"/>
              <a:gd name="connsiteX43" fmla="*/ 1707976 w 1936576"/>
              <a:gd name="connsiteY43" fmla="*/ 519186 h 3769285"/>
              <a:gd name="connsiteX44" fmla="*/ 1717501 w 1936576"/>
              <a:gd name="connsiteY44" fmla="*/ 533474 h 3769285"/>
              <a:gd name="connsiteX45" fmla="*/ 1722263 w 1936576"/>
              <a:gd name="connsiteY45" fmla="*/ 547761 h 3769285"/>
              <a:gd name="connsiteX46" fmla="*/ 1736551 w 1936576"/>
              <a:gd name="connsiteY46" fmla="*/ 557286 h 3769285"/>
              <a:gd name="connsiteX47" fmla="*/ 1788938 w 1936576"/>
              <a:gd name="connsiteY47" fmla="*/ 581099 h 3769285"/>
              <a:gd name="connsiteX48" fmla="*/ 1807988 w 1936576"/>
              <a:gd name="connsiteY48" fmla="*/ 590624 h 3769285"/>
              <a:gd name="connsiteX49" fmla="*/ 1836563 w 1936576"/>
              <a:gd name="connsiteY49" fmla="*/ 600149 h 3769285"/>
              <a:gd name="connsiteX50" fmla="*/ 1879426 w 1936576"/>
              <a:gd name="connsiteY50" fmla="*/ 595386 h 3769285"/>
              <a:gd name="connsiteX51" fmla="*/ 1893713 w 1936576"/>
              <a:gd name="connsiteY51" fmla="*/ 590624 h 3769285"/>
              <a:gd name="connsiteX52" fmla="*/ 1903238 w 1936576"/>
              <a:gd name="connsiteY52" fmla="*/ 576336 h 3769285"/>
              <a:gd name="connsiteX53" fmla="*/ 1922288 w 1936576"/>
              <a:gd name="connsiteY53" fmla="*/ 571574 h 3769285"/>
              <a:gd name="connsiteX54" fmla="*/ 1936576 w 1936576"/>
              <a:gd name="connsiteY54" fmla="*/ 566811 h 3769285"/>
              <a:gd name="connsiteX55" fmla="*/ 1927051 w 1936576"/>
              <a:gd name="connsiteY55" fmla="*/ 704924 h 3769285"/>
              <a:gd name="connsiteX56" fmla="*/ 1922288 w 1936576"/>
              <a:gd name="connsiteY56" fmla="*/ 719211 h 3769285"/>
              <a:gd name="connsiteX57" fmla="*/ 1903238 w 1936576"/>
              <a:gd name="connsiteY57" fmla="*/ 747786 h 3769285"/>
              <a:gd name="connsiteX58" fmla="*/ 1884188 w 1936576"/>
              <a:gd name="connsiteY58" fmla="*/ 785886 h 3769285"/>
              <a:gd name="connsiteX59" fmla="*/ 1874663 w 1936576"/>
              <a:gd name="connsiteY59" fmla="*/ 823986 h 3769285"/>
              <a:gd name="connsiteX60" fmla="*/ 1879425 w 1936576"/>
              <a:gd name="connsiteY60" fmla="*/ 909711 h 3769285"/>
              <a:gd name="connsiteX61" fmla="*/ 1862757 w 1936576"/>
              <a:gd name="connsiteY61" fmla="*/ 1016867 h 3769285"/>
              <a:gd name="connsiteX62" fmla="*/ 1862757 w 1936576"/>
              <a:gd name="connsiteY62" fmla="*/ 1100211 h 3769285"/>
              <a:gd name="connsiteX63" fmla="*/ 1836564 w 1936576"/>
              <a:gd name="connsiteY63" fmla="*/ 1128786 h 3769285"/>
              <a:gd name="connsiteX64" fmla="*/ 1817513 w 1936576"/>
              <a:gd name="connsiteY64" fmla="*/ 1147836 h 3769285"/>
              <a:gd name="connsiteX65" fmla="*/ 1812751 w 1936576"/>
              <a:gd name="connsiteY65" fmla="*/ 1162124 h 3769285"/>
              <a:gd name="connsiteX66" fmla="*/ 1755601 w 1936576"/>
              <a:gd name="connsiteY66" fmla="*/ 1147836 h 3769285"/>
              <a:gd name="connsiteX67" fmla="*/ 1731788 w 1936576"/>
              <a:gd name="connsiteY67" fmla="*/ 1143074 h 3769285"/>
              <a:gd name="connsiteX68" fmla="*/ 1703213 w 1936576"/>
              <a:gd name="connsiteY68" fmla="*/ 1133549 h 3769285"/>
              <a:gd name="connsiteX69" fmla="*/ 1641301 w 1936576"/>
              <a:gd name="connsiteY69" fmla="*/ 1138311 h 3769285"/>
              <a:gd name="connsiteX70" fmla="*/ 1631776 w 1936576"/>
              <a:gd name="connsiteY70" fmla="*/ 1166886 h 3769285"/>
              <a:gd name="connsiteX71" fmla="*/ 1622251 w 1936576"/>
              <a:gd name="connsiteY71" fmla="*/ 1185936 h 3769285"/>
              <a:gd name="connsiteX72" fmla="*/ 1612726 w 1936576"/>
              <a:gd name="connsiteY72" fmla="*/ 1214511 h 3769285"/>
              <a:gd name="connsiteX73" fmla="*/ 1607963 w 1936576"/>
              <a:gd name="connsiteY73" fmla="*/ 1281186 h 3769285"/>
              <a:gd name="connsiteX74" fmla="*/ 1593676 w 1936576"/>
              <a:gd name="connsiteY74" fmla="*/ 1300236 h 3769285"/>
              <a:gd name="connsiteX75" fmla="*/ 1607963 w 1936576"/>
              <a:gd name="connsiteY75" fmla="*/ 1333574 h 3769285"/>
              <a:gd name="connsiteX76" fmla="*/ 1617488 w 1936576"/>
              <a:gd name="connsiteY76" fmla="*/ 1347861 h 3769285"/>
              <a:gd name="connsiteX77" fmla="*/ 1627013 w 1936576"/>
              <a:gd name="connsiteY77" fmla="*/ 1381199 h 3769285"/>
              <a:gd name="connsiteX78" fmla="*/ 1636538 w 1936576"/>
              <a:gd name="connsiteY78" fmla="*/ 1400249 h 3769285"/>
              <a:gd name="connsiteX79" fmla="*/ 1677020 w 1936576"/>
              <a:gd name="connsiteY79" fmla="*/ 1445493 h 3769285"/>
              <a:gd name="connsiteX80" fmla="*/ 1686545 w 1936576"/>
              <a:gd name="connsiteY80" fmla="*/ 1495499 h 3769285"/>
              <a:gd name="connsiteX81" fmla="*/ 1660351 w 1936576"/>
              <a:gd name="connsiteY81" fmla="*/ 1571699 h 3769285"/>
              <a:gd name="connsiteX82" fmla="*/ 1643682 w 1936576"/>
              <a:gd name="connsiteY82" fmla="*/ 1621705 h 3769285"/>
              <a:gd name="connsiteX83" fmla="*/ 1646064 w 1936576"/>
              <a:gd name="connsiteY83" fmla="*/ 1690762 h 3769285"/>
              <a:gd name="connsiteX84" fmla="*/ 1603201 w 1936576"/>
              <a:gd name="connsiteY84" fmla="*/ 1747911 h 3769285"/>
              <a:gd name="connsiteX85" fmla="*/ 1607963 w 1936576"/>
              <a:gd name="connsiteY85" fmla="*/ 1833636 h 3769285"/>
              <a:gd name="connsiteX86" fmla="*/ 1617488 w 1936576"/>
              <a:gd name="connsiteY86" fmla="*/ 1866974 h 3769285"/>
              <a:gd name="connsiteX87" fmla="*/ 1622251 w 1936576"/>
              <a:gd name="connsiteY87" fmla="*/ 1886024 h 3769285"/>
              <a:gd name="connsiteX88" fmla="*/ 1636538 w 1936576"/>
              <a:gd name="connsiteY88" fmla="*/ 1933649 h 3769285"/>
              <a:gd name="connsiteX89" fmla="*/ 1641301 w 1936576"/>
              <a:gd name="connsiteY89" fmla="*/ 2124149 h 3769285"/>
              <a:gd name="connsiteX90" fmla="*/ 1650826 w 1936576"/>
              <a:gd name="connsiteY90" fmla="*/ 2186061 h 3769285"/>
              <a:gd name="connsiteX91" fmla="*/ 1660351 w 1936576"/>
              <a:gd name="connsiteY91" fmla="*/ 2200349 h 3769285"/>
              <a:gd name="connsiteX92" fmla="*/ 1665113 w 1936576"/>
              <a:gd name="connsiteY92" fmla="*/ 2214636 h 3769285"/>
              <a:gd name="connsiteX93" fmla="*/ 1674638 w 1936576"/>
              <a:gd name="connsiteY93" fmla="*/ 2233686 h 3769285"/>
              <a:gd name="connsiteX94" fmla="*/ 1688926 w 1936576"/>
              <a:gd name="connsiteY94" fmla="*/ 2276549 h 3769285"/>
              <a:gd name="connsiteX95" fmla="*/ 1681782 w 1936576"/>
              <a:gd name="connsiteY95" fmla="*/ 2364655 h 3769285"/>
              <a:gd name="connsiteX96" fmla="*/ 1619870 w 1936576"/>
              <a:gd name="connsiteY96" fmla="*/ 2421805 h 3769285"/>
              <a:gd name="connsiteX97" fmla="*/ 1538908 w 1936576"/>
              <a:gd name="connsiteY97" fmla="*/ 2464669 h 3769285"/>
              <a:gd name="connsiteX98" fmla="*/ 1488900 w 1936576"/>
              <a:gd name="connsiteY98" fmla="*/ 2555155 h 3769285"/>
              <a:gd name="connsiteX99" fmla="*/ 1479375 w 1936576"/>
              <a:gd name="connsiteY99" fmla="*/ 2609924 h 3769285"/>
              <a:gd name="connsiteX100" fmla="*/ 1460325 w 1936576"/>
              <a:gd name="connsiteY100" fmla="*/ 2662311 h 3769285"/>
              <a:gd name="connsiteX101" fmla="*/ 1488901 w 1936576"/>
              <a:gd name="connsiteY101" fmla="*/ 2743273 h 3769285"/>
              <a:gd name="connsiteX102" fmla="*/ 1581769 w 1936576"/>
              <a:gd name="connsiteY102" fmla="*/ 2750415 h 3769285"/>
              <a:gd name="connsiteX103" fmla="*/ 1610344 w 1936576"/>
              <a:gd name="connsiteY103" fmla="*/ 2802803 h 3769285"/>
              <a:gd name="connsiteX104" fmla="*/ 1593675 w 1936576"/>
              <a:gd name="connsiteY104" fmla="*/ 2855189 h 3769285"/>
              <a:gd name="connsiteX105" fmla="*/ 1636538 w 1936576"/>
              <a:gd name="connsiteY105" fmla="*/ 2871858 h 3769285"/>
              <a:gd name="connsiteX106" fmla="*/ 1650826 w 1936576"/>
              <a:gd name="connsiteY106" fmla="*/ 2921864 h 3769285"/>
              <a:gd name="connsiteX107" fmla="*/ 1631776 w 1936576"/>
              <a:gd name="connsiteY107" fmla="*/ 2945675 h 3769285"/>
              <a:gd name="connsiteX108" fmla="*/ 1672257 w 1936576"/>
              <a:gd name="connsiteY108" fmla="*/ 2962344 h 3769285"/>
              <a:gd name="connsiteX109" fmla="*/ 1693688 w 1936576"/>
              <a:gd name="connsiteY109" fmla="*/ 3017112 h 3769285"/>
              <a:gd name="connsiteX110" fmla="*/ 1650825 w 1936576"/>
              <a:gd name="connsiteY110" fmla="*/ 3009969 h 3769285"/>
              <a:gd name="connsiteX111" fmla="*/ 1512714 w 1936576"/>
              <a:gd name="connsiteY111" fmla="*/ 3057592 h 3769285"/>
              <a:gd name="connsiteX112" fmla="*/ 1376982 w 1936576"/>
              <a:gd name="connsiteY112" fmla="*/ 3059973 h 3769285"/>
              <a:gd name="connsiteX113" fmla="*/ 1384126 w 1936576"/>
              <a:gd name="connsiteY113" fmla="*/ 3095692 h 3769285"/>
              <a:gd name="connsiteX114" fmla="*/ 1322213 w 1936576"/>
              <a:gd name="connsiteY114" fmla="*/ 3102835 h 3769285"/>
              <a:gd name="connsiteX115" fmla="*/ 1343644 w 1936576"/>
              <a:gd name="connsiteY115" fmla="*/ 3221896 h 3769285"/>
              <a:gd name="connsiteX116" fmla="*/ 1310307 w 1936576"/>
              <a:gd name="connsiteY116" fmla="*/ 3286190 h 3769285"/>
              <a:gd name="connsiteX117" fmla="*/ 1336501 w 1936576"/>
              <a:gd name="connsiteY117" fmla="*/ 3376677 h 3769285"/>
              <a:gd name="connsiteX118" fmla="*/ 1319832 w 1936576"/>
              <a:gd name="connsiteY118" fmla="*/ 3412394 h 3769285"/>
              <a:gd name="connsiteX119" fmla="*/ 1355551 w 1936576"/>
              <a:gd name="connsiteY119" fmla="*/ 3498119 h 3769285"/>
              <a:gd name="connsiteX120" fmla="*/ 1343643 w 1936576"/>
              <a:gd name="connsiteY120" fmla="*/ 3581461 h 3769285"/>
              <a:gd name="connsiteX121" fmla="*/ 1296018 w 1936576"/>
              <a:gd name="connsiteY121" fmla="*/ 3655282 h 3769285"/>
              <a:gd name="connsiteX122" fmla="*/ 1148381 w 1936576"/>
              <a:gd name="connsiteY122" fmla="*/ 3655280 h 3769285"/>
              <a:gd name="connsiteX123" fmla="*/ 1035844 w 1936576"/>
              <a:gd name="connsiteY123" fmla="*/ 3724038 h 3769285"/>
              <a:gd name="connsiteX124" fmla="*/ 903113 w 1936576"/>
              <a:gd name="connsiteY124" fmla="*/ 3762436 h 3769285"/>
              <a:gd name="connsiteX125" fmla="*/ 772144 w 1936576"/>
              <a:gd name="connsiteY125" fmla="*/ 3755292 h 3769285"/>
              <a:gd name="connsiteX126" fmla="*/ 659606 w 1936576"/>
              <a:gd name="connsiteY126" fmla="*/ 3712131 h 3769285"/>
              <a:gd name="connsiteX127" fmla="*/ 543545 w 1936576"/>
              <a:gd name="connsiteY127" fmla="*/ 3610036 h 3769285"/>
              <a:gd name="connsiteX128" fmla="*/ 505444 w 1936576"/>
              <a:gd name="connsiteY128" fmla="*/ 3521929 h 3769285"/>
              <a:gd name="connsiteX129" fmla="*/ 450675 w 1936576"/>
              <a:gd name="connsiteY129" fmla="*/ 3467161 h 3769285"/>
              <a:gd name="connsiteX130" fmla="*/ 453057 w 1936576"/>
              <a:gd name="connsiteY130" fmla="*/ 3436204 h 3769285"/>
              <a:gd name="connsiteX131" fmla="*/ 319707 w 1936576"/>
              <a:gd name="connsiteY131" fmla="*/ 3376672 h 3769285"/>
              <a:gd name="connsiteX132" fmla="*/ 298277 w 1936576"/>
              <a:gd name="connsiteY132" fmla="*/ 3288566 h 3769285"/>
              <a:gd name="connsiteX133" fmla="*/ 214933 w 1936576"/>
              <a:gd name="connsiteY133" fmla="*/ 3143311 h 3769285"/>
              <a:gd name="connsiteX134" fmla="*/ 229221 w 1936576"/>
              <a:gd name="connsiteY134" fmla="*/ 3017104 h 3769285"/>
              <a:gd name="connsiteX135" fmla="*/ 176833 w 1936576"/>
              <a:gd name="connsiteY135" fmla="*/ 2933760 h 3769285"/>
              <a:gd name="connsiteX136" fmla="*/ 79202 w 1936576"/>
              <a:gd name="connsiteY136" fmla="*/ 2914711 h 3769285"/>
              <a:gd name="connsiteX137" fmla="*/ 620 w 1936576"/>
              <a:gd name="connsiteY137" fmla="*/ 2869467 h 3769285"/>
              <a:gd name="connsiteX138" fmla="*/ 103014 w 1936576"/>
              <a:gd name="connsiteY138" fmla="*/ 2788504 h 3769285"/>
              <a:gd name="connsiteX139" fmla="*/ 191120 w 1936576"/>
              <a:gd name="connsiteY139" fmla="*/ 2762311 h 3769285"/>
              <a:gd name="connsiteX140" fmla="*/ 298277 w 1936576"/>
              <a:gd name="connsiteY140" fmla="*/ 2648011 h 3769285"/>
              <a:gd name="connsiteX141" fmla="*/ 260176 w 1936576"/>
              <a:gd name="connsiteY141" fmla="*/ 2497992 h 3769285"/>
              <a:gd name="connsiteX142" fmla="*/ 336377 w 1936576"/>
              <a:gd name="connsiteY142" fmla="*/ 2440842 h 3769285"/>
              <a:gd name="connsiteX143" fmla="*/ 400670 w 1936576"/>
              <a:gd name="connsiteY143" fmla="*/ 2293205 h 3769285"/>
              <a:gd name="connsiteX144" fmla="*/ 417339 w 1936576"/>
              <a:gd name="connsiteY144" fmla="*/ 2178905 h 3769285"/>
              <a:gd name="connsiteX145" fmla="*/ 393526 w 1936576"/>
              <a:gd name="connsiteY145" fmla="*/ 2014598 h 3769285"/>
              <a:gd name="connsiteX146" fmla="*/ 391145 w 1936576"/>
              <a:gd name="connsiteY146" fmla="*/ 1881248 h 3769285"/>
              <a:gd name="connsiteX147" fmla="*/ 493538 w 1936576"/>
              <a:gd name="connsiteY147" fmla="*/ 1712180 h 3769285"/>
              <a:gd name="connsiteX148" fmla="*/ 381621 w 1936576"/>
              <a:gd name="connsiteY148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527001 w 1936576"/>
              <a:gd name="connsiteY33" fmla="*/ 281061 h 3769285"/>
              <a:gd name="connsiteX34" fmla="*/ 1531763 w 1936576"/>
              <a:gd name="connsiteY34" fmla="*/ 300111 h 3769285"/>
              <a:gd name="connsiteX35" fmla="*/ 1555576 w 1936576"/>
              <a:gd name="connsiteY35" fmla="*/ 342974 h 3769285"/>
              <a:gd name="connsiteX36" fmla="*/ 1584151 w 1936576"/>
              <a:gd name="connsiteY36" fmla="*/ 362024 h 3769285"/>
              <a:gd name="connsiteX37" fmla="*/ 1622251 w 1936576"/>
              <a:gd name="connsiteY37" fmla="*/ 371549 h 3769285"/>
              <a:gd name="connsiteX38" fmla="*/ 1631776 w 1936576"/>
              <a:gd name="connsiteY38" fmla="*/ 385836 h 3769285"/>
              <a:gd name="connsiteX39" fmla="*/ 1655588 w 1936576"/>
              <a:gd name="connsiteY39" fmla="*/ 414411 h 3769285"/>
              <a:gd name="connsiteX40" fmla="*/ 1665113 w 1936576"/>
              <a:gd name="connsiteY40" fmla="*/ 442986 h 3769285"/>
              <a:gd name="connsiteX41" fmla="*/ 1669876 w 1936576"/>
              <a:gd name="connsiteY41" fmla="*/ 457274 h 3769285"/>
              <a:gd name="connsiteX42" fmla="*/ 1679401 w 1936576"/>
              <a:gd name="connsiteY42" fmla="*/ 476324 h 3769285"/>
              <a:gd name="connsiteX43" fmla="*/ 1707976 w 1936576"/>
              <a:gd name="connsiteY43" fmla="*/ 519186 h 3769285"/>
              <a:gd name="connsiteX44" fmla="*/ 1717501 w 1936576"/>
              <a:gd name="connsiteY44" fmla="*/ 533474 h 3769285"/>
              <a:gd name="connsiteX45" fmla="*/ 1722263 w 1936576"/>
              <a:gd name="connsiteY45" fmla="*/ 547761 h 3769285"/>
              <a:gd name="connsiteX46" fmla="*/ 1736551 w 1936576"/>
              <a:gd name="connsiteY46" fmla="*/ 557286 h 3769285"/>
              <a:gd name="connsiteX47" fmla="*/ 1788938 w 1936576"/>
              <a:gd name="connsiteY47" fmla="*/ 581099 h 3769285"/>
              <a:gd name="connsiteX48" fmla="*/ 1807988 w 1936576"/>
              <a:gd name="connsiteY48" fmla="*/ 590624 h 3769285"/>
              <a:gd name="connsiteX49" fmla="*/ 1836563 w 1936576"/>
              <a:gd name="connsiteY49" fmla="*/ 600149 h 3769285"/>
              <a:gd name="connsiteX50" fmla="*/ 1879426 w 1936576"/>
              <a:gd name="connsiteY50" fmla="*/ 595386 h 3769285"/>
              <a:gd name="connsiteX51" fmla="*/ 1893713 w 1936576"/>
              <a:gd name="connsiteY51" fmla="*/ 590624 h 3769285"/>
              <a:gd name="connsiteX52" fmla="*/ 1903238 w 1936576"/>
              <a:gd name="connsiteY52" fmla="*/ 576336 h 3769285"/>
              <a:gd name="connsiteX53" fmla="*/ 1922288 w 1936576"/>
              <a:gd name="connsiteY53" fmla="*/ 571574 h 3769285"/>
              <a:gd name="connsiteX54" fmla="*/ 1936576 w 1936576"/>
              <a:gd name="connsiteY54" fmla="*/ 566811 h 3769285"/>
              <a:gd name="connsiteX55" fmla="*/ 1927051 w 1936576"/>
              <a:gd name="connsiteY55" fmla="*/ 704924 h 3769285"/>
              <a:gd name="connsiteX56" fmla="*/ 1922288 w 1936576"/>
              <a:gd name="connsiteY56" fmla="*/ 719211 h 3769285"/>
              <a:gd name="connsiteX57" fmla="*/ 1903238 w 1936576"/>
              <a:gd name="connsiteY57" fmla="*/ 747786 h 3769285"/>
              <a:gd name="connsiteX58" fmla="*/ 1884188 w 1936576"/>
              <a:gd name="connsiteY58" fmla="*/ 785886 h 3769285"/>
              <a:gd name="connsiteX59" fmla="*/ 1874663 w 1936576"/>
              <a:gd name="connsiteY59" fmla="*/ 823986 h 3769285"/>
              <a:gd name="connsiteX60" fmla="*/ 1879425 w 1936576"/>
              <a:gd name="connsiteY60" fmla="*/ 909711 h 3769285"/>
              <a:gd name="connsiteX61" fmla="*/ 1862757 w 1936576"/>
              <a:gd name="connsiteY61" fmla="*/ 1016867 h 3769285"/>
              <a:gd name="connsiteX62" fmla="*/ 1862757 w 1936576"/>
              <a:gd name="connsiteY62" fmla="*/ 1100211 h 3769285"/>
              <a:gd name="connsiteX63" fmla="*/ 1836564 w 1936576"/>
              <a:gd name="connsiteY63" fmla="*/ 1128786 h 3769285"/>
              <a:gd name="connsiteX64" fmla="*/ 1817513 w 1936576"/>
              <a:gd name="connsiteY64" fmla="*/ 1147836 h 3769285"/>
              <a:gd name="connsiteX65" fmla="*/ 1812751 w 1936576"/>
              <a:gd name="connsiteY65" fmla="*/ 1162124 h 3769285"/>
              <a:gd name="connsiteX66" fmla="*/ 1755601 w 1936576"/>
              <a:gd name="connsiteY66" fmla="*/ 1147836 h 3769285"/>
              <a:gd name="connsiteX67" fmla="*/ 1731788 w 1936576"/>
              <a:gd name="connsiteY67" fmla="*/ 1143074 h 3769285"/>
              <a:gd name="connsiteX68" fmla="*/ 1703213 w 1936576"/>
              <a:gd name="connsiteY68" fmla="*/ 1133549 h 3769285"/>
              <a:gd name="connsiteX69" fmla="*/ 1641301 w 1936576"/>
              <a:gd name="connsiteY69" fmla="*/ 1138311 h 3769285"/>
              <a:gd name="connsiteX70" fmla="*/ 1631776 w 1936576"/>
              <a:gd name="connsiteY70" fmla="*/ 1166886 h 3769285"/>
              <a:gd name="connsiteX71" fmla="*/ 1622251 w 1936576"/>
              <a:gd name="connsiteY71" fmla="*/ 1185936 h 3769285"/>
              <a:gd name="connsiteX72" fmla="*/ 1612726 w 1936576"/>
              <a:gd name="connsiteY72" fmla="*/ 1214511 h 3769285"/>
              <a:gd name="connsiteX73" fmla="*/ 1607963 w 1936576"/>
              <a:gd name="connsiteY73" fmla="*/ 1281186 h 3769285"/>
              <a:gd name="connsiteX74" fmla="*/ 1593676 w 1936576"/>
              <a:gd name="connsiteY74" fmla="*/ 1300236 h 3769285"/>
              <a:gd name="connsiteX75" fmla="*/ 1607963 w 1936576"/>
              <a:gd name="connsiteY75" fmla="*/ 1333574 h 3769285"/>
              <a:gd name="connsiteX76" fmla="*/ 1617488 w 1936576"/>
              <a:gd name="connsiteY76" fmla="*/ 1347861 h 3769285"/>
              <a:gd name="connsiteX77" fmla="*/ 1627013 w 1936576"/>
              <a:gd name="connsiteY77" fmla="*/ 1381199 h 3769285"/>
              <a:gd name="connsiteX78" fmla="*/ 1636538 w 1936576"/>
              <a:gd name="connsiteY78" fmla="*/ 1400249 h 3769285"/>
              <a:gd name="connsiteX79" fmla="*/ 1677020 w 1936576"/>
              <a:gd name="connsiteY79" fmla="*/ 1445493 h 3769285"/>
              <a:gd name="connsiteX80" fmla="*/ 1686545 w 1936576"/>
              <a:gd name="connsiteY80" fmla="*/ 1495499 h 3769285"/>
              <a:gd name="connsiteX81" fmla="*/ 1660351 w 1936576"/>
              <a:gd name="connsiteY81" fmla="*/ 1571699 h 3769285"/>
              <a:gd name="connsiteX82" fmla="*/ 1643682 w 1936576"/>
              <a:gd name="connsiteY82" fmla="*/ 1621705 h 3769285"/>
              <a:gd name="connsiteX83" fmla="*/ 1646064 w 1936576"/>
              <a:gd name="connsiteY83" fmla="*/ 1690762 h 3769285"/>
              <a:gd name="connsiteX84" fmla="*/ 1603201 w 1936576"/>
              <a:gd name="connsiteY84" fmla="*/ 1747911 h 3769285"/>
              <a:gd name="connsiteX85" fmla="*/ 1607963 w 1936576"/>
              <a:gd name="connsiteY85" fmla="*/ 1833636 h 3769285"/>
              <a:gd name="connsiteX86" fmla="*/ 1617488 w 1936576"/>
              <a:gd name="connsiteY86" fmla="*/ 1866974 h 3769285"/>
              <a:gd name="connsiteX87" fmla="*/ 1622251 w 1936576"/>
              <a:gd name="connsiteY87" fmla="*/ 1886024 h 3769285"/>
              <a:gd name="connsiteX88" fmla="*/ 1636538 w 1936576"/>
              <a:gd name="connsiteY88" fmla="*/ 1933649 h 3769285"/>
              <a:gd name="connsiteX89" fmla="*/ 1641301 w 1936576"/>
              <a:gd name="connsiteY89" fmla="*/ 2124149 h 3769285"/>
              <a:gd name="connsiteX90" fmla="*/ 1650826 w 1936576"/>
              <a:gd name="connsiteY90" fmla="*/ 2186061 h 3769285"/>
              <a:gd name="connsiteX91" fmla="*/ 1660351 w 1936576"/>
              <a:gd name="connsiteY91" fmla="*/ 2200349 h 3769285"/>
              <a:gd name="connsiteX92" fmla="*/ 1665113 w 1936576"/>
              <a:gd name="connsiteY92" fmla="*/ 2214636 h 3769285"/>
              <a:gd name="connsiteX93" fmla="*/ 1674638 w 1936576"/>
              <a:gd name="connsiteY93" fmla="*/ 2233686 h 3769285"/>
              <a:gd name="connsiteX94" fmla="*/ 1688926 w 1936576"/>
              <a:gd name="connsiteY94" fmla="*/ 2276549 h 3769285"/>
              <a:gd name="connsiteX95" fmla="*/ 1681782 w 1936576"/>
              <a:gd name="connsiteY95" fmla="*/ 2364655 h 3769285"/>
              <a:gd name="connsiteX96" fmla="*/ 1619870 w 1936576"/>
              <a:gd name="connsiteY96" fmla="*/ 2421805 h 3769285"/>
              <a:gd name="connsiteX97" fmla="*/ 1538908 w 1936576"/>
              <a:gd name="connsiteY97" fmla="*/ 2464669 h 3769285"/>
              <a:gd name="connsiteX98" fmla="*/ 1488900 w 1936576"/>
              <a:gd name="connsiteY98" fmla="*/ 2555155 h 3769285"/>
              <a:gd name="connsiteX99" fmla="*/ 1479375 w 1936576"/>
              <a:gd name="connsiteY99" fmla="*/ 2609924 h 3769285"/>
              <a:gd name="connsiteX100" fmla="*/ 1460325 w 1936576"/>
              <a:gd name="connsiteY100" fmla="*/ 2662311 h 3769285"/>
              <a:gd name="connsiteX101" fmla="*/ 1488901 w 1936576"/>
              <a:gd name="connsiteY101" fmla="*/ 2743273 h 3769285"/>
              <a:gd name="connsiteX102" fmla="*/ 1581769 w 1936576"/>
              <a:gd name="connsiteY102" fmla="*/ 2750415 h 3769285"/>
              <a:gd name="connsiteX103" fmla="*/ 1610344 w 1936576"/>
              <a:gd name="connsiteY103" fmla="*/ 2802803 h 3769285"/>
              <a:gd name="connsiteX104" fmla="*/ 1593675 w 1936576"/>
              <a:gd name="connsiteY104" fmla="*/ 2855189 h 3769285"/>
              <a:gd name="connsiteX105" fmla="*/ 1636538 w 1936576"/>
              <a:gd name="connsiteY105" fmla="*/ 2871858 h 3769285"/>
              <a:gd name="connsiteX106" fmla="*/ 1650826 w 1936576"/>
              <a:gd name="connsiteY106" fmla="*/ 2921864 h 3769285"/>
              <a:gd name="connsiteX107" fmla="*/ 1631776 w 1936576"/>
              <a:gd name="connsiteY107" fmla="*/ 2945675 h 3769285"/>
              <a:gd name="connsiteX108" fmla="*/ 1672257 w 1936576"/>
              <a:gd name="connsiteY108" fmla="*/ 2962344 h 3769285"/>
              <a:gd name="connsiteX109" fmla="*/ 1693688 w 1936576"/>
              <a:gd name="connsiteY109" fmla="*/ 3017112 h 3769285"/>
              <a:gd name="connsiteX110" fmla="*/ 1650825 w 1936576"/>
              <a:gd name="connsiteY110" fmla="*/ 3009969 h 3769285"/>
              <a:gd name="connsiteX111" fmla="*/ 1512714 w 1936576"/>
              <a:gd name="connsiteY111" fmla="*/ 3057592 h 3769285"/>
              <a:gd name="connsiteX112" fmla="*/ 1376982 w 1936576"/>
              <a:gd name="connsiteY112" fmla="*/ 3059973 h 3769285"/>
              <a:gd name="connsiteX113" fmla="*/ 1384126 w 1936576"/>
              <a:gd name="connsiteY113" fmla="*/ 3095692 h 3769285"/>
              <a:gd name="connsiteX114" fmla="*/ 1322213 w 1936576"/>
              <a:gd name="connsiteY114" fmla="*/ 3102835 h 3769285"/>
              <a:gd name="connsiteX115" fmla="*/ 1343644 w 1936576"/>
              <a:gd name="connsiteY115" fmla="*/ 3221896 h 3769285"/>
              <a:gd name="connsiteX116" fmla="*/ 1310307 w 1936576"/>
              <a:gd name="connsiteY116" fmla="*/ 3286190 h 3769285"/>
              <a:gd name="connsiteX117" fmla="*/ 1336501 w 1936576"/>
              <a:gd name="connsiteY117" fmla="*/ 3376677 h 3769285"/>
              <a:gd name="connsiteX118" fmla="*/ 1319832 w 1936576"/>
              <a:gd name="connsiteY118" fmla="*/ 3412394 h 3769285"/>
              <a:gd name="connsiteX119" fmla="*/ 1355551 w 1936576"/>
              <a:gd name="connsiteY119" fmla="*/ 3498119 h 3769285"/>
              <a:gd name="connsiteX120" fmla="*/ 1343643 w 1936576"/>
              <a:gd name="connsiteY120" fmla="*/ 3581461 h 3769285"/>
              <a:gd name="connsiteX121" fmla="*/ 1296018 w 1936576"/>
              <a:gd name="connsiteY121" fmla="*/ 3655282 h 3769285"/>
              <a:gd name="connsiteX122" fmla="*/ 1148381 w 1936576"/>
              <a:gd name="connsiteY122" fmla="*/ 3655280 h 3769285"/>
              <a:gd name="connsiteX123" fmla="*/ 1035844 w 1936576"/>
              <a:gd name="connsiteY123" fmla="*/ 3724038 h 3769285"/>
              <a:gd name="connsiteX124" fmla="*/ 903113 w 1936576"/>
              <a:gd name="connsiteY124" fmla="*/ 3762436 h 3769285"/>
              <a:gd name="connsiteX125" fmla="*/ 772144 w 1936576"/>
              <a:gd name="connsiteY125" fmla="*/ 3755292 h 3769285"/>
              <a:gd name="connsiteX126" fmla="*/ 659606 w 1936576"/>
              <a:gd name="connsiteY126" fmla="*/ 3712131 h 3769285"/>
              <a:gd name="connsiteX127" fmla="*/ 543545 w 1936576"/>
              <a:gd name="connsiteY127" fmla="*/ 3610036 h 3769285"/>
              <a:gd name="connsiteX128" fmla="*/ 505444 w 1936576"/>
              <a:gd name="connsiteY128" fmla="*/ 3521929 h 3769285"/>
              <a:gd name="connsiteX129" fmla="*/ 450675 w 1936576"/>
              <a:gd name="connsiteY129" fmla="*/ 3467161 h 3769285"/>
              <a:gd name="connsiteX130" fmla="*/ 453057 w 1936576"/>
              <a:gd name="connsiteY130" fmla="*/ 3436204 h 3769285"/>
              <a:gd name="connsiteX131" fmla="*/ 319707 w 1936576"/>
              <a:gd name="connsiteY131" fmla="*/ 3376672 h 3769285"/>
              <a:gd name="connsiteX132" fmla="*/ 298277 w 1936576"/>
              <a:gd name="connsiteY132" fmla="*/ 3288566 h 3769285"/>
              <a:gd name="connsiteX133" fmla="*/ 214933 w 1936576"/>
              <a:gd name="connsiteY133" fmla="*/ 3143311 h 3769285"/>
              <a:gd name="connsiteX134" fmla="*/ 229221 w 1936576"/>
              <a:gd name="connsiteY134" fmla="*/ 3017104 h 3769285"/>
              <a:gd name="connsiteX135" fmla="*/ 176833 w 1936576"/>
              <a:gd name="connsiteY135" fmla="*/ 2933760 h 3769285"/>
              <a:gd name="connsiteX136" fmla="*/ 79202 w 1936576"/>
              <a:gd name="connsiteY136" fmla="*/ 2914711 h 3769285"/>
              <a:gd name="connsiteX137" fmla="*/ 620 w 1936576"/>
              <a:gd name="connsiteY137" fmla="*/ 2869467 h 3769285"/>
              <a:gd name="connsiteX138" fmla="*/ 103014 w 1936576"/>
              <a:gd name="connsiteY138" fmla="*/ 2788504 h 3769285"/>
              <a:gd name="connsiteX139" fmla="*/ 191120 w 1936576"/>
              <a:gd name="connsiteY139" fmla="*/ 2762311 h 3769285"/>
              <a:gd name="connsiteX140" fmla="*/ 298277 w 1936576"/>
              <a:gd name="connsiteY140" fmla="*/ 2648011 h 3769285"/>
              <a:gd name="connsiteX141" fmla="*/ 260176 w 1936576"/>
              <a:gd name="connsiteY141" fmla="*/ 2497992 h 3769285"/>
              <a:gd name="connsiteX142" fmla="*/ 336377 w 1936576"/>
              <a:gd name="connsiteY142" fmla="*/ 2440842 h 3769285"/>
              <a:gd name="connsiteX143" fmla="*/ 400670 w 1936576"/>
              <a:gd name="connsiteY143" fmla="*/ 2293205 h 3769285"/>
              <a:gd name="connsiteX144" fmla="*/ 417339 w 1936576"/>
              <a:gd name="connsiteY144" fmla="*/ 2178905 h 3769285"/>
              <a:gd name="connsiteX145" fmla="*/ 393526 w 1936576"/>
              <a:gd name="connsiteY145" fmla="*/ 2014598 h 3769285"/>
              <a:gd name="connsiteX146" fmla="*/ 391145 w 1936576"/>
              <a:gd name="connsiteY146" fmla="*/ 1881248 h 3769285"/>
              <a:gd name="connsiteX147" fmla="*/ 493538 w 1936576"/>
              <a:gd name="connsiteY147" fmla="*/ 1712180 h 3769285"/>
              <a:gd name="connsiteX148" fmla="*/ 381621 w 1936576"/>
              <a:gd name="connsiteY148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531763 w 1936576"/>
              <a:gd name="connsiteY33" fmla="*/ 300111 h 3769285"/>
              <a:gd name="connsiteX34" fmla="*/ 1555576 w 1936576"/>
              <a:gd name="connsiteY34" fmla="*/ 342974 h 3769285"/>
              <a:gd name="connsiteX35" fmla="*/ 1584151 w 1936576"/>
              <a:gd name="connsiteY35" fmla="*/ 362024 h 3769285"/>
              <a:gd name="connsiteX36" fmla="*/ 1622251 w 1936576"/>
              <a:gd name="connsiteY36" fmla="*/ 371549 h 3769285"/>
              <a:gd name="connsiteX37" fmla="*/ 1631776 w 1936576"/>
              <a:gd name="connsiteY37" fmla="*/ 385836 h 3769285"/>
              <a:gd name="connsiteX38" fmla="*/ 1655588 w 1936576"/>
              <a:gd name="connsiteY38" fmla="*/ 414411 h 3769285"/>
              <a:gd name="connsiteX39" fmla="*/ 1665113 w 1936576"/>
              <a:gd name="connsiteY39" fmla="*/ 442986 h 3769285"/>
              <a:gd name="connsiteX40" fmla="*/ 1669876 w 1936576"/>
              <a:gd name="connsiteY40" fmla="*/ 457274 h 3769285"/>
              <a:gd name="connsiteX41" fmla="*/ 1679401 w 1936576"/>
              <a:gd name="connsiteY41" fmla="*/ 476324 h 3769285"/>
              <a:gd name="connsiteX42" fmla="*/ 1707976 w 1936576"/>
              <a:gd name="connsiteY42" fmla="*/ 519186 h 3769285"/>
              <a:gd name="connsiteX43" fmla="*/ 1717501 w 1936576"/>
              <a:gd name="connsiteY43" fmla="*/ 533474 h 3769285"/>
              <a:gd name="connsiteX44" fmla="*/ 1722263 w 1936576"/>
              <a:gd name="connsiteY44" fmla="*/ 547761 h 3769285"/>
              <a:gd name="connsiteX45" fmla="*/ 1736551 w 1936576"/>
              <a:gd name="connsiteY45" fmla="*/ 557286 h 3769285"/>
              <a:gd name="connsiteX46" fmla="*/ 1788938 w 1936576"/>
              <a:gd name="connsiteY46" fmla="*/ 581099 h 3769285"/>
              <a:gd name="connsiteX47" fmla="*/ 1807988 w 1936576"/>
              <a:gd name="connsiteY47" fmla="*/ 590624 h 3769285"/>
              <a:gd name="connsiteX48" fmla="*/ 1836563 w 1936576"/>
              <a:gd name="connsiteY48" fmla="*/ 600149 h 3769285"/>
              <a:gd name="connsiteX49" fmla="*/ 1879426 w 1936576"/>
              <a:gd name="connsiteY49" fmla="*/ 595386 h 3769285"/>
              <a:gd name="connsiteX50" fmla="*/ 1893713 w 1936576"/>
              <a:gd name="connsiteY50" fmla="*/ 590624 h 3769285"/>
              <a:gd name="connsiteX51" fmla="*/ 1903238 w 1936576"/>
              <a:gd name="connsiteY51" fmla="*/ 576336 h 3769285"/>
              <a:gd name="connsiteX52" fmla="*/ 1922288 w 1936576"/>
              <a:gd name="connsiteY52" fmla="*/ 571574 h 3769285"/>
              <a:gd name="connsiteX53" fmla="*/ 1936576 w 1936576"/>
              <a:gd name="connsiteY53" fmla="*/ 566811 h 3769285"/>
              <a:gd name="connsiteX54" fmla="*/ 1927051 w 1936576"/>
              <a:gd name="connsiteY54" fmla="*/ 704924 h 3769285"/>
              <a:gd name="connsiteX55" fmla="*/ 1922288 w 1936576"/>
              <a:gd name="connsiteY55" fmla="*/ 719211 h 3769285"/>
              <a:gd name="connsiteX56" fmla="*/ 1903238 w 1936576"/>
              <a:gd name="connsiteY56" fmla="*/ 747786 h 3769285"/>
              <a:gd name="connsiteX57" fmla="*/ 1884188 w 1936576"/>
              <a:gd name="connsiteY57" fmla="*/ 785886 h 3769285"/>
              <a:gd name="connsiteX58" fmla="*/ 1874663 w 1936576"/>
              <a:gd name="connsiteY58" fmla="*/ 823986 h 3769285"/>
              <a:gd name="connsiteX59" fmla="*/ 1879425 w 1936576"/>
              <a:gd name="connsiteY59" fmla="*/ 909711 h 3769285"/>
              <a:gd name="connsiteX60" fmla="*/ 1862757 w 1936576"/>
              <a:gd name="connsiteY60" fmla="*/ 1016867 h 3769285"/>
              <a:gd name="connsiteX61" fmla="*/ 1862757 w 1936576"/>
              <a:gd name="connsiteY61" fmla="*/ 1100211 h 3769285"/>
              <a:gd name="connsiteX62" fmla="*/ 1836564 w 1936576"/>
              <a:gd name="connsiteY62" fmla="*/ 1128786 h 3769285"/>
              <a:gd name="connsiteX63" fmla="*/ 1817513 w 1936576"/>
              <a:gd name="connsiteY63" fmla="*/ 1147836 h 3769285"/>
              <a:gd name="connsiteX64" fmla="*/ 1812751 w 1936576"/>
              <a:gd name="connsiteY64" fmla="*/ 1162124 h 3769285"/>
              <a:gd name="connsiteX65" fmla="*/ 1755601 w 1936576"/>
              <a:gd name="connsiteY65" fmla="*/ 1147836 h 3769285"/>
              <a:gd name="connsiteX66" fmla="*/ 1731788 w 1936576"/>
              <a:gd name="connsiteY66" fmla="*/ 1143074 h 3769285"/>
              <a:gd name="connsiteX67" fmla="*/ 1703213 w 1936576"/>
              <a:gd name="connsiteY67" fmla="*/ 1133549 h 3769285"/>
              <a:gd name="connsiteX68" fmla="*/ 1641301 w 1936576"/>
              <a:gd name="connsiteY68" fmla="*/ 1138311 h 3769285"/>
              <a:gd name="connsiteX69" fmla="*/ 1631776 w 1936576"/>
              <a:gd name="connsiteY69" fmla="*/ 1166886 h 3769285"/>
              <a:gd name="connsiteX70" fmla="*/ 1622251 w 1936576"/>
              <a:gd name="connsiteY70" fmla="*/ 1185936 h 3769285"/>
              <a:gd name="connsiteX71" fmla="*/ 1612726 w 1936576"/>
              <a:gd name="connsiteY71" fmla="*/ 1214511 h 3769285"/>
              <a:gd name="connsiteX72" fmla="*/ 1607963 w 1936576"/>
              <a:gd name="connsiteY72" fmla="*/ 1281186 h 3769285"/>
              <a:gd name="connsiteX73" fmla="*/ 1593676 w 1936576"/>
              <a:gd name="connsiteY73" fmla="*/ 1300236 h 3769285"/>
              <a:gd name="connsiteX74" fmla="*/ 1607963 w 1936576"/>
              <a:gd name="connsiteY74" fmla="*/ 1333574 h 3769285"/>
              <a:gd name="connsiteX75" fmla="*/ 1617488 w 1936576"/>
              <a:gd name="connsiteY75" fmla="*/ 1347861 h 3769285"/>
              <a:gd name="connsiteX76" fmla="*/ 1627013 w 1936576"/>
              <a:gd name="connsiteY76" fmla="*/ 1381199 h 3769285"/>
              <a:gd name="connsiteX77" fmla="*/ 1636538 w 1936576"/>
              <a:gd name="connsiteY77" fmla="*/ 1400249 h 3769285"/>
              <a:gd name="connsiteX78" fmla="*/ 1677020 w 1936576"/>
              <a:gd name="connsiteY78" fmla="*/ 1445493 h 3769285"/>
              <a:gd name="connsiteX79" fmla="*/ 1686545 w 1936576"/>
              <a:gd name="connsiteY79" fmla="*/ 1495499 h 3769285"/>
              <a:gd name="connsiteX80" fmla="*/ 1660351 w 1936576"/>
              <a:gd name="connsiteY80" fmla="*/ 1571699 h 3769285"/>
              <a:gd name="connsiteX81" fmla="*/ 1643682 w 1936576"/>
              <a:gd name="connsiteY81" fmla="*/ 1621705 h 3769285"/>
              <a:gd name="connsiteX82" fmla="*/ 1646064 w 1936576"/>
              <a:gd name="connsiteY82" fmla="*/ 1690762 h 3769285"/>
              <a:gd name="connsiteX83" fmla="*/ 1603201 w 1936576"/>
              <a:gd name="connsiteY83" fmla="*/ 1747911 h 3769285"/>
              <a:gd name="connsiteX84" fmla="*/ 1607963 w 1936576"/>
              <a:gd name="connsiteY84" fmla="*/ 1833636 h 3769285"/>
              <a:gd name="connsiteX85" fmla="*/ 1617488 w 1936576"/>
              <a:gd name="connsiteY85" fmla="*/ 1866974 h 3769285"/>
              <a:gd name="connsiteX86" fmla="*/ 1622251 w 1936576"/>
              <a:gd name="connsiteY86" fmla="*/ 1886024 h 3769285"/>
              <a:gd name="connsiteX87" fmla="*/ 1636538 w 1936576"/>
              <a:gd name="connsiteY87" fmla="*/ 1933649 h 3769285"/>
              <a:gd name="connsiteX88" fmla="*/ 1641301 w 1936576"/>
              <a:gd name="connsiteY88" fmla="*/ 2124149 h 3769285"/>
              <a:gd name="connsiteX89" fmla="*/ 1650826 w 1936576"/>
              <a:gd name="connsiteY89" fmla="*/ 2186061 h 3769285"/>
              <a:gd name="connsiteX90" fmla="*/ 1660351 w 1936576"/>
              <a:gd name="connsiteY90" fmla="*/ 2200349 h 3769285"/>
              <a:gd name="connsiteX91" fmla="*/ 1665113 w 1936576"/>
              <a:gd name="connsiteY91" fmla="*/ 2214636 h 3769285"/>
              <a:gd name="connsiteX92" fmla="*/ 1674638 w 1936576"/>
              <a:gd name="connsiteY92" fmla="*/ 2233686 h 3769285"/>
              <a:gd name="connsiteX93" fmla="*/ 1688926 w 1936576"/>
              <a:gd name="connsiteY93" fmla="*/ 2276549 h 3769285"/>
              <a:gd name="connsiteX94" fmla="*/ 1681782 w 1936576"/>
              <a:gd name="connsiteY94" fmla="*/ 2364655 h 3769285"/>
              <a:gd name="connsiteX95" fmla="*/ 1619870 w 1936576"/>
              <a:gd name="connsiteY95" fmla="*/ 2421805 h 3769285"/>
              <a:gd name="connsiteX96" fmla="*/ 1538908 w 1936576"/>
              <a:gd name="connsiteY96" fmla="*/ 2464669 h 3769285"/>
              <a:gd name="connsiteX97" fmla="*/ 1488900 w 1936576"/>
              <a:gd name="connsiteY97" fmla="*/ 2555155 h 3769285"/>
              <a:gd name="connsiteX98" fmla="*/ 1479375 w 1936576"/>
              <a:gd name="connsiteY98" fmla="*/ 2609924 h 3769285"/>
              <a:gd name="connsiteX99" fmla="*/ 1460325 w 1936576"/>
              <a:gd name="connsiteY99" fmla="*/ 2662311 h 3769285"/>
              <a:gd name="connsiteX100" fmla="*/ 1488901 w 1936576"/>
              <a:gd name="connsiteY100" fmla="*/ 2743273 h 3769285"/>
              <a:gd name="connsiteX101" fmla="*/ 1581769 w 1936576"/>
              <a:gd name="connsiteY101" fmla="*/ 2750415 h 3769285"/>
              <a:gd name="connsiteX102" fmla="*/ 1610344 w 1936576"/>
              <a:gd name="connsiteY102" fmla="*/ 2802803 h 3769285"/>
              <a:gd name="connsiteX103" fmla="*/ 1593675 w 1936576"/>
              <a:gd name="connsiteY103" fmla="*/ 2855189 h 3769285"/>
              <a:gd name="connsiteX104" fmla="*/ 1636538 w 1936576"/>
              <a:gd name="connsiteY104" fmla="*/ 2871858 h 3769285"/>
              <a:gd name="connsiteX105" fmla="*/ 1650826 w 1936576"/>
              <a:gd name="connsiteY105" fmla="*/ 2921864 h 3769285"/>
              <a:gd name="connsiteX106" fmla="*/ 1631776 w 1936576"/>
              <a:gd name="connsiteY106" fmla="*/ 2945675 h 3769285"/>
              <a:gd name="connsiteX107" fmla="*/ 1672257 w 1936576"/>
              <a:gd name="connsiteY107" fmla="*/ 2962344 h 3769285"/>
              <a:gd name="connsiteX108" fmla="*/ 1693688 w 1936576"/>
              <a:gd name="connsiteY108" fmla="*/ 3017112 h 3769285"/>
              <a:gd name="connsiteX109" fmla="*/ 1650825 w 1936576"/>
              <a:gd name="connsiteY109" fmla="*/ 3009969 h 3769285"/>
              <a:gd name="connsiteX110" fmla="*/ 1512714 w 1936576"/>
              <a:gd name="connsiteY110" fmla="*/ 3057592 h 3769285"/>
              <a:gd name="connsiteX111" fmla="*/ 1376982 w 1936576"/>
              <a:gd name="connsiteY111" fmla="*/ 3059973 h 3769285"/>
              <a:gd name="connsiteX112" fmla="*/ 1384126 w 1936576"/>
              <a:gd name="connsiteY112" fmla="*/ 3095692 h 3769285"/>
              <a:gd name="connsiteX113" fmla="*/ 1322213 w 1936576"/>
              <a:gd name="connsiteY113" fmla="*/ 3102835 h 3769285"/>
              <a:gd name="connsiteX114" fmla="*/ 1343644 w 1936576"/>
              <a:gd name="connsiteY114" fmla="*/ 3221896 h 3769285"/>
              <a:gd name="connsiteX115" fmla="*/ 1310307 w 1936576"/>
              <a:gd name="connsiteY115" fmla="*/ 3286190 h 3769285"/>
              <a:gd name="connsiteX116" fmla="*/ 1336501 w 1936576"/>
              <a:gd name="connsiteY116" fmla="*/ 3376677 h 3769285"/>
              <a:gd name="connsiteX117" fmla="*/ 1319832 w 1936576"/>
              <a:gd name="connsiteY117" fmla="*/ 3412394 h 3769285"/>
              <a:gd name="connsiteX118" fmla="*/ 1355551 w 1936576"/>
              <a:gd name="connsiteY118" fmla="*/ 3498119 h 3769285"/>
              <a:gd name="connsiteX119" fmla="*/ 1343643 w 1936576"/>
              <a:gd name="connsiteY119" fmla="*/ 3581461 h 3769285"/>
              <a:gd name="connsiteX120" fmla="*/ 1296018 w 1936576"/>
              <a:gd name="connsiteY120" fmla="*/ 3655282 h 3769285"/>
              <a:gd name="connsiteX121" fmla="*/ 1148381 w 1936576"/>
              <a:gd name="connsiteY121" fmla="*/ 3655280 h 3769285"/>
              <a:gd name="connsiteX122" fmla="*/ 1035844 w 1936576"/>
              <a:gd name="connsiteY122" fmla="*/ 3724038 h 3769285"/>
              <a:gd name="connsiteX123" fmla="*/ 903113 w 1936576"/>
              <a:gd name="connsiteY123" fmla="*/ 3762436 h 3769285"/>
              <a:gd name="connsiteX124" fmla="*/ 772144 w 1936576"/>
              <a:gd name="connsiteY124" fmla="*/ 3755292 h 3769285"/>
              <a:gd name="connsiteX125" fmla="*/ 659606 w 1936576"/>
              <a:gd name="connsiteY125" fmla="*/ 3712131 h 3769285"/>
              <a:gd name="connsiteX126" fmla="*/ 543545 w 1936576"/>
              <a:gd name="connsiteY126" fmla="*/ 3610036 h 3769285"/>
              <a:gd name="connsiteX127" fmla="*/ 505444 w 1936576"/>
              <a:gd name="connsiteY127" fmla="*/ 3521929 h 3769285"/>
              <a:gd name="connsiteX128" fmla="*/ 450675 w 1936576"/>
              <a:gd name="connsiteY128" fmla="*/ 3467161 h 3769285"/>
              <a:gd name="connsiteX129" fmla="*/ 453057 w 1936576"/>
              <a:gd name="connsiteY129" fmla="*/ 3436204 h 3769285"/>
              <a:gd name="connsiteX130" fmla="*/ 319707 w 1936576"/>
              <a:gd name="connsiteY130" fmla="*/ 3376672 h 3769285"/>
              <a:gd name="connsiteX131" fmla="*/ 298277 w 1936576"/>
              <a:gd name="connsiteY131" fmla="*/ 3288566 h 3769285"/>
              <a:gd name="connsiteX132" fmla="*/ 214933 w 1936576"/>
              <a:gd name="connsiteY132" fmla="*/ 3143311 h 3769285"/>
              <a:gd name="connsiteX133" fmla="*/ 229221 w 1936576"/>
              <a:gd name="connsiteY133" fmla="*/ 3017104 h 3769285"/>
              <a:gd name="connsiteX134" fmla="*/ 176833 w 1936576"/>
              <a:gd name="connsiteY134" fmla="*/ 2933760 h 3769285"/>
              <a:gd name="connsiteX135" fmla="*/ 79202 w 1936576"/>
              <a:gd name="connsiteY135" fmla="*/ 2914711 h 3769285"/>
              <a:gd name="connsiteX136" fmla="*/ 620 w 1936576"/>
              <a:gd name="connsiteY136" fmla="*/ 2869467 h 3769285"/>
              <a:gd name="connsiteX137" fmla="*/ 103014 w 1936576"/>
              <a:gd name="connsiteY137" fmla="*/ 2788504 h 3769285"/>
              <a:gd name="connsiteX138" fmla="*/ 191120 w 1936576"/>
              <a:gd name="connsiteY138" fmla="*/ 2762311 h 3769285"/>
              <a:gd name="connsiteX139" fmla="*/ 298277 w 1936576"/>
              <a:gd name="connsiteY139" fmla="*/ 2648011 h 3769285"/>
              <a:gd name="connsiteX140" fmla="*/ 260176 w 1936576"/>
              <a:gd name="connsiteY140" fmla="*/ 2497992 h 3769285"/>
              <a:gd name="connsiteX141" fmla="*/ 336377 w 1936576"/>
              <a:gd name="connsiteY141" fmla="*/ 2440842 h 3769285"/>
              <a:gd name="connsiteX142" fmla="*/ 400670 w 1936576"/>
              <a:gd name="connsiteY142" fmla="*/ 2293205 h 3769285"/>
              <a:gd name="connsiteX143" fmla="*/ 417339 w 1936576"/>
              <a:gd name="connsiteY143" fmla="*/ 2178905 h 3769285"/>
              <a:gd name="connsiteX144" fmla="*/ 393526 w 1936576"/>
              <a:gd name="connsiteY144" fmla="*/ 2014598 h 3769285"/>
              <a:gd name="connsiteX145" fmla="*/ 391145 w 1936576"/>
              <a:gd name="connsiteY145" fmla="*/ 1881248 h 3769285"/>
              <a:gd name="connsiteX146" fmla="*/ 493538 w 1936576"/>
              <a:gd name="connsiteY146" fmla="*/ 1712180 h 3769285"/>
              <a:gd name="connsiteX147" fmla="*/ 381621 w 1936576"/>
              <a:gd name="connsiteY147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555576 w 1936576"/>
              <a:gd name="connsiteY34" fmla="*/ 342974 h 3769285"/>
              <a:gd name="connsiteX35" fmla="*/ 1584151 w 1936576"/>
              <a:gd name="connsiteY35" fmla="*/ 362024 h 3769285"/>
              <a:gd name="connsiteX36" fmla="*/ 1622251 w 1936576"/>
              <a:gd name="connsiteY36" fmla="*/ 371549 h 3769285"/>
              <a:gd name="connsiteX37" fmla="*/ 1631776 w 1936576"/>
              <a:gd name="connsiteY37" fmla="*/ 385836 h 3769285"/>
              <a:gd name="connsiteX38" fmla="*/ 1655588 w 1936576"/>
              <a:gd name="connsiteY38" fmla="*/ 414411 h 3769285"/>
              <a:gd name="connsiteX39" fmla="*/ 1665113 w 1936576"/>
              <a:gd name="connsiteY39" fmla="*/ 442986 h 3769285"/>
              <a:gd name="connsiteX40" fmla="*/ 1669876 w 1936576"/>
              <a:gd name="connsiteY40" fmla="*/ 457274 h 3769285"/>
              <a:gd name="connsiteX41" fmla="*/ 1679401 w 1936576"/>
              <a:gd name="connsiteY41" fmla="*/ 476324 h 3769285"/>
              <a:gd name="connsiteX42" fmla="*/ 1707976 w 1936576"/>
              <a:gd name="connsiteY42" fmla="*/ 519186 h 3769285"/>
              <a:gd name="connsiteX43" fmla="*/ 1717501 w 1936576"/>
              <a:gd name="connsiteY43" fmla="*/ 533474 h 3769285"/>
              <a:gd name="connsiteX44" fmla="*/ 1722263 w 1936576"/>
              <a:gd name="connsiteY44" fmla="*/ 547761 h 3769285"/>
              <a:gd name="connsiteX45" fmla="*/ 1736551 w 1936576"/>
              <a:gd name="connsiteY45" fmla="*/ 557286 h 3769285"/>
              <a:gd name="connsiteX46" fmla="*/ 1788938 w 1936576"/>
              <a:gd name="connsiteY46" fmla="*/ 581099 h 3769285"/>
              <a:gd name="connsiteX47" fmla="*/ 1807988 w 1936576"/>
              <a:gd name="connsiteY47" fmla="*/ 590624 h 3769285"/>
              <a:gd name="connsiteX48" fmla="*/ 1836563 w 1936576"/>
              <a:gd name="connsiteY48" fmla="*/ 600149 h 3769285"/>
              <a:gd name="connsiteX49" fmla="*/ 1879426 w 1936576"/>
              <a:gd name="connsiteY49" fmla="*/ 595386 h 3769285"/>
              <a:gd name="connsiteX50" fmla="*/ 1893713 w 1936576"/>
              <a:gd name="connsiteY50" fmla="*/ 590624 h 3769285"/>
              <a:gd name="connsiteX51" fmla="*/ 1903238 w 1936576"/>
              <a:gd name="connsiteY51" fmla="*/ 576336 h 3769285"/>
              <a:gd name="connsiteX52" fmla="*/ 1922288 w 1936576"/>
              <a:gd name="connsiteY52" fmla="*/ 571574 h 3769285"/>
              <a:gd name="connsiteX53" fmla="*/ 1936576 w 1936576"/>
              <a:gd name="connsiteY53" fmla="*/ 566811 h 3769285"/>
              <a:gd name="connsiteX54" fmla="*/ 1927051 w 1936576"/>
              <a:gd name="connsiteY54" fmla="*/ 704924 h 3769285"/>
              <a:gd name="connsiteX55" fmla="*/ 1922288 w 1936576"/>
              <a:gd name="connsiteY55" fmla="*/ 719211 h 3769285"/>
              <a:gd name="connsiteX56" fmla="*/ 1903238 w 1936576"/>
              <a:gd name="connsiteY56" fmla="*/ 747786 h 3769285"/>
              <a:gd name="connsiteX57" fmla="*/ 1884188 w 1936576"/>
              <a:gd name="connsiteY57" fmla="*/ 785886 h 3769285"/>
              <a:gd name="connsiteX58" fmla="*/ 1874663 w 1936576"/>
              <a:gd name="connsiteY58" fmla="*/ 823986 h 3769285"/>
              <a:gd name="connsiteX59" fmla="*/ 1879425 w 1936576"/>
              <a:gd name="connsiteY59" fmla="*/ 909711 h 3769285"/>
              <a:gd name="connsiteX60" fmla="*/ 1862757 w 1936576"/>
              <a:gd name="connsiteY60" fmla="*/ 1016867 h 3769285"/>
              <a:gd name="connsiteX61" fmla="*/ 1862757 w 1936576"/>
              <a:gd name="connsiteY61" fmla="*/ 1100211 h 3769285"/>
              <a:gd name="connsiteX62" fmla="*/ 1836564 w 1936576"/>
              <a:gd name="connsiteY62" fmla="*/ 1128786 h 3769285"/>
              <a:gd name="connsiteX63" fmla="*/ 1817513 w 1936576"/>
              <a:gd name="connsiteY63" fmla="*/ 1147836 h 3769285"/>
              <a:gd name="connsiteX64" fmla="*/ 1812751 w 1936576"/>
              <a:gd name="connsiteY64" fmla="*/ 1162124 h 3769285"/>
              <a:gd name="connsiteX65" fmla="*/ 1755601 w 1936576"/>
              <a:gd name="connsiteY65" fmla="*/ 1147836 h 3769285"/>
              <a:gd name="connsiteX66" fmla="*/ 1731788 w 1936576"/>
              <a:gd name="connsiteY66" fmla="*/ 1143074 h 3769285"/>
              <a:gd name="connsiteX67" fmla="*/ 1703213 w 1936576"/>
              <a:gd name="connsiteY67" fmla="*/ 1133549 h 3769285"/>
              <a:gd name="connsiteX68" fmla="*/ 1641301 w 1936576"/>
              <a:gd name="connsiteY68" fmla="*/ 1138311 h 3769285"/>
              <a:gd name="connsiteX69" fmla="*/ 1631776 w 1936576"/>
              <a:gd name="connsiteY69" fmla="*/ 1166886 h 3769285"/>
              <a:gd name="connsiteX70" fmla="*/ 1622251 w 1936576"/>
              <a:gd name="connsiteY70" fmla="*/ 1185936 h 3769285"/>
              <a:gd name="connsiteX71" fmla="*/ 1612726 w 1936576"/>
              <a:gd name="connsiteY71" fmla="*/ 1214511 h 3769285"/>
              <a:gd name="connsiteX72" fmla="*/ 1607963 w 1936576"/>
              <a:gd name="connsiteY72" fmla="*/ 1281186 h 3769285"/>
              <a:gd name="connsiteX73" fmla="*/ 1593676 w 1936576"/>
              <a:gd name="connsiteY73" fmla="*/ 1300236 h 3769285"/>
              <a:gd name="connsiteX74" fmla="*/ 1607963 w 1936576"/>
              <a:gd name="connsiteY74" fmla="*/ 1333574 h 3769285"/>
              <a:gd name="connsiteX75" fmla="*/ 1617488 w 1936576"/>
              <a:gd name="connsiteY75" fmla="*/ 1347861 h 3769285"/>
              <a:gd name="connsiteX76" fmla="*/ 1627013 w 1936576"/>
              <a:gd name="connsiteY76" fmla="*/ 1381199 h 3769285"/>
              <a:gd name="connsiteX77" fmla="*/ 1636538 w 1936576"/>
              <a:gd name="connsiteY77" fmla="*/ 1400249 h 3769285"/>
              <a:gd name="connsiteX78" fmla="*/ 1677020 w 1936576"/>
              <a:gd name="connsiteY78" fmla="*/ 1445493 h 3769285"/>
              <a:gd name="connsiteX79" fmla="*/ 1686545 w 1936576"/>
              <a:gd name="connsiteY79" fmla="*/ 1495499 h 3769285"/>
              <a:gd name="connsiteX80" fmla="*/ 1660351 w 1936576"/>
              <a:gd name="connsiteY80" fmla="*/ 1571699 h 3769285"/>
              <a:gd name="connsiteX81" fmla="*/ 1643682 w 1936576"/>
              <a:gd name="connsiteY81" fmla="*/ 1621705 h 3769285"/>
              <a:gd name="connsiteX82" fmla="*/ 1646064 w 1936576"/>
              <a:gd name="connsiteY82" fmla="*/ 1690762 h 3769285"/>
              <a:gd name="connsiteX83" fmla="*/ 1603201 w 1936576"/>
              <a:gd name="connsiteY83" fmla="*/ 1747911 h 3769285"/>
              <a:gd name="connsiteX84" fmla="*/ 1607963 w 1936576"/>
              <a:gd name="connsiteY84" fmla="*/ 1833636 h 3769285"/>
              <a:gd name="connsiteX85" fmla="*/ 1617488 w 1936576"/>
              <a:gd name="connsiteY85" fmla="*/ 1866974 h 3769285"/>
              <a:gd name="connsiteX86" fmla="*/ 1622251 w 1936576"/>
              <a:gd name="connsiteY86" fmla="*/ 1886024 h 3769285"/>
              <a:gd name="connsiteX87" fmla="*/ 1636538 w 1936576"/>
              <a:gd name="connsiteY87" fmla="*/ 1933649 h 3769285"/>
              <a:gd name="connsiteX88" fmla="*/ 1641301 w 1936576"/>
              <a:gd name="connsiteY88" fmla="*/ 2124149 h 3769285"/>
              <a:gd name="connsiteX89" fmla="*/ 1650826 w 1936576"/>
              <a:gd name="connsiteY89" fmla="*/ 2186061 h 3769285"/>
              <a:gd name="connsiteX90" fmla="*/ 1660351 w 1936576"/>
              <a:gd name="connsiteY90" fmla="*/ 2200349 h 3769285"/>
              <a:gd name="connsiteX91" fmla="*/ 1665113 w 1936576"/>
              <a:gd name="connsiteY91" fmla="*/ 2214636 h 3769285"/>
              <a:gd name="connsiteX92" fmla="*/ 1674638 w 1936576"/>
              <a:gd name="connsiteY92" fmla="*/ 2233686 h 3769285"/>
              <a:gd name="connsiteX93" fmla="*/ 1688926 w 1936576"/>
              <a:gd name="connsiteY93" fmla="*/ 2276549 h 3769285"/>
              <a:gd name="connsiteX94" fmla="*/ 1681782 w 1936576"/>
              <a:gd name="connsiteY94" fmla="*/ 2364655 h 3769285"/>
              <a:gd name="connsiteX95" fmla="*/ 1619870 w 1936576"/>
              <a:gd name="connsiteY95" fmla="*/ 2421805 h 3769285"/>
              <a:gd name="connsiteX96" fmla="*/ 1538908 w 1936576"/>
              <a:gd name="connsiteY96" fmla="*/ 2464669 h 3769285"/>
              <a:gd name="connsiteX97" fmla="*/ 1488900 w 1936576"/>
              <a:gd name="connsiteY97" fmla="*/ 2555155 h 3769285"/>
              <a:gd name="connsiteX98" fmla="*/ 1479375 w 1936576"/>
              <a:gd name="connsiteY98" fmla="*/ 2609924 h 3769285"/>
              <a:gd name="connsiteX99" fmla="*/ 1460325 w 1936576"/>
              <a:gd name="connsiteY99" fmla="*/ 2662311 h 3769285"/>
              <a:gd name="connsiteX100" fmla="*/ 1488901 w 1936576"/>
              <a:gd name="connsiteY100" fmla="*/ 2743273 h 3769285"/>
              <a:gd name="connsiteX101" fmla="*/ 1581769 w 1936576"/>
              <a:gd name="connsiteY101" fmla="*/ 2750415 h 3769285"/>
              <a:gd name="connsiteX102" fmla="*/ 1610344 w 1936576"/>
              <a:gd name="connsiteY102" fmla="*/ 2802803 h 3769285"/>
              <a:gd name="connsiteX103" fmla="*/ 1593675 w 1936576"/>
              <a:gd name="connsiteY103" fmla="*/ 2855189 h 3769285"/>
              <a:gd name="connsiteX104" fmla="*/ 1636538 w 1936576"/>
              <a:gd name="connsiteY104" fmla="*/ 2871858 h 3769285"/>
              <a:gd name="connsiteX105" fmla="*/ 1650826 w 1936576"/>
              <a:gd name="connsiteY105" fmla="*/ 2921864 h 3769285"/>
              <a:gd name="connsiteX106" fmla="*/ 1631776 w 1936576"/>
              <a:gd name="connsiteY106" fmla="*/ 2945675 h 3769285"/>
              <a:gd name="connsiteX107" fmla="*/ 1672257 w 1936576"/>
              <a:gd name="connsiteY107" fmla="*/ 2962344 h 3769285"/>
              <a:gd name="connsiteX108" fmla="*/ 1693688 w 1936576"/>
              <a:gd name="connsiteY108" fmla="*/ 3017112 h 3769285"/>
              <a:gd name="connsiteX109" fmla="*/ 1650825 w 1936576"/>
              <a:gd name="connsiteY109" fmla="*/ 3009969 h 3769285"/>
              <a:gd name="connsiteX110" fmla="*/ 1512714 w 1936576"/>
              <a:gd name="connsiteY110" fmla="*/ 3057592 h 3769285"/>
              <a:gd name="connsiteX111" fmla="*/ 1376982 w 1936576"/>
              <a:gd name="connsiteY111" fmla="*/ 3059973 h 3769285"/>
              <a:gd name="connsiteX112" fmla="*/ 1384126 w 1936576"/>
              <a:gd name="connsiteY112" fmla="*/ 3095692 h 3769285"/>
              <a:gd name="connsiteX113" fmla="*/ 1322213 w 1936576"/>
              <a:gd name="connsiteY113" fmla="*/ 3102835 h 3769285"/>
              <a:gd name="connsiteX114" fmla="*/ 1343644 w 1936576"/>
              <a:gd name="connsiteY114" fmla="*/ 3221896 h 3769285"/>
              <a:gd name="connsiteX115" fmla="*/ 1310307 w 1936576"/>
              <a:gd name="connsiteY115" fmla="*/ 3286190 h 3769285"/>
              <a:gd name="connsiteX116" fmla="*/ 1336501 w 1936576"/>
              <a:gd name="connsiteY116" fmla="*/ 3376677 h 3769285"/>
              <a:gd name="connsiteX117" fmla="*/ 1319832 w 1936576"/>
              <a:gd name="connsiteY117" fmla="*/ 3412394 h 3769285"/>
              <a:gd name="connsiteX118" fmla="*/ 1355551 w 1936576"/>
              <a:gd name="connsiteY118" fmla="*/ 3498119 h 3769285"/>
              <a:gd name="connsiteX119" fmla="*/ 1343643 w 1936576"/>
              <a:gd name="connsiteY119" fmla="*/ 3581461 h 3769285"/>
              <a:gd name="connsiteX120" fmla="*/ 1296018 w 1936576"/>
              <a:gd name="connsiteY120" fmla="*/ 3655282 h 3769285"/>
              <a:gd name="connsiteX121" fmla="*/ 1148381 w 1936576"/>
              <a:gd name="connsiteY121" fmla="*/ 3655280 h 3769285"/>
              <a:gd name="connsiteX122" fmla="*/ 1035844 w 1936576"/>
              <a:gd name="connsiteY122" fmla="*/ 3724038 h 3769285"/>
              <a:gd name="connsiteX123" fmla="*/ 903113 w 1936576"/>
              <a:gd name="connsiteY123" fmla="*/ 3762436 h 3769285"/>
              <a:gd name="connsiteX124" fmla="*/ 772144 w 1936576"/>
              <a:gd name="connsiteY124" fmla="*/ 3755292 h 3769285"/>
              <a:gd name="connsiteX125" fmla="*/ 659606 w 1936576"/>
              <a:gd name="connsiteY125" fmla="*/ 3712131 h 3769285"/>
              <a:gd name="connsiteX126" fmla="*/ 543545 w 1936576"/>
              <a:gd name="connsiteY126" fmla="*/ 3610036 h 3769285"/>
              <a:gd name="connsiteX127" fmla="*/ 505444 w 1936576"/>
              <a:gd name="connsiteY127" fmla="*/ 3521929 h 3769285"/>
              <a:gd name="connsiteX128" fmla="*/ 450675 w 1936576"/>
              <a:gd name="connsiteY128" fmla="*/ 3467161 h 3769285"/>
              <a:gd name="connsiteX129" fmla="*/ 453057 w 1936576"/>
              <a:gd name="connsiteY129" fmla="*/ 3436204 h 3769285"/>
              <a:gd name="connsiteX130" fmla="*/ 319707 w 1936576"/>
              <a:gd name="connsiteY130" fmla="*/ 3376672 h 3769285"/>
              <a:gd name="connsiteX131" fmla="*/ 298277 w 1936576"/>
              <a:gd name="connsiteY131" fmla="*/ 3288566 h 3769285"/>
              <a:gd name="connsiteX132" fmla="*/ 214933 w 1936576"/>
              <a:gd name="connsiteY132" fmla="*/ 3143311 h 3769285"/>
              <a:gd name="connsiteX133" fmla="*/ 229221 w 1936576"/>
              <a:gd name="connsiteY133" fmla="*/ 3017104 h 3769285"/>
              <a:gd name="connsiteX134" fmla="*/ 176833 w 1936576"/>
              <a:gd name="connsiteY134" fmla="*/ 2933760 h 3769285"/>
              <a:gd name="connsiteX135" fmla="*/ 79202 w 1936576"/>
              <a:gd name="connsiteY135" fmla="*/ 2914711 h 3769285"/>
              <a:gd name="connsiteX136" fmla="*/ 620 w 1936576"/>
              <a:gd name="connsiteY136" fmla="*/ 2869467 h 3769285"/>
              <a:gd name="connsiteX137" fmla="*/ 103014 w 1936576"/>
              <a:gd name="connsiteY137" fmla="*/ 2788504 h 3769285"/>
              <a:gd name="connsiteX138" fmla="*/ 191120 w 1936576"/>
              <a:gd name="connsiteY138" fmla="*/ 2762311 h 3769285"/>
              <a:gd name="connsiteX139" fmla="*/ 298277 w 1936576"/>
              <a:gd name="connsiteY139" fmla="*/ 2648011 h 3769285"/>
              <a:gd name="connsiteX140" fmla="*/ 260176 w 1936576"/>
              <a:gd name="connsiteY140" fmla="*/ 2497992 h 3769285"/>
              <a:gd name="connsiteX141" fmla="*/ 336377 w 1936576"/>
              <a:gd name="connsiteY141" fmla="*/ 2440842 h 3769285"/>
              <a:gd name="connsiteX142" fmla="*/ 400670 w 1936576"/>
              <a:gd name="connsiteY142" fmla="*/ 2293205 h 3769285"/>
              <a:gd name="connsiteX143" fmla="*/ 417339 w 1936576"/>
              <a:gd name="connsiteY143" fmla="*/ 2178905 h 3769285"/>
              <a:gd name="connsiteX144" fmla="*/ 393526 w 1936576"/>
              <a:gd name="connsiteY144" fmla="*/ 2014598 h 3769285"/>
              <a:gd name="connsiteX145" fmla="*/ 391145 w 1936576"/>
              <a:gd name="connsiteY145" fmla="*/ 1881248 h 3769285"/>
              <a:gd name="connsiteX146" fmla="*/ 493538 w 1936576"/>
              <a:gd name="connsiteY146" fmla="*/ 1712180 h 3769285"/>
              <a:gd name="connsiteX147" fmla="*/ 381621 w 1936576"/>
              <a:gd name="connsiteY147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584151 w 1936576"/>
              <a:gd name="connsiteY34" fmla="*/ 362024 h 3769285"/>
              <a:gd name="connsiteX35" fmla="*/ 1622251 w 1936576"/>
              <a:gd name="connsiteY35" fmla="*/ 371549 h 3769285"/>
              <a:gd name="connsiteX36" fmla="*/ 1631776 w 1936576"/>
              <a:gd name="connsiteY36" fmla="*/ 385836 h 3769285"/>
              <a:gd name="connsiteX37" fmla="*/ 1655588 w 1936576"/>
              <a:gd name="connsiteY37" fmla="*/ 414411 h 3769285"/>
              <a:gd name="connsiteX38" fmla="*/ 1665113 w 1936576"/>
              <a:gd name="connsiteY38" fmla="*/ 442986 h 3769285"/>
              <a:gd name="connsiteX39" fmla="*/ 1669876 w 1936576"/>
              <a:gd name="connsiteY39" fmla="*/ 457274 h 3769285"/>
              <a:gd name="connsiteX40" fmla="*/ 1679401 w 1936576"/>
              <a:gd name="connsiteY40" fmla="*/ 476324 h 3769285"/>
              <a:gd name="connsiteX41" fmla="*/ 1707976 w 1936576"/>
              <a:gd name="connsiteY41" fmla="*/ 519186 h 3769285"/>
              <a:gd name="connsiteX42" fmla="*/ 1717501 w 1936576"/>
              <a:gd name="connsiteY42" fmla="*/ 533474 h 3769285"/>
              <a:gd name="connsiteX43" fmla="*/ 1722263 w 1936576"/>
              <a:gd name="connsiteY43" fmla="*/ 547761 h 3769285"/>
              <a:gd name="connsiteX44" fmla="*/ 1736551 w 1936576"/>
              <a:gd name="connsiteY44" fmla="*/ 557286 h 3769285"/>
              <a:gd name="connsiteX45" fmla="*/ 1788938 w 1936576"/>
              <a:gd name="connsiteY45" fmla="*/ 581099 h 3769285"/>
              <a:gd name="connsiteX46" fmla="*/ 1807988 w 1936576"/>
              <a:gd name="connsiteY46" fmla="*/ 590624 h 3769285"/>
              <a:gd name="connsiteX47" fmla="*/ 1836563 w 1936576"/>
              <a:gd name="connsiteY47" fmla="*/ 600149 h 3769285"/>
              <a:gd name="connsiteX48" fmla="*/ 1879426 w 1936576"/>
              <a:gd name="connsiteY48" fmla="*/ 595386 h 3769285"/>
              <a:gd name="connsiteX49" fmla="*/ 1893713 w 1936576"/>
              <a:gd name="connsiteY49" fmla="*/ 590624 h 3769285"/>
              <a:gd name="connsiteX50" fmla="*/ 1903238 w 1936576"/>
              <a:gd name="connsiteY50" fmla="*/ 576336 h 3769285"/>
              <a:gd name="connsiteX51" fmla="*/ 1922288 w 1936576"/>
              <a:gd name="connsiteY51" fmla="*/ 571574 h 3769285"/>
              <a:gd name="connsiteX52" fmla="*/ 1936576 w 1936576"/>
              <a:gd name="connsiteY52" fmla="*/ 566811 h 3769285"/>
              <a:gd name="connsiteX53" fmla="*/ 1927051 w 1936576"/>
              <a:gd name="connsiteY53" fmla="*/ 704924 h 3769285"/>
              <a:gd name="connsiteX54" fmla="*/ 1922288 w 1936576"/>
              <a:gd name="connsiteY54" fmla="*/ 719211 h 3769285"/>
              <a:gd name="connsiteX55" fmla="*/ 1903238 w 1936576"/>
              <a:gd name="connsiteY55" fmla="*/ 747786 h 3769285"/>
              <a:gd name="connsiteX56" fmla="*/ 1884188 w 1936576"/>
              <a:gd name="connsiteY56" fmla="*/ 785886 h 3769285"/>
              <a:gd name="connsiteX57" fmla="*/ 1874663 w 1936576"/>
              <a:gd name="connsiteY57" fmla="*/ 823986 h 3769285"/>
              <a:gd name="connsiteX58" fmla="*/ 1879425 w 1936576"/>
              <a:gd name="connsiteY58" fmla="*/ 909711 h 3769285"/>
              <a:gd name="connsiteX59" fmla="*/ 1862757 w 1936576"/>
              <a:gd name="connsiteY59" fmla="*/ 1016867 h 3769285"/>
              <a:gd name="connsiteX60" fmla="*/ 1862757 w 1936576"/>
              <a:gd name="connsiteY60" fmla="*/ 1100211 h 3769285"/>
              <a:gd name="connsiteX61" fmla="*/ 1836564 w 1936576"/>
              <a:gd name="connsiteY61" fmla="*/ 1128786 h 3769285"/>
              <a:gd name="connsiteX62" fmla="*/ 1817513 w 1936576"/>
              <a:gd name="connsiteY62" fmla="*/ 1147836 h 3769285"/>
              <a:gd name="connsiteX63" fmla="*/ 1812751 w 1936576"/>
              <a:gd name="connsiteY63" fmla="*/ 1162124 h 3769285"/>
              <a:gd name="connsiteX64" fmla="*/ 1755601 w 1936576"/>
              <a:gd name="connsiteY64" fmla="*/ 1147836 h 3769285"/>
              <a:gd name="connsiteX65" fmla="*/ 1731788 w 1936576"/>
              <a:gd name="connsiteY65" fmla="*/ 1143074 h 3769285"/>
              <a:gd name="connsiteX66" fmla="*/ 1703213 w 1936576"/>
              <a:gd name="connsiteY66" fmla="*/ 1133549 h 3769285"/>
              <a:gd name="connsiteX67" fmla="*/ 1641301 w 1936576"/>
              <a:gd name="connsiteY67" fmla="*/ 1138311 h 3769285"/>
              <a:gd name="connsiteX68" fmla="*/ 1631776 w 1936576"/>
              <a:gd name="connsiteY68" fmla="*/ 1166886 h 3769285"/>
              <a:gd name="connsiteX69" fmla="*/ 1622251 w 1936576"/>
              <a:gd name="connsiteY69" fmla="*/ 1185936 h 3769285"/>
              <a:gd name="connsiteX70" fmla="*/ 1612726 w 1936576"/>
              <a:gd name="connsiteY70" fmla="*/ 1214511 h 3769285"/>
              <a:gd name="connsiteX71" fmla="*/ 1607963 w 1936576"/>
              <a:gd name="connsiteY71" fmla="*/ 1281186 h 3769285"/>
              <a:gd name="connsiteX72" fmla="*/ 1593676 w 1936576"/>
              <a:gd name="connsiteY72" fmla="*/ 1300236 h 3769285"/>
              <a:gd name="connsiteX73" fmla="*/ 1607963 w 1936576"/>
              <a:gd name="connsiteY73" fmla="*/ 1333574 h 3769285"/>
              <a:gd name="connsiteX74" fmla="*/ 1617488 w 1936576"/>
              <a:gd name="connsiteY74" fmla="*/ 1347861 h 3769285"/>
              <a:gd name="connsiteX75" fmla="*/ 1627013 w 1936576"/>
              <a:gd name="connsiteY75" fmla="*/ 1381199 h 3769285"/>
              <a:gd name="connsiteX76" fmla="*/ 1636538 w 1936576"/>
              <a:gd name="connsiteY76" fmla="*/ 1400249 h 3769285"/>
              <a:gd name="connsiteX77" fmla="*/ 1677020 w 1936576"/>
              <a:gd name="connsiteY77" fmla="*/ 1445493 h 3769285"/>
              <a:gd name="connsiteX78" fmla="*/ 1686545 w 1936576"/>
              <a:gd name="connsiteY78" fmla="*/ 1495499 h 3769285"/>
              <a:gd name="connsiteX79" fmla="*/ 1660351 w 1936576"/>
              <a:gd name="connsiteY79" fmla="*/ 1571699 h 3769285"/>
              <a:gd name="connsiteX80" fmla="*/ 1643682 w 1936576"/>
              <a:gd name="connsiteY80" fmla="*/ 1621705 h 3769285"/>
              <a:gd name="connsiteX81" fmla="*/ 1646064 w 1936576"/>
              <a:gd name="connsiteY81" fmla="*/ 1690762 h 3769285"/>
              <a:gd name="connsiteX82" fmla="*/ 1603201 w 1936576"/>
              <a:gd name="connsiteY82" fmla="*/ 1747911 h 3769285"/>
              <a:gd name="connsiteX83" fmla="*/ 1607963 w 1936576"/>
              <a:gd name="connsiteY83" fmla="*/ 1833636 h 3769285"/>
              <a:gd name="connsiteX84" fmla="*/ 1617488 w 1936576"/>
              <a:gd name="connsiteY84" fmla="*/ 1866974 h 3769285"/>
              <a:gd name="connsiteX85" fmla="*/ 1622251 w 1936576"/>
              <a:gd name="connsiteY85" fmla="*/ 1886024 h 3769285"/>
              <a:gd name="connsiteX86" fmla="*/ 1636538 w 1936576"/>
              <a:gd name="connsiteY86" fmla="*/ 1933649 h 3769285"/>
              <a:gd name="connsiteX87" fmla="*/ 1641301 w 1936576"/>
              <a:gd name="connsiteY87" fmla="*/ 2124149 h 3769285"/>
              <a:gd name="connsiteX88" fmla="*/ 1650826 w 1936576"/>
              <a:gd name="connsiteY88" fmla="*/ 2186061 h 3769285"/>
              <a:gd name="connsiteX89" fmla="*/ 1660351 w 1936576"/>
              <a:gd name="connsiteY89" fmla="*/ 2200349 h 3769285"/>
              <a:gd name="connsiteX90" fmla="*/ 1665113 w 1936576"/>
              <a:gd name="connsiteY90" fmla="*/ 2214636 h 3769285"/>
              <a:gd name="connsiteX91" fmla="*/ 1674638 w 1936576"/>
              <a:gd name="connsiteY91" fmla="*/ 2233686 h 3769285"/>
              <a:gd name="connsiteX92" fmla="*/ 1688926 w 1936576"/>
              <a:gd name="connsiteY92" fmla="*/ 2276549 h 3769285"/>
              <a:gd name="connsiteX93" fmla="*/ 1681782 w 1936576"/>
              <a:gd name="connsiteY93" fmla="*/ 2364655 h 3769285"/>
              <a:gd name="connsiteX94" fmla="*/ 1619870 w 1936576"/>
              <a:gd name="connsiteY94" fmla="*/ 2421805 h 3769285"/>
              <a:gd name="connsiteX95" fmla="*/ 1538908 w 1936576"/>
              <a:gd name="connsiteY95" fmla="*/ 2464669 h 3769285"/>
              <a:gd name="connsiteX96" fmla="*/ 1488900 w 1936576"/>
              <a:gd name="connsiteY96" fmla="*/ 2555155 h 3769285"/>
              <a:gd name="connsiteX97" fmla="*/ 1479375 w 1936576"/>
              <a:gd name="connsiteY97" fmla="*/ 2609924 h 3769285"/>
              <a:gd name="connsiteX98" fmla="*/ 1460325 w 1936576"/>
              <a:gd name="connsiteY98" fmla="*/ 2662311 h 3769285"/>
              <a:gd name="connsiteX99" fmla="*/ 1488901 w 1936576"/>
              <a:gd name="connsiteY99" fmla="*/ 2743273 h 3769285"/>
              <a:gd name="connsiteX100" fmla="*/ 1581769 w 1936576"/>
              <a:gd name="connsiteY100" fmla="*/ 2750415 h 3769285"/>
              <a:gd name="connsiteX101" fmla="*/ 1610344 w 1936576"/>
              <a:gd name="connsiteY101" fmla="*/ 2802803 h 3769285"/>
              <a:gd name="connsiteX102" fmla="*/ 1593675 w 1936576"/>
              <a:gd name="connsiteY102" fmla="*/ 2855189 h 3769285"/>
              <a:gd name="connsiteX103" fmla="*/ 1636538 w 1936576"/>
              <a:gd name="connsiteY103" fmla="*/ 2871858 h 3769285"/>
              <a:gd name="connsiteX104" fmla="*/ 1650826 w 1936576"/>
              <a:gd name="connsiteY104" fmla="*/ 2921864 h 3769285"/>
              <a:gd name="connsiteX105" fmla="*/ 1631776 w 1936576"/>
              <a:gd name="connsiteY105" fmla="*/ 2945675 h 3769285"/>
              <a:gd name="connsiteX106" fmla="*/ 1672257 w 1936576"/>
              <a:gd name="connsiteY106" fmla="*/ 2962344 h 3769285"/>
              <a:gd name="connsiteX107" fmla="*/ 1693688 w 1936576"/>
              <a:gd name="connsiteY107" fmla="*/ 3017112 h 3769285"/>
              <a:gd name="connsiteX108" fmla="*/ 1650825 w 1936576"/>
              <a:gd name="connsiteY108" fmla="*/ 3009969 h 3769285"/>
              <a:gd name="connsiteX109" fmla="*/ 1512714 w 1936576"/>
              <a:gd name="connsiteY109" fmla="*/ 3057592 h 3769285"/>
              <a:gd name="connsiteX110" fmla="*/ 1376982 w 1936576"/>
              <a:gd name="connsiteY110" fmla="*/ 3059973 h 3769285"/>
              <a:gd name="connsiteX111" fmla="*/ 1384126 w 1936576"/>
              <a:gd name="connsiteY111" fmla="*/ 3095692 h 3769285"/>
              <a:gd name="connsiteX112" fmla="*/ 1322213 w 1936576"/>
              <a:gd name="connsiteY112" fmla="*/ 3102835 h 3769285"/>
              <a:gd name="connsiteX113" fmla="*/ 1343644 w 1936576"/>
              <a:gd name="connsiteY113" fmla="*/ 3221896 h 3769285"/>
              <a:gd name="connsiteX114" fmla="*/ 1310307 w 1936576"/>
              <a:gd name="connsiteY114" fmla="*/ 3286190 h 3769285"/>
              <a:gd name="connsiteX115" fmla="*/ 1336501 w 1936576"/>
              <a:gd name="connsiteY115" fmla="*/ 3376677 h 3769285"/>
              <a:gd name="connsiteX116" fmla="*/ 1319832 w 1936576"/>
              <a:gd name="connsiteY116" fmla="*/ 3412394 h 3769285"/>
              <a:gd name="connsiteX117" fmla="*/ 1355551 w 1936576"/>
              <a:gd name="connsiteY117" fmla="*/ 3498119 h 3769285"/>
              <a:gd name="connsiteX118" fmla="*/ 1343643 w 1936576"/>
              <a:gd name="connsiteY118" fmla="*/ 3581461 h 3769285"/>
              <a:gd name="connsiteX119" fmla="*/ 1296018 w 1936576"/>
              <a:gd name="connsiteY119" fmla="*/ 3655282 h 3769285"/>
              <a:gd name="connsiteX120" fmla="*/ 1148381 w 1936576"/>
              <a:gd name="connsiteY120" fmla="*/ 3655280 h 3769285"/>
              <a:gd name="connsiteX121" fmla="*/ 1035844 w 1936576"/>
              <a:gd name="connsiteY121" fmla="*/ 3724038 h 3769285"/>
              <a:gd name="connsiteX122" fmla="*/ 903113 w 1936576"/>
              <a:gd name="connsiteY122" fmla="*/ 3762436 h 3769285"/>
              <a:gd name="connsiteX123" fmla="*/ 772144 w 1936576"/>
              <a:gd name="connsiteY123" fmla="*/ 3755292 h 3769285"/>
              <a:gd name="connsiteX124" fmla="*/ 659606 w 1936576"/>
              <a:gd name="connsiteY124" fmla="*/ 3712131 h 3769285"/>
              <a:gd name="connsiteX125" fmla="*/ 543545 w 1936576"/>
              <a:gd name="connsiteY125" fmla="*/ 3610036 h 3769285"/>
              <a:gd name="connsiteX126" fmla="*/ 505444 w 1936576"/>
              <a:gd name="connsiteY126" fmla="*/ 3521929 h 3769285"/>
              <a:gd name="connsiteX127" fmla="*/ 450675 w 1936576"/>
              <a:gd name="connsiteY127" fmla="*/ 3467161 h 3769285"/>
              <a:gd name="connsiteX128" fmla="*/ 453057 w 1936576"/>
              <a:gd name="connsiteY128" fmla="*/ 3436204 h 3769285"/>
              <a:gd name="connsiteX129" fmla="*/ 319707 w 1936576"/>
              <a:gd name="connsiteY129" fmla="*/ 3376672 h 3769285"/>
              <a:gd name="connsiteX130" fmla="*/ 298277 w 1936576"/>
              <a:gd name="connsiteY130" fmla="*/ 3288566 h 3769285"/>
              <a:gd name="connsiteX131" fmla="*/ 214933 w 1936576"/>
              <a:gd name="connsiteY131" fmla="*/ 3143311 h 3769285"/>
              <a:gd name="connsiteX132" fmla="*/ 229221 w 1936576"/>
              <a:gd name="connsiteY132" fmla="*/ 3017104 h 3769285"/>
              <a:gd name="connsiteX133" fmla="*/ 176833 w 1936576"/>
              <a:gd name="connsiteY133" fmla="*/ 2933760 h 3769285"/>
              <a:gd name="connsiteX134" fmla="*/ 79202 w 1936576"/>
              <a:gd name="connsiteY134" fmla="*/ 2914711 h 3769285"/>
              <a:gd name="connsiteX135" fmla="*/ 620 w 1936576"/>
              <a:gd name="connsiteY135" fmla="*/ 2869467 h 3769285"/>
              <a:gd name="connsiteX136" fmla="*/ 103014 w 1936576"/>
              <a:gd name="connsiteY136" fmla="*/ 2788504 h 3769285"/>
              <a:gd name="connsiteX137" fmla="*/ 191120 w 1936576"/>
              <a:gd name="connsiteY137" fmla="*/ 2762311 h 3769285"/>
              <a:gd name="connsiteX138" fmla="*/ 298277 w 1936576"/>
              <a:gd name="connsiteY138" fmla="*/ 2648011 h 3769285"/>
              <a:gd name="connsiteX139" fmla="*/ 260176 w 1936576"/>
              <a:gd name="connsiteY139" fmla="*/ 2497992 h 3769285"/>
              <a:gd name="connsiteX140" fmla="*/ 336377 w 1936576"/>
              <a:gd name="connsiteY140" fmla="*/ 2440842 h 3769285"/>
              <a:gd name="connsiteX141" fmla="*/ 400670 w 1936576"/>
              <a:gd name="connsiteY141" fmla="*/ 2293205 h 3769285"/>
              <a:gd name="connsiteX142" fmla="*/ 417339 w 1936576"/>
              <a:gd name="connsiteY142" fmla="*/ 2178905 h 3769285"/>
              <a:gd name="connsiteX143" fmla="*/ 393526 w 1936576"/>
              <a:gd name="connsiteY143" fmla="*/ 2014598 h 3769285"/>
              <a:gd name="connsiteX144" fmla="*/ 391145 w 1936576"/>
              <a:gd name="connsiteY144" fmla="*/ 1881248 h 3769285"/>
              <a:gd name="connsiteX145" fmla="*/ 493538 w 1936576"/>
              <a:gd name="connsiteY145" fmla="*/ 1712180 h 3769285"/>
              <a:gd name="connsiteX146" fmla="*/ 381621 w 1936576"/>
              <a:gd name="connsiteY146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584151 w 1936576"/>
              <a:gd name="connsiteY34" fmla="*/ 362024 h 3769285"/>
              <a:gd name="connsiteX35" fmla="*/ 1631776 w 1936576"/>
              <a:gd name="connsiteY35" fmla="*/ 385836 h 3769285"/>
              <a:gd name="connsiteX36" fmla="*/ 1655588 w 1936576"/>
              <a:gd name="connsiteY36" fmla="*/ 414411 h 3769285"/>
              <a:gd name="connsiteX37" fmla="*/ 1665113 w 1936576"/>
              <a:gd name="connsiteY37" fmla="*/ 442986 h 3769285"/>
              <a:gd name="connsiteX38" fmla="*/ 1669876 w 1936576"/>
              <a:gd name="connsiteY38" fmla="*/ 457274 h 3769285"/>
              <a:gd name="connsiteX39" fmla="*/ 1679401 w 1936576"/>
              <a:gd name="connsiteY39" fmla="*/ 476324 h 3769285"/>
              <a:gd name="connsiteX40" fmla="*/ 1707976 w 1936576"/>
              <a:gd name="connsiteY40" fmla="*/ 519186 h 3769285"/>
              <a:gd name="connsiteX41" fmla="*/ 1717501 w 1936576"/>
              <a:gd name="connsiteY41" fmla="*/ 533474 h 3769285"/>
              <a:gd name="connsiteX42" fmla="*/ 1722263 w 1936576"/>
              <a:gd name="connsiteY42" fmla="*/ 547761 h 3769285"/>
              <a:gd name="connsiteX43" fmla="*/ 1736551 w 1936576"/>
              <a:gd name="connsiteY43" fmla="*/ 557286 h 3769285"/>
              <a:gd name="connsiteX44" fmla="*/ 1788938 w 1936576"/>
              <a:gd name="connsiteY44" fmla="*/ 581099 h 3769285"/>
              <a:gd name="connsiteX45" fmla="*/ 1807988 w 1936576"/>
              <a:gd name="connsiteY45" fmla="*/ 590624 h 3769285"/>
              <a:gd name="connsiteX46" fmla="*/ 1836563 w 1936576"/>
              <a:gd name="connsiteY46" fmla="*/ 600149 h 3769285"/>
              <a:gd name="connsiteX47" fmla="*/ 1879426 w 1936576"/>
              <a:gd name="connsiteY47" fmla="*/ 595386 h 3769285"/>
              <a:gd name="connsiteX48" fmla="*/ 1893713 w 1936576"/>
              <a:gd name="connsiteY48" fmla="*/ 590624 h 3769285"/>
              <a:gd name="connsiteX49" fmla="*/ 1903238 w 1936576"/>
              <a:gd name="connsiteY49" fmla="*/ 576336 h 3769285"/>
              <a:gd name="connsiteX50" fmla="*/ 1922288 w 1936576"/>
              <a:gd name="connsiteY50" fmla="*/ 571574 h 3769285"/>
              <a:gd name="connsiteX51" fmla="*/ 1936576 w 1936576"/>
              <a:gd name="connsiteY51" fmla="*/ 566811 h 3769285"/>
              <a:gd name="connsiteX52" fmla="*/ 1927051 w 1936576"/>
              <a:gd name="connsiteY52" fmla="*/ 704924 h 3769285"/>
              <a:gd name="connsiteX53" fmla="*/ 1922288 w 1936576"/>
              <a:gd name="connsiteY53" fmla="*/ 719211 h 3769285"/>
              <a:gd name="connsiteX54" fmla="*/ 1903238 w 1936576"/>
              <a:gd name="connsiteY54" fmla="*/ 747786 h 3769285"/>
              <a:gd name="connsiteX55" fmla="*/ 1884188 w 1936576"/>
              <a:gd name="connsiteY55" fmla="*/ 785886 h 3769285"/>
              <a:gd name="connsiteX56" fmla="*/ 1874663 w 1936576"/>
              <a:gd name="connsiteY56" fmla="*/ 823986 h 3769285"/>
              <a:gd name="connsiteX57" fmla="*/ 1879425 w 1936576"/>
              <a:gd name="connsiteY57" fmla="*/ 909711 h 3769285"/>
              <a:gd name="connsiteX58" fmla="*/ 1862757 w 1936576"/>
              <a:gd name="connsiteY58" fmla="*/ 1016867 h 3769285"/>
              <a:gd name="connsiteX59" fmla="*/ 1862757 w 1936576"/>
              <a:gd name="connsiteY59" fmla="*/ 1100211 h 3769285"/>
              <a:gd name="connsiteX60" fmla="*/ 1836564 w 1936576"/>
              <a:gd name="connsiteY60" fmla="*/ 1128786 h 3769285"/>
              <a:gd name="connsiteX61" fmla="*/ 1817513 w 1936576"/>
              <a:gd name="connsiteY61" fmla="*/ 1147836 h 3769285"/>
              <a:gd name="connsiteX62" fmla="*/ 1812751 w 1936576"/>
              <a:gd name="connsiteY62" fmla="*/ 1162124 h 3769285"/>
              <a:gd name="connsiteX63" fmla="*/ 1755601 w 1936576"/>
              <a:gd name="connsiteY63" fmla="*/ 1147836 h 3769285"/>
              <a:gd name="connsiteX64" fmla="*/ 1731788 w 1936576"/>
              <a:gd name="connsiteY64" fmla="*/ 1143074 h 3769285"/>
              <a:gd name="connsiteX65" fmla="*/ 1703213 w 1936576"/>
              <a:gd name="connsiteY65" fmla="*/ 1133549 h 3769285"/>
              <a:gd name="connsiteX66" fmla="*/ 1641301 w 1936576"/>
              <a:gd name="connsiteY66" fmla="*/ 1138311 h 3769285"/>
              <a:gd name="connsiteX67" fmla="*/ 1631776 w 1936576"/>
              <a:gd name="connsiteY67" fmla="*/ 1166886 h 3769285"/>
              <a:gd name="connsiteX68" fmla="*/ 1622251 w 1936576"/>
              <a:gd name="connsiteY68" fmla="*/ 1185936 h 3769285"/>
              <a:gd name="connsiteX69" fmla="*/ 1612726 w 1936576"/>
              <a:gd name="connsiteY69" fmla="*/ 1214511 h 3769285"/>
              <a:gd name="connsiteX70" fmla="*/ 1607963 w 1936576"/>
              <a:gd name="connsiteY70" fmla="*/ 1281186 h 3769285"/>
              <a:gd name="connsiteX71" fmla="*/ 1593676 w 1936576"/>
              <a:gd name="connsiteY71" fmla="*/ 1300236 h 3769285"/>
              <a:gd name="connsiteX72" fmla="*/ 1607963 w 1936576"/>
              <a:gd name="connsiteY72" fmla="*/ 1333574 h 3769285"/>
              <a:gd name="connsiteX73" fmla="*/ 1617488 w 1936576"/>
              <a:gd name="connsiteY73" fmla="*/ 1347861 h 3769285"/>
              <a:gd name="connsiteX74" fmla="*/ 1627013 w 1936576"/>
              <a:gd name="connsiteY74" fmla="*/ 1381199 h 3769285"/>
              <a:gd name="connsiteX75" fmla="*/ 1636538 w 1936576"/>
              <a:gd name="connsiteY75" fmla="*/ 1400249 h 3769285"/>
              <a:gd name="connsiteX76" fmla="*/ 1677020 w 1936576"/>
              <a:gd name="connsiteY76" fmla="*/ 1445493 h 3769285"/>
              <a:gd name="connsiteX77" fmla="*/ 1686545 w 1936576"/>
              <a:gd name="connsiteY77" fmla="*/ 1495499 h 3769285"/>
              <a:gd name="connsiteX78" fmla="*/ 1660351 w 1936576"/>
              <a:gd name="connsiteY78" fmla="*/ 1571699 h 3769285"/>
              <a:gd name="connsiteX79" fmla="*/ 1643682 w 1936576"/>
              <a:gd name="connsiteY79" fmla="*/ 1621705 h 3769285"/>
              <a:gd name="connsiteX80" fmla="*/ 1646064 w 1936576"/>
              <a:gd name="connsiteY80" fmla="*/ 1690762 h 3769285"/>
              <a:gd name="connsiteX81" fmla="*/ 1603201 w 1936576"/>
              <a:gd name="connsiteY81" fmla="*/ 1747911 h 3769285"/>
              <a:gd name="connsiteX82" fmla="*/ 1607963 w 1936576"/>
              <a:gd name="connsiteY82" fmla="*/ 1833636 h 3769285"/>
              <a:gd name="connsiteX83" fmla="*/ 1617488 w 1936576"/>
              <a:gd name="connsiteY83" fmla="*/ 1866974 h 3769285"/>
              <a:gd name="connsiteX84" fmla="*/ 1622251 w 1936576"/>
              <a:gd name="connsiteY84" fmla="*/ 1886024 h 3769285"/>
              <a:gd name="connsiteX85" fmla="*/ 1636538 w 1936576"/>
              <a:gd name="connsiteY85" fmla="*/ 1933649 h 3769285"/>
              <a:gd name="connsiteX86" fmla="*/ 1641301 w 1936576"/>
              <a:gd name="connsiteY86" fmla="*/ 2124149 h 3769285"/>
              <a:gd name="connsiteX87" fmla="*/ 1650826 w 1936576"/>
              <a:gd name="connsiteY87" fmla="*/ 2186061 h 3769285"/>
              <a:gd name="connsiteX88" fmla="*/ 1660351 w 1936576"/>
              <a:gd name="connsiteY88" fmla="*/ 2200349 h 3769285"/>
              <a:gd name="connsiteX89" fmla="*/ 1665113 w 1936576"/>
              <a:gd name="connsiteY89" fmla="*/ 2214636 h 3769285"/>
              <a:gd name="connsiteX90" fmla="*/ 1674638 w 1936576"/>
              <a:gd name="connsiteY90" fmla="*/ 2233686 h 3769285"/>
              <a:gd name="connsiteX91" fmla="*/ 1688926 w 1936576"/>
              <a:gd name="connsiteY91" fmla="*/ 2276549 h 3769285"/>
              <a:gd name="connsiteX92" fmla="*/ 1681782 w 1936576"/>
              <a:gd name="connsiteY92" fmla="*/ 2364655 h 3769285"/>
              <a:gd name="connsiteX93" fmla="*/ 1619870 w 1936576"/>
              <a:gd name="connsiteY93" fmla="*/ 2421805 h 3769285"/>
              <a:gd name="connsiteX94" fmla="*/ 1538908 w 1936576"/>
              <a:gd name="connsiteY94" fmla="*/ 2464669 h 3769285"/>
              <a:gd name="connsiteX95" fmla="*/ 1488900 w 1936576"/>
              <a:gd name="connsiteY95" fmla="*/ 2555155 h 3769285"/>
              <a:gd name="connsiteX96" fmla="*/ 1479375 w 1936576"/>
              <a:gd name="connsiteY96" fmla="*/ 2609924 h 3769285"/>
              <a:gd name="connsiteX97" fmla="*/ 1460325 w 1936576"/>
              <a:gd name="connsiteY97" fmla="*/ 2662311 h 3769285"/>
              <a:gd name="connsiteX98" fmla="*/ 1488901 w 1936576"/>
              <a:gd name="connsiteY98" fmla="*/ 2743273 h 3769285"/>
              <a:gd name="connsiteX99" fmla="*/ 1581769 w 1936576"/>
              <a:gd name="connsiteY99" fmla="*/ 2750415 h 3769285"/>
              <a:gd name="connsiteX100" fmla="*/ 1610344 w 1936576"/>
              <a:gd name="connsiteY100" fmla="*/ 2802803 h 3769285"/>
              <a:gd name="connsiteX101" fmla="*/ 1593675 w 1936576"/>
              <a:gd name="connsiteY101" fmla="*/ 2855189 h 3769285"/>
              <a:gd name="connsiteX102" fmla="*/ 1636538 w 1936576"/>
              <a:gd name="connsiteY102" fmla="*/ 2871858 h 3769285"/>
              <a:gd name="connsiteX103" fmla="*/ 1650826 w 1936576"/>
              <a:gd name="connsiteY103" fmla="*/ 2921864 h 3769285"/>
              <a:gd name="connsiteX104" fmla="*/ 1631776 w 1936576"/>
              <a:gd name="connsiteY104" fmla="*/ 2945675 h 3769285"/>
              <a:gd name="connsiteX105" fmla="*/ 1672257 w 1936576"/>
              <a:gd name="connsiteY105" fmla="*/ 2962344 h 3769285"/>
              <a:gd name="connsiteX106" fmla="*/ 1693688 w 1936576"/>
              <a:gd name="connsiteY106" fmla="*/ 3017112 h 3769285"/>
              <a:gd name="connsiteX107" fmla="*/ 1650825 w 1936576"/>
              <a:gd name="connsiteY107" fmla="*/ 3009969 h 3769285"/>
              <a:gd name="connsiteX108" fmla="*/ 1512714 w 1936576"/>
              <a:gd name="connsiteY108" fmla="*/ 3057592 h 3769285"/>
              <a:gd name="connsiteX109" fmla="*/ 1376982 w 1936576"/>
              <a:gd name="connsiteY109" fmla="*/ 3059973 h 3769285"/>
              <a:gd name="connsiteX110" fmla="*/ 1384126 w 1936576"/>
              <a:gd name="connsiteY110" fmla="*/ 3095692 h 3769285"/>
              <a:gd name="connsiteX111" fmla="*/ 1322213 w 1936576"/>
              <a:gd name="connsiteY111" fmla="*/ 3102835 h 3769285"/>
              <a:gd name="connsiteX112" fmla="*/ 1343644 w 1936576"/>
              <a:gd name="connsiteY112" fmla="*/ 3221896 h 3769285"/>
              <a:gd name="connsiteX113" fmla="*/ 1310307 w 1936576"/>
              <a:gd name="connsiteY113" fmla="*/ 3286190 h 3769285"/>
              <a:gd name="connsiteX114" fmla="*/ 1336501 w 1936576"/>
              <a:gd name="connsiteY114" fmla="*/ 3376677 h 3769285"/>
              <a:gd name="connsiteX115" fmla="*/ 1319832 w 1936576"/>
              <a:gd name="connsiteY115" fmla="*/ 3412394 h 3769285"/>
              <a:gd name="connsiteX116" fmla="*/ 1355551 w 1936576"/>
              <a:gd name="connsiteY116" fmla="*/ 3498119 h 3769285"/>
              <a:gd name="connsiteX117" fmla="*/ 1343643 w 1936576"/>
              <a:gd name="connsiteY117" fmla="*/ 3581461 h 3769285"/>
              <a:gd name="connsiteX118" fmla="*/ 1296018 w 1936576"/>
              <a:gd name="connsiteY118" fmla="*/ 3655282 h 3769285"/>
              <a:gd name="connsiteX119" fmla="*/ 1148381 w 1936576"/>
              <a:gd name="connsiteY119" fmla="*/ 3655280 h 3769285"/>
              <a:gd name="connsiteX120" fmla="*/ 1035844 w 1936576"/>
              <a:gd name="connsiteY120" fmla="*/ 3724038 h 3769285"/>
              <a:gd name="connsiteX121" fmla="*/ 903113 w 1936576"/>
              <a:gd name="connsiteY121" fmla="*/ 3762436 h 3769285"/>
              <a:gd name="connsiteX122" fmla="*/ 772144 w 1936576"/>
              <a:gd name="connsiteY122" fmla="*/ 3755292 h 3769285"/>
              <a:gd name="connsiteX123" fmla="*/ 659606 w 1936576"/>
              <a:gd name="connsiteY123" fmla="*/ 3712131 h 3769285"/>
              <a:gd name="connsiteX124" fmla="*/ 543545 w 1936576"/>
              <a:gd name="connsiteY124" fmla="*/ 3610036 h 3769285"/>
              <a:gd name="connsiteX125" fmla="*/ 505444 w 1936576"/>
              <a:gd name="connsiteY125" fmla="*/ 3521929 h 3769285"/>
              <a:gd name="connsiteX126" fmla="*/ 450675 w 1936576"/>
              <a:gd name="connsiteY126" fmla="*/ 3467161 h 3769285"/>
              <a:gd name="connsiteX127" fmla="*/ 453057 w 1936576"/>
              <a:gd name="connsiteY127" fmla="*/ 3436204 h 3769285"/>
              <a:gd name="connsiteX128" fmla="*/ 319707 w 1936576"/>
              <a:gd name="connsiteY128" fmla="*/ 3376672 h 3769285"/>
              <a:gd name="connsiteX129" fmla="*/ 298277 w 1936576"/>
              <a:gd name="connsiteY129" fmla="*/ 3288566 h 3769285"/>
              <a:gd name="connsiteX130" fmla="*/ 214933 w 1936576"/>
              <a:gd name="connsiteY130" fmla="*/ 3143311 h 3769285"/>
              <a:gd name="connsiteX131" fmla="*/ 229221 w 1936576"/>
              <a:gd name="connsiteY131" fmla="*/ 3017104 h 3769285"/>
              <a:gd name="connsiteX132" fmla="*/ 176833 w 1936576"/>
              <a:gd name="connsiteY132" fmla="*/ 2933760 h 3769285"/>
              <a:gd name="connsiteX133" fmla="*/ 79202 w 1936576"/>
              <a:gd name="connsiteY133" fmla="*/ 2914711 h 3769285"/>
              <a:gd name="connsiteX134" fmla="*/ 620 w 1936576"/>
              <a:gd name="connsiteY134" fmla="*/ 2869467 h 3769285"/>
              <a:gd name="connsiteX135" fmla="*/ 103014 w 1936576"/>
              <a:gd name="connsiteY135" fmla="*/ 2788504 h 3769285"/>
              <a:gd name="connsiteX136" fmla="*/ 191120 w 1936576"/>
              <a:gd name="connsiteY136" fmla="*/ 2762311 h 3769285"/>
              <a:gd name="connsiteX137" fmla="*/ 298277 w 1936576"/>
              <a:gd name="connsiteY137" fmla="*/ 2648011 h 3769285"/>
              <a:gd name="connsiteX138" fmla="*/ 260176 w 1936576"/>
              <a:gd name="connsiteY138" fmla="*/ 2497992 h 3769285"/>
              <a:gd name="connsiteX139" fmla="*/ 336377 w 1936576"/>
              <a:gd name="connsiteY139" fmla="*/ 2440842 h 3769285"/>
              <a:gd name="connsiteX140" fmla="*/ 400670 w 1936576"/>
              <a:gd name="connsiteY140" fmla="*/ 2293205 h 3769285"/>
              <a:gd name="connsiteX141" fmla="*/ 417339 w 1936576"/>
              <a:gd name="connsiteY141" fmla="*/ 2178905 h 3769285"/>
              <a:gd name="connsiteX142" fmla="*/ 393526 w 1936576"/>
              <a:gd name="connsiteY142" fmla="*/ 2014598 h 3769285"/>
              <a:gd name="connsiteX143" fmla="*/ 391145 w 1936576"/>
              <a:gd name="connsiteY143" fmla="*/ 1881248 h 3769285"/>
              <a:gd name="connsiteX144" fmla="*/ 493538 w 1936576"/>
              <a:gd name="connsiteY144" fmla="*/ 1712180 h 3769285"/>
              <a:gd name="connsiteX145" fmla="*/ 381621 w 1936576"/>
              <a:gd name="connsiteY145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31776 w 1936576"/>
              <a:gd name="connsiteY34" fmla="*/ 385836 h 3769285"/>
              <a:gd name="connsiteX35" fmla="*/ 1655588 w 1936576"/>
              <a:gd name="connsiteY35" fmla="*/ 414411 h 3769285"/>
              <a:gd name="connsiteX36" fmla="*/ 1665113 w 1936576"/>
              <a:gd name="connsiteY36" fmla="*/ 442986 h 3769285"/>
              <a:gd name="connsiteX37" fmla="*/ 1669876 w 1936576"/>
              <a:gd name="connsiteY37" fmla="*/ 457274 h 3769285"/>
              <a:gd name="connsiteX38" fmla="*/ 1679401 w 1936576"/>
              <a:gd name="connsiteY38" fmla="*/ 476324 h 3769285"/>
              <a:gd name="connsiteX39" fmla="*/ 1707976 w 1936576"/>
              <a:gd name="connsiteY39" fmla="*/ 519186 h 3769285"/>
              <a:gd name="connsiteX40" fmla="*/ 1717501 w 1936576"/>
              <a:gd name="connsiteY40" fmla="*/ 533474 h 3769285"/>
              <a:gd name="connsiteX41" fmla="*/ 1722263 w 1936576"/>
              <a:gd name="connsiteY41" fmla="*/ 547761 h 3769285"/>
              <a:gd name="connsiteX42" fmla="*/ 1736551 w 1936576"/>
              <a:gd name="connsiteY42" fmla="*/ 557286 h 3769285"/>
              <a:gd name="connsiteX43" fmla="*/ 1788938 w 1936576"/>
              <a:gd name="connsiteY43" fmla="*/ 581099 h 3769285"/>
              <a:gd name="connsiteX44" fmla="*/ 1807988 w 1936576"/>
              <a:gd name="connsiteY44" fmla="*/ 590624 h 3769285"/>
              <a:gd name="connsiteX45" fmla="*/ 1836563 w 1936576"/>
              <a:gd name="connsiteY45" fmla="*/ 600149 h 3769285"/>
              <a:gd name="connsiteX46" fmla="*/ 1879426 w 1936576"/>
              <a:gd name="connsiteY46" fmla="*/ 595386 h 3769285"/>
              <a:gd name="connsiteX47" fmla="*/ 1893713 w 1936576"/>
              <a:gd name="connsiteY47" fmla="*/ 590624 h 3769285"/>
              <a:gd name="connsiteX48" fmla="*/ 1903238 w 1936576"/>
              <a:gd name="connsiteY48" fmla="*/ 576336 h 3769285"/>
              <a:gd name="connsiteX49" fmla="*/ 1922288 w 1936576"/>
              <a:gd name="connsiteY49" fmla="*/ 571574 h 3769285"/>
              <a:gd name="connsiteX50" fmla="*/ 1936576 w 1936576"/>
              <a:gd name="connsiteY50" fmla="*/ 566811 h 3769285"/>
              <a:gd name="connsiteX51" fmla="*/ 1927051 w 1936576"/>
              <a:gd name="connsiteY51" fmla="*/ 704924 h 3769285"/>
              <a:gd name="connsiteX52" fmla="*/ 1922288 w 1936576"/>
              <a:gd name="connsiteY52" fmla="*/ 719211 h 3769285"/>
              <a:gd name="connsiteX53" fmla="*/ 1903238 w 1936576"/>
              <a:gd name="connsiteY53" fmla="*/ 747786 h 3769285"/>
              <a:gd name="connsiteX54" fmla="*/ 1884188 w 1936576"/>
              <a:gd name="connsiteY54" fmla="*/ 785886 h 3769285"/>
              <a:gd name="connsiteX55" fmla="*/ 1874663 w 1936576"/>
              <a:gd name="connsiteY55" fmla="*/ 823986 h 3769285"/>
              <a:gd name="connsiteX56" fmla="*/ 1879425 w 1936576"/>
              <a:gd name="connsiteY56" fmla="*/ 909711 h 3769285"/>
              <a:gd name="connsiteX57" fmla="*/ 1862757 w 1936576"/>
              <a:gd name="connsiteY57" fmla="*/ 1016867 h 3769285"/>
              <a:gd name="connsiteX58" fmla="*/ 1862757 w 1936576"/>
              <a:gd name="connsiteY58" fmla="*/ 1100211 h 3769285"/>
              <a:gd name="connsiteX59" fmla="*/ 1836564 w 1936576"/>
              <a:gd name="connsiteY59" fmla="*/ 1128786 h 3769285"/>
              <a:gd name="connsiteX60" fmla="*/ 1817513 w 1936576"/>
              <a:gd name="connsiteY60" fmla="*/ 1147836 h 3769285"/>
              <a:gd name="connsiteX61" fmla="*/ 1812751 w 1936576"/>
              <a:gd name="connsiteY61" fmla="*/ 1162124 h 3769285"/>
              <a:gd name="connsiteX62" fmla="*/ 1755601 w 1936576"/>
              <a:gd name="connsiteY62" fmla="*/ 1147836 h 3769285"/>
              <a:gd name="connsiteX63" fmla="*/ 1731788 w 1936576"/>
              <a:gd name="connsiteY63" fmla="*/ 1143074 h 3769285"/>
              <a:gd name="connsiteX64" fmla="*/ 1703213 w 1936576"/>
              <a:gd name="connsiteY64" fmla="*/ 1133549 h 3769285"/>
              <a:gd name="connsiteX65" fmla="*/ 1641301 w 1936576"/>
              <a:gd name="connsiteY65" fmla="*/ 1138311 h 3769285"/>
              <a:gd name="connsiteX66" fmla="*/ 1631776 w 1936576"/>
              <a:gd name="connsiteY66" fmla="*/ 1166886 h 3769285"/>
              <a:gd name="connsiteX67" fmla="*/ 1622251 w 1936576"/>
              <a:gd name="connsiteY67" fmla="*/ 1185936 h 3769285"/>
              <a:gd name="connsiteX68" fmla="*/ 1612726 w 1936576"/>
              <a:gd name="connsiteY68" fmla="*/ 1214511 h 3769285"/>
              <a:gd name="connsiteX69" fmla="*/ 1607963 w 1936576"/>
              <a:gd name="connsiteY69" fmla="*/ 1281186 h 3769285"/>
              <a:gd name="connsiteX70" fmla="*/ 1593676 w 1936576"/>
              <a:gd name="connsiteY70" fmla="*/ 1300236 h 3769285"/>
              <a:gd name="connsiteX71" fmla="*/ 1607963 w 1936576"/>
              <a:gd name="connsiteY71" fmla="*/ 1333574 h 3769285"/>
              <a:gd name="connsiteX72" fmla="*/ 1617488 w 1936576"/>
              <a:gd name="connsiteY72" fmla="*/ 1347861 h 3769285"/>
              <a:gd name="connsiteX73" fmla="*/ 1627013 w 1936576"/>
              <a:gd name="connsiteY73" fmla="*/ 1381199 h 3769285"/>
              <a:gd name="connsiteX74" fmla="*/ 1636538 w 1936576"/>
              <a:gd name="connsiteY74" fmla="*/ 1400249 h 3769285"/>
              <a:gd name="connsiteX75" fmla="*/ 1677020 w 1936576"/>
              <a:gd name="connsiteY75" fmla="*/ 1445493 h 3769285"/>
              <a:gd name="connsiteX76" fmla="*/ 1686545 w 1936576"/>
              <a:gd name="connsiteY76" fmla="*/ 1495499 h 3769285"/>
              <a:gd name="connsiteX77" fmla="*/ 1660351 w 1936576"/>
              <a:gd name="connsiteY77" fmla="*/ 1571699 h 3769285"/>
              <a:gd name="connsiteX78" fmla="*/ 1643682 w 1936576"/>
              <a:gd name="connsiteY78" fmla="*/ 1621705 h 3769285"/>
              <a:gd name="connsiteX79" fmla="*/ 1646064 w 1936576"/>
              <a:gd name="connsiteY79" fmla="*/ 1690762 h 3769285"/>
              <a:gd name="connsiteX80" fmla="*/ 1603201 w 1936576"/>
              <a:gd name="connsiteY80" fmla="*/ 1747911 h 3769285"/>
              <a:gd name="connsiteX81" fmla="*/ 1607963 w 1936576"/>
              <a:gd name="connsiteY81" fmla="*/ 1833636 h 3769285"/>
              <a:gd name="connsiteX82" fmla="*/ 1617488 w 1936576"/>
              <a:gd name="connsiteY82" fmla="*/ 1866974 h 3769285"/>
              <a:gd name="connsiteX83" fmla="*/ 1622251 w 1936576"/>
              <a:gd name="connsiteY83" fmla="*/ 1886024 h 3769285"/>
              <a:gd name="connsiteX84" fmla="*/ 1636538 w 1936576"/>
              <a:gd name="connsiteY84" fmla="*/ 1933649 h 3769285"/>
              <a:gd name="connsiteX85" fmla="*/ 1641301 w 1936576"/>
              <a:gd name="connsiteY85" fmla="*/ 2124149 h 3769285"/>
              <a:gd name="connsiteX86" fmla="*/ 1650826 w 1936576"/>
              <a:gd name="connsiteY86" fmla="*/ 2186061 h 3769285"/>
              <a:gd name="connsiteX87" fmla="*/ 1660351 w 1936576"/>
              <a:gd name="connsiteY87" fmla="*/ 2200349 h 3769285"/>
              <a:gd name="connsiteX88" fmla="*/ 1665113 w 1936576"/>
              <a:gd name="connsiteY88" fmla="*/ 2214636 h 3769285"/>
              <a:gd name="connsiteX89" fmla="*/ 1674638 w 1936576"/>
              <a:gd name="connsiteY89" fmla="*/ 2233686 h 3769285"/>
              <a:gd name="connsiteX90" fmla="*/ 1688926 w 1936576"/>
              <a:gd name="connsiteY90" fmla="*/ 2276549 h 3769285"/>
              <a:gd name="connsiteX91" fmla="*/ 1681782 w 1936576"/>
              <a:gd name="connsiteY91" fmla="*/ 2364655 h 3769285"/>
              <a:gd name="connsiteX92" fmla="*/ 1619870 w 1936576"/>
              <a:gd name="connsiteY92" fmla="*/ 2421805 h 3769285"/>
              <a:gd name="connsiteX93" fmla="*/ 1538908 w 1936576"/>
              <a:gd name="connsiteY93" fmla="*/ 2464669 h 3769285"/>
              <a:gd name="connsiteX94" fmla="*/ 1488900 w 1936576"/>
              <a:gd name="connsiteY94" fmla="*/ 2555155 h 3769285"/>
              <a:gd name="connsiteX95" fmla="*/ 1479375 w 1936576"/>
              <a:gd name="connsiteY95" fmla="*/ 2609924 h 3769285"/>
              <a:gd name="connsiteX96" fmla="*/ 1460325 w 1936576"/>
              <a:gd name="connsiteY96" fmla="*/ 2662311 h 3769285"/>
              <a:gd name="connsiteX97" fmla="*/ 1488901 w 1936576"/>
              <a:gd name="connsiteY97" fmla="*/ 2743273 h 3769285"/>
              <a:gd name="connsiteX98" fmla="*/ 1581769 w 1936576"/>
              <a:gd name="connsiteY98" fmla="*/ 2750415 h 3769285"/>
              <a:gd name="connsiteX99" fmla="*/ 1610344 w 1936576"/>
              <a:gd name="connsiteY99" fmla="*/ 2802803 h 3769285"/>
              <a:gd name="connsiteX100" fmla="*/ 1593675 w 1936576"/>
              <a:gd name="connsiteY100" fmla="*/ 2855189 h 3769285"/>
              <a:gd name="connsiteX101" fmla="*/ 1636538 w 1936576"/>
              <a:gd name="connsiteY101" fmla="*/ 2871858 h 3769285"/>
              <a:gd name="connsiteX102" fmla="*/ 1650826 w 1936576"/>
              <a:gd name="connsiteY102" fmla="*/ 2921864 h 3769285"/>
              <a:gd name="connsiteX103" fmla="*/ 1631776 w 1936576"/>
              <a:gd name="connsiteY103" fmla="*/ 2945675 h 3769285"/>
              <a:gd name="connsiteX104" fmla="*/ 1672257 w 1936576"/>
              <a:gd name="connsiteY104" fmla="*/ 2962344 h 3769285"/>
              <a:gd name="connsiteX105" fmla="*/ 1693688 w 1936576"/>
              <a:gd name="connsiteY105" fmla="*/ 3017112 h 3769285"/>
              <a:gd name="connsiteX106" fmla="*/ 1650825 w 1936576"/>
              <a:gd name="connsiteY106" fmla="*/ 3009969 h 3769285"/>
              <a:gd name="connsiteX107" fmla="*/ 1512714 w 1936576"/>
              <a:gd name="connsiteY107" fmla="*/ 3057592 h 3769285"/>
              <a:gd name="connsiteX108" fmla="*/ 1376982 w 1936576"/>
              <a:gd name="connsiteY108" fmla="*/ 3059973 h 3769285"/>
              <a:gd name="connsiteX109" fmla="*/ 1384126 w 1936576"/>
              <a:gd name="connsiteY109" fmla="*/ 3095692 h 3769285"/>
              <a:gd name="connsiteX110" fmla="*/ 1322213 w 1936576"/>
              <a:gd name="connsiteY110" fmla="*/ 3102835 h 3769285"/>
              <a:gd name="connsiteX111" fmla="*/ 1343644 w 1936576"/>
              <a:gd name="connsiteY111" fmla="*/ 3221896 h 3769285"/>
              <a:gd name="connsiteX112" fmla="*/ 1310307 w 1936576"/>
              <a:gd name="connsiteY112" fmla="*/ 3286190 h 3769285"/>
              <a:gd name="connsiteX113" fmla="*/ 1336501 w 1936576"/>
              <a:gd name="connsiteY113" fmla="*/ 3376677 h 3769285"/>
              <a:gd name="connsiteX114" fmla="*/ 1319832 w 1936576"/>
              <a:gd name="connsiteY114" fmla="*/ 3412394 h 3769285"/>
              <a:gd name="connsiteX115" fmla="*/ 1355551 w 1936576"/>
              <a:gd name="connsiteY115" fmla="*/ 3498119 h 3769285"/>
              <a:gd name="connsiteX116" fmla="*/ 1343643 w 1936576"/>
              <a:gd name="connsiteY116" fmla="*/ 3581461 h 3769285"/>
              <a:gd name="connsiteX117" fmla="*/ 1296018 w 1936576"/>
              <a:gd name="connsiteY117" fmla="*/ 3655282 h 3769285"/>
              <a:gd name="connsiteX118" fmla="*/ 1148381 w 1936576"/>
              <a:gd name="connsiteY118" fmla="*/ 3655280 h 3769285"/>
              <a:gd name="connsiteX119" fmla="*/ 1035844 w 1936576"/>
              <a:gd name="connsiteY119" fmla="*/ 3724038 h 3769285"/>
              <a:gd name="connsiteX120" fmla="*/ 903113 w 1936576"/>
              <a:gd name="connsiteY120" fmla="*/ 3762436 h 3769285"/>
              <a:gd name="connsiteX121" fmla="*/ 772144 w 1936576"/>
              <a:gd name="connsiteY121" fmla="*/ 3755292 h 3769285"/>
              <a:gd name="connsiteX122" fmla="*/ 659606 w 1936576"/>
              <a:gd name="connsiteY122" fmla="*/ 3712131 h 3769285"/>
              <a:gd name="connsiteX123" fmla="*/ 543545 w 1936576"/>
              <a:gd name="connsiteY123" fmla="*/ 3610036 h 3769285"/>
              <a:gd name="connsiteX124" fmla="*/ 505444 w 1936576"/>
              <a:gd name="connsiteY124" fmla="*/ 3521929 h 3769285"/>
              <a:gd name="connsiteX125" fmla="*/ 450675 w 1936576"/>
              <a:gd name="connsiteY125" fmla="*/ 3467161 h 3769285"/>
              <a:gd name="connsiteX126" fmla="*/ 453057 w 1936576"/>
              <a:gd name="connsiteY126" fmla="*/ 3436204 h 3769285"/>
              <a:gd name="connsiteX127" fmla="*/ 319707 w 1936576"/>
              <a:gd name="connsiteY127" fmla="*/ 3376672 h 3769285"/>
              <a:gd name="connsiteX128" fmla="*/ 298277 w 1936576"/>
              <a:gd name="connsiteY128" fmla="*/ 3288566 h 3769285"/>
              <a:gd name="connsiteX129" fmla="*/ 214933 w 1936576"/>
              <a:gd name="connsiteY129" fmla="*/ 3143311 h 3769285"/>
              <a:gd name="connsiteX130" fmla="*/ 229221 w 1936576"/>
              <a:gd name="connsiteY130" fmla="*/ 3017104 h 3769285"/>
              <a:gd name="connsiteX131" fmla="*/ 176833 w 1936576"/>
              <a:gd name="connsiteY131" fmla="*/ 2933760 h 3769285"/>
              <a:gd name="connsiteX132" fmla="*/ 79202 w 1936576"/>
              <a:gd name="connsiteY132" fmla="*/ 2914711 h 3769285"/>
              <a:gd name="connsiteX133" fmla="*/ 620 w 1936576"/>
              <a:gd name="connsiteY133" fmla="*/ 2869467 h 3769285"/>
              <a:gd name="connsiteX134" fmla="*/ 103014 w 1936576"/>
              <a:gd name="connsiteY134" fmla="*/ 2788504 h 3769285"/>
              <a:gd name="connsiteX135" fmla="*/ 191120 w 1936576"/>
              <a:gd name="connsiteY135" fmla="*/ 2762311 h 3769285"/>
              <a:gd name="connsiteX136" fmla="*/ 298277 w 1936576"/>
              <a:gd name="connsiteY136" fmla="*/ 2648011 h 3769285"/>
              <a:gd name="connsiteX137" fmla="*/ 260176 w 1936576"/>
              <a:gd name="connsiteY137" fmla="*/ 2497992 h 3769285"/>
              <a:gd name="connsiteX138" fmla="*/ 336377 w 1936576"/>
              <a:gd name="connsiteY138" fmla="*/ 2440842 h 3769285"/>
              <a:gd name="connsiteX139" fmla="*/ 400670 w 1936576"/>
              <a:gd name="connsiteY139" fmla="*/ 2293205 h 3769285"/>
              <a:gd name="connsiteX140" fmla="*/ 417339 w 1936576"/>
              <a:gd name="connsiteY140" fmla="*/ 2178905 h 3769285"/>
              <a:gd name="connsiteX141" fmla="*/ 393526 w 1936576"/>
              <a:gd name="connsiteY141" fmla="*/ 2014598 h 3769285"/>
              <a:gd name="connsiteX142" fmla="*/ 391145 w 1936576"/>
              <a:gd name="connsiteY142" fmla="*/ 1881248 h 3769285"/>
              <a:gd name="connsiteX143" fmla="*/ 493538 w 1936576"/>
              <a:gd name="connsiteY143" fmla="*/ 1712180 h 3769285"/>
              <a:gd name="connsiteX144" fmla="*/ 381621 w 1936576"/>
              <a:gd name="connsiteY144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655588 w 1936576"/>
              <a:gd name="connsiteY35" fmla="*/ 414411 h 3769285"/>
              <a:gd name="connsiteX36" fmla="*/ 1665113 w 1936576"/>
              <a:gd name="connsiteY36" fmla="*/ 442986 h 3769285"/>
              <a:gd name="connsiteX37" fmla="*/ 1669876 w 1936576"/>
              <a:gd name="connsiteY37" fmla="*/ 457274 h 3769285"/>
              <a:gd name="connsiteX38" fmla="*/ 1679401 w 1936576"/>
              <a:gd name="connsiteY38" fmla="*/ 476324 h 3769285"/>
              <a:gd name="connsiteX39" fmla="*/ 1707976 w 1936576"/>
              <a:gd name="connsiteY39" fmla="*/ 519186 h 3769285"/>
              <a:gd name="connsiteX40" fmla="*/ 1717501 w 1936576"/>
              <a:gd name="connsiteY40" fmla="*/ 533474 h 3769285"/>
              <a:gd name="connsiteX41" fmla="*/ 1722263 w 1936576"/>
              <a:gd name="connsiteY41" fmla="*/ 547761 h 3769285"/>
              <a:gd name="connsiteX42" fmla="*/ 1736551 w 1936576"/>
              <a:gd name="connsiteY42" fmla="*/ 557286 h 3769285"/>
              <a:gd name="connsiteX43" fmla="*/ 1788938 w 1936576"/>
              <a:gd name="connsiteY43" fmla="*/ 581099 h 3769285"/>
              <a:gd name="connsiteX44" fmla="*/ 1807988 w 1936576"/>
              <a:gd name="connsiteY44" fmla="*/ 590624 h 3769285"/>
              <a:gd name="connsiteX45" fmla="*/ 1836563 w 1936576"/>
              <a:gd name="connsiteY45" fmla="*/ 600149 h 3769285"/>
              <a:gd name="connsiteX46" fmla="*/ 1879426 w 1936576"/>
              <a:gd name="connsiteY46" fmla="*/ 595386 h 3769285"/>
              <a:gd name="connsiteX47" fmla="*/ 1893713 w 1936576"/>
              <a:gd name="connsiteY47" fmla="*/ 590624 h 3769285"/>
              <a:gd name="connsiteX48" fmla="*/ 1903238 w 1936576"/>
              <a:gd name="connsiteY48" fmla="*/ 576336 h 3769285"/>
              <a:gd name="connsiteX49" fmla="*/ 1922288 w 1936576"/>
              <a:gd name="connsiteY49" fmla="*/ 571574 h 3769285"/>
              <a:gd name="connsiteX50" fmla="*/ 1936576 w 1936576"/>
              <a:gd name="connsiteY50" fmla="*/ 566811 h 3769285"/>
              <a:gd name="connsiteX51" fmla="*/ 1927051 w 1936576"/>
              <a:gd name="connsiteY51" fmla="*/ 704924 h 3769285"/>
              <a:gd name="connsiteX52" fmla="*/ 1922288 w 1936576"/>
              <a:gd name="connsiteY52" fmla="*/ 719211 h 3769285"/>
              <a:gd name="connsiteX53" fmla="*/ 1903238 w 1936576"/>
              <a:gd name="connsiteY53" fmla="*/ 747786 h 3769285"/>
              <a:gd name="connsiteX54" fmla="*/ 1884188 w 1936576"/>
              <a:gd name="connsiteY54" fmla="*/ 785886 h 3769285"/>
              <a:gd name="connsiteX55" fmla="*/ 1874663 w 1936576"/>
              <a:gd name="connsiteY55" fmla="*/ 823986 h 3769285"/>
              <a:gd name="connsiteX56" fmla="*/ 1879425 w 1936576"/>
              <a:gd name="connsiteY56" fmla="*/ 909711 h 3769285"/>
              <a:gd name="connsiteX57" fmla="*/ 1862757 w 1936576"/>
              <a:gd name="connsiteY57" fmla="*/ 1016867 h 3769285"/>
              <a:gd name="connsiteX58" fmla="*/ 1862757 w 1936576"/>
              <a:gd name="connsiteY58" fmla="*/ 1100211 h 3769285"/>
              <a:gd name="connsiteX59" fmla="*/ 1836564 w 1936576"/>
              <a:gd name="connsiteY59" fmla="*/ 1128786 h 3769285"/>
              <a:gd name="connsiteX60" fmla="*/ 1817513 w 1936576"/>
              <a:gd name="connsiteY60" fmla="*/ 1147836 h 3769285"/>
              <a:gd name="connsiteX61" fmla="*/ 1812751 w 1936576"/>
              <a:gd name="connsiteY61" fmla="*/ 1162124 h 3769285"/>
              <a:gd name="connsiteX62" fmla="*/ 1755601 w 1936576"/>
              <a:gd name="connsiteY62" fmla="*/ 1147836 h 3769285"/>
              <a:gd name="connsiteX63" fmla="*/ 1731788 w 1936576"/>
              <a:gd name="connsiteY63" fmla="*/ 1143074 h 3769285"/>
              <a:gd name="connsiteX64" fmla="*/ 1703213 w 1936576"/>
              <a:gd name="connsiteY64" fmla="*/ 1133549 h 3769285"/>
              <a:gd name="connsiteX65" fmla="*/ 1641301 w 1936576"/>
              <a:gd name="connsiteY65" fmla="*/ 1138311 h 3769285"/>
              <a:gd name="connsiteX66" fmla="*/ 1631776 w 1936576"/>
              <a:gd name="connsiteY66" fmla="*/ 1166886 h 3769285"/>
              <a:gd name="connsiteX67" fmla="*/ 1622251 w 1936576"/>
              <a:gd name="connsiteY67" fmla="*/ 1185936 h 3769285"/>
              <a:gd name="connsiteX68" fmla="*/ 1612726 w 1936576"/>
              <a:gd name="connsiteY68" fmla="*/ 1214511 h 3769285"/>
              <a:gd name="connsiteX69" fmla="*/ 1607963 w 1936576"/>
              <a:gd name="connsiteY69" fmla="*/ 1281186 h 3769285"/>
              <a:gd name="connsiteX70" fmla="*/ 1593676 w 1936576"/>
              <a:gd name="connsiteY70" fmla="*/ 1300236 h 3769285"/>
              <a:gd name="connsiteX71" fmla="*/ 1607963 w 1936576"/>
              <a:gd name="connsiteY71" fmla="*/ 1333574 h 3769285"/>
              <a:gd name="connsiteX72" fmla="*/ 1617488 w 1936576"/>
              <a:gd name="connsiteY72" fmla="*/ 1347861 h 3769285"/>
              <a:gd name="connsiteX73" fmla="*/ 1627013 w 1936576"/>
              <a:gd name="connsiteY73" fmla="*/ 1381199 h 3769285"/>
              <a:gd name="connsiteX74" fmla="*/ 1636538 w 1936576"/>
              <a:gd name="connsiteY74" fmla="*/ 1400249 h 3769285"/>
              <a:gd name="connsiteX75" fmla="*/ 1677020 w 1936576"/>
              <a:gd name="connsiteY75" fmla="*/ 1445493 h 3769285"/>
              <a:gd name="connsiteX76" fmla="*/ 1686545 w 1936576"/>
              <a:gd name="connsiteY76" fmla="*/ 1495499 h 3769285"/>
              <a:gd name="connsiteX77" fmla="*/ 1660351 w 1936576"/>
              <a:gd name="connsiteY77" fmla="*/ 1571699 h 3769285"/>
              <a:gd name="connsiteX78" fmla="*/ 1643682 w 1936576"/>
              <a:gd name="connsiteY78" fmla="*/ 1621705 h 3769285"/>
              <a:gd name="connsiteX79" fmla="*/ 1646064 w 1936576"/>
              <a:gd name="connsiteY79" fmla="*/ 1690762 h 3769285"/>
              <a:gd name="connsiteX80" fmla="*/ 1603201 w 1936576"/>
              <a:gd name="connsiteY80" fmla="*/ 1747911 h 3769285"/>
              <a:gd name="connsiteX81" fmla="*/ 1607963 w 1936576"/>
              <a:gd name="connsiteY81" fmla="*/ 1833636 h 3769285"/>
              <a:gd name="connsiteX82" fmla="*/ 1617488 w 1936576"/>
              <a:gd name="connsiteY82" fmla="*/ 1866974 h 3769285"/>
              <a:gd name="connsiteX83" fmla="*/ 1622251 w 1936576"/>
              <a:gd name="connsiteY83" fmla="*/ 1886024 h 3769285"/>
              <a:gd name="connsiteX84" fmla="*/ 1636538 w 1936576"/>
              <a:gd name="connsiteY84" fmla="*/ 1933649 h 3769285"/>
              <a:gd name="connsiteX85" fmla="*/ 1641301 w 1936576"/>
              <a:gd name="connsiteY85" fmla="*/ 2124149 h 3769285"/>
              <a:gd name="connsiteX86" fmla="*/ 1650826 w 1936576"/>
              <a:gd name="connsiteY86" fmla="*/ 2186061 h 3769285"/>
              <a:gd name="connsiteX87" fmla="*/ 1660351 w 1936576"/>
              <a:gd name="connsiteY87" fmla="*/ 2200349 h 3769285"/>
              <a:gd name="connsiteX88" fmla="*/ 1665113 w 1936576"/>
              <a:gd name="connsiteY88" fmla="*/ 2214636 h 3769285"/>
              <a:gd name="connsiteX89" fmla="*/ 1674638 w 1936576"/>
              <a:gd name="connsiteY89" fmla="*/ 2233686 h 3769285"/>
              <a:gd name="connsiteX90" fmla="*/ 1688926 w 1936576"/>
              <a:gd name="connsiteY90" fmla="*/ 2276549 h 3769285"/>
              <a:gd name="connsiteX91" fmla="*/ 1681782 w 1936576"/>
              <a:gd name="connsiteY91" fmla="*/ 2364655 h 3769285"/>
              <a:gd name="connsiteX92" fmla="*/ 1619870 w 1936576"/>
              <a:gd name="connsiteY92" fmla="*/ 2421805 h 3769285"/>
              <a:gd name="connsiteX93" fmla="*/ 1538908 w 1936576"/>
              <a:gd name="connsiteY93" fmla="*/ 2464669 h 3769285"/>
              <a:gd name="connsiteX94" fmla="*/ 1488900 w 1936576"/>
              <a:gd name="connsiteY94" fmla="*/ 2555155 h 3769285"/>
              <a:gd name="connsiteX95" fmla="*/ 1479375 w 1936576"/>
              <a:gd name="connsiteY95" fmla="*/ 2609924 h 3769285"/>
              <a:gd name="connsiteX96" fmla="*/ 1460325 w 1936576"/>
              <a:gd name="connsiteY96" fmla="*/ 2662311 h 3769285"/>
              <a:gd name="connsiteX97" fmla="*/ 1488901 w 1936576"/>
              <a:gd name="connsiteY97" fmla="*/ 2743273 h 3769285"/>
              <a:gd name="connsiteX98" fmla="*/ 1581769 w 1936576"/>
              <a:gd name="connsiteY98" fmla="*/ 2750415 h 3769285"/>
              <a:gd name="connsiteX99" fmla="*/ 1610344 w 1936576"/>
              <a:gd name="connsiteY99" fmla="*/ 2802803 h 3769285"/>
              <a:gd name="connsiteX100" fmla="*/ 1593675 w 1936576"/>
              <a:gd name="connsiteY100" fmla="*/ 2855189 h 3769285"/>
              <a:gd name="connsiteX101" fmla="*/ 1636538 w 1936576"/>
              <a:gd name="connsiteY101" fmla="*/ 2871858 h 3769285"/>
              <a:gd name="connsiteX102" fmla="*/ 1650826 w 1936576"/>
              <a:gd name="connsiteY102" fmla="*/ 2921864 h 3769285"/>
              <a:gd name="connsiteX103" fmla="*/ 1631776 w 1936576"/>
              <a:gd name="connsiteY103" fmla="*/ 2945675 h 3769285"/>
              <a:gd name="connsiteX104" fmla="*/ 1672257 w 1936576"/>
              <a:gd name="connsiteY104" fmla="*/ 2962344 h 3769285"/>
              <a:gd name="connsiteX105" fmla="*/ 1693688 w 1936576"/>
              <a:gd name="connsiteY105" fmla="*/ 3017112 h 3769285"/>
              <a:gd name="connsiteX106" fmla="*/ 1650825 w 1936576"/>
              <a:gd name="connsiteY106" fmla="*/ 3009969 h 3769285"/>
              <a:gd name="connsiteX107" fmla="*/ 1512714 w 1936576"/>
              <a:gd name="connsiteY107" fmla="*/ 3057592 h 3769285"/>
              <a:gd name="connsiteX108" fmla="*/ 1376982 w 1936576"/>
              <a:gd name="connsiteY108" fmla="*/ 3059973 h 3769285"/>
              <a:gd name="connsiteX109" fmla="*/ 1384126 w 1936576"/>
              <a:gd name="connsiteY109" fmla="*/ 3095692 h 3769285"/>
              <a:gd name="connsiteX110" fmla="*/ 1322213 w 1936576"/>
              <a:gd name="connsiteY110" fmla="*/ 3102835 h 3769285"/>
              <a:gd name="connsiteX111" fmla="*/ 1343644 w 1936576"/>
              <a:gd name="connsiteY111" fmla="*/ 3221896 h 3769285"/>
              <a:gd name="connsiteX112" fmla="*/ 1310307 w 1936576"/>
              <a:gd name="connsiteY112" fmla="*/ 3286190 h 3769285"/>
              <a:gd name="connsiteX113" fmla="*/ 1336501 w 1936576"/>
              <a:gd name="connsiteY113" fmla="*/ 3376677 h 3769285"/>
              <a:gd name="connsiteX114" fmla="*/ 1319832 w 1936576"/>
              <a:gd name="connsiteY114" fmla="*/ 3412394 h 3769285"/>
              <a:gd name="connsiteX115" fmla="*/ 1355551 w 1936576"/>
              <a:gd name="connsiteY115" fmla="*/ 3498119 h 3769285"/>
              <a:gd name="connsiteX116" fmla="*/ 1343643 w 1936576"/>
              <a:gd name="connsiteY116" fmla="*/ 3581461 h 3769285"/>
              <a:gd name="connsiteX117" fmla="*/ 1296018 w 1936576"/>
              <a:gd name="connsiteY117" fmla="*/ 3655282 h 3769285"/>
              <a:gd name="connsiteX118" fmla="*/ 1148381 w 1936576"/>
              <a:gd name="connsiteY118" fmla="*/ 3655280 h 3769285"/>
              <a:gd name="connsiteX119" fmla="*/ 1035844 w 1936576"/>
              <a:gd name="connsiteY119" fmla="*/ 3724038 h 3769285"/>
              <a:gd name="connsiteX120" fmla="*/ 903113 w 1936576"/>
              <a:gd name="connsiteY120" fmla="*/ 3762436 h 3769285"/>
              <a:gd name="connsiteX121" fmla="*/ 772144 w 1936576"/>
              <a:gd name="connsiteY121" fmla="*/ 3755292 h 3769285"/>
              <a:gd name="connsiteX122" fmla="*/ 659606 w 1936576"/>
              <a:gd name="connsiteY122" fmla="*/ 3712131 h 3769285"/>
              <a:gd name="connsiteX123" fmla="*/ 543545 w 1936576"/>
              <a:gd name="connsiteY123" fmla="*/ 3610036 h 3769285"/>
              <a:gd name="connsiteX124" fmla="*/ 505444 w 1936576"/>
              <a:gd name="connsiteY124" fmla="*/ 3521929 h 3769285"/>
              <a:gd name="connsiteX125" fmla="*/ 450675 w 1936576"/>
              <a:gd name="connsiteY125" fmla="*/ 3467161 h 3769285"/>
              <a:gd name="connsiteX126" fmla="*/ 453057 w 1936576"/>
              <a:gd name="connsiteY126" fmla="*/ 3436204 h 3769285"/>
              <a:gd name="connsiteX127" fmla="*/ 319707 w 1936576"/>
              <a:gd name="connsiteY127" fmla="*/ 3376672 h 3769285"/>
              <a:gd name="connsiteX128" fmla="*/ 298277 w 1936576"/>
              <a:gd name="connsiteY128" fmla="*/ 3288566 h 3769285"/>
              <a:gd name="connsiteX129" fmla="*/ 214933 w 1936576"/>
              <a:gd name="connsiteY129" fmla="*/ 3143311 h 3769285"/>
              <a:gd name="connsiteX130" fmla="*/ 229221 w 1936576"/>
              <a:gd name="connsiteY130" fmla="*/ 3017104 h 3769285"/>
              <a:gd name="connsiteX131" fmla="*/ 176833 w 1936576"/>
              <a:gd name="connsiteY131" fmla="*/ 2933760 h 3769285"/>
              <a:gd name="connsiteX132" fmla="*/ 79202 w 1936576"/>
              <a:gd name="connsiteY132" fmla="*/ 2914711 h 3769285"/>
              <a:gd name="connsiteX133" fmla="*/ 620 w 1936576"/>
              <a:gd name="connsiteY133" fmla="*/ 2869467 h 3769285"/>
              <a:gd name="connsiteX134" fmla="*/ 103014 w 1936576"/>
              <a:gd name="connsiteY134" fmla="*/ 2788504 h 3769285"/>
              <a:gd name="connsiteX135" fmla="*/ 191120 w 1936576"/>
              <a:gd name="connsiteY135" fmla="*/ 2762311 h 3769285"/>
              <a:gd name="connsiteX136" fmla="*/ 298277 w 1936576"/>
              <a:gd name="connsiteY136" fmla="*/ 2648011 h 3769285"/>
              <a:gd name="connsiteX137" fmla="*/ 260176 w 1936576"/>
              <a:gd name="connsiteY137" fmla="*/ 2497992 h 3769285"/>
              <a:gd name="connsiteX138" fmla="*/ 336377 w 1936576"/>
              <a:gd name="connsiteY138" fmla="*/ 2440842 h 3769285"/>
              <a:gd name="connsiteX139" fmla="*/ 400670 w 1936576"/>
              <a:gd name="connsiteY139" fmla="*/ 2293205 h 3769285"/>
              <a:gd name="connsiteX140" fmla="*/ 417339 w 1936576"/>
              <a:gd name="connsiteY140" fmla="*/ 2178905 h 3769285"/>
              <a:gd name="connsiteX141" fmla="*/ 393526 w 1936576"/>
              <a:gd name="connsiteY141" fmla="*/ 2014598 h 3769285"/>
              <a:gd name="connsiteX142" fmla="*/ 391145 w 1936576"/>
              <a:gd name="connsiteY142" fmla="*/ 1881248 h 3769285"/>
              <a:gd name="connsiteX143" fmla="*/ 493538 w 1936576"/>
              <a:gd name="connsiteY143" fmla="*/ 1712180 h 3769285"/>
              <a:gd name="connsiteX144" fmla="*/ 381621 w 1936576"/>
              <a:gd name="connsiteY144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665113 w 1936576"/>
              <a:gd name="connsiteY35" fmla="*/ 442986 h 3769285"/>
              <a:gd name="connsiteX36" fmla="*/ 1669876 w 1936576"/>
              <a:gd name="connsiteY36" fmla="*/ 457274 h 3769285"/>
              <a:gd name="connsiteX37" fmla="*/ 1679401 w 1936576"/>
              <a:gd name="connsiteY37" fmla="*/ 476324 h 3769285"/>
              <a:gd name="connsiteX38" fmla="*/ 1707976 w 1936576"/>
              <a:gd name="connsiteY38" fmla="*/ 519186 h 3769285"/>
              <a:gd name="connsiteX39" fmla="*/ 1717501 w 1936576"/>
              <a:gd name="connsiteY39" fmla="*/ 533474 h 3769285"/>
              <a:gd name="connsiteX40" fmla="*/ 1722263 w 1936576"/>
              <a:gd name="connsiteY40" fmla="*/ 547761 h 3769285"/>
              <a:gd name="connsiteX41" fmla="*/ 1736551 w 1936576"/>
              <a:gd name="connsiteY41" fmla="*/ 557286 h 3769285"/>
              <a:gd name="connsiteX42" fmla="*/ 1788938 w 1936576"/>
              <a:gd name="connsiteY42" fmla="*/ 581099 h 3769285"/>
              <a:gd name="connsiteX43" fmla="*/ 1807988 w 1936576"/>
              <a:gd name="connsiteY43" fmla="*/ 590624 h 3769285"/>
              <a:gd name="connsiteX44" fmla="*/ 1836563 w 1936576"/>
              <a:gd name="connsiteY44" fmla="*/ 600149 h 3769285"/>
              <a:gd name="connsiteX45" fmla="*/ 1879426 w 1936576"/>
              <a:gd name="connsiteY45" fmla="*/ 595386 h 3769285"/>
              <a:gd name="connsiteX46" fmla="*/ 1893713 w 1936576"/>
              <a:gd name="connsiteY46" fmla="*/ 590624 h 3769285"/>
              <a:gd name="connsiteX47" fmla="*/ 1903238 w 1936576"/>
              <a:gd name="connsiteY47" fmla="*/ 576336 h 3769285"/>
              <a:gd name="connsiteX48" fmla="*/ 1922288 w 1936576"/>
              <a:gd name="connsiteY48" fmla="*/ 571574 h 3769285"/>
              <a:gd name="connsiteX49" fmla="*/ 1936576 w 1936576"/>
              <a:gd name="connsiteY49" fmla="*/ 566811 h 3769285"/>
              <a:gd name="connsiteX50" fmla="*/ 1927051 w 1936576"/>
              <a:gd name="connsiteY50" fmla="*/ 704924 h 3769285"/>
              <a:gd name="connsiteX51" fmla="*/ 1922288 w 1936576"/>
              <a:gd name="connsiteY51" fmla="*/ 719211 h 3769285"/>
              <a:gd name="connsiteX52" fmla="*/ 1903238 w 1936576"/>
              <a:gd name="connsiteY52" fmla="*/ 747786 h 3769285"/>
              <a:gd name="connsiteX53" fmla="*/ 1884188 w 1936576"/>
              <a:gd name="connsiteY53" fmla="*/ 785886 h 3769285"/>
              <a:gd name="connsiteX54" fmla="*/ 1874663 w 1936576"/>
              <a:gd name="connsiteY54" fmla="*/ 823986 h 3769285"/>
              <a:gd name="connsiteX55" fmla="*/ 1879425 w 1936576"/>
              <a:gd name="connsiteY55" fmla="*/ 909711 h 3769285"/>
              <a:gd name="connsiteX56" fmla="*/ 1862757 w 1936576"/>
              <a:gd name="connsiteY56" fmla="*/ 1016867 h 3769285"/>
              <a:gd name="connsiteX57" fmla="*/ 1862757 w 1936576"/>
              <a:gd name="connsiteY57" fmla="*/ 1100211 h 3769285"/>
              <a:gd name="connsiteX58" fmla="*/ 1836564 w 1936576"/>
              <a:gd name="connsiteY58" fmla="*/ 1128786 h 3769285"/>
              <a:gd name="connsiteX59" fmla="*/ 1817513 w 1936576"/>
              <a:gd name="connsiteY59" fmla="*/ 1147836 h 3769285"/>
              <a:gd name="connsiteX60" fmla="*/ 1812751 w 1936576"/>
              <a:gd name="connsiteY60" fmla="*/ 1162124 h 3769285"/>
              <a:gd name="connsiteX61" fmla="*/ 1755601 w 1936576"/>
              <a:gd name="connsiteY61" fmla="*/ 1147836 h 3769285"/>
              <a:gd name="connsiteX62" fmla="*/ 1731788 w 1936576"/>
              <a:gd name="connsiteY62" fmla="*/ 1143074 h 3769285"/>
              <a:gd name="connsiteX63" fmla="*/ 1703213 w 1936576"/>
              <a:gd name="connsiteY63" fmla="*/ 1133549 h 3769285"/>
              <a:gd name="connsiteX64" fmla="*/ 1641301 w 1936576"/>
              <a:gd name="connsiteY64" fmla="*/ 1138311 h 3769285"/>
              <a:gd name="connsiteX65" fmla="*/ 1631776 w 1936576"/>
              <a:gd name="connsiteY65" fmla="*/ 1166886 h 3769285"/>
              <a:gd name="connsiteX66" fmla="*/ 1622251 w 1936576"/>
              <a:gd name="connsiteY66" fmla="*/ 1185936 h 3769285"/>
              <a:gd name="connsiteX67" fmla="*/ 1612726 w 1936576"/>
              <a:gd name="connsiteY67" fmla="*/ 1214511 h 3769285"/>
              <a:gd name="connsiteX68" fmla="*/ 1607963 w 1936576"/>
              <a:gd name="connsiteY68" fmla="*/ 1281186 h 3769285"/>
              <a:gd name="connsiteX69" fmla="*/ 1593676 w 1936576"/>
              <a:gd name="connsiteY69" fmla="*/ 1300236 h 3769285"/>
              <a:gd name="connsiteX70" fmla="*/ 1607963 w 1936576"/>
              <a:gd name="connsiteY70" fmla="*/ 1333574 h 3769285"/>
              <a:gd name="connsiteX71" fmla="*/ 1617488 w 1936576"/>
              <a:gd name="connsiteY71" fmla="*/ 1347861 h 3769285"/>
              <a:gd name="connsiteX72" fmla="*/ 1627013 w 1936576"/>
              <a:gd name="connsiteY72" fmla="*/ 1381199 h 3769285"/>
              <a:gd name="connsiteX73" fmla="*/ 1636538 w 1936576"/>
              <a:gd name="connsiteY73" fmla="*/ 1400249 h 3769285"/>
              <a:gd name="connsiteX74" fmla="*/ 1677020 w 1936576"/>
              <a:gd name="connsiteY74" fmla="*/ 1445493 h 3769285"/>
              <a:gd name="connsiteX75" fmla="*/ 1686545 w 1936576"/>
              <a:gd name="connsiteY75" fmla="*/ 1495499 h 3769285"/>
              <a:gd name="connsiteX76" fmla="*/ 1660351 w 1936576"/>
              <a:gd name="connsiteY76" fmla="*/ 1571699 h 3769285"/>
              <a:gd name="connsiteX77" fmla="*/ 1643682 w 1936576"/>
              <a:gd name="connsiteY77" fmla="*/ 1621705 h 3769285"/>
              <a:gd name="connsiteX78" fmla="*/ 1646064 w 1936576"/>
              <a:gd name="connsiteY78" fmla="*/ 1690762 h 3769285"/>
              <a:gd name="connsiteX79" fmla="*/ 1603201 w 1936576"/>
              <a:gd name="connsiteY79" fmla="*/ 1747911 h 3769285"/>
              <a:gd name="connsiteX80" fmla="*/ 1607963 w 1936576"/>
              <a:gd name="connsiteY80" fmla="*/ 1833636 h 3769285"/>
              <a:gd name="connsiteX81" fmla="*/ 1617488 w 1936576"/>
              <a:gd name="connsiteY81" fmla="*/ 1866974 h 3769285"/>
              <a:gd name="connsiteX82" fmla="*/ 1622251 w 1936576"/>
              <a:gd name="connsiteY82" fmla="*/ 1886024 h 3769285"/>
              <a:gd name="connsiteX83" fmla="*/ 1636538 w 1936576"/>
              <a:gd name="connsiteY83" fmla="*/ 1933649 h 3769285"/>
              <a:gd name="connsiteX84" fmla="*/ 1641301 w 1936576"/>
              <a:gd name="connsiteY84" fmla="*/ 2124149 h 3769285"/>
              <a:gd name="connsiteX85" fmla="*/ 1650826 w 1936576"/>
              <a:gd name="connsiteY85" fmla="*/ 2186061 h 3769285"/>
              <a:gd name="connsiteX86" fmla="*/ 1660351 w 1936576"/>
              <a:gd name="connsiteY86" fmla="*/ 2200349 h 3769285"/>
              <a:gd name="connsiteX87" fmla="*/ 1665113 w 1936576"/>
              <a:gd name="connsiteY87" fmla="*/ 2214636 h 3769285"/>
              <a:gd name="connsiteX88" fmla="*/ 1674638 w 1936576"/>
              <a:gd name="connsiteY88" fmla="*/ 2233686 h 3769285"/>
              <a:gd name="connsiteX89" fmla="*/ 1688926 w 1936576"/>
              <a:gd name="connsiteY89" fmla="*/ 2276549 h 3769285"/>
              <a:gd name="connsiteX90" fmla="*/ 1681782 w 1936576"/>
              <a:gd name="connsiteY90" fmla="*/ 2364655 h 3769285"/>
              <a:gd name="connsiteX91" fmla="*/ 1619870 w 1936576"/>
              <a:gd name="connsiteY91" fmla="*/ 2421805 h 3769285"/>
              <a:gd name="connsiteX92" fmla="*/ 1538908 w 1936576"/>
              <a:gd name="connsiteY92" fmla="*/ 2464669 h 3769285"/>
              <a:gd name="connsiteX93" fmla="*/ 1488900 w 1936576"/>
              <a:gd name="connsiteY93" fmla="*/ 2555155 h 3769285"/>
              <a:gd name="connsiteX94" fmla="*/ 1479375 w 1936576"/>
              <a:gd name="connsiteY94" fmla="*/ 2609924 h 3769285"/>
              <a:gd name="connsiteX95" fmla="*/ 1460325 w 1936576"/>
              <a:gd name="connsiteY95" fmla="*/ 2662311 h 3769285"/>
              <a:gd name="connsiteX96" fmla="*/ 1488901 w 1936576"/>
              <a:gd name="connsiteY96" fmla="*/ 2743273 h 3769285"/>
              <a:gd name="connsiteX97" fmla="*/ 1581769 w 1936576"/>
              <a:gd name="connsiteY97" fmla="*/ 2750415 h 3769285"/>
              <a:gd name="connsiteX98" fmla="*/ 1610344 w 1936576"/>
              <a:gd name="connsiteY98" fmla="*/ 2802803 h 3769285"/>
              <a:gd name="connsiteX99" fmla="*/ 1593675 w 1936576"/>
              <a:gd name="connsiteY99" fmla="*/ 2855189 h 3769285"/>
              <a:gd name="connsiteX100" fmla="*/ 1636538 w 1936576"/>
              <a:gd name="connsiteY100" fmla="*/ 2871858 h 3769285"/>
              <a:gd name="connsiteX101" fmla="*/ 1650826 w 1936576"/>
              <a:gd name="connsiteY101" fmla="*/ 2921864 h 3769285"/>
              <a:gd name="connsiteX102" fmla="*/ 1631776 w 1936576"/>
              <a:gd name="connsiteY102" fmla="*/ 2945675 h 3769285"/>
              <a:gd name="connsiteX103" fmla="*/ 1672257 w 1936576"/>
              <a:gd name="connsiteY103" fmla="*/ 2962344 h 3769285"/>
              <a:gd name="connsiteX104" fmla="*/ 1693688 w 1936576"/>
              <a:gd name="connsiteY104" fmla="*/ 3017112 h 3769285"/>
              <a:gd name="connsiteX105" fmla="*/ 1650825 w 1936576"/>
              <a:gd name="connsiteY105" fmla="*/ 3009969 h 3769285"/>
              <a:gd name="connsiteX106" fmla="*/ 1512714 w 1936576"/>
              <a:gd name="connsiteY106" fmla="*/ 3057592 h 3769285"/>
              <a:gd name="connsiteX107" fmla="*/ 1376982 w 1936576"/>
              <a:gd name="connsiteY107" fmla="*/ 3059973 h 3769285"/>
              <a:gd name="connsiteX108" fmla="*/ 1384126 w 1936576"/>
              <a:gd name="connsiteY108" fmla="*/ 3095692 h 3769285"/>
              <a:gd name="connsiteX109" fmla="*/ 1322213 w 1936576"/>
              <a:gd name="connsiteY109" fmla="*/ 3102835 h 3769285"/>
              <a:gd name="connsiteX110" fmla="*/ 1343644 w 1936576"/>
              <a:gd name="connsiteY110" fmla="*/ 3221896 h 3769285"/>
              <a:gd name="connsiteX111" fmla="*/ 1310307 w 1936576"/>
              <a:gd name="connsiteY111" fmla="*/ 3286190 h 3769285"/>
              <a:gd name="connsiteX112" fmla="*/ 1336501 w 1936576"/>
              <a:gd name="connsiteY112" fmla="*/ 3376677 h 3769285"/>
              <a:gd name="connsiteX113" fmla="*/ 1319832 w 1936576"/>
              <a:gd name="connsiteY113" fmla="*/ 3412394 h 3769285"/>
              <a:gd name="connsiteX114" fmla="*/ 1355551 w 1936576"/>
              <a:gd name="connsiteY114" fmla="*/ 3498119 h 3769285"/>
              <a:gd name="connsiteX115" fmla="*/ 1343643 w 1936576"/>
              <a:gd name="connsiteY115" fmla="*/ 3581461 h 3769285"/>
              <a:gd name="connsiteX116" fmla="*/ 1296018 w 1936576"/>
              <a:gd name="connsiteY116" fmla="*/ 3655282 h 3769285"/>
              <a:gd name="connsiteX117" fmla="*/ 1148381 w 1936576"/>
              <a:gd name="connsiteY117" fmla="*/ 3655280 h 3769285"/>
              <a:gd name="connsiteX118" fmla="*/ 1035844 w 1936576"/>
              <a:gd name="connsiteY118" fmla="*/ 3724038 h 3769285"/>
              <a:gd name="connsiteX119" fmla="*/ 903113 w 1936576"/>
              <a:gd name="connsiteY119" fmla="*/ 3762436 h 3769285"/>
              <a:gd name="connsiteX120" fmla="*/ 772144 w 1936576"/>
              <a:gd name="connsiteY120" fmla="*/ 3755292 h 3769285"/>
              <a:gd name="connsiteX121" fmla="*/ 659606 w 1936576"/>
              <a:gd name="connsiteY121" fmla="*/ 3712131 h 3769285"/>
              <a:gd name="connsiteX122" fmla="*/ 543545 w 1936576"/>
              <a:gd name="connsiteY122" fmla="*/ 3610036 h 3769285"/>
              <a:gd name="connsiteX123" fmla="*/ 505444 w 1936576"/>
              <a:gd name="connsiteY123" fmla="*/ 3521929 h 3769285"/>
              <a:gd name="connsiteX124" fmla="*/ 450675 w 1936576"/>
              <a:gd name="connsiteY124" fmla="*/ 3467161 h 3769285"/>
              <a:gd name="connsiteX125" fmla="*/ 453057 w 1936576"/>
              <a:gd name="connsiteY125" fmla="*/ 3436204 h 3769285"/>
              <a:gd name="connsiteX126" fmla="*/ 319707 w 1936576"/>
              <a:gd name="connsiteY126" fmla="*/ 3376672 h 3769285"/>
              <a:gd name="connsiteX127" fmla="*/ 298277 w 1936576"/>
              <a:gd name="connsiteY127" fmla="*/ 3288566 h 3769285"/>
              <a:gd name="connsiteX128" fmla="*/ 214933 w 1936576"/>
              <a:gd name="connsiteY128" fmla="*/ 3143311 h 3769285"/>
              <a:gd name="connsiteX129" fmla="*/ 229221 w 1936576"/>
              <a:gd name="connsiteY129" fmla="*/ 3017104 h 3769285"/>
              <a:gd name="connsiteX130" fmla="*/ 176833 w 1936576"/>
              <a:gd name="connsiteY130" fmla="*/ 2933760 h 3769285"/>
              <a:gd name="connsiteX131" fmla="*/ 79202 w 1936576"/>
              <a:gd name="connsiteY131" fmla="*/ 2914711 h 3769285"/>
              <a:gd name="connsiteX132" fmla="*/ 620 w 1936576"/>
              <a:gd name="connsiteY132" fmla="*/ 2869467 h 3769285"/>
              <a:gd name="connsiteX133" fmla="*/ 103014 w 1936576"/>
              <a:gd name="connsiteY133" fmla="*/ 2788504 h 3769285"/>
              <a:gd name="connsiteX134" fmla="*/ 191120 w 1936576"/>
              <a:gd name="connsiteY134" fmla="*/ 2762311 h 3769285"/>
              <a:gd name="connsiteX135" fmla="*/ 298277 w 1936576"/>
              <a:gd name="connsiteY135" fmla="*/ 2648011 h 3769285"/>
              <a:gd name="connsiteX136" fmla="*/ 260176 w 1936576"/>
              <a:gd name="connsiteY136" fmla="*/ 2497992 h 3769285"/>
              <a:gd name="connsiteX137" fmla="*/ 336377 w 1936576"/>
              <a:gd name="connsiteY137" fmla="*/ 2440842 h 3769285"/>
              <a:gd name="connsiteX138" fmla="*/ 400670 w 1936576"/>
              <a:gd name="connsiteY138" fmla="*/ 2293205 h 3769285"/>
              <a:gd name="connsiteX139" fmla="*/ 417339 w 1936576"/>
              <a:gd name="connsiteY139" fmla="*/ 2178905 h 3769285"/>
              <a:gd name="connsiteX140" fmla="*/ 393526 w 1936576"/>
              <a:gd name="connsiteY140" fmla="*/ 2014598 h 3769285"/>
              <a:gd name="connsiteX141" fmla="*/ 391145 w 1936576"/>
              <a:gd name="connsiteY141" fmla="*/ 1881248 h 3769285"/>
              <a:gd name="connsiteX142" fmla="*/ 493538 w 1936576"/>
              <a:gd name="connsiteY142" fmla="*/ 1712180 h 3769285"/>
              <a:gd name="connsiteX143" fmla="*/ 381621 w 1936576"/>
              <a:gd name="connsiteY143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669876 w 1936576"/>
              <a:gd name="connsiteY35" fmla="*/ 457274 h 3769285"/>
              <a:gd name="connsiteX36" fmla="*/ 1679401 w 1936576"/>
              <a:gd name="connsiteY36" fmla="*/ 476324 h 3769285"/>
              <a:gd name="connsiteX37" fmla="*/ 1707976 w 1936576"/>
              <a:gd name="connsiteY37" fmla="*/ 519186 h 3769285"/>
              <a:gd name="connsiteX38" fmla="*/ 1717501 w 1936576"/>
              <a:gd name="connsiteY38" fmla="*/ 533474 h 3769285"/>
              <a:gd name="connsiteX39" fmla="*/ 1722263 w 1936576"/>
              <a:gd name="connsiteY39" fmla="*/ 547761 h 3769285"/>
              <a:gd name="connsiteX40" fmla="*/ 1736551 w 1936576"/>
              <a:gd name="connsiteY40" fmla="*/ 557286 h 3769285"/>
              <a:gd name="connsiteX41" fmla="*/ 1788938 w 1936576"/>
              <a:gd name="connsiteY41" fmla="*/ 581099 h 3769285"/>
              <a:gd name="connsiteX42" fmla="*/ 1807988 w 1936576"/>
              <a:gd name="connsiteY42" fmla="*/ 590624 h 3769285"/>
              <a:gd name="connsiteX43" fmla="*/ 1836563 w 1936576"/>
              <a:gd name="connsiteY43" fmla="*/ 600149 h 3769285"/>
              <a:gd name="connsiteX44" fmla="*/ 1879426 w 1936576"/>
              <a:gd name="connsiteY44" fmla="*/ 595386 h 3769285"/>
              <a:gd name="connsiteX45" fmla="*/ 1893713 w 1936576"/>
              <a:gd name="connsiteY45" fmla="*/ 590624 h 3769285"/>
              <a:gd name="connsiteX46" fmla="*/ 1903238 w 1936576"/>
              <a:gd name="connsiteY46" fmla="*/ 576336 h 3769285"/>
              <a:gd name="connsiteX47" fmla="*/ 1922288 w 1936576"/>
              <a:gd name="connsiteY47" fmla="*/ 571574 h 3769285"/>
              <a:gd name="connsiteX48" fmla="*/ 1936576 w 1936576"/>
              <a:gd name="connsiteY48" fmla="*/ 566811 h 3769285"/>
              <a:gd name="connsiteX49" fmla="*/ 1927051 w 1936576"/>
              <a:gd name="connsiteY49" fmla="*/ 704924 h 3769285"/>
              <a:gd name="connsiteX50" fmla="*/ 1922288 w 1936576"/>
              <a:gd name="connsiteY50" fmla="*/ 719211 h 3769285"/>
              <a:gd name="connsiteX51" fmla="*/ 1903238 w 1936576"/>
              <a:gd name="connsiteY51" fmla="*/ 747786 h 3769285"/>
              <a:gd name="connsiteX52" fmla="*/ 1884188 w 1936576"/>
              <a:gd name="connsiteY52" fmla="*/ 785886 h 3769285"/>
              <a:gd name="connsiteX53" fmla="*/ 1874663 w 1936576"/>
              <a:gd name="connsiteY53" fmla="*/ 823986 h 3769285"/>
              <a:gd name="connsiteX54" fmla="*/ 1879425 w 1936576"/>
              <a:gd name="connsiteY54" fmla="*/ 909711 h 3769285"/>
              <a:gd name="connsiteX55" fmla="*/ 1862757 w 1936576"/>
              <a:gd name="connsiteY55" fmla="*/ 1016867 h 3769285"/>
              <a:gd name="connsiteX56" fmla="*/ 1862757 w 1936576"/>
              <a:gd name="connsiteY56" fmla="*/ 1100211 h 3769285"/>
              <a:gd name="connsiteX57" fmla="*/ 1836564 w 1936576"/>
              <a:gd name="connsiteY57" fmla="*/ 1128786 h 3769285"/>
              <a:gd name="connsiteX58" fmla="*/ 1817513 w 1936576"/>
              <a:gd name="connsiteY58" fmla="*/ 1147836 h 3769285"/>
              <a:gd name="connsiteX59" fmla="*/ 1812751 w 1936576"/>
              <a:gd name="connsiteY59" fmla="*/ 1162124 h 3769285"/>
              <a:gd name="connsiteX60" fmla="*/ 1755601 w 1936576"/>
              <a:gd name="connsiteY60" fmla="*/ 1147836 h 3769285"/>
              <a:gd name="connsiteX61" fmla="*/ 1731788 w 1936576"/>
              <a:gd name="connsiteY61" fmla="*/ 1143074 h 3769285"/>
              <a:gd name="connsiteX62" fmla="*/ 1703213 w 1936576"/>
              <a:gd name="connsiteY62" fmla="*/ 1133549 h 3769285"/>
              <a:gd name="connsiteX63" fmla="*/ 1641301 w 1936576"/>
              <a:gd name="connsiteY63" fmla="*/ 1138311 h 3769285"/>
              <a:gd name="connsiteX64" fmla="*/ 1631776 w 1936576"/>
              <a:gd name="connsiteY64" fmla="*/ 1166886 h 3769285"/>
              <a:gd name="connsiteX65" fmla="*/ 1622251 w 1936576"/>
              <a:gd name="connsiteY65" fmla="*/ 1185936 h 3769285"/>
              <a:gd name="connsiteX66" fmla="*/ 1612726 w 1936576"/>
              <a:gd name="connsiteY66" fmla="*/ 1214511 h 3769285"/>
              <a:gd name="connsiteX67" fmla="*/ 1607963 w 1936576"/>
              <a:gd name="connsiteY67" fmla="*/ 1281186 h 3769285"/>
              <a:gd name="connsiteX68" fmla="*/ 1593676 w 1936576"/>
              <a:gd name="connsiteY68" fmla="*/ 1300236 h 3769285"/>
              <a:gd name="connsiteX69" fmla="*/ 1607963 w 1936576"/>
              <a:gd name="connsiteY69" fmla="*/ 1333574 h 3769285"/>
              <a:gd name="connsiteX70" fmla="*/ 1617488 w 1936576"/>
              <a:gd name="connsiteY70" fmla="*/ 1347861 h 3769285"/>
              <a:gd name="connsiteX71" fmla="*/ 1627013 w 1936576"/>
              <a:gd name="connsiteY71" fmla="*/ 1381199 h 3769285"/>
              <a:gd name="connsiteX72" fmla="*/ 1636538 w 1936576"/>
              <a:gd name="connsiteY72" fmla="*/ 1400249 h 3769285"/>
              <a:gd name="connsiteX73" fmla="*/ 1677020 w 1936576"/>
              <a:gd name="connsiteY73" fmla="*/ 1445493 h 3769285"/>
              <a:gd name="connsiteX74" fmla="*/ 1686545 w 1936576"/>
              <a:gd name="connsiteY74" fmla="*/ 1495499 h 3769285"/>
              <a:gd name="connsiteX75" fmla="*/ 1660351 w 1936576"/>
              <a:gd name="connsiteY75" fmla="*/ 1571699 h 3769285"/>
              <a:gd name="connsiteX76" fmla="*/ 1643682 w 1936576"/>
              <a:gd name="connsiteY76" fmla="*/ 1621705 h 3769285"/>
              <a:gd name="connsiteX77" fmla="*/ 1646064 w 1936576"/>
              <a:gd name="connsiteY77" fmla="*/ 1690762 h 3769285"/>
              <a:gd name="connsiteX78" fmla="*/ 1603201 w 1936576"/>
              <a:gd name="connsiteY78" fmla="*/ 1747911 h 3769285"/>
              <a:gd name="connsiteX79" fmla="*/ 1607963 w 1936576"/>
              <a:gd name="connsiteY79" fmla="*/ 1833636 h 3769285"/>
              <a:gd name="connsiteX80" fmla="*/ 1617488 w 1936576"/>
              <a:gd name="connsiteY80" fmla="*/ 1866974 h 3769285"/>
              <a:gd name="connsiteX81" fmla="*/ 1622251 w 1936576"/>
              <a:gd name="connsiteY81" fmla="*/ 1886024 h 3769285"/>
              <a:gd name="connsiteX82" fmla="*/ 1636538 w 1936576"/>
              <a:gd name="connsiteY82" fmla="*/ 1933649 h 3769285"/>
              <a:gd name="connsiteX83" fmla="*/ 1641301 w 1936576"/>
              <a:gd name="connsiteY83" fmla="*/ 2124149 h 3769285"/>
              <a:gd name="connsiteX84" fmla="*/ 1650826 w 1936576"/>
              <a:gd name="connsiteY84" fmla="*/ 2186061 h 3769285"/>
              <a:gd name="connsiteX85" fmla="*/ 1660351 w 1936576"/>
              <a:gd name="connsiteY85" fmla="*/ 2200349 h 3769285"/>
              <a:gd name="connsiteX86" fmla="*/ 1665113 w 1936576"/>
              <a:gd name="connsiteY86" fmla="*/ 2214636 h 3769285"/>
              <a:gd name="connsiteX87" fmla="*/ 1674638 w 1936576"/>
              <a:gd name="connsiteY87" fmla="*/ 2233686 h 3769285"/>
              <a:gd name="connsiteX88" fmla="*/ 1688926 w 1936576"/>
              <a:gd name="connsiteY88" fmla="*/ 2276549 h 3769285"/>
              <a:gd name="connsiteX89" fmla="*/ 1681782 w 1936576"/>
              <a:gd name="connsiteY89" fmla="*/ 2364655 h 3769285"/>
              <a:gd name="connsiteX90" fmla="*/ 1619870 w 1936576"/>
              <a:gd name="connsiteY90" fmla="*/ 2421805 h 3769285"/>
              <a:gd name="connsiteX91" fmla="*/ 1538908 w 1936576"/>
              <a:gd name="connsiteY91" fmla="*/ 2464669 h 3769285"/>
              <a:gd name="connsiteX92" fmla="*/ 1488900 w 1936576"/>
              <a:gd name="connsiteY92" fmla="*/ 2555155 h 3769285"/>
              <a:gd name="connsiteX93" fmla="*/ 1479375 w 1936576"/>
              <a:gd name="connsiteY93" fmla="*/ 2609924 h 3769285"/>
              <a:gd name="connsiteX94" fmla="*/ 1460325 w 1936576"/>
              <a:gd name="connsiteY94" fmla="*/ 2662311 h 3769285"/>
              <a:gd name="connsiteX95" fmla="*/ 1488901 w 1936576"/>
              <a:gd name="connsiteY95" fmla="*/ 2743273 h 3769285"/>
              <a:gd name="connsiteX96" fmla="*/ 1581769 w 1936576"/>
              <a:gd name="connsiteY96" fmla="*/ 2750415 h 3769285"/>
              <a:gd name="connsiteX97" fmla="*/ 1610344 w 1936576"/>
              <a:gd name="connsiteY97" fmla="*/ 2802803 h 3769285"/>
              <a:gd name="connsiteX98" fmla="*/ 1593675 w 1936576"/>
              <a:gd name="connsiteY98" fmla="*/ 2855189 h 3769285"/>
              <a:gd name="connsiteX99" fmla="*/ 1636538 w 1936576"/>
              <a:gd name="connsiteY99" fmla="*/ 2871858 h 3769285"/>
              <a:gd name="connsiteX100" fmla="*/ 1650826 w 1936576"/>
              <a:gd name="connsiteY100" fmla="*/ 2921864 h 3769285"/>
              <a:gd name="connsiteX101" fmla="*/ 1631776 w 1936576"/>
              <a:gd name="connsiteY101" fmla="*/ 2945675 h 3769285"/>
              <a:gd name="connsiteX102" fmla="*/ 1672257 w 1936576"/>
              <a:gd name="connsiteY102" fmla="*/ 2962344 h 3769285"/>
              <a:gd name="connsiteX103" fmla="*/ 1693688 w 1936576"/>
              <a:gd name="connsiteY103" fmla="*/ 3017112 h 3769285"/>
              <a:gd name="connsiteX104" fmla="*/ 1650825 w 1936576"/>
              <a:gd name="connsiteY104" fmla="*/ 3009969 h 3769285"/>
              <a:gd name="connsiteX105" fmla="*/ 1512714 w 1936576"/>
              <a:gd name="connsiteY105" fmla="*/ 3057592 h 3769285"/>
              <a:gd name="connsiteX106" fmla="*/ 1376982 w 1936576"/>
              <a:gd name="connsiteY106" fmla="*/ 3059973 h 3769285"/>
              <a:gd name="connsiteX107" fmla="*/ 1384126 w 1936576"/>
              <a:gd name="connsiteY107" fmla="*/ 3095692 h 3769285"/>
              <a:gd name="connsiteX108" fmla="*/ 1322213 w 1936576"/>
              <a:gd name="connsiteY108" fmla="*/ 3102835 h 3769285"/>
              <a:gd name="connsiteX109" fmla="*/ 1343644 w 1936576"/>
              <a:gd name="connsiteY109" fmla="*/ 3221896 h 3769285"/>
              <a:gd name="connsiteX110" fmla="*/ 1310307 w 1936576"/>
              <a:gd name="connsiteY110" fmla="*/ 3286190 h 3769285"/>
              <a:gd name="connsiteX111" fmla="*/ 1336501 w 1936576"/>
              <a:gd name="connsiteY111" fmla="*/ 3376677 h 3769285"/>
              <a:gd name="connsiteX112" fmla="*/ 1319832 w 1936576"/>
              <a:gd name="connsiteY112" fmla="*/ 3412394 h 3769285"/>
              <a:gd name="connsiteX113" fmla="*/ 1355551 w 1936576"/>
              <a:gd name="connsiteY113" fmla="*/ 3498119 h 3769285"/>
              <a:gd name="connsiteX114" fmla="*/ 1343643 w 1936576"/>
              <a:gd name="connsiteY114" fmla="*/ 3581461 h 3769285"/>
              <a:gd name="connsiteX115" fmla="*/ 1296018 w 1936576"/>
              <a:gd name="connsiteY115" fmla="*/ 3655282 h 3769285"/>
              <a:gd name="connsiteX116" fmla="*/ 1148381 w 1936576"/>
              <a:gd name="connsiteY116" fmla="*/ 3655280 h 3769285"/>
              <a:gd name="connsiteX117" fmla="*/ 1035844 w 1936576"/>
              <a:gd name="connsiteY117" fmla="*/ 3724038 h 3769285"/>
              <a:gd name="connsiteX118" fmla="*/ 903113 w 1936576"/>
              <a:gd name="connsiteY118" fmla="*/ 3762436 h 3769285"/>
              <a:gd name="connsiteX119" fmla="*/ 772144 w 1936576"/>
              <a:gd name="connsiteY119" fmla="*/ 3755292 h 3769285"/>
              <a:gd name="connsiteX120" fmla="*/ 659606 w 1936576"/>
              <a:gd name="connsiteY120" fmla="*/ 3712131 h 3769285"/>
              <a:gd name="connsiteX121" fmla="*/ 543545 w 1936576"/>
              <a:gd name="connsiteY121" fmla="*/ 3610036 h 3769285"/>
              <a:gd name="connsiteX122" fmla="*/ 505444 w 1936576"/>
              <a:gd name="connsiteY122" fmla="*/ 3521929 h 3769285"/>
              <a:gd name="connsiteX123" fmla="*/ 450675 w 1936576"/>
              <a:gd name="connsiteY123" fmla="*/ 3467161 h 3769285"/>
              <a:gd name="connsiteX124" fmla="*/ 453057 w 1936576"/>
              <a:gd name="connsiteY124" fmla="*/ 3436204 h 3769285"/>
              <a:gd name="connsiteX125" fmla="*/ 319707 w 1936576"/>
              <a:gd name="connsiteY125" fmla="*/ 3376672 h 3769285"/>
              <a:gd name="connsiteX126" fmla="*/ 298277 w 1936576"/>
              <a:gd name="connsiteY126" fmla="*/ 3288566 h 3769285"/>
              <a:gd name="connsiteX127" fmla="*/ 214933 w 1936576"/>
              <a:gd name="connsiteY127" fmla="*/ 3143311 h 3769285"/>
              <a:gd name="connsiteX128" fmla="*/ 229221 w 1936576"/>
              <a:gd name="connsiteY128" fmla="*/ 3017104 h 3769285"/>
              <a:gd name="connsiteX129" fmla="*/ 176833 w 1936576"/>
              <a:gd name="connsiteY129" fmla="*/ 2933760 h 3769285"/>
              <a:gd name="connsiteX130" fmla="*/ 79202 w 1936576"/>
              <a:gd name="connsiteY130" fmla="*/ 2914711 h 3769285"/>
              <a:gd name="connsiteX131" fmla="*/ 620 w 1936576"/>
              <a:gd name="connsiteY131" fmla="*/ 2869467 h 3769285"/>
              <a:gd name="connsiteX132" fmla="*/ 103014 w 1936576"/>
              <a:gd name="connsiteY132" fmla="*/ 2788504 h 3769285"/>
              <a:gd name="connsiteX133" fmla="*/ 191120 w 1936576"/>
              <a:gd name="connsiteY133" fmla="*/ 2762311 h 3769285"/>
              <a:gd name="connsiteX134" fmla="*/ 298277 w 1936576"/>
              <a:gd name="connsiteY134" fmla="*/ 2648011 h 3769285"/>
              <a:gd name="connsiteX135" fmla="*/ 260176 w 1936576"/>
              <a:gd name="connsiteY135" fmla="*/ 2497992 h 3769285"/>
              <a:gd name="connsiteX136" fmla="*/ 336377 w 1936576"/>
              <a:gd name="connsiteY136" fmla="*/ 2440842 h 3769285"/>
              <a:gd name="connsiteX137" fmla="*/ 400670 w 1936576"/>
              <a:gd name="connsiteY137" fmla="*/ 2293205 h 3769285"/>
              <a:gd name="connsiteX138" fmla="*/ 417339 w 1936576"/>
              <a:gd name="connsiteY138" fmla="*/ 2178905 h 3769285"/>
              <a:gd name="connsiteX139" fmla="*/ 393526 w 1936576"/>
              <a:gd name="connsiteY139" fmla="*/ 2014598 h 3769285"/>
              <a:gd name="connsiteX140" fmla="*/ 391145 w 1936576"/>
              <a:gd name="connsiteY140" fmla="*/ 1881248 h 3769285"/>
              <a:gd name="connsiteX141" fmla="*/ 493538 w 1936576"/>
              <a:gd name="connsiteY141" fmla="*/ 1712180 h 3769285"/>
              <a:gd name="connsiteX142" fmla="*/ 381621 w 1936576"/>
              <a:gd name="connsiteY142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679401 w 1936576"/>
              <a:gd name="connsiteY35" fmla="*/ 476324 h 3769285"/>
              <a:gd name="connsiteX36" fmla="*/ 1707976 w 1936576"/>
              <a:gd name="connsiteY36" fmla="*/ 519186 h 3769285"/>
              <a:gd name="connsiteX37" fmla="*/ 1717501 w 1936576"/>
              <a:gd name="connsiteY37" fmla="*/ 533474 h 3769285"/>
              <a:gd name="connsiteX38" fmla="*/ 1722263 w 1936576"/>
              <a:gd name="connsiteY38" fmla="*/ 547761 h 3769285"/>
              <a:gd name="connsiteX39" fmla="*/ 1736551 w 1936576"/>
              <a:gd name="connsiteY39" fmla="*/ 557286 h 3769285"/>
              <a:gd name="connsiteX40" fmla="*/ 1788938 w 1936576"/>
              <a:gd name="connsiteY40" fmla="*/ 581099 h 3769285"/>
              <a:gd name="connsiteX41" fmla="*/ 1807988 w 1936576"/>
              <a:gd name="connsiteY41" fmla="*/ 590624 h 3769285"/>
              <a:gd name="connsiteX42" fmla="*/ 1836563 w 1936576"/>
              <a:gd name="connsiteY42" fmla="*/ 600149 h 3769285"/>
              <a:gd name="connsiteX43" fmla="*/ 1879426 w 1936576"/>
              <a:gd name="connsiteY43" fmla="*/ 595386 h 3769285"/>
              <a:gd name="connsiteX44" fmla="*/ 1893713 w 1936576"/>
              <a:gd name="connsiteY44" fmla="*/ 590624 h 3769285"/>
              <a:gd name="connsiteX45" fmla="*/ 1903238 w 1936576"/>
              <a:gd name="connsiteY45" fmla="*/ 576336 h 3769285"/>
              <a:gd name="connsiteX46" fmla="*/ 1922288 w 1936576"/>
              <a:gd name="connsiteY46" fmla="*/ 571574 h 3769285"/>
              <a:gd name="connsiteX47" fmla="*/ 1936576 w 1936576"/>
              <a:gd name="connsiteY47" fmla="*/ 566811 h 3769285"/>
              <a:gd name="connsiteX48" fmla="*/ 1927051 w 1936576"/>
              <a:gd name="connsiteY48" fmla="*/ 704924 h 3769285"/>
              <a:gd name="connsiteX49" fmla="*/ 1922288 w 1936576"/>
              <a:gd name="connsiteY49" fmla="*/ 719211 h 3769285"/>
              <a:gd name="connsiteX50" fmla="*/ 1903238 w 1936576"/>
              <a:gd name="connsiteY50" fmla="*/ 747786 h 3769285"/>
              <a:gd name="connsiteX51" fmla="*/ 1884188 w 1936576"/>
              <a:gd name="connsiteY51" fmla="*/ 785886 h 3769285"/>
              <a:gd name="connsiteX52" fmla="*/ 1874663 w 1936576"/>
              <a:gd name="connsiteY52" fmla="*/ 823986 h 3769285"/>
              <a:gd name="connsiteX53" fmla="*/ 1879425 w 1936576"/>
              <a:gd name="connsiteY53" fmla="*/ 909711 h 3769285"/>
              <a:gd name="connsiteX54" fmla="*/ 1862757 w 1936576"/>
              <a:gd name="connsiteY54" fmla="*/ 1016867 h 3769285"/>
              <a:gd name="connsiteX55" fmla="*/ 1862757 w 1936576"/>
              <a:gd name="connsiteY55" fmla="*/ 1100211 h 3769285"/>
              <a:gd name="connsiteX56" fmla="*/ 1836564 w 1936576"/>
              <a:gd name="connsiteY56" fmla="*/ 1128786 h 3769285"/>
              <a:gd name="connsiteX57" fmla="*/ 1817513 w 1936576"/>
              <a:gd name="connsiteY57" fmla="*/ 1147836 h 3769285"/>
              <a:gd name="connsiteX58" fmla="*/ 1812751 w 1936576"/>
              <a:gd name="connsiteY58" fmla="*/ 1162124 h 3769285"/>
              <a:gd name="connsiteX59" fmla="*/ 1755601 w 1936576"/>
              <a:gd name="connsiteY59" fmla="*/ 1147836 h 3769285"/>
              <a:gd name="connsiteX60" fmla="*/ 1731788 w 1936576"/>
              <a:gd name="connsiteY60" fmla="*/ 1143074 h 3769285"/>
              <a:gd name="connsiteX61" fmla="*/ 1703213 w 1936576"/>
              <a:gd name="connsiteY61" fmla="*/ 1133549 h 3769285"/>
              <a:gd name="connsiteX62" fmla="*/ 1641301 w 1936576"/>
              <a:gd name="connsiteY62" fmla="*/ 1138311 h 3769285"/>
              <a:gd name="connsiteX63" fmla="*/ 1631776 w 1936576"/>
              <a:gd name="connsiteY63" fmla="*/ 1166886 h 3769285"/>
              <a:gd name="connsiteX64" fmla="*/ 1622251 w 1936576"/>
              <a:gd name="connsiteY64" fmla="*/ 1185936 h 3769285"/>
              <a:gd name="connsiteX65" fmla="*/ 1612726 w 1936576"/>
              <a:gd name="connsiteY65" fmla="*/ 1214511 h 3769285"/>
              <a:gd name="connsiteX66" fmla="*/ 1607963 w 1936576"/>
              <a:gd name="connsiteY66" fmla="*/ 1281186 h 3769285"/>
              <a:gd name="connsiteX67" fmla="*/ 1593676 w 1936576"/>
              <a:gd name="connsiteY67" fmla="*/ 1300236 h 3769285"/>
              <a:gd name="connsiteX68" fmla="*/ 1607963 w 1936576"/>
              <a:gd name="connsiteY68" fmla="*/ 1333574 h 3769285"/>
              <a:gd name="connsiteX69" fmla="*/ 1617488 w 1936576"/>
              <a:gd name="connsiteY69" fmla="*/ 1347861 h 3769285"/>
              <a:gd name="connsiteX70" fmla="*/ 1627013 w 1936576"/>
              <a:gd name="connsiteY70" fmla="*/ 1381199 h 3769285"/>
              <a:gd name="connsiteX71" fmla="*/ 1636538 w 1936576"/>
              <a:gd name="connsiteY71" fmla="*/ 1400249 h 3769285"/>
              <a:gd name="connsiteX72" fmla="*/ 1677020 w 1936576"/>
              <a:gd name="connsiteY72" fmla="*/ 1445493 h 3769285"/>
              <a:gd name="connsiteX73" fmla="*/ 1686545 w 1936576"/>
              <a:gd name="connsiteY73" fmla="*/ 1495499 h 3769285"/>
              <a:gd name="connsiteX74" fmla="*/ 1660351 w 1936576"/>
              <a:gd name="connsiteY74" fmla="*/ 1571699 h 3769285"/>
              <a:gd name="connsiteX75" fmla="*/ 1643682 w 1936576"/>
              <a:gd name="connsiteY75" fmla="*/ 1621705 h 3769285"/>
              <a:gd name="connsiteX76" fmla="*/ 1646064 w 1936576"/>
              <a:gd name="connsiteY76" fmla="*/ 1690762 h 3769285"/>
              <a:gd name="connsiteX77" fmla="*/ 1603201 w 1936576"/>
              <a:gd name="connsiteY77" fmla="*/ 1747911 h 3769285"/>
              <a:gd name="connsiteX78" fmla="*/ 1607963 w 1936576"/>
              <a:gd name="connsiteY78" fmla="*/ 1833636 h 3769285"/>
              <a:gd name="connsiteX79" fmla="*/ 1617488 w 1936576"/>
              <a:gd name="connsiteY79" fmla="*/ 1866974 h 3769285"/>
              <a:gd name="connsiteX80" fmla="*/ 1622251 w 1936576"/>
              <a:gd name="connsiteY80" fmla="*/ 1886024 h 3769285"/>
              <a:gd name="connsiteX81" fmla="*/ 1636538 w 1936576"/>
              <a:gd name="connsiteY81" fmla="*/ 1933649 h 3769285"/>
              <a:gd name="connsiteX82" fmla="*/ 1641301 w 1936576"/>
              <a:gd name="connsiteY82" fmla="*/ 2124149 h 3769285"/>
              <a:gd name="connsiteX83" fmla="*/ 1650826 w 1936576"/>
              <a:gd name="connsiteY83" fmla="*/ 2186061 h 3769285"/>
              <a:gd name="connsiteX84" fmla="*/ 1660351 w 1936576"/>
              <a:gd name="connsiteY84" fmla="*/ 2200349 h 3769285"/>
              <a:gd name="connsiteX85" fmla="*/ 1665113 w 1936576"/>
              <a:gd name="connsiteY85" fmla="*/ 2214636 h 3769285"/>
              <a:gd name="connsiteX86" fmla="*/ 1674638 w 1936576"/>
              <a:gd name="connsiteY86" fmla="*/ 2233686 h 3769285"/>
              <a:gd name="connsiteX87" fmla="*/ 1688926 w 1936576"/>
              <a:gd name="connsiteY87" fmla="*/ 2276549 h 3769285"/>
              <a:gd name="connsiteX88" fmla="*/ 1681782 w 1936576"/>
              <a:gd name="connsiteY88" fmla="*/ 2364655 h 3769285"/>
              <a:gd name="connsiteX89" fmla="*/ 1619870 w 1936576"/>
              <a:gd name="connsiteY89" fmla="*/ 2421805 h 3769285"/>
              <a:gd name="connsiteX90" fmla="*/ 1538908 w 1936576"/>
              <a:gd name="connsiteY90" fmla="*/ 2464669 h 3769285"/>
              <a:gd name="connsiteX91" fmla="*/ 1488900 w 1936576"/>
              <a:gd name="connsiteY91" fmla="*/ 2555155 h 3769285"/>
              <a:gd name="connsiteX92" fmla="*/ 1479375 w 1936576"/>
              <a:gd name="connsiteY92" fmla="*/ 2609924 h 3769285"/>
              <a:gd name="connsiteX93" fmla="*/ 1460325 w 1936576"/>
              <a:gd name="connsiteY93" fmla="*/ 2662311 h 3769285"/>
              <a:gd name="connsiteX94" fmla="*/ 1488901 w 1936576"/>
              <a:gd name="connsiteY94" fmla="*/ 2743273 h 3769285"/>
              <a:gd name="connsiteX95" fmla="*/ 1581769 w 1936576"/>
              <a:gd name="connsiteY95" fmla="*/ 2750415 h 3769285"/>
              <a:gd name="connsiteX96" fmla="*/ 1610344 w 1936576"/>
              <a:gd name="connsiteY96" fmla="*/ 2802803 h 3769285"/>
              <a:gd name="connsiteX97" fmla="*/ 1593675 w 1936576"/>
              <a:gd name="connsiteY97" fmla="*/ 2855189 h 3769285"/>
              <a:gd name="connsiteX98" fmla="*/ 1636538 w 1936576"/>
              <a:gd name="connsiteY98" fmla="*/ 2871858 h 3769285"/>
              <a:gd name="connsiteX99" fmla="*/ 1650826 w 1936576"/>
              <a:gd name="connsiteY99" fmla="*/ 2921864 h 3769285"/>
              <a:gd name="connsiteX100" fmla="*/ 1631776 w 1936576"/>
              <a:gd name="connsiteY100" fmla="*/ 2945675 h 3769285"/>
              <a:gd name="connsiteX101" fmla="*/ 1672257 w 1936576"/>
              <a:gd name="connsiteY101" fmla="*/ 2962344 h 3769285"/>
              <a:gd name="connsiteX102" fmla="*/ 1693688 w 1936576"/>
              <a:gd name="connsiteY102" fmla="*/ 3017112 h 3769285"/>
              <a:gd name="connsiteX103" fmla="*/ 1650825 w 1936576"/>
              <a:gd name="connsiteY103" fmla="*/ 3009969 h 3769285"/>
              <a:gd name="connsiteX104" fmla="*/ 1512714 w 1936576"/>
              <a:gd name="connsiteY104" fmla="*/ 3057592 h 3769285"/>
              <a:gd name="connsiteX105" fmla="*/ 1376982 w 1936576"/>
              <a:gd name="connsiteY105" fmla="*/ 3059973 h 3769285"/>
              <a:gd name="connsiteX106" fmla="*/ 1384126 w 1936576"/>
              <a:gd name="connsiteY106" fmla="*/ 3095692 h 3769285"/>
              <a:gd name="connsiteX107" fmla="*/ 1322213 w 1936576"/>
              <a:gd name="connsiteY107" fmla="*/ 3102835 h 3769285"/>
              <a:gd name="connsiteX108" fmla="*/ 1343644 w 1936576"/>
              <a:gd name="connsiteY108" fmla="*/ 3221896 h 3769285"/>
              <a:gd name="connsiteX109" fmla="*/ 1310307 w 1936576"/>
              <a:gd name="connsiteY109" fmla="*/ 3286190 h 3769285"/>
              <a:gd name="connsiteX110" fmla="*/ 1336501 w 1936576"/>
              <a:gd name="connsiteY110" fmla="*/ 3376677 h 3769285"/>
              <a:gd name="connsiteX111" fmla="*/ 1319832 w 1936576"/>
              <a:gd name="connsiteY111" fmla="*/ 3412394 h 3769285"/>
              <a:gd name="connsiteX112" fmla="*/ 1355551 w 1936576"/>
              <a:gd name="connsiteY112" fmla="*/ 3498119 h 3769285"/>
              <a:gd name="connsiteX113" fmla="*/ 1343643 w 1936576"/>
              <a:gd name="connsiteY113" fmla="*/ 3581461 h 3769285"/>
              <a:gd name="connsiteX114" fmla="*/ 1296018 w 1936576"/>
              <a:gd name="connsiteY114" fmla="*/ 3655282 h 3769285"/>
              <a:gd name="connsiteX115" fmla="*/ 1148381 w 1936576"/>
              <a:gd name="connsiteY115" fmla="*/ 3655280 h 3769285"/>
              <a:gd name="connsiteX116" fmla="*/ 1035844 w 1936576"/>
              <a:gd name="connsiteY116" fmla="*/ 3724038 h 3769285"/>
              <a:gd name="connsiteX117" fmla="*/ 903113 w 1936576"/>
              <a:gd name="connsiteY117" fmla="*/ 3762436 h 3769285"/>
              <a:gd name="connsiteX118" fmla="*/ 772144 w 1936576"/>
              <a:gd name="connsiteY118" fmla="*/ 3755292 h 3769285"/>
              <a:gd name="connsiteX119" fmla="*/ 659606 w 1936576"/>
              <a:gd name="connsiteY119" fmla="*/ 3712131 h 3769285"/>
              <a:gd name="connsiteX120" fmla="*/ 543545 w 1936576"/>
              <a:gd name="connsiteY120" fmla="*/ 3610036 h 3769285"/>
              <a:gd name="connsiteX121" fmla="*/ 505444 w 1936576"/>
              <a:gd name="connsiteY121" fmla="*/ 3521929 h 3769285"/>
              <a:gd name="connsiteX122" fmla="*/ 450675 w 1936576"/>
              <a:gd name="connsiteY122" fmla="*/ 3467161 h 3769285"/>
              <a:gd name="connsiteX123" fmla="*/ 453057 w 1936576"/>
              <a:gd name="connsiteY123" fmla="*/ 3436204 h 3769285"/>
              <a:gd name="connsiteX124" fmla="*/ 319707 w 1936576"/>
              <a:gd name="connsiteY124" fmla="*/ 3376672 h 3769285"/>
              <a:gd name="connsiteX125" fmla="*/ 298277 w 1936576"/>
              <a:gd name="connsiteY125" fmla="*/ 3288566 h 3769285"/>
              <a:gd name="connsiteX126" fmla="*/ 214933 w 1936576"/>
              <a:gd name="connsiteY126" fmla="*/ 3143311 h 3769285"/>
              <a:gd name="connsiteX127" fmla="*/ 229221 w 1936576"/>
              <a:gd name="connsiteY127" fmla="*/ 3017104 h 3769285"/>
              <a:gd name="connsiteX128" fmla="*/ 176833 w 1936576"/>
              <a:gd name="connsiteY128" fmla="*/ 2933760 h 3769285"/>
              <a:gd name="connsiteX129" fmla="*/ 79202 w 1936576"/>
              <a:gd name="connsiteY129" fmla="*/ 2914711 h 3769285"/>
              <a:gd name="connsiteX130" fmla="*/ 620 w 1936576"/>
              <a:gd name="connsiteY130" fmla="*/ 2869467 h 3769285"/>
              <a:gd name="connsiteX131" fmla="*/ 103014 w 1936576"/>
              <a:gd name="connsiteY131" fmla="*/ 2788504 h 3769285"/>
              <a:gd name="connsiteX132" fmla="*/ 191120 w 1936576"/>
              <a:gd name="connsiteY132" fmla="*/ 2762311 h 3769285"/>
              <a:gd name="connsiteX133" fmla="*/ 298277 w 1936576"/>
              <a:gd name="connsiteY133" fmla="*/ 2648011 h 3769285"/>
              <a:gd name="connsiteX134" fmla="*/ 260176 w 1936576"/>
              <a:gd name="connsiteY134" fmla="*/ 2497992 h 3769285"/>
              <a:gd name="connsiteX135" fmla="*/ 336377 w 1936576"/>
              <a:gd name="connsiteY135" fmla="*/ 2440842 h 3769285"/>
              <a:gd name="connsiteX136" fmla="*/ 400670 w 1936576"/>
              <a:gd name="connsiteY136" fmla="*/ 2293205 h 3769285"/>
              <a:gd name="connsiteX137" fmla="*/ 417339 w 1936576"/>
              <a:gd name="connsiteY137" fmla="*/ 2178905 h 3769285"/>
              <a:gd name="connsiteX138" fmla="*/ 393526 w 1936576"/>
              <a:gd name="connsiteY138" fmla="*/ 2014598 h 3769285"/>
              <a:gd name="connsiteX139" fmla="*/ 391145 w 1936576"/>
              <a:gd name="connsiteY139" fmla="*/ 1881248 h 3769285"/>
              <a:gd name="connsiteX140" fmla="*/ 493538 w 1936576"/>
              <a:gd name="connsiteY140" fmla="*/ 1712180 h 3769285"/>
              <a:gd name="connsiteX141" fmla="*/ 381621 w 1936576"/>
              <a:gd name="connsiteY141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07976 w 1936576"/>
              <a:gd name="connsiteY36" fmla="*/ 519186 h 3769285"/>
              <a:gd name="connsiteX37" fmla="*/ 1717501 w 1936576"/>
              <a:gd name="connsiteY37" fmla="*/ 533474 h 3769285"/>
              <a:gd name="connsiteX38" fmla="*/ 1722263 w 1936576"/>
              <a:gd name="connsiteY38" fmla="*/ 547761 h 3769285"/>
              <a:gd name="connsiteX39" fmla="*/ 1736551 w 1936576"/>
              <a:gd name="connsiteY39" fmla="*/ 557286 h 3769285"/>
              <a:gd name="connsiteX40" fmla="*/ 1788938 w 1936576"/>
              <a:gd name="connsiteY40" fmla="*/ 581099 h 3769285"/>
              <a:gd name="connsiteX41" fmla="*/ 1807988 w 1936576"/>
              <a:gd name="connsiteY41" fmla="*/ 590624 h 3769285"/>
              <a:gd name="connsiteX42" fmla="*/ 1836563 w 1936576"/>
              <a:gd name="connsiteY42" fmla="*/ 600149 h 3769285"/>
              <a:gd name="connsiteX43" fmla="*/ 1879426 w 1936576"/>
              <a:gd name="connsiteY43" fmla="*/ 595386 h 3769285"/>
              <a:gd name="connsiteX44" fmla="*/ 1893713 w 1936576"/>
              <a:gd name="connsiteY44" fmla="*/ 590624 h 3769285"/>
              <a:gd name="connsiteX45" fmla="*/ 1903238 w 1936576"/>
              <a:gd name="connsiteY45" fmla="*/ 576336 h 3769285"/>
              <a:gd name="connsiteX46" fmla="*/ 1922288 w 1936576"/>
              <a:gd name="connsiteY46" fmla="*/ 571574 h 3769285"/>
              <a:gd name="connsiteX47" fmla="*/ 1936576 w 1936576"/>
              <a:gd name="connsiteY47" fmla="*/ 566811 h 3769285"/>
              <a:gd name="connsiteX48" fmla="*/ 1927051 w 1936576"/>
              <a:gd name="connsiteY48" fmla="*/ 704924 h 3769285"/>
              <a:gd name="connsiteX49" fmla="*/ 1922288 w 1936576"/>
              <a:gd name="connsiteY49" fmla="*/ 719211 h 3769285"/>
              <a:gd name="connsiteX50" fmla="*/ 1903238 w 1936576"/>
              <a:gd name="connsiteY50" fmla="*/ 747786 h 3769285"/>
              <a:gd name="connsiteX51" fmla="*/ 1884188 w 1936576"/>
              <a:gd name="connsiteY51" fmla="*/ 785886 h 3769285"/>
              <a:gd name="connsiteX52" fmla="*/ 1874663 w 1936576"/>
              <a:gd name="connsiteY52" fmla="*/ 823986 h 3769285"/>
              <a:gd name="connsiteX53" fmla="*/ 1879425 w 1936576"/>
              <a:gd name="connsiteY53" fmla="*/ 909711 h 3769285"/>
              <a:gd name="connsiteX54" fmla="*/ 1862757 w 1936576"/>
              <a:gd name="connsiteY54" fmla="*/ 1016867 h 3769285"/>
              <a:gd name="connsiteX55" fmla="*/ 1862757 w 1936576"/>
              <a:gd name="connsiteY55" fmla="*/ 1100211 h 3769285"/>
              <a:gd name="connsiteX56" fmla="*/ 1836564 w 1936576"/>
              <a:gd name="connsiteY56" fmla="*/ 1128786 h 3769285"/>
              <a:gd name="connsiteX57" fmla="*/ 1817513 w 1936576"/>
              <a:gd name="connsiteY57" fmla="*/ 1147836 h 3769285"/>
              <a:gd name="connsiteX58" fmla="*/ 1812751 w 1936576"/>
              <a:gd name="connsiteY58" fmla="*/ 1162124 h 3769285"/>
              <a:gd name="connsiteX59" fmla="*/ 1755601 w 1936576"/>
              <a:gd name="connsiteY59" fmla="*/ 1147836 h 3769285"/>
              <a:gd name="connsiteX60" fmla="*/ 1731788 w 1936576"/>
              <a:gd name="connsiteY60" fmla="*/ 1143074 h 3769285"/>
              <a:gd name="connsiteX61" fmla="*/ 1703213 w 1936576"/>
              <a:gd name="connsiteY61" fmla="*/ 1133549 h 3769285"/>
              <a:gd name="connsiteX62" fmla="*/ 1641301 w 1936576"/>
              <a:gd name="connsiteY62" fmla="*/ 1138311 h 3769285"/>
              <a:gd name="connsiteX63" fmla="*/ 1631776 w 1936576"/>
              <a:gd name="connsiteY63" fmla="*/ 1166886 h 3769285"/>
              <a:gd name="connsiteX64" fmla="*/ 1622251 w 1936576"/>
              <a:gd name="connsiteY64" fmla="*/ 1185936 h 3769285"/>
              <a:gd name="connsiteX65" fmla="*/ 1612726 w 1936576"/>
              <a:gd name="connsiteY65" fmla="*/ 1214511 h 3769285"/>
              <a:gd name="connsiteX66" fmla="*/ 1607963 w 1936576"/>
              <a:gd name="connsiteY66" fmla="*/ 1281186 h 3769285"/>
              <a:gd name="connsiteX67" fmla="*/ 1593676 w 1936576"/>
              <a:gd name="connsiteY67" fmla="*/ 1300236 h 3769285"/>
              <a:gd name="connsiteX68" fmla="*/ 1607963 w 1936576"/>
              <a:gd name="connsiteY68" fmla="*/ 1333574 h 3769285"/>
              <a:gd name="connsiteX69" fmla="*/ 1617488 w 1936576"/>
              <a:gd name="connsiteY69" fmla="*/ 1347861 h 3769285"/>
              <a:gd name="connsiteX70" fmla="*/ 1627013 w 1936576"/>
              <a:gd name="connsiteY70" fmla="*/ 1381199 h 3769285"/>
              <a:gd name="connsiteX71" fmla="*/ 1636538 w 1936576"/>
              <a:gd name="connsiteY71" fmla="*/ 1400249 h 3769285"/>
              <a:gd name="connsiteX72" fmla="*/ 1677020 w 1936576"/>
              <a:gd name="connsiteY72" fmla="*/ 1445493 h 3769285"/>
              <a:gd name="connsiteX73" fmla="*/ 1686545 w 1936576"/>
              <a:gd name="connsiteY73" fmla="*/ 1495499 h 3769285"/>
              <a:gd name="connsiteX74" fmla="*/ 1660351 w 1936576"/>
              <a:gd name="connsiteY74" fmla="*/ 1571699 h 3769285"/>
              <a:gd name="connsiteX75" fmla="*/ 1643682 w 1936576"/>
              <a:gd name="connsiteY75" fmla="*/ 1621705 h 3769285"/>
              <a:gd name="connsiteX76" fmla="*/ 1646064 w 1936576"/>
              <a:gd name="connsiteY76" fmla="*/ 1690762 h 3769285"/>
              <a:gd name="connsiteX77" fmla="*/ 1603201 w 1936576"/>
              <a:gd name="connsiteY77" fmla="*/ 1747911 h 3769285"/>
              <a:gd name="connsiteX78" fmla="*/ 1607963 w 1936576"/>
              <a:gd name="connsiteY78" fmla="*/ 1833636 h 3769285"/>
              <a:gd name="connsiteX79" fmla="*/ 1617488 w 1936576"/>
              <a:gd name="connsiteY79" fmla="*/ 1866974 h 3769285"/>
              <a:gd name="connsiteX80" fmla="*/ 1622251 w 1936576"/>
              <a:gd name="connsiteY80" fmla="*/ 1886024 h 3769285"/>
              <a:gd name="connsiteX81" fmla="*/ 1636538 w 1936576"/>
              <a:gd name="connsiteY81" fmla="*/ 1933649 h 3769285"/>
              <a:gd name="connsiteX82" fmla="*/ 1641301 w 1936576"/>
              <a:gd name="connsiteY82" fmla="*/ 2124149 h 3769285"/>
              <a:gd name="connsiteX83" fmla="*/ 1650826 w 1936576"/>
              <a:gd name="connsiteY83" fmla="*/ 2186061 h 3769285"/>
              <a:gd name="connsiteX84" fmla="*/ 1660351 w 1936576"/>
              <a:gd name="connsiteY84" fmla="*/ 2200349 h 3769285"/>
              <a:gd name="connsiteX85" fmla="*/ 1665113 w 1936576"/>
              <a:gd name="connsiteY85" fmla="*/ 2214636 h 3769285"/>
              <a:gd name="connsiteX86" fmla="*/ 1674638 w 1936576"/>
              <a:gd name="connsiteY86" fmla="*/ 2233686 h 3769285"/>
              <a:gd name="connsiteX87" fmla="*/ 1688926 w 1936576"/>
              <a:gd name="connsiteY87" fmla="*/ 2276549 h 3769285"/>
              <a:gd name="connsiteX88" fmla="*/ 1681782 w 1936576"/>
              <a:gd name="connsiteY88" fmla="*/ 2364655 h 3769285"/>
              <a:gd name="connsiteX89" fmla="*/ 1619870 w 1936576"/>
              <a:gd name="connsiteY89" fmla="*/ 2421805 h 3769285"/>
              <a:gd name="connsiteX90" fmla="*/ 1538908 w 1936576"/>
              <a:gd name="connsiteY90" fmla="*/ 2464669 h 3769285"/>
              <a:gd name="connsiteX91" fmla="*/ 1488900 w 1936576"/>
              <a:gd name="connsiteY91" fmla="*/ 2555155 h 3769285"/>
              <a:gd name="connsiteX92" fmla="*/ 1479375 w 1936576"/>
              <a:gd name="connsiteY92" fmla="*/ 2609924 h 3769285"/>
              <a:gd name="connsiteX93" fmla="*/ 1460325 w 1936576"/>
              <a:gd name="connsiteY93" fmla="*/ 2662311 h 3769285"/>
              <a:gd name="connsiteX94" fmla="*/ 1488901 w 1936576"/>
              <a:gd name="connsiteY94" fmla="*/ 2743273 h 3769285"/>
              <a:gd name="connsiteX95" fmla="*/ 1581769 w 1936576"/>
              <a:gd name="connsiteY95" fmla="*/ 2750415 h 3769285"/>
              <a:gd name="connsiteX96" fmla="*/ 1610344 w 1936576"/>
              <a:gd name="connsiteY96" fmla="*/ 2802803 h 3769285"/>
              <a:gd name="connsiteX97" fmla="*/ 1593675 w 1936576"/>
              <a:gd name="connsiteY97" fmla="*/ 2855189 h 3769285"/>
              <a:gd name="connsiteX98" fmla="*/ 1636538 w 1936576"/>
              <a:gd name="connsiteY98" fmla="*/ 2871858 h 3769285"/>
              <a:gd name="connsiteX99" fmla="*/ 1650826 w 1936576"/>
              <a:gd name="connsiteY99" fmla="*/ 2921864 h 3769285"/>
              <a:gd name="connsiteX100" fmla="*/ 1631776 w 1936576"/>
              <a:gd name="connsiteY100" fmla="*/ 2945675 h 3769285"/>
              <a:gd name="connsiteX101" fmla="*/ 1672257 w 1936576"/>
              <a:gd name="connsiteY101" fmla="*/ 2962344 h 3769285"/>
              <a:gd name="connsiteX102" fmla="*/ 1693688 w 1936576"/>
              <a:gd name="connsiteY102" fmla="*/ 3017112 h 3769285"/>
              <a:gd name="connsiteX103" fmla="*/ 1650825 w 1936576"/>
              <a:gd name="connsiteY103" fmla="*/ 3009969 h 3769285"/>
              <a:gd name="connsiteX104" fmla="*/ 1512714 w 1936576"/>
              <a:gd name="connsiteY104" fmla="*/ 3057592 h 3769285"/>
              <a:gd name="connsiteX105" fmla="*/ 1376982 w 1936576"/>
              <a:gd name="connsiteY105" fmla="*/ 3059973 h 3769285"/>
              <a:gd name="connsiteX106" fmla="*/ 1384126 w 1936576"/>
              <a:gd name="connsiteY106" fmla="*/ 3095692 h 3769285"/>
              <a:gd name="connsiteX107" fmla="*/ 1322213 w 1936576"/>
              <a:gd name="connsiteY107" fmla="*/ 3102835 h 3769285"/>
              <a:gd name="connsiteX108" fmla="*/ 1343644 w 1936576"/>
              <a:gd name="connsiteY108" fmla="*/ 3221896 h 3769285"/>
              <a:gd name="connsiteX109" fmla="*/ 1310307 w 1936576"/>
              <a:gd name="connsiteY109" fmla="*/ 3286190 h 3769285"/>
              <a:gd name="connsiteX110" fmla="*/ 1336501 w 1936576"/>
              <a:gd name="connsiteY110" fmla="*/ 3376677 h 3769285"/>
              <a:gd name="connsiteX111" fmla="*/ 1319832 w 1936576"/>
              <a:gd name="connsiteY111" fmla="*/ 3412394 h 3769285"/>
              <a:gd name="connsiteX112" fmla="*/ 1355551 w 1936576"/>
              <a:gd name="connsiteY112" fmla="*/ 3498119 h 3769285"/>
              <a:gd name="connsiteX113" fmla="*/ 1343643 w 1936576"/>
              <a:gd name="connsiteY113" fmla="*/ 3581461 h 3769285"/>
              <a:gd name="connsiteX114" fmla="*/ 1296018 w 1936576"/>
              <a:gd name="connsiteY114" fmla="*/ 3655282 h 3769285"/>
              <a:gd name="connsiteX115" fmla="*/ 1148381 w 1936576"/>
              <a:gd name="connsiteY115" fmla="*/ 3655280 h 3769285"/>
              <a:gd name="connsiteX116" fmla="*/ 1035844 w 1936576"/>
              <a:gd name="connsiteY116" fmla="*/ 3724038 h 3769285"/>
              <a:gd name="connsiteX117" fmla="*/ 903113 w 1936576"/>
              <a:gd name="connsiteY117" fmla="*/ 3762436 h 3769285"/>
              <a:gd name="connsiteX118" fmla="*/ 772144 w 1936576"/>
              <a:gd name="connsiteY118" fmla="*/ 3755292 h 3769285"/>
              <a:gd name="connsiteX119" fmla="*/ 659606 w 1936576"/>
              <a:gd name="connsiteY119" fmla="*/ 3712131 h 3769285"/>
              <a:gd name="connsiteX120" fmla="*/ 543545 w 1936576"/>
              <a:gd name="connsiteY120" fmla="*/ 3610036 h 3769285"/>
              <a:gd name="connsiteX121" fmla="*/ 505444 w 1936576"/>
              <a:gd name="connsiteY121" fmla="*/ 3521929 h 3769285"/>
              <a:gd name="connsiteX122" fmla="*/ 450675 w 1936576"/>
              <a:gd name="connsiteY122" fmla="*/ 3467161 h 3769285"/>
              <a:gd name="connsiteX123" fmla="*/ 453057 w 1936576"/>
              <a:gd name="connsiteY123" fmla="*/ 3436204 h 3769285"/>
              <a:gd name="connsiteX124" fmla="*/ 319707 w 1936576"/>
              <a:gd name="connsiteY124" fmla="*/ 3376672 h 3769285"/>
              <a:gd name="connsiteX125" fmla="*/ 298277 w 1936576"/>
              <a:gd name="connsiteY125" fmla="*/ 3288566 h 3769285"/>
              <a:gd name="connsiteX126" fmla="*/ 214933 w 1936576"/>
              <a:gd name="connsiteY126" fmla="*/ 3143311 h 3769285"/>
              <a:gd name="connsiteX127" fmla="*/ 229221 w 1936576"/>
              <a:gd name="connsiteY127" fmla="*/ 3017104 h 3769285"/>
              <a:gd name="connsiteX128" fmla="*/ 176833 w 1936576"/>
              <a:gd name="connsiteY128" fmla="*/ 2933760 h 3769285"/>
              <a:gd name="connsiteX129" fmla="*/ 79202 w 1936576"/>
              <a:gd name="connsiteY129" fmla="*/ 2914711 h 3769285"/>
              <a:gd name="connsiteX130" fmla="*/ 620 w 1936576"/>
              <a:gd name="connsiteY130" fmla="*/ 2869467 h 3769285"/>
              <a:gd name="connsiteX131" fmla="*/ 103014 w 1936576"/>
              <a:gd name="connsiteY131" fmla="*/ 2788504 h 3769285"/>
              <a:gd name="connsiteX132" fmla="*/ 191120 w 1936576"/>
              <a:gd name="connsiteY132" fmla="*/ 2762311 h 3769285"/>
              <a:gd name="connsiteX133" fmla="*/ 298277 w 1936576"/>
              <a:gd name="connsiteY133" fmla="*/ 2648011 h 3769285"/>
              <a:gd name="connsiteX134" fmla="*/ 260176 w 1936576"/>
              <a:gd name="connsiteY134" fmla="*/ 2497992 h 3769285"/>
              <a:gd name="connsiteX135" fmla="*/ 336377 w 1936576"/>
              <a:gd name="connsiteY135" fmla="*/ 2440842 h 3769285"/>
              <a:gd name="connsiteX136" fmla="*/ 400670 w 1936576"/>
              <a:gd name="connsiteY136" fmla="*/ 2293205 h 3769285"/>
              <a:gd name="connsiteX137" fmla="*/ 417339 w 1936576"/>
              <a:gd name="connsiteY137" fmla="*/ 2178905 h 3769285"/>
              <a:gd name="connsiteX138" fmla="*/ 393526 w 1936576"/>
              <a:gd name="connsiteY138" fmla="*/ 2014598 h 3769285"/>
              <a:gd name="connsiteX139" fmla="*/ 391145 w 1936576"/>
              <a:gd name="connsiteY139" fmla="*/ 1881248 h 3769285"/>
              <a:gd name="connsiteX140" fmla="*/ 493538 w 1936576"/>
              <a:gd name="connsiteY140" fmla="*/ 1712180 h 3769285"/>
              <a:gd name="connsiteX141" fmla="*/ 381621 w 1936576"/>
              <a:gd name="connsiteY141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17501 w 1936576"/>
              <a:gd name="connsiteY36" fmla="*/ 533474 h 3769285"/>
              <a:gd name="connsiteX37" fmla="*/ 1722263 w 1936576"/>
              <a:gd name="connsiteY37" fmla="*/ 547761 h 3769285"/>
              <a:gd name="connsiteX38" fmla="*/ 1736551 w 1936576"/>
              <a:gd name="connsiteY38" fmla="*/ 557286 h 3769285"/>
              <a:gd name="connsiteX39" fmla="*/ 1788938 w 1936576"/>
              <a:gd name="connsiteY39" fmla="*/ 581099 h 3769285"/>
              <a:gd name="connsiteX40" fmla="*/ 1807988 w 1936576"/>
              <a:gd name="connsiteY40" fmla="*/ 590624 h 3769285"/>
              <a:gd name="connsiteX41" fmla="*/ 1836563 w 1936576"/>
              <a:gd name="connsiteY41" fmla="*/ 600149 h 3769285"/>
              <a:gd name="connsiteX42" fmla="*/ 1879426 w 1936576"/>
              <a:gd name="connsiteY42" fmla="*/ 595386 h 3769285"/>
              <a:gd name="connsiteX43" fmla="*/ 1893713 w 1936576"/>
              <a:gd name="connsiteY43" fmla="*/ 590624 h 3769285"/>
              <a:gd name="connsiteX44" fmla="*/ 1903238 w 1936576"/>
              <a:gd name="connsiteY44" fmla="*/ 576336 h 3769285"/>
              <a:gd name="connsiteX45" fmla="*/ 1922288 w 1936576"/>
              <a:gd name="connsiteY45" fmla="*/ 571574 h 3769285"/>
              <a:gd name="connsiteX46" fmla="*/ 1936576 w 1936576"/>
              <a:gd name="connsiteY46" fmla="*/ 566811 h 3769285"/>
              <a:gd name="connsiteX47" fmla="*/ 1927051 w 1936576"/>
              <a:gd name="connsiteY47" fmla="*/ 704924 h 3769285"/>
              <a:gd name="connsiteX48" fmla="*/ 1922288 w 1936576"/>
              <a:gd name="connsiteY48" fmla="*/ 719211 h 3769285"/>
              <a:gd name="connsiteX49" fmla="*/ 1903238 w 1936576"/>
              <a:gd name="connsiteY49" fmla="*/ 747786 h 3769285"/>
              <a:gd name="connsiteX50" fmla="*/ 1884188 w 1936576"/>
              <a:gd name="connsiteY50" fmla="*/ 785886 h 3769285"/>
              <a:gd name="connsiteX51" fmla="*/ 1874663 w 1936576"/>
              <a:gd name="connsiteY51" fmla="*/ 823986 h 3769285"/>
              <a:gd name="connsiteX52" fmla="*/ 1879425 w 1936576"/>
              <a:gd name="connsiteY52" fmla="*/ 909711 h 3769285"/>
              <a:gd name="connsiteX53" fmla="*/ 1862757 w 1936576"/>
              <a:gd name="connsiteY53" fmla="*/ 1016867 h 3769285"/>
              <a:gd name="connsiteX54" fmla="*/ 1862757 w 1936576"/>
              <a:gd name="connsiteY54" fmla="*/ 1100211 h 3769285"/>
              <a:gd name="connsiteX55" fmla="*/ 1836564 w 1936576"/>
              <a:gd name="connsiteY55" fmla="*/ 1128786 h 3769285"/>
              <a:gd name="connsiteX56" fmla="*/ 1817513 w 1936576"/>
              <a:gd name="connsiteY56" fmla="*/ 1147836 h 3769285"/>
              <a:gd name="connsiteX57" fmla="*/ 1812751 w 1936576"/>
              <a:gd name="connsiteY57" fmla="*/ 1162124 h 3769285"/>
              <a:gd name="connsiteX58" fmla="*/ 1755601 w 1936576"/>
              <a:gd name="connsiteY58" fmla="*/ 1147836 h 3769285"/>
              <a:gd name="connsiteX59" fmla="*/ 1731788 w 1936576"/>
              <a:gd name="connsiteY59" fmla="*/ 1143074 h 3769285"/>
              <a:gd name="connsiteX60" fmla="*/ 1703213 w 1936576"/>
              <a:gd name="connsiteY60" fmla="*/ 1133549 h 3769285"/>
              <a:gd name="connsiteX61" fmla="*/ 1641301 w 1936576"/>
              <a:gd name="connsiteY61" fmla="*/ 1138311 h 3769285"/>
              <a:gd name="connsiteX62" fmla="*/ 1631776 w 1936576"/>
              <a:gd name="connsiteY62" fmla="*/ 1166886 h 3769285"/>
              <a:gd name="connsiteX63" fmla="*/ 1622251 w 1936576"/>
              <a:gd name="connsiteY63" fmla="*/ 1185936 h 3769285"/>
              <a:gd name="connsiteX64" fmla="*/ 1612726 w 1936576"/>
              <a:gd name="connsiteY64" fmla="*/ 1214511 h 3769285"/>
              <a:gd name="connsiteX65" fmla="*/ 1607963 w 1936576"/>
              <a:gd name="connsiteY65" fmla="*/ 1281186 h 3769285"/>
              <a:gd name="connsiteX66" fmla="*/ 1593676 w 1936576"/>
              <a:gd name="connsiteY66" fmla="*/ 1300236 h 3769285"/>
              <a:gd name="connsiteX67" fmla="*/ 1607963 w 1936576"/>
              <a:gd name="connsiteY67" fmla="*/ 1333574 h 3769285"/>
              <a:gd name="connsiteX68" fmla="*/ 1617488 w 1936576"/>
              <a:gd name="connsiteY68" fmla="*/ 1347861 h 3769285"/>
              <a:gd name="connsiteX69" fmla="*/ 1627013 w 1936576"/>
              <a:gd name="connsiteY69" fmla="*/ 1381199 h 3769285"/>
              <a:gd name="connsiteX70" fmla="*/ 1636538 w 1936576"/>
              <a:gd name="connsiteY70" fmla="*/ 1400249 h 3769285"/>
              <a:gd name="connsiteX71" fmla="*/ 1677020 w 1936576"/>
              <a:gd name="connsiteY71" fmla="*/ 1445493 h 3769285"/>
              <a:gd name="connsiteX72" fmla="*/ 1686545 w 1936576"/>
              <a:gd name="connsiteY72" fmla="*/ 1495499 h 3769285"/>
              <a:gd name="connsiteX73" fmla="*/ 1660351 w 1936576"/>
              <a:gd name="connsiteY73" fmla="*/ 1571699 h 3769285"/>
              <a:gd name="connsiteX74" fmla="*/ 1643682 w 1936576"/>
              <a:gd name="connsiteY74" fmla="*/ 1621705 h 3769285"/>
              <a:gd name="connsiteX75" fmla="*/ 1646064 w 1936576"/>
              <a:gd name="connsiteY75" fmla="*/ 1690762 h 3769285"/>
              <a:gd name="connsiteX76" fmla="*/ 1603201 w 1936576"/>
              <a:gd name="connsiteY76" fmla="*/ 1747911 h 3769285"/>
              <a:gd name="connsiteX77" fmla="*/ 1607963 w 1936576"/>
              <a:gd name="connsiteY77" fmla="*/ 1833636 h 3769285"/>
              <a:gd name="connsiteX78" fmla="*/ 1617488 w 1936576"/>
              <a:gd name="connsiteY78" fmla="*/ 1866974 h 3769285"/>
              <a:gd name="connsiteX79" fmla="*/ 1622251 w 1936576"/>
              <a:gd name="connsiteY79" fmla="*/ 1886024 h 3769285"/>
              <a:gd name="connsiteX80" fmla="*/ 1636538 w 1936576"/>
              <a:gd name="connsiteY80" fmla="*/ 1933649 h 3769285"/>
              <a:gd name="connsiteX81" fmla="*/ 1641301 w 1936576"/>
              <a:gd name="connsiteY81" fmla="*/ 2124149 h 3769285"/>
              <a:gd name="connsiteX82" fmla="*/ 1650826 w 1936576"/>
              <a:gd name="connsiteY82" fmla="*/ 2186061 h 3769285"/>
              <a:gd name="connsiteX83" fmla="*/ 1660351 w 1936576"/>
              <a:gd name="connsiteY83" fmla="*/ 2200349 h 3769285"/>
              <a:gd name="connsiteX84" fmla="*/ 1665113 w 1936576"/>
              <a:gd name="connsiteY84" fmla="*/ 2214636 h 3769285"/>
              <a:gd name="connsiteX85" fmla="*/ 1674638 w 1936576"/>
              <a:gd name="connsiteY85" fmla="*/ 2233686 h 3769285"/>
              <a:gd name="connsiteX86" fmla="*/ 1688926 w 1936576"/>
              <a:gd name="connsiteY86" fmla="*/ 2276549 h 3769285"/>
              <a:gd name="connsiteX87" fmla="*/ 1681782 w 1936576"/>
              <a:gd name="connsiteY87" fmla="*/ 2364655 h 3769285"/>
              <a:gd name="connsiteX88" fmla="*/ 1619870 w 1936576"/>
              <a:gd name="connsiteY88" fmla="*/ 2421805 h 3769285"/>
              <a:gd name="connsiteX89" fmla="*/ 1538908 w 1936576"/>
              <a:gd name="connsiteY89" fmla="*/ 2464669 h 3769285"/>
              <a:gd name="connsiteX90" fmla="*/ 1488900 w 1936576"/>
              <a:gd name="connsiteY90" fmla="*/ 2555155 h 3769285"/>
              <a:gd name="connsiteX91" fmla="*/ 1479375 w 1936576"/>
              <a:gd name="connsiteY91" fmla="*/ 2609924 h 3769285"/>
              <a:gd name="connsiteX92" fmla="*/ 1460325 w 1936576"/>
              <a:gd name="connsiteY92" fmla="*/ 2662311 h 3769285"/>
              <a:gd name="connsiteX93" fmla="*/ 1488901 w 1936576"/>
              <a:gd name="connsiteY93" fmla="*/ 2743273 h 3769285"/>
              <a:gd name="connsiteX94" fmla="*/ 1581769 w 1936576"/>
              <a:gd name="connsiteY94" fmla="*/ 2750415 h 3769285"/>
              <a:gd name="connsiteX95" fmla="*/ 1610344 w 1936576"/>
              <a:gd name="connsiteY95" fmla="*/ 2802803 h 3769285"/>
              <a:gd name="connsiteX96" fmla="*/ 1593675 w 1936576"/>
              <a:gd name="connsiteY96" fmla="*/ 2855189 h 3769285"/>
              <a:gd name="connsiteX97" fmla="*/ 1636538 w 1936576"/>
              <a:gd name="connsiteY97" fmla="*/ 2871858 h 3769285"/>
              <a:gd name="connsiteX98" fmla="*/ 1650826 w 1936576"/>
              <a:gd name="connsiteY98" fmla="*/ 2921864 h 3769285"/>
              <a:gd name="connsiteX99" fmla="*/ 1631776 w 1936576"/>
              <a:gd name="connsiteY99" fmla="*/ 2945675 h 3769285"/>
              <a:gd name="connsiteX100" fmla="*/ 1672257 w 1936576"/>
              <a:gd name="connsiteY100" fmla="*/ 2962344 h 3769285"/>
              <a:gd name="connsiteX101" fmla="*/ 1693688 w 1936576"/>
              <a:gd name="connsiteY101" fmla="*/ 3017112 h 3769285"/>
              <a:gd name="connsiteX102" fmla="*/ 1650825 w 1936576"/>
              <a:gd name="connsiteY102" fmla="*/ 3009969 h 3769285"/>
              <a:gd name="connsiteX103" fmla="*/ 1512714 w 1936576"/>
              <a:gd name="connsiteY103" fmla="*/ 3057592 h 3769285"/>
              <a:gd name="connsiteX104" fmla="*/ 1376982 w 1936576"/>
              <a:gd name="connsiteY104" fmla="*/ 3059973 h 3769285"/>
              <a:gd name="connsiteX105" fmla="*/ 1384126 w 1936576"/>
              <a:gd name="connsiteY105" fmla="*/ 3095692 h 3769285"/>
              <a:gd name="connsiteX106" fmla="*/ 1322213 w 1936576"/>
              <a:gd name="connsiteY106" fmla="*/ 3102835 h 3769285"/>
              <a:gd name="connsiteX107" fmla="*/ 1343644 w 1936576"/>
              <a:gd name="connsiteY107" fmla="*/ 3221896 h 3769285"/>
              <a:gd name="connsiteX108" fmla="*/ 1310307 w 1936576"/>
              <a:gd name="connsiteY108" fmla="*/ 3286190 h 3769285"/>
              <a:gd name="connsiteX109" fmla="*/ 1336501 w 1936576"/>
              <a:gd name="connsiteY109" fmla="*/ 3376677 h 3769285"/>
              <a:gd name="connsiteX110" fmla="*/ 1319832 w 1936576"/>
              <a:gd name="connsiteY110" fmla="*/ 3412394 h 3769285"/>
              <a:gd name="connsiteX111" fmla="*/ 1355551 w 1936576"/>
              <a:gd name="connsiteY111" fmla="*/ 3498119 h 3769285"/>
              <a:gd name="connsiteX112" fmla="*/ 1343643 w 1936576"/>
              <a:gd name="connsiteY112" fmla="*/ 3581461 h 3769285"/>
              <a:gd name="connsiteX113" fmla="*/ 1296018 w 1936576"/>
              <a:gd name="connsiteY113" fmla="*/ 3655282 h 3769285"/>
              <a:gd name="connsiteX114" fmla="*/ 1148381 w 1936576"/>
              <a:gd name="connsiteY114" fmla="*/ 3655280 h 3769285"/>
              <a:gd name="connsiteX115" fmla="*/ 1035844 w 1936576"/>
              <a:gd name="connsiteY115" fmla="*/ 3724038 h 3769285"/>
              <a:gd name="connsiteX116" fmla="*/ 903113 w 1936576"/>
              <a:gd name="connsiteY116" fmla="*/ 3762436 h 3769285"/>
              <a:gd name="connsiteX117" fmla="*/ 772144 w 1936576"/>
              <a:gd name="connsiteY117" fmla="*/ 3755292 h 3769285"/>
              <a:gd name="connsiteX118" fmla="*/ 659606 w 1936576"/>
              <a:gd name="connsiteY118" fmla="*/ 3712131 h 3769285"/>
              <a:gd name="connsiteX119" fmla="*/ 543545 w 1936576"/>
              <a:gd name="connsiteY119" fmla="*/ 3610036 h 3769285"/>
              <a:gd name="connsiteX120" fmla="*/ 505444 w 1936576"/>
              <a:gd name="connsiteY120" fmla="*/ 3521929 h 3769285"/>
              <a:gd name="connsiteX121" fmla="*/ 450675 w 1936576"/>
              <a:gd name="connsiteY121" fmla="*/ 3467161 h 3769285"/>
              <a:gd name="connsiteX122" fmla="*/ 453057 w 1936576"/>
              <a:gd name="connsiteY122" fmla="*/ 3436204 h 3769285"/>
              <a:gd name="connsiteX123" fmla="*/ 319707 w 1936576"/>
              <a:gd name="connsiteY123" fmla="*/ 3376672 h 3769285"/>
              <a:gd name="connsiteX124" fmla="*/ 298277 w 1936576"/>
              <a:gd name="connsiteY124" fmla="*/ 3288566 h 3769285"/>
              <a:gd name="connsiteX125" fmla="*/ 214933 w 1936576"/>
              <a:gd name="connsiteY125" fmla="*/ 3143311 h 3769285"/>
              <a:gd name="connsiteX126" fmla="*/ 229221 w 1936576"/>
              <a:gd name="connsiteY126" fmla="*/ 3017104 h 3769285"/>
              <a:gd name="connsiteX127" fmla="*/ 176833 w 1936576"/>
              <a:gd name="connsiteY127" fmla="*/ 2933760 h 3769285"/>
              <a:gd name="connsiteX128" fmla="*/ 79202 w 1936576"/>
              <a:gd name="connsiteY128" fmla="*/ 2914711 h 3769285"/>
              <a:gd name="connsiteX129" fmla="*/ 620 w 1936576"/>
              <a:gd name="connsiteY129" fmla="*/ 2869467 h 3769285"/>
              <a:gd name="connsiteX130" fmla="*/ 103014 w 1936576"/>
              <a:gd name="connsiteY130" fmla="*/ 2788504 h 3769285"/>
              <a:gd name="connsiteX131" fmla="*/ 191120 w 1936576"/>
              <a:gd name="connsiteY131" fmla="*/ 2762311 h 3769285"/>
              <a:gd name="connsiteX132" fmla="*/ 298277 w 1936576"/>
              <a:gd name="connsiteY132" fmla="*/ 2648011 h 3769285"/>
              <a:gd name="connsiteX133" fmla="*/ 260176 w 1936576"/>
              <a:gd name="connsiteY133" fmla="*/ 2497992 h 3769285"/>
              <a:gd name="connsiteX134" fmla="*/ 336377 w 1936576"/>
              <a:gd name="connsiteY134" fmla="*/ 2440842 h 3769285"/>
              <a:gd name="connsiteX135" fmla="*/ 400670 w 1936576"/>
              <a:gd name="connsiteY135" fmla="*/ 2293205 h 3769285"/>
              <a:gd name="connsiteX136" fmla="*/ 417339 w 1936576"/>
              <a:gd name="connsiteY136" fmla="*/ 2178905 h 3769285"/>
              <a:gd name="connsiteX137" fmla="*/ 393526 w 1936576"/>
              <a:gd name="connsiteY137" fmla="*/ 2014598 h 3769285"/>
              <a:gd name="connsiteX138" fmla="*/ 391145 w 1936576"/>
              <a:gd name="connsiteY138" fmla="*/ 1881248 h 3769285"/>
              <a:gd name="connsiteX139" fmla="*/ 493538 w 1936576"/>
              <a:gd name="connsiteY139" fmla="*/ 1712180 h 3769285"/>
              <a:gd name="connsiteX140" fmla="*/ 381621 w 1936576"/>
              <a:gd name="connsiteY140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22263 w 1936576"/>
              <a:gd name="connsiteY36" fmla="*/ 547761 h 3769285"/>
              <a:gd name="connsiteX37" fmla="*/ 1736551 w 1936576"/>
              <a:gd name="connsiteY37" fmla="*/ 557286 h 3769285"/>
              <a:gd name="connsiteX38" fmla="*/ 1788938 w 1936576"/>
              <a:gd name="connsiteY38" fmla="*/ 581099 h 3769285"/>
              <a:gd name="connsiteX39" fmla="*/ 1807988 w 1936576"/>
              <a:gd name="connsiteY39" fmla="*/ 590624 h 3769285"/>
              <a:gd name="connsiteX40" fmla="*/ 1836563 w 1936576"/>
              <a:gd name="connsiteY40" fmla="*/ 600149 h 3769285"/>
              <a:gd name="connsiteX41" fmla="*/ 1879426 w 1936576"/>
              <a:gd name="connsiteY41" fmla="*/ 595386 h 3769285"/>
              <a:gd name="connsiteX42" fmla="*/ 1893713 w 1936576"/>
              <a:gd name="connsiteY42" fmla="*/ 590624 h 3769285"/>
              <a:gd name="connsiteX43" fmla="*/ 1903238 w 1936576"/>
              <a:gd name="connsiteY43" fmla="*/ 576336 h 3769285"/>
              <a:gd name="connsiteX44" fmla="*/ 1922288 w 1936576"/>
              <a:gd name="connsiteY44" fmla="*/ 571574 h 3769285"/>
              <a:gd name="connsiteX45" fmla="*/ 1936576 w 1936576"/>
              <a:gd name="connsiteY45" fmla="*/ 566811 h 3769285"/>
              <a:gd name="connsiteX46" fmla="*/ 1927051 w 1936576"/>
              <a:gd name="connsiteY46" fmla="*/ 704924 h 3769285"/>
              <a:gd name="connsiteX47" fmla="*/ 1922288 w 1936576"/>
              <a:gd name="connsiteY47" fmla="*/ 719211 h 3769285"/>
              <a:gd name="connsiteX48" fmla="*/ 1903238 w 1936576"/>
              <a:gd name="connsiteY48" fmla="*/ 747786 h 3769285"/>
              <a:gd name="connsiteX49" fmla="*/ 1884188 w 1936576"/>
              <a:gd name="connsiteY49" fmla="*/ 785886 h 3769285"/>
              <a:gd name="connsiteX50" fmla="*/ 1874663 w 1936576"/>
              <a:gd name="connsiteY50" fmla="*/ 823986 h 3769285"/>
              <a:gd name="connsiteX51" fmla="*/ 1879425 w 1936576"/>
              <a:gd name="connsiteY51" fmla="*/ 909711 h 3769285"/>
              <a:gd name="connsiteX52" fmla="*/ 1862757 w 1936576"/>
              <a:gd name="connsiteY52" fmla="*/ 1016867 h 3769285"/>
              <a:gd name="connsiteX53" fmla="*/ 1862757 w 1936576"/>
              <a:gd name="connsiteY53" fmla="*/ 1100211 h 3769285"/>
              <a:gd name="connsiteX54" fmla="*/ 1836564 w 1936576"/>
              <a:gd name="connsiteY54" fmla="*/ 1128786 h 3769285"/>
              <a:gd name="connsiteX55" fmla="*/ 1817513 w 1936576"/>
              <a:gd name="connsiteY55" fmla="*/ 1147836 h 3769285"/>
              <a:gd name="connsiteX56" fmla="*/ 1812751 w 1936576"/>
              <a:gd name="connsiteY56" fmla="*/ 1162124 h 3769285"/>
              <a:gd name="connsiteX57" fmla="*/ 1755601 w 1936576"/>
              <a:gd name="connsiteY57" fmla="*/ 1147836 h 3769285"/>
              <a:gd name="connsiteX58" fmla="*/ 1731788 w 1936576"/>
              <a:gd name="connsiteY58" fmla="*/ 1143074 h 3769285"/>
              <a:gd name="connsiteX59" fmla="*/ 1703213 w 1936576"/>
              <a:gd name="connsiteY59" fmla="*/ 1133549 h 3769285"/>
              <a:gd name="connsiteX60" fmla="*/ 1641301 w 1936576"/>
              <a:gd name="connsiteY60" fmla="*/ 1138311 h 3769285"/>
              <a:gd name="connsiteX61" fmla="*/ 1631776 w 1936576"/>
              <a:gd name="connsiteY61" fmla="*/ 1166886 h 3769285"/>
              <a:gd name="connsiteX62" fmla="*/ 1622251 w 1936576"/>
              <a:gd name="connsiteY62" fmla="*/ 1185936 h 3769285"/>
              <a:gd name="connsiteX63" fmla="*/ 1612726 w 1936576"/>
              <a:gd name="connsiteY63" fmla="*/ 1214511 h 3769285"/>
              <a:gd name="connsiteX64" fmla="*/ 1607963 w 1936576"/>
              <a:gd name="connsiteY64" fmla="*/ 1281186 h 3769285"/>
              <a:gd name="connsiteX65" fmla="*/ 1593676 w 1936576"/>
              <a:gd name="connsiteY65" fmla="*/ 1300236 h 3769285"/>
              <a:gd name="connsiteX66" fmla="*/ 1607963 w 1936576"/>
              <a:gd name="connsiteY66" fmla="*/ 1333574 h 3769285"/>
              <a:gd name="connsiteX67" fmla="*/ 1617488 w 1936576"/>
              <a:gd name="connsiteY67" fmla="*/ 1347861 h 3769285"/>
              <a:gd name="connsiteX68" fmla="*/ 1627013 w 1936576"/>
              <a:gd name="connsiteY68" fmla="*/ 1381199 h 3769285"/>
              <a:gd name="connsiteX69" fmla="*/ 1636538 w 1936576"/>
              <a:gd name="connsiteY69" fmla="*/ 1400249 h 3769285"/>
              <a:gd name="connsiteX70" fmla="*/ 1677020 w 1936576"/>
              <a:gd name="connsiteY70" fmla="*/ 1445493 h 3769285"/>
              <a:gd name="connsiteX71" fmla="*/ 1686545 w 1936576"/>
              <a:gd name="connsiteY71" fmla="*/ 1495499 h 3769285"/>
              <a:gd name="connsiteX72" fmla="*/ 1660351 w 1936576"/>
              <a:gd name="connsiteY72" fmla="*/ 1571699 h 3769285"/>
              <a:gd name="connsiteX73" fmla="*/ 1643682 w 1936576"/>
              <a:gd name="connsiteY73" fmla="*/ 1621705 h 3769285"/>
              <a:gd name="connsiteX74" fmla="*/ 1646064 w 1936576"/>
              <a:gd name="connsiteY74" fmla="*/ 1690762 h 3769285"/>
              <a:gd name="connsiteX75" fmla="*/ 1603201 w 1936576"/>
              <a:gd name="connsiteY75" fmla="*/ 1747911 h 3769285"/>
              <a:gd name="connsiteX76" fmla="*/ 1607963 w 1936576"/>
              <a:gd name="connsiteY76" fmla="*/ 1833636 h 3769285"/>
              <a:gd name="connsiteX77" fmla="*/ 1617488 w 1936576"/>
              <a:gd name="connsiteY77" fmla="*/ 1866974 h 3769285"/>
              <a:gd name="connsiteX78" fmla="*/ 1622251 w 1936576"/>
              <a:gd name="connsiteY78" fmla="*/ 1886024 h 3769285"/>
              <a:gd name="connsiteX79" fmla="*/ 1636538 w 1936576"/>
              <a:gd name="connsiteY79" fmla="*/ 1933649 h 3769285"/>
              <a:gd name="connsiteX80" fmla="*/ 1641301 w 1936576"/>
              <a:gd name="connsiteY80" fmla="*/ 2124149 h 3769285"/>
              <a:gd name="connsiteX81" fmla="*/ 1650826 w 1936576"/>
              <a:gd name="connsiteY81" fmla="*/ 2186061 h 3769285"/>
              <a:gd name="connsiteX82" fmla="*/ 1660351 w 1936576"/>
              <a:gd name="connsiteY82" fmla="*/ 2200349 h 3769285"/>
              <a:gd name="connsiteX83" fmla="*/ 1665113 w 1936576"/>
              <a:gd name="connsiteY83" fmla="*/ 2214636 h 3769285"/>
              <a:gd name="connsiteX84" fmla="*/ 1674638 w 1936576"/>
              <a:gd name="connsiteY84" fmla="*/ 2233686 h 3769285"/>
              <a:gd name="connsiteX85" fmla="*/ 1688926 w 1936576"/>
              <a:gd name="connsiteY85" fmla="*/ 2276549 h 3769285"/>
              <a:gd name="connsiteX86" fmla="*/ 1681782 w 1936576"/>
              <a:gd name="connsiteY86" fmla="*/ 2364655 h 3769285"/>
              <a:gd name="connsiteX87" fmla="*/ 1619870 w 1936576"/>
              <a:gd name="connsiteY87" fmla="*/ 2421805 h 3769285"/>
              <a:gd name="connsiteX88" fmla="*/ 1538908 w 1936576"/>
              <a:gd name="connsiteY88" fmla="*/ 2464669 h 3769285"/>
              <a:gd name="connsiteX89" fmla="*/ 1488900 w 1936576"/>
              <a:gd name="connsiteY89" fmla="*/ 2555155 h 3769285"/>
              <a:gd name="connsiteX90" fmla="*/ 1479375 w 1936576"/>
              <a:gd name="connsiteY90" fmla="*/ 2609924 h 3769285"/>
              <a:gd name="connsiteX91" fmla="*/ 1460325 w 1936576"/>
              <a:gd name="connsiteY91" fmla="*/ 2662311 h 3769285"/>
              <a:gd name="connsiteX92" fmla="*/ 1488901 w 1936576"/>
              <a:gd name="connsiteY92" fmla="*/ 2743273 h 3769285"/>
              <a:gd name="connsiteX93" fmla="*/ 1581769 w 1936576"/>
              <a:gd name="connsiteY93" fmla="*/ 2750415 h 3769285"/>
              <a:gd name="connsiteX94" fmla="*/ 1610344 w 1936576"/>
              <a:gd name="connsiteY94" fmla="*/ 2802803 h 3769285"/>
              <a:gd name="connsiteX95" fmla="*/ 1593675 w 1936576"/>
              <a:gd name="connsiteY95" fmla="*/ 2855189 h 3769285"/>
              <a:gd name="connsiteX96" fmla="*/ 1636538 w 1936576"/>
              <a:gd name="connsiteY96" fmla="*/ 2871858 h 3769285"/>
              <a:gd name="connsiteX97" fmla="*/ 1650826 w 1936576"/>
              <a:gd name="connsiteY97" fmla="*/ 2921864 h 3769285"/>
              <a:gd name="connsiteX98" fmla="*/ 1631776 w 1936576"/>
              <a:gd name="connsiteY98" fmla="*/ 2945675 h 3769285"/>
              <a:gd name="connsiteX99" fmla="*/ 1672257 w 1936576"/>
              <a:gd name="connsiteY99" fmla="*/ 2962344 h 3769285"/>
              <a:gd name="connsiteX100" fmla="*/ 1693688 w 1936576"/>
              <a:gd name="connsiteY100" fmla="*/ 3017112 h 3769285"/>
              <a:gd name="connsiteX101" fmla="*/ 1650825 w 1936576"/>
              <a:gd name="connsiteY101" fmla="*/ 3009969 h 3769285"/>
              <a:gd name="connsiteX102" fmla="*/ 1512714 w 1936576"/>
              <a:gd name="connsiteY102" fmla="*/ 3057592 h 3769285"/>
              <a:gd name="connsiteX103" fmla="*/ 1376982 w 1936576"/>
              <a:gd name="connsiteY103" fmla="*/ 3059973 h 3769285"/>
              <a:gd name="connsiteX104" fmla="*/ 1384126 w 1936576"/>
              <a:gd name="connsiteY104" fmla="*/ 3095692 h 3769285"/>
              <a:gd name="connsiteX105" fmla="*/ 1322213 w 1936576"/>
              <a:gd name="connsiteY105" fmla="*/ 3102835 h 3769285"/>
              <a:gd name="connsiteX106" fmla="*/ 1343644 w 1936576"/>
              <a:gd name="connsiteY106" fmla="*/ 3221896 h 3769285"/>
              <a:gd name="connsiteX107" fmla="*/ 1310307 w 1936576"/>
              <a:gd name="connsiteY107" fmla="*/ 3286190 h 3769285"/>
              <a:gd name="connsiteX108" fmla="*/ 1336501 w 1936576"/>
              <a:gd name="connsiteY108" fmla="*/ 3376677 h 3769285"/>
              <a:gd name="connsiteX109" fmla="*/ 1319832 w 1936576"/>
              <a:gd name="connsiteY109" fmla="*/ 3412394 h 3769285"/>
              <a:gd name="connsiteX110" fmla="*/ 1355551 w 1936576"/>
              <a:gd name="connsiteY110" fmla="*/ 3498119 h 3769285"/>
              <a:gd name="connsiteX111" fmla="*/ 1343643 w 1936576"/>
              <a:gd name="connsiteY111" fmla="*/ 3581461 h 3769285"/>
              <a:gd name="connsiteX112" fmla="*/ 1296018 w 1936576"/>
              <a:gd name="connsiteY112" fmla="*/ 3655282 h 3769285"/>
              <a:gd name="connsiteX113" fmla="*/ 1148381 w 1936576"/>
              <a:gd name="connsiteY113" fmla="*/ 3655280 h 3769285"/>
              <a:gd name="connsiteX114" fmla="*/ 1035844 w 1936576"/>
              <a:gd name="connsiteY114" fmla="*/ 3724038 h 3769285"/>
              <a:gd name="connsiteX115" fmla="*/ 903113 w 1936576"/>
              <a:gd name="connsiteY115" fmla="*/ 3762436 h 3769285"/>
              <a:gd name="connsiteX116" fmla="*/ 772144 w 1936576"/>
              <a:gd name="connsiteY116" fmla="*/ 3755292 h 3769285"/>
              <a:gd name="connsiteX117" fmla="*/ 659606 w 1936576"/>
              <a:gd name="connsiteY117" fmla="*/ 3712131 h 3769285"/>
              <a:gd name="connsiteX118" fmla="*/ 543545 w 1936576"/>
              <a:gd name="connsiteY118" fmla="*/ 3610036 h 3769285"/>
              <a:gd name="connsiteX119" fmla="*/ 505444 w 1936576"/>
              <a:gd name="connsiteY119" fmla="*/ 3521929 h 3769285"/>
              <a:gd name="connsiteX120" fmla="*/ 450675 w 1936576"/>
              <a:gd name="connsiteY120" fmla="*/ 3467161 h 3769285"/>
              <a:gd name="connsiteX121" fmla="*/ 453057 w 1936576"/>
              <a:gd name="connsiteY121" fmla="*/ 3436204 h 3769285"/>
              <a:gd name="connsiteX122" fmla="*/ 319707 w 1936576"/>
              <a:gd name="connsiteY122" fmla="*/ 3376672 h 3769285"/>
              <a:gd name="connsiteX123" fmla="*/ 298277 w 1936576"/>
              <a:gd name="connsiteY123" fmla="*/ 3288566 h 3769285"/>
              <a:gd name="connsiteX124" fmla="*/ 214933 w 1936576"/>
              <a:gd name="connsiteY124" fmla="*/ 3143311 h 3769285"/>
              <a:gd name="connsiteX125" fmla="*/ 229221 w 1936576"/>
              <a:gd name="connsiteY125" fmla="*/ 3017104 h 3769285"/>
              <a:gd name="connsiteX126" fmla="*/ 176833 w 1936576"/>
              <a:gd name="connsiteY126" fmla="*/ 2933760 h 3769285"/>
              <a:gd name="connsiteX127" fmla="*/ 79202 w 1936576"/>
              <a:gd name="connsiteY127" fmla="*/ 2914711 h 3769285"/>
              <a:gd name="connsiteX128" fmla="*/ 620 w 1936576"/>
              <a:gd name="connsiteY128" fmla="*/ 2869467 h 3769285"/>
              <a:gd name="connsiteX129" fmla="*/ 103014 w 1936576"/>
              <a:gd name="connsiteY129" fmla="*/ 2788504 h 3769285"/>
              <a:gd name="connsiteX130" fmla="*/ 191120 w 1936576"/>
              <a:gd name="connsiteY130" fmla="*/ 2762311 h 3769285"/>
              <a:gd name="connsiteX131" fmla="*/ 298277 w 1936576"/>
              <a:gd name="connsiteY131" fmla="*/ 2648011 h 3769285"/>
              <a:gd name="connsiteX132" fmla="*/ 260176 w 1936576"/>
              <a:gd name="connsiteY132" fmla="*/ 2497992 h 3769285"/>
              <a:gd name="connsiteX133" fmla="*/ 336377 w 1936576"/>
              <a:gd name="connsiteY133" fmla="*/ 2440842 h 3769285"/>
              <a:gd name="connsiteX134" fmla="*/ 400670 w 1936576"/>
              <a:gd name="connsiteY134" fmla="*/ 2293205 h 3769285"/>
              <a:gd name="connsiteX135" fmla="*/ 417339 w 1936576"/>
              <a:gd name="connsiteY135" fmla="*/ 2178905 h 3769285"/>
              <a:gd name="connsiteX136" fmla="*/ 393526 w 1936576"/>
              <a:gd name="connsiteY136" fmla="*/ 2014598 h 3769285"/>
              <a:gd name="connsiteX137" fmla="*/ 391145 w 1936576"/>
              <a:gd name="connsiteY137" fmla="*/ 1881248 h 3769285"/>
              <a:gd name="connsiteX138" fmla="*/ 493538 w 1936576"/>
              <a:gd name="connsiteY138" fmla="*/ 1712180 h 3769285"/>
              <a:gd name="connsiteX139" fmla="*/ 381621 w 1936576"/>
              <a:gd name="connsiteY139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36551 w 1936576"/>
              <a:gd name="connsiteY36" fmla="*/ 557286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731788 w 1936576"/>
              <a:gd name="connsiteY57" fmla="*/ 1143074 h 3769285"/>
              <a:gd name="connsiteX58" fmla="*/ 1703213 w 1936576"/>
              <a:gd name="connsiteY58" fmla="*/ 1133549 h 3769285"/>
              <a:gd name="connsiteX59" fmla="*/ 1641301 w 1936576"/>
              <a:gd name="connsiteY59" fmla="*/ 1138311 h 3769285"/>
              <a:gd name="connsiteX60" fmla="*/ 1631776 w 1936576"/>
              <a:gd name="connsiteY60" fmla="*/ 1166886 h 3769285"/>
              <a:gd name="connsiteX61" fmla="*/ 1622251 w 1936576"/>
              <a:gd name="connsiteY61" fmla="*/ 1185936 h 3769285"/>
              <a:gd name="connsiteX62" fmla="*/ 1612726 w 1936576"/>
              <a:gd name="connsiteY62" fmla="*/ 1214511 h 3769285"/>
              <a:gd name="connsiteX63" fmla="*/ 1607963 w 1936576"/>
              <a:gd name="connsiteY63" fmla="*/ 1281186 h 3769285"/>
              <a:gd name="connsiteX64" fmla="*/ 1593676 w 1936576"/>
              <a:gd name="connsiteY64" fmla="*/ 1300236 h 3769285"/>
              <a:gd name="connsiteX65" fmla="*/ 1607963 w 1936576"/>
              <a:gd name="connsiteY65" fmla="*/ 1333574 h 3769285"/>
              <a:gd name="connsiteX66" fmla="*/ 1617488 w 1936576"/>
              <a:gd name="connsiteY66" fmla="*/ 1347861 h 3769285"/>
              <a:gd name="connsiteX67" fmla="*/ 1627013 w 1936576"/>
              <a:gd name="connsiteY67" fmla="*/ 1381199 h 3769285"/>
              <a:gd name="connsiteX68" fmla="*/ 1636538 w 1936576"/>
              <a:gd name="connsiteY68" fmla="*/ 1400249 h 3769285"/>
              <a:gd name="connsiteX69" fmla="*/ 1677020 w 1936576"/>
              <a:gd name="connsiteY69" fmla="*/ 1445493 h 3769285"/>
              <a:gd name="connsiteX70" fmla="*/ 1686545 w 1936576"/>
              <a:gd name="connsiteY70" fmla="*/ 1495499 h 3769285"/>
              <a:gd name="connsiteX71" fmla="*/ 1660351 w 1936576"/>
              <a:gd name="connsiteY71" fmla="*/ 1571699 h 3769285"/>
              <a:gd name="connsiteX72" fmla="*/ 1643682 w 1936576"/>
              <a:gd name="connsiteY72" fmla="*/ 1621705 h 3769285"/>
              <a:gd name="connsiteX73" fmla="*/ 1646064 w 1936576"/>
              <a:gd name="connsiteY73" fmla="*/ 1690762 h 3769285"/>
              <a:gd name="connsiteX74" fmla="*/ 1603201 w 1936576"/>
              <a:gd name="connsiteY74" fmla="*/ 1747911 h 3769285"/>
              <a:gd name="connsiteX75" fmla="*/ 1607963 w 1936576"/>
              <a:gd name="connsiteY75" fmla="*/ 1833636 h 3769285"/>
              <a:gd name="connsiteX76" fmla="*/ 1617488 w 1936576"/>
              <a:gd name="connsiteY76" fmla="*/ 1866974 h 3769285"/>
              <a:gd name="connsiteX77" fmla="*/ 1622251 w 1936576"/>
              <a:gd name="connsiteY77" fmla="*/ 1886024 h 3769285"/>
              <a:gd name="connsiteX78" fmla="*/ 1636538 w 1936576"/>
              <a:gd name="connsiteY78" fmla="*/ 1933649 h 3769285"/>
              <a:gd name="connsiteX79" fmla="*/ 1641301 w 1936576"/>
              <a:gd name="connsiteY79" fmla="*/ 2124149 h 3769285"/>
              <a:gd name="connsiteX80" fmla="*/ 1650826 w 1936576"/>
              <a:gd name="connsiteY80" fmla="*/ 2186061 h 3769285"/>
              <a:gd name="connsiteX81" fmla="*/ 1660351 w 1936576"/>
              <a:gd name="connsiteY81" fmla="*/ 2200349 h 3769285"/>
              <a:gd name="connsiteX82" fmla="*/ 1665113 w 1936576"/>
              <a:gd name="connsiteY82" fmla="*/ 2214636 h 3769285"/>
              <a:gd name="connsiteX83" fmla="*/ 1674638 w 1936576"/>
              <a:gd name="connsiteY83" fmla="*/ 2233686 h 3769285"/>
              <a:gd name="connsiteX84" fmla="*/ 1688926 w 1936576"/>
              <a:gd name="connsiteY84" fmla="*/ 2276549 h 3769285"/>
              <a:gd name="connsiteX85" fmla="*/ 1681782 w 1936576"/>
              <a:gd name="connsiteY85" fmla="*/ 2364655 h 3769285"/>
              <a:gd name="connsiteX86" fmla="*/ 1619870 w 1936576"/>
              <a:gd name="connsiteY86" fmla="*/ 2421805 h 3769285"/>
              <a:gd name="connsiteX87" fmla="*/ 1538908 w 1936576"/>
              <a:gd name="connsiteY87" fmla="*/ 2464669 h 3769285"/>
              <a:gd name="connsiteX88" fmla="*/ 1488900 w 1936576"/>
              <a:gd name="connsiteY88" fmla="*/ 2555155 h 3769285"/>
              <a:gd name="connsiteX89" fmla="*/ 1479375 w 1936576"/>
              <a:gd name="connsiteY89" fmla="*/ 2609924 h 3769285"/>
              <a:gd name="connsiteX90" fmla="*/ 1460325 w 1936576"/>
              <a:gd name="connsiteY90" fmla="*/ 2662311 h 3769285"/>
              <a:gd name="connsiteX91" fmla="*/ 1488901 w 1936576"/>
              <a:gd name="connsiteY91" fmla="*/ 2743273 h 3769285"/>
              <a:gd name="connsiteX92" fmla="*/ 1581769 w 1936576"/>
              <a:gd name="connsiteY92" fmla="*/ 2750415 h 3769285"/>
              <a:gd name="connsiteX93" fmla="*/ 1610344 w 1936576"/>
              <a:gd name="connsiteY93" fmla="*/ 2802803 h 3769285"/>
              <a:gd name="connsiteX94" fmla="*/ 1593675 w 1936576"/>
              <a:gd name="connsiteY94" fmla="*/ 2855189 h 3769285"/>
              <a:gd name="connsiteX95" fmla="*/ 1636538 w 1936576"/>
              <a:gd name="connsiteY95" fmla="*/ 2871858 h 3769285"/>
              <a:gd name="connsiteX96" fmla="*/ 1650826 w 1936576"/>
              <a:gd name="connsiteY96" fmla="*/ 2921864 h 3769285"/>
              <a:gd name="connsiteX97" fmla="*/ 1631776 w 1936576"/>
              <a:gd name="connsiteY97" fmla="*/ 2945675 h 3769285"/>
              <a:gd name="connsiteX98" fmla="*/ 1672257 w 1936576"/>
              <a:gd name="connsiteY98" fmla="*/ 2962344 h 3769285"/>
              <a:gd name="connsiteX99" fmla="*/ 1693688 w 1936576"/>
              <a:gd name="connsiteY99" fmla="*/ 3017112 h 3769285"/>
              <a:gd name="connsiteX100" fmla="*/ 1650825 w 1936576"/>
              <a:gd name="connsiteY100" fmla="*/ 3009969 h 3769285"/>
              <a:gd name="connsiteX101" fmla="*/ 1512714 w 1936576"/>
              <a:gd name="connsiteY101" fmla="*/ 3057592 h 3769285"/>
              <a:gd name="connsiteX102" fmla="*/ 1376982 w 1936576"/>
              <a:gd name="connsiteY102" fmla="*/ 3059973 h 3769285"/>
              <a:gd name="connsiteX103" fmla="*/ 1384126 w 1936576"/>
              <a:gd name="connsiteY103" fmla="*/ 3095692 h 3769285"/>
              <a:gd name="connsiteX104" fmla="*/ 1322213 w 1936576"/>
              <a:gd name="connsiteY104" fmla="*/ 3102835 h 3769285"/>
              <a:gd name="connsiteX105" fmla="*/ 1343644 w 1936576"/>
              <a:gd name="connsiteY105" fmla="*/ 3221896 h 3769285"/>
              <a:gd name="connsiteX106" fmla="*/ 1310307 w 1936576"/>
              <a:gd name="connsiteY106" fmla="*/ 3286190 h 3769285"/>
              <a:gd name="connsiteX107" fmla="*/ 1336501 w 1936576"/>
              <a:gd name="connsiteY107" fmla="*/ 3376677 h 3769285"/>
              <a:gd name="connsiteX108" fmla="*/ 1319832 w 1936576"/>
              <a:gd name="connsiteY108" fmla="*/ 3412394 h 3769285"/>
              <a:gd name="connsiteX109" fmla="*/ 1355551 w 1936576"/>
              <a:gd name="connsiteY109" fmla="*/ 3498119 h 3769285"/>
              <a:gd name="connsiteX110" fmla="*/ 1343643 w 1936576"/>
              <a:gd name="connsiteY110" fmla="*/ 3581461 h 3769285"/>
              <a:gd name="connsiteX111" fmla="*/ 1296018 w 1936576"/>
              <a:gd name="connsiteY111" fmla="*/ 3655282 h 3769285"/>
              <a:gd name="connsiteX112" fmla="*/ 1148381 w 1936576"/>
              <a:gd name="connsiteY112" fmla="*/ 3655280 h 3769285"/>
              <a:gd name="connsiteX113" fmla="*/ 1035844 w 1936576"/>
              <a:gd name="connsiteY113" fmla="*/ 3724038 h 3769285"/>
              <a:gd name="connsiteX114" fmla="*/ 903113 w 1936576"/>
              <a:gd name="connsiteY114" fmla="*/ 3762436 h 3769285"/>
              <a:gd name="connsiteX115" fmla="*/ 772144 w 1936576"/>
              <a:gd name="connsiteY115" fmla="*/ 3755292 h 3769285"/>
              <a:gd name="connsiteX116" fmla="*/ 659606 w 1936576"/>
              <a:gd name="connsiteY116" fmla="*/ 3712131 h 3769285"/>
              <a:gd name="connsiteX117" fmla="*/ 543545 w 1936576"/>
              <a:gd name="connsiteY117" fmla="*/ 3610036 h 3769285"/>
              <a:gd name="connsiteX118" fmla="*/ 505444 w 1936576"/>
              <a:gd name="connsiteY118" fmla="*/ 3521929 h 3769285"/>
              <a:gd name="connsiteX119" fmla="*/ 450675 w 1936576"/>
              <a:gd name="connsiteY119" fmla="*/ 3467161 h 3769285"/>
              <a:gd name="connsiteX120" fmla="*/ 453057 w 1936576"/>
              <a:gd name="connsiteY120" fmla="*/ 3436204 h 3769285"/>
              <a:gd name="connsiteX121" fmla="*/ 319707 w 1936576"/>
              <a:gd name="connsiteY121" fmla="*/ 3376672 h 3769285"/>
              <a:gd name="connsiteX122" fmla="*/ 298277 w 1936576"/>
              <a:gd name="connsiteY122" fmla="*/ 3288566 h 3769285"/>
              <a:gd name="connsiteX123" fmla="*/ 214933 w 1936576"/>
              <a:gd name="connsiteY123" fmla="*/ 3143311 h 3769285"/>
              <a:gd name="connsiteX124" fmla="*/ 229221 w 1936576"/>
              <a:gd name="connsiteY124" fmla="*/ 3017104 h 3769285"/>
              <a:gd name="connsiteX125" fmla="*/ 176833 w 1936576"/>
              <a:gd name="connsiteY125" fmla="*/ 2933760 h 3769285"/>
              <a:gd name="connsiteX126" fmla="*/ 79202 w 1936576"/>
              <a:gd name="connsiteY126" fmla="*/ 2914711 h 3769285"/>
              <a:gd name="connsiteX127" fmla="*/ 620 w 1936576"/>
              <a:gd name="connsiteY127" fmla="*/ 2869467 h 3769285"/>
              <a:gd name="connsiteX128" fmla="*/ 103014 w 1936576"/>
              <a:gd name="connsiteY128" fmla="*/ 2788504 h 3769285"/>
              <a:gd name="connsiteX129" fmla="*/ 191120 w 1936576"/>
              <a:gd name="connsiteY129" fmla="*/ 2762311 h 3769285"/>
              <a:gd name="connsiteX130" fmla="*/ 298277 w 1936576"/>
              <a:gd name="connsiteY130" fmla="*/ 2648011 h 3769285"/>
              <a:gd name="connsiteX131" fmla="*/ 260176 w 1936576"/>
              <a:gd name="connsiteY131" fmla="*/ 2497992 h 3769285"/>
              <a:gd name="connsiteX132" fmla="*/ 336377 w 1936576"/>
              <a:gd name="connsiteY132" fmla="*/ 2440842 h 3769285"/>
              <a:gd name="connsiteX133" fmla="*/ 400670 w 1936576"/>
              <a:gd name="connsiteY133" fmla="*/ 2293205 h 3769285"/>
              <a:gd name="connsiteX134" fmla="*/ 417339 w 1936576"/>
              <a:gd name="connsiteY134" fmla="*/ 2178905 h 3769285"/>
              <a:gd name="connsiteX135" fmla="*/ 393526 w 1936576"/>
              <a:gd name="connsiteY135" fmla="*/ 2014598 h 3769285"/>
              <a:gd name="connsiteX136" fmla="*/ 391145 w 1936576"/>
              <a:gd name="connsiteY136" fmla="*/ 1881248 h 3769285"/>
              <a:gd name="connsiteX137" fmla="*/ 493538 w 1936576"/>
              <a:gd name="connsiteY137" fmla="*/ 1712180 h 3769285"/>
              <a:gd name="connsiteX138" fmla="*/ 381621 w 1936576"/>
              <a:gd name="connsiteY138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731788 w 1936576"/>
              <a:gd name="connsiteY57" fmla="*/ 1143074 h 3769285"/>
              <a:gd name="connsiteX58" fmla="*/ 1703213 w 1936576"/>
              <a:gd name="connsiteY58" fmla="*/ 1133549 h 3769285"/>
              <a:gd name="connsiteX59" fmla="*/ 1641301 w 1936576"/>
              <a:gd name="connsiteY59" fmla="*/ 1138311 h 3769285"/>
              <a:gd name="connsiteX60" fmla="*/ 1631776 w 1936576"/>
              <a:gd name="connsiteY60" fmla="*/ 1166886 h 3769285"/>
              <a:gd name="connsiteX61" fmla="*/ 1622251 w 1936576"/>
              <a:gd name="connsiteY61" fmla="*/ 1185936 h 3769285"/>
              <a:gd name="connsiteX62" fmla="*/ 1612726 w 1936576"/>
              <a:gd name="connsiteY62" fmla="*/ 1214511 h 3769285"/>
              <a:gd name="connsiteX63" fmla="*/ 1607963 w 1936576"/>
              <a:gd name="connsiteY63" fmla="*/ 1281186 h 3769285"/>
              <a:gd name="connsiteX64" fmla="*/ 1593676 w 1936576"/>
              <a:gd name="connsiteY64" fmla="*/ 1300236 h 3769285"/>
              <a:gd name="connsiteX65" fmla="*/ 1607963 w 1936576"/>
              <a:gd name="connsiteY65" fmla="*/ 1333574 h 3769285"/>
              <a:gd name="connsiteX66" fmla="*/ 1617488 w 1936576"/>
              <a:gd name="connsiteY66" fmla="*/ 1347861 h 3769285"/>
              <a:gd name="connsiteX67" fmla="*/ 1627013 w 1936576"/>
              <a:gd name="connsiteY67" fmla="*/ 1381199 h 3769285"/>
              <a:gd name="connsiteX68" fmla="*/ 1636538 w 1936576"/>
              <a:gd name="connsiteY68" fmla="*/ 1400249 h 3769285"/>
              <a:gd name="connsiteX69" fmla="*/ 1677020 w 1936576"/>
              <a:gd name="connsiteY69" fmla="*/ 1445493 h 3769285"/>
              <a:gd name="connsiteX70" fmla="*/ 1686545 w 1936576"/>
              <a:gd name="connsiteY70" fmla="*/ 1495499 h 3769285"/>
              <a:gd name="connsiteX71" fmla="*/ 1660351 w 1936576"/>
              <a:gd name="connsiteY71" fmla="*/ 1571699 h 3769285"/>
              <a:gd name="connsiteX72" fmla="*/ 1643682 w 1936576"/>
              <a:gd name="connsiteY72" fmla="*/ 1621705 h 3769285"/>
              <a:gd name="connsiteX73" fmla="*/ 1646064 w 1936576"/>
              <a:gd name="connsiteY73" fmla="*/ 1690762 h 3769285"/>
              <a:gd name="connsiteX74" fmla="*/ 1603201 w 1936576"/>
              <a:gd name="connsiteY74" fmla="*/ 1747911 h 3769285"/>
              <a:gd name="connsiteX75" fmla="*/ 1607963 w 1936576"/>
              <a:gd name="connsiteY75" fmla="*/ 1833636 h 3769285"/>
              <a:gd name="connsiteX76" fmla="*/ 1617488 w 1936576"/>
              <a:gd name="connsiteY76" fmla="*/ 1866974 h 3769285"/>
              <a:gd name="connsiteX77" fmla="*/ 1622251 w 1936576"/>
              <a:gd name="connsiteY77" fmla="*/ 1886024 h 3769285"/>
              <a:gd name="connsiteX78" fmla="*/ 1636538 w 1936576"/>
              <a:gd name="connsiteY78" fmla="*/ 1933649 h 3769285"/>
              <a:gd name="connsiteX79" fmla="*/ 1641301 w 1936576"/>
              <a:gd name="connsiteY79" fmla="*/ 2124149 h 3769285"/>
              <a:gd name="connsiteX80" fmla="*/ 1650826 w 1936576"/>
              <a:gd name="connsiteY80" fmla="*/ 2186061 h 3769285"/>
              <a:gd name="connsiteX81" fmla="*/ 1660351 w 1936576"/>
              <a:gd name="connsiteY81" fmla="*/ 2200349 h 3769285"/>
              <a:gd name="connsiteX82" fmla="*/ 1665113 w 1936576"/>
              <a:gd name="connsiteY82" fmla="*/ 2214636 h 3769285"/>
              <a:gd name="connsiteX83" fmla="*/ 1674638 w 1936576"/>
              <a:gd name="connsiteY83" fmla="*/ 2233686 h 3769285"/>
              <a:gd name="connsiteX84" fmla="*/ 1688926 w 1936576"/>
              <a:gd name="connsiteY84" fmla="*/ 2276549 h 3769285"/>
              <a:gd name="connsiteX85" fmla="*/ 1681782 w 1936576"/>
              <a:gd name="connsiteY85" fmla="*/ 2364655 h 3769285"/>
              <a:gd name="connsiteX86" fmla="*/ 1619870 w 1936576"/>
              <a:gd name="connsiteY86" fmla="*/ 2421805 h 3769285"/>
              <a:gd name="connsiteX87" fmla="*/ 1538908 w 1936576"/>
              <a:gd name="connsiteY87" fmla="*/ 2464669 h 3769285"/>
              <a:gd name="connsiteX88" fmla="*/ 1488900 w 1936576"/>
              <a:gd name="connsiteY88" fmla="*/ 2555155 h 3769285"/>
              <a:gd name="connsiteX89" fmla="*/ 1479375 w 1936576"/>
              <a:gd name="connsiteY89" fmla="*/ 2609924 h 3769285"/>
              <a:gd name="connsiteX90" fmla="*/ 1460325 w 1936576"/>
              <a:gd name="connsiteY90" fmla="*/ 2662311 h 3769285"/>
              <a:gd name="connsiteX91" fmla="*/ 1488901 w 1936576"/>
              <a:gd name="connsiteY91" fmla="*/ 2743273 h 3769285"/>
              <a:gd name="connsiteX92" fmla="*/ 1581769 w 1936576"/>
              <a:gd name="connsiteY92" fmla="*/ 2750415 h 3769285"/>
              <a:gd name="connsiteX93" fmla="*/ 1610344 w 1936576"/>
              <a:gd name="connsiteY93" fmla="*/ 2802803 h 3769285"/>
              <a:gd name="connsiteX94" fmla="*/ 1593675 w 1936576"/>
              <a:gd name="connsiteY94" fmla="*/ 2855189 h 3769285"/>
              <a:gd name="connsiteX95" fmla="*/ 1636538 w 1936576"/>
              <a:gd name="connsiteY95" fmla="*/ 2871858 h 3769285"/>
              <a:gd name="connsiteX96" fmla="*/ 1650826 w 1936576"/>
              <a:gd name="connsiteY96" fmla="*/ 2921864 h 3769285"/>
              <a:gd name="connsiteX97" fmla="*/ 1631776 w 1936576"/>
              <a:gd name="connsiteY97" fmla="*/ 2945675 h 3769285"/>
              <a:gd name="connsiteX98" fmla="*/ 1672257 w 1936576"/>
              <a:gd name="connsiteY98" fmla="*/ 2962344 h 3769285"/>
              <a:gd name="connsiteX99" fmla="*/ 1693688 w 1936576"/>
              <a:gd name="connsiteY99" fmla="*/ 3017112 h 3769285"/>
              <a:gd name="connsiteX100" fmla="*/ 1650825 w 1936576"/>
              <a:gd name="connsiteY100" fmla="*/ 3009969 h 3769285"/>
              <a:gd name="connsiteX101" fmla="*/ 1512714 w 1936576"/>
              <a:gd name="connsiteY101" fmla="*/ 3057592 h 3769285"/>
              <a:gd name="connsiteX102" fmla="*/ 1376982 w 1936576"/>
              <a:gd name="connsiteY102" fmla="*/ 3059973 h 3769285"/>
              <a:gd name="connsiteX103" fmla="*/ 1384126 w 1936576"/>
              <a:gd name="connsiteY103" fmla="*/ 3095692 h 3769285"/>
              <a:gd name="connsiteX104" fmla="*/ 1322213 w 1936576"/>
              <a:gd name="connsiteY104" fmla="*/ 3102835 h 3769285"/>
              <a:gd name="connsiteX105" fmla="*/ 1343644 w 1936576"/>
              <a:gd name="connsiteY105" fmla="*/ 3221896 h 3769285"/>
              <a:gd name="connsiteX106" fmla="*/ 1310307 w 1936576"/>
              <a:gd name="connsiteY106" fmla="*/ 3286190 h 3769285"/>
              <a:gd name="connsiteX107" fmla="*/ 1336501 w 1936576"/>
              <a:gd name="connsiteY107" fmla="*/ 3376677 h 3769285"/>
              <a:gd name="connsiteX108" fmla="*/ 1319832 w 1936576"/>
              <a:gd name="connsiteY108" fmla="*/ 3412394 h 3769285"/>
              <a:gd name="connsiteX109" fmla="*/ 1355551 w 1936576"/>
              <a:gd name="connsiteY109" fmla="*/ 3498119 h 3769285"/>
              <a:gd name="connsiteX110" fmla="*/ 1343643 w 1936576"/>
              <a:gd name="connsiteY110" fmla="*/ 3581461 h 3769285"/>
              <a:gd name="connsiteX111" fmla="*/ 1296018 w 1936576"/>
              <a:gd name="connsiteY111" fmla="*/ 3655282 h 3769285"/>
              <a:gd name="connsiteX112" fmla="*/ 1148381 w 1936576"/>
              <a:gd name="connsiteY112" fmla="*/ 3655280 h 3769285"/>
              <a:gd name="connsiteX113" fmla="*/ 1035844 w 1936576"/>
              <a:gd name="connsiteY113" fmla="*/ 3724038 h 3769285"/>
              <a:gd name="connsiteX114" fmla="*/ 903113 w 1936576"/>
              <a:gd name="connsiteY114" fmla="*/ 3762436 h 3769285"/>
              <a:gd name="connsiteX115" fmla="*/ 772144 w 1936576"/>
              <a:gd name="connsiteY115" fmla="*/ 3755292 h 3769285"/>
              <a:gd name="connsiteX116" fmla="*/ 659606 w 1936576"/>
              <a:gd name="connsiteY116" fmla="*/ 3712131 h 3769285"/>
              <a:gd name="connsiteX117" fmla="*/ 543545 w 1936576"/>
              <a:gd name="connsiteY117" fmla="*/ 3610036 h 3769285"/>
              <a:gd name="connsiteX118" fmla="*/ 505444 w 1936576"/>
              <a:gd name="connsiteY118" fmla="*/ 3521929 h 3769285"/>
              <a:gd name="connsiteX119" fmla="*/ 450675 w 1936576"/>
              <a:gd name="connsiteY119" fmla="*/ 3467161 h 3769285"/>
              <a:gd name="connsiteX120" fmla="*/ 453057 w 1936576"/>
              <a:gd name="connsiteY120" fmla="*/ 3436204 h 3769285"/>
              <a:gd name="connsiteX121" fmla="*/ 319707 w 1936576"/>
              <a:gd name="connsiteY121" fmla="*/ 3376672 h 3769285"/>
              <a:gd name="connsiteX122" fmla="*/ 298277 w 1936576"/>
              <a:gd name="connsiteY122" fmla="*/ 3288566 h 3769285"/>
              <a:gd name="connsiteX123" fmla="*/ 214933 w 1936576"/>
              <a:gd name="connsiteY123" fmla="*/ 3143311 h 3769285"/>
              <a:gd name="connsiteX124" fmla="*/ 229221 w 1936576"/>
              <a:gd name="connsiteY124" fmla="*/ 3017104 h 3769285"/>
              <a:gd name="connsiteX125" fmla="*/ 176833 w 1936576"/>
              <a:gd name="connsiteY125" fmla="*/ 2933760 h 3769285"/>
              <a:gd name="connsiteX126" fmla="*/ 79202 w 1936576"/>
              <a:gd name="connsiteY126" fmla="*/ 2914711 h 3769285"/>
              <a:gd name="connsiteX127" fmla="*/ 620 w 1936576"/>
              <a:gd name="connsiteY127" fmla="*/ 2869467 h 3769285"/>
              <a:gd name="connsiteX128" fmla="*/ 103014 w 1936576"/>
              <a:gd name="connsiteY128" fmla="*/ 2788504 h 3769285"/>
              <a:gd name="connsiteX129" fmla="*/ 191120 w 1936576"/>
              <a:gd name="connsiteY129" fmla="*/ 2762311 h 3769285"/>
              <a:gd name="connsiteX130" fmla="*/ 298277 w 1936576"/>
              <a:gd name="connsiteY130" fmla="*/ 2648011 h 3769285"/>
              <a:gd name="connsiteX131" fmla="*/ 260176 w 1936576"/>
              <a:gd name="connsiteY131" fmla="*/ 2497992 h 3769285"/>
              <a:gd name="connsiteX132" fmla="*/ 336377 w 1936576"/>
              <a:gd name="connsiteY132" fmla="*/ 2440842 h 3769285"/>
              <a:gd name="connsiteX133" fmla="*/ 400670 w 1936576"/>
              <a:gd name="connsiteY133" fmla="*/ 2293205 h 3769285"/>
              <a:gd name="connsiteX134" fmla="*/ 417339 w 1936576"/>
              <a:gd name="connsiteY134" fmla="*/ 2178905 h 3769285"/>
              <a:gd name="connsiteX135" fmla="*/ 393526 w 1936576"/>
              <a:gd name="connsiteY135" fmla="*/ 2014598 h 3769285"/>
              <a:gd name="connsiteX136" fmla="*/ 391145 w 1936576"/>
              <a:gd name="connsiteY136" fmla="*/ 1881248 h 3769285"/>
              <a:gd name="connsiteX137" fmla="*/ 493538 w 1936576"/>
              <a:gd name="connsiteY137" fmla="*/ 1712180 h 3769285"/>
              <a:gd name="connsiteX138" fmla="*/ 381621 w 1936576"/>
              <a:gd name="connsiteY138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731788 w 1936576"/>
              <a:gd name="connsiteY57" fmla="*/ 1143074 h 3769285"/>
              <a:gd name="connsiteX58" fmla="*/ 1703213 w 1936576"/>
              <a:gd name="connsiteY58" fmla="*/ 1133549 h 3769285"/>
              <a:gd name="connsiteX59" fmla="*/ 1631776 w 1936576"/>
              <a:gd name="connsiteY59" fmla="*/ 1166886 h 3769285"/>
              <a:gd name="connsiteX60" fmla="*/ 1622251 w 1936576"/>
              <a:gd name="connsiteY60" fmla="*/ 1185936 h 3769285"/>
              <a:gd name="connsiteX61" fmla="*/ 1612726 w 1936576"/>
              <a:gd name="connsiteY61" fmla="*/ 1214511 h 3769285"/>
              <a:gd name="connsiteX62" fmla="*/ 1607963 w 1936576"/>
              <a:gd name="connsiteY62" fmla="*/ 1281186 h 3769285"/>
              <a:gd name="connsiteX63" fmla="*/ 1593676 w 1936576"/>
              <a:gd name="connsiteY63" fmla="*/ 1300236 h 3769285"/>
              <a:gd name="connsiteX64" fmla="*/ 1607963 w 1936576"/>
              <a:gd name="connsiteY64" fmla="*/ 1333574 h 3769285"/>
              <a:gd name="connsiteX65" fmla="*/ 1617488 w 1936576"/>
              <a:gd name="connsiteY65" fmla="*/ 1347861 h 3769285"/>
              <a:gd name="connsiteX66" fmla="*/ 1627013 w 1936576"/>
              <a:gd name="connsiteY66" fmla="*/ 1381199 h 3769285"/>
              <a:gd name="connsiteX67" fmla="*/ 1636538 w 1936576"/>
              <a:gd name="connsiteY67" fmla="*/ 1400249 h 3769285"/>
              <a:gd name="connsiteX68" fmla="*/ 1677020 w 1936576"/>
              <a:gd name="connsiteY68" fmla="*/ 1445493 h 3769285"/>
              <a:gd name="connsiteX69" fmla="*/ 1686545 w 1936576"/>
              <a:gd name="connsiteY69" fmla="*/ 1495499 h 3769285"/>
              <a:gd name="connsiteX70" fmla="*/ 1660351 w 1936576"/>
              <a:gd name="connsiteY70" fmla="*/ 1571699 h 3769285"/>
              <a:gd name="connsiteX71" fmla="*/ 1643682 w 1936576"/>
              <a:gd name="connsiteY71" fmla="*/ 1621705 h 3769285"/>
              <a:gd name="connsiteX72" fmla="*/ 1646064 w 1936576"/>
              <a:gd name="connsiteY72" fmla="*/ 1690762 h 3769285"/>
              <a:gd name="connsiteX73" fmla="*/ 1603201 w 1936576"/>
              <a:gd name="connsiteY73" fmla="*/ 1747911 h 3769285"/>
              <a:gd name="connsiteX74" fmla="*/ 1607963 w 1936576"/>
              <a:gd name="connsiteY74" fmla="*/ 1833636 h 3769285"/>
              <a:gd name="connsiteX75" fmla="*/ 1617488 w 1936576"/>
              <a:gd name="connsiteY75" fmla="*/ 1866974 h 3769285"/>
              <a:gd name="connsiteX76" fmla="*/ 1622251 w 1936576"/>
              <a:gd name="connsiteY76" fmla="*/ 1886024 h 3769285"/>
              <a:gd name="connsiteX77" fmla="*/ 1636538 w 1936576"/>
              <a:gd name="connsiteY77" fmla="*/ 1933649 h 3769285"/>
              <a:gd name="connsiteX78" fmla="*/ 1641301 w 1936576"/>
              <a:gd name="connsiteY78" fmla="*/ 2124149 h 3769285"/>
              <a:gd name="connsiteX79" fmla="*/ 1650826 w 1936576"/>
              <a:gd name="connsiteY79" fmla="*/ 2186061 h 3769285"/>
              <a:gd name="connsiteX80" fmla="*/ 1660351 w 1936576"/>
              <a:gd name="connsiteY80" fmla="*/ 2200349 h 3769285"/>
              <a:gd name="connsiteX81" fmla="*/ 1665113 w 1936576"/>
              <a:gd name="connsiteY81" fmla="*/ 2214636 h 3769285"/>
              <a:gd name="connsiteX82" fmla="*/ 1674638 w 1936576"/>
              <a:gd name="connsiteY82" fmla="*/ 2233686 h 3769285"/>
              <a:gd name="connsiteX83" fmla="*/ 1688926 w 1936576"/>
              <a:gd name="connsiteY83" fmla="*/ 2276549 h 3769285"/>
              <a:gd name="connsiteX84" fmla="*/ 1681782 w 1936576"/>
              <a:gd name="connsiteY84" fmla="*/ 2364655 h 3769285"/>
              <a:gd name="connsiteX85" fmla="*/ 1619870 w 1936576"/>
              <a:gd name="connsiteY85" fmla="*/ 2421805 h 3769285"/>
              <a:gd name="connsiteX86" fmla="*/ 1538908 w 1936576"/>
              <a:gd name="connsiteY86" fmla="*/ 2464669 h 3769285"/>
              <a:gd name="connsiteX87" fmla="*/ 1488900 w 1936576"/>
              <a:gd name="connsiteY87" fmla="*/ 2555155 h 3769285"/>
              <a:gd name="connsiteX88" fmla="*/ 1479375 w 1936576"/>
              <a:gd name="connsiteY88" fmla="*/ 2609924 h 3769285"/>
              <a:gd name="connsiteX89" fmla="*/ 1460325 w 1936576"/>
              <a:gd name="connsiteY89" fmla="*/ 2662311 h 3769285"/>
              <a:gd name="connsiteX90" fmla="*/ 1488901 w 1936576"/>
              <a:gd name="connsiteY90" fmla="*/ 2743273 h 3769285"/>
              <a:gd name="connsiteX91" fmla="*/ 1581769 w 1936576"/>
              <a:gd name="connsiteY91" fmla="*/ 2750415 h 3769285"/>
              <a:gd name="connsiteX92" fmla="*/ 1610344 w 1936576"/>
              <a:gd name="connsiteY92" fmla="*/ 2802803 h 3769285"/>
              <a:gd name="connsiteX93" fmla="*/ 1593675 w 1936576"/>
              <a:gd name="connsiteY93" fmla="*/ 2855189 h 3769285"/>
              <a:gd name="connsiteX94" fmla="*/ 1636538 w 1936576"/>
              <a:gd name="connsiteY94" fmla="*/ 2871858 h 3769285"/>
              <a:gd name="connsiteX95" fmla="*/ 1650826 w 1936576"/>
              <a:gd name="connsiteY95" fmla="*/ 2921864 h 3769285"/>
              <a:gd name="connsiteX96" fmla="*/ 1631776 w 1936576"/>
              <a:gd name="connsiteY96" fmla="*/ 2945675 h 3769285"/>
              <a:gd name="connsiteX97" fmla="*/ 1672257 w 1936576"/>
              <a:gd name="connsiteY97" fmla="*/ 2962344 h 3769285"/>
              <a:gd name="connsiteX98" fmla="*/ 1693688 w 1936576"/>
              <a:gd name="connsiteY98" fmla="*/ 3017112 h 3769285"/>
              <a:gd name="connsiteX99" fmla="*/ 1650825 w 1936576"/>
              <a:gd name="connsiteY99" fmla="*/ 3009969 h 3769285"/>
              <a:gd name="connsiteX100" fmla="*/ 1512714 w 1936576"/>
              <a:gd name="connsiteY100" fmla="*/ 3057592 h 3769285"/>
              <a:gd name="connsiteX101" fmla="*/ 1376982 w 1936576"/>
              <a:gd name="connsiteY101" fmla="*/ 3059973 h 3769285"/>
              <a:gd name="connsiteX102" fmla="*/ 1384126 w 1936576"/>
              <a:gd name="connsiteY102" fmla="*/ 3095692 h 3769285"/>
              <a:gd name="connsiteX103" fmla="*/ 1322213 w 1936576"/>
              <a:gd name="connsiteY103" fmla="*/ 3102835 h 3769285"/>
              <a:gd name="connsiteX104" fmla="*/ 1343644 w 1936576"/>
              <a:gd name="connsiteY104" fmla="*/ 3221896 h 3769285"/>
              <a:gd name="connsiteX105" fmla="*/ 1310307 w 1936576"/>
              <a:gd name="connsiteY105" fmla="*/ 3286190 h 3769285"/>
              <a:gd name="connsiteX106" fmla="*/ 1336501 w 1936576"/>
              <a:gd name="connsiteY106" fmla="*/ 3376677 h 3769285"/>
              <a:gd name="connsiteX107" fmla="*/ 1319832 w 1936576"/>
              <a:gd name="connsiteY107" fmla="*/ 3412394 h 3769285"/>
              <a:gd name="connsiteX108" fmla="*/ 1355551 w 1936576"/>
              <a:gd name="connsiteY108" fmla="*/ 3498119 h 3769285"/>
              <a:gd name="connsiteX109" fmla="*/ 1343643 w 1936576"/>
              <a:gd name="connsiteY109" fmla="*/ 3581461 h 3769285"/>
              <a:gd name="connsiteX110" fmla="*/ 1296018 w 1936576"/>
              <a:gd name="connsiteY110" fmla="*/ 3655282 h 3769285"/>
              <a:gd name="connsiteX111" fmla="*/ 1148381 w 1936576"/>
              <a:gd name="connsiteY111" fmla="*/ 3655280 h 3769285"/>
              <a:gd name="connsiteX112" fmla="*/ 1035844 w 1936576"/>
              <a:gd name="connsiteY112" fmla="*/ 3724038 h 3769285"/>
              <a:gd name="connsiteX113" fmla="*/ 903113 w 1936576"/>
              <a:gd name="connsiteY113" fmla="*/ 3762436 h 3769285"/>
              <a:gd name="connsiteX114" fmla="*/ 772144 w 1936576"/>
              <a:gd name="connsiteY114" fmla="*/ 3755292 h 3769285"/>
              <a:gd name="connsiteX115" fmla="*/ 659606 w 1936576"/>
              <a:gd name="connsiteY115" fmla="*/ 3712131 h 3769285"/>
              <a:gd name="connsiteX116" fmla="*/ 543545 w 1936576"/>
              <a:gd name="connsiteY116" fmla="*/ 3610036 h 3769285"/>
              <a:gd name="connsiteX117" fmla="*/ 505444 w 1936576"/>
              <a:gd name="connsiteY117" fmla="*/ 3521929 h 3769285"/>
              <a:gd name="connsiteX118" fmla="*/ 450675 w 1936576"/>
              <a:gd name="connsiteY118" fmla="*/ 3467161 h 3769285"/>
              <a:gd name="connsiteX119" fmla="*/ 453057 w 1936576"/>
              <a:gd name="connsiteY119" fmla="*/ 3436204 h 3769285"/>
              <a:gd name="connsiteX120" fmla="*/ 319707 w 1936576"/>
              <a:gd name="connsiteY120" fmla="*/ 3376672 h 3769285"/>
              <a:gd name="connsiteX121" fmla="*/ 298277 w 1936576"/>
              <a:gd name="connsiteY121" fmla="*/ 3288566 h 3769285"/>
              <a:gd name="connsiteX122" fmla="*/ 214933 w 1936576"/>
              <a:gd name="connsiteY122" fmla="*/ 3143311 h 3769285"/>
              <a:gd name="connsiteX123" fmla="*/ 229221 w 1936576"/>
              <a:gd name="connsiteY123" fmla="*/ 3017104 h 3769285"/>
              <a:gd name="connsiteX124" fmla="*/ 176833 w 1936576"/>
              <a:gd name="connsiteY124" fmla="*/ 2933760 h 3769285"/>
              <a:gd name="connsiteX125" fmla="*/ 79202 w 1936576"/>
              <a:gd name="connsiteY125" fmla="*/ 2914711 h 3769285"/>
              <a:gd name="connsiteX126" fmla="*/ 620 w 1936576"/>
              <a:gd name="connsiteY126" fmla="*/ 2869467 h 3769285"/>
              <a:gd name="connsiteX127" fmla="*/ 103014 w 1936576"/>
              <a:gd name="connsiteY127" fmla="*/ 2788504 h 3769285"/>
              <a:gd name="connsiteX128" fmla="*/ 191120 w 1936576"/>
              <a:gd name="connsiteY128" fmla="*/ 2762311 h 3769285"/>
              <a:gd name="connsiteX129" fmla="*/ 298277 w 1936576"/>
              <a:gd name="connsiteY129" fmla="*/ 2648011 h 3769285"/>
              <a:gd name="connsiteX130" fmla="*/ 260176 w 1936576"/>
              <a:gd name="connsiteY130" fmla="*/ 2497992 h 3769285"/>
              <a:gd name="connsiteX131" fmla="*/ 336377 w 1936576"/>
              <a:gd name="connsiteY131" fmla="*/ 2440842 h 3769285"/>
              <a:gd name="connsiteX132" fmla="*/ 400670 w 1936576"/>
              <a:gd name="connsiteY132" fmla="*/ 2293205 h 3769285"/>
              <a:gd name="connsiteX133" fmla="*/ 417339 w 1936576"/>
              <a:gd name="connsiteY133" fmla="*/ 2178905 h 3769285"/>
              <a:gd name="connsiteX134" fmla="*/ 393526 w 1936576"/>
              <a:gd name="connsiteY134" fmla="*/ 2014598 h 3769285"/>
              <a:gd name="connsiteX135" fmla="*/ 391145 w 1936576"/>
              <a:gd name="connsiteY135" fmla="*/ 1881248 h 3769285"/>
              <a:gd name="connsiteX136" fmla="*/ 493538 w 1936576"/>
              <a:gd name="connsiteY136" fmla="*/ 1712180 h 3769285"/>
              <a:gd name="connsiteX137" fmla="*/ 381621 w 1936576"/>
              <a:gd name="connsiteY137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731788 w 1936576"/>
              <a:gd name="connsiteY57" fmla="*/ 1143074 h 3769285"/>
              <a:gd name="connsiteX58" fmla="*/ 1703213 w 1936576"/>
              <a:gd name="connsiteY58" fmla="*/ 1133549 h 3769285"/>
              <a:gd name="connsiteX59" fmla="*/ 1622251 w 1936576"/>
              <a:gd name="connsiteY59" fmla="*/ 1185936 h 3769285"/>
              <a:gd name="connsiteX60" fmla="*/ 1612726 w 1936576"/>
              <a:gd name="connsiteY60" fmla="*/ 1214511 h 3769285"/>
              <a:gd name="connsiteX61" fmla="*/ 1607963 w 1936576"/>
              <a:gd name="connsiteY61" fmla="*/ 1281186 h 3769285"/>
              <a:gd name="connsiteX62" fmla="*/ 1593676 w 1936576"/>
              <a:gd name="connsiteY62" fmla="*/ 1300236 h 3769285"/>
              <a:gd name="connsiteX63" fmla="*/ 1607963 w 1936576"/>
              <a:gd name="connsiteY63" fmla="*/ 1333574 h 3769285"/>
              <a:gd name="connsiteX64" fmla="*/ 1617488 w 1936576"/>
              <a:gd name="connsiteY64" fmla="*/ 1347861 h 3769285"/>
              <a:gd name="connsiteX65" fmla="*/ 1627013 w 1936576"/>
              <a:gd name="connsiteY65" fmla="*/ 1381199 h 3769285"/>
              <a:gd name="connsiteX66" fmla="*/ 1636538 w 1936576"/>
              <a:gd name="connsiteY66" fmla="*/ 1400249 h 3769285"/>
              <a:gd name="connsiteX67" fmla="*/ 1677020 w 1936576"/>
              <a:gd name="connsiteY67" fmla="*/ 1445493 h 3769285"/>
              <a:gd name="connsiteX68" fmla="*/ 1686545 w 1936576"/>
              <a:gd name="connsiteY68" fmla="*/ 1495499 h 3769285"/>
              <a:gd name="connsiteX69" fmla="*/ 1660351 w 1936576"/>
              <a:gd name="connsiteY69" fmla="*/ 1571699 h 3769285"/>
              <a:gd name="connsiteX70" fmla="*/ 1643682 w 1936576"/>
              <a:gd name="connsiteY70" fmla="*/ 1621705 h 3769285"/>
              <a:gd name="connsiteX71" fmla="*/ 1646064 w 1936576"/>
              <a:gd name="connsiteY71" fmla="*/ 1690762 h 3769285"/>
              <a:gd name="connsiteX72" fmla="*/ 1603201 w 1936576"/>
              <a:gd name="connsiteY72" fmla="*/ 1747911 h 3769285"/>
              <a:gd name="connsiteX73" fmla="*/ 1607963 w 1936576"/>
              <a:gd name="connsiteY73" fmla="*/ 1833636 h 3769285"/>
              <a:gd name="connsiteX74" fmla="*/ 1617488 w 1936576"/>
              <a:gd name="connsiteY74" fmla="*/ 1866974 h 3769285"/>
              <a:gd name="connsiteX75" fmla="*/ 1622251 w 1936576"/>
              <a:gd name="connsiteY75" fmla="*/ 1886024 h 3769285"/>
              <a:gd name="connsiteX76" fmla="*/ 1636538 w 1936576"/>
              <a:gd name="connsiteY76" fmla="*/ 1933649 h 3769285"/>
              <a:gd name="connsiteX77" fmla="*/ 1641301 w 1936576"/>
              <a:gd name="connsiteY77" fmla="*/ 2124149 h 3769285"/>
              <a:gd name="connsiteX78" fmla="*/ 1650826 w 1936576"/>
              <a:gd name="connsiteY78" fmla="*/ 2186061 h 3769285"/>
              <a:gd name="connsiteX79" fmla="*/ 1660351 w 1936576"/>
              <a:gd name="connsiteY79" fmla="*/ 2200349 h 3769285"/>
              <a:gd name="connsiteX80" fmla="*/ 1665113 w 1936576"/>
              <a:gd name="connsiteY80" fmla="*/ 2214636 h 3769285"/>
              <a:gd name="connsiteX81" fmla="*/ 1674638 w 1936576"/>
              <a:gd name="connsiteY81" fmla="*/ 2233686 h 3769285"/>
              <a:gd name="connsiteX82" fmla="*/ 1688926 w 1936576"/>
              <a:gd name="connsiteY82" fmla="*/ 2276549 h 3769285"/>
              <a:gd name="connsiteX83" fmla="*/ 1681782 w 1936576"/>
              <a:gd name="connsiteY83" fmla="*/ 2364655 h 3769285"/>
              <a:gd name="connsiteX84" fmla="*/ 1619870 w 1936576"/>
              <a:gd name="connsiteY84" fmla="*/ 2421805 h 3769285"/>
              <a:gd name="connsiteX85" fmla="*/ 1538908 w 1936576"/>
              <a:gd name="connsiteY85" fmla="*/ 2464669 h 3769285"/>
              <a:gd name="connsiteX86" fmla="*/ 1488900 w 1936576"/>
              <a:gd name="connsiteY86" fmla="*/ 2555155 h 3769285"/>
              <a:gd name="connsiteX87" fmla="*/ 1479375 w 1936576"/>
              <a:gd name="connsiteY87" fmla="*/ 2609924 h 3769285"/>
              <a:gd name="connsiteX88" fmla="*/ 1460325 w 1936576"/>
              <a:gd name="connsiteY88" fmla="*/ 2662311 h 3769285"/>
              <a:gd name="connsiteX89" fmla="*/ 1488901 w 1936576"/>
              <a:gd name="connsiteY89" fmla="*/ 2743273 h 3769285"/>
              <a:gd name="connsiteX90" fmla="*/ 1581769 w 1936576"/>
              <a:gd name="connsiteY90" fmla="*/ 2750415 h 3769285"/>
              <a:gd name="connsiteX91" fmla="*/ 1610344 w 1936576"/>
              <a:gd name="connsiteY91" fmla="*/ 2802803 h 3769285"/>
              <a:gd name="connsiteX92" fmla="*/ 1593675 w 1936576"/>
              <a:gd name="connsiteY92" fmla="*/ 2855189 h 3769285"/>
              <a:gd name="connsiteX93" fmla="*/ 1636538 w 1936576"/>
              <a:gd name="connsiteY93" fmla="*/ 2871858 h 3769285"/>
              <a:gd name="connsiteX94" fmla="*/ 1650826 w 1936576"/>
              <a:gd name="connsiteY94" fmla="*/ 2921864 h 3769285"/>
              <a:gd name="connsiteX95" fmla="*/ 1631776 w 1936576"/>
              <a:gd name="connsiteY95" fmla="*/ 2945675 h 3769285"/>
              <a:gd name="connsiteX96" fmla="*/ 1672257 w 1936576"/>
              <a:gd name="connsiteY96" fmla="*/ 2962344 h 3769285"/>
              <a:gd name="connsiteX97" fmla="*/ 1693688 w 1936576"/>
              <a:gd name="connsiteY97" fmla="*/ 3017112 h 3769285"/>
              <a:gd name="connsiteX98" fmla="*/ 1650825 w 1936576"/>
              <a:gd name="connsiteY98" fmla="*/ 3009969 h 3769285"/>
              <a:gd name="connsiteX99" fmla="*/ 1512714 w 1936576"/>
              <a:gd name="connsiteY99" fmla="*/ 3057592 h 3769285"/>
              <a:gd name="connsiteX100" fmla="*/ 1376982 w 1936576"/>
              <a:gd name="connsiteY100" fmla="*/ 3059973 h 3769285"/>
              <a:gd name="connsiteX101" fmla="*/ 1384126 w 1936576"/>
              <a:gd name="connsiteY101" fmla="*/ 3095692 h 3769285"/>
              <a:gd name="connsiteX102" fmla="*/ 1322213 w 1936576"/>
              <a:gd name="connsiteY102" fmla="*/ 3102835 h 3769285"/>
              <a:gd name="connsiteX103" fmla="*/ 1343644 w 1936576"/>
              <a:gd name="connsiteY103" fmla="*/ 3221896 h 3769285"/>
              <a:gd name="connsiteX104" fmla="*/ 1310307 w 1936576"/>
              <a:gd name="connsiteY104" fmla="*/ 3286190 h 3769285"/>
              <a:gd name="connsiteX105" fmla="*/ 1336501 w 1936576"/>
              <a:gd name="connsiteY105" fmla="*/ 3376677 h 3769285"/>
              <a:gd name="connsiteX106" fmla="*/ 1319832 w 1936576"/>
              <a:gd name="connsiteY106" fmla="*/ 3412394 h 3769285"/>
              <a:gd name="connsiteX107" fmla="*/ 1355551 w 1936576"/>
              <a:gd name="connsiteY107" fmla="*/ 3498119 h 3769285"/>
              <a:gd name="connsiteX108" fmla="*/ 1343643 w 1936576"/>
              <a:gd name="connsiteY108" fmla="*/ 3581461 h 3769285"/>
              <a:gd name="connsiteX109" fmla="*/ 1296018 w 1936576"/>
              <a:gd name="connsiteY109" fmla="*/ 3655282 h 3769285"/>
              <a:gd name="connsiteX110" fmla="*/ 1148381 w 1936576"/>
              <a:gd name="connsiteY110" fmla="*/ 3655280 h 3769285"/>
              <a:gd name="connsiteX111" fmla="*/ 1035844 w 1936576"/>
              <a:gd name="connsiteY111" fmla="*/ 3724038 h 3769285"/>
              <a:gd name="connsiteX112" fmla="*/ 903113 w 1936576"/>
              <a:gd name="connsiteY112" fmla="*/ 3762436 h 3769285"/>
              <a:gd name="connsiteX113" fmla="*/ 772144 w 1936576"/>
              <a:gd name="connsiteY113" fmla="*/ 3755292 h 3769285"/>
              <a:gd name="connsiteX114" fmla="*/ 659606 w 1936576"/>
              <a:gd name="connsiteY114" fmla="*/ 3712131 h 3769285"/>
              <a:gd name="connsiteX115" fmla="*/ 543545 w 1936576"/>
              <a:gd name="connsiteY115" fmla="*/ 3610036 h 3769285"/>
              <a:gd name="connsiteX116" fmla="*/ 505444 w 1936576"/>
              <a:gd name="connsiteY116" fmla="*/ 3521929 h 3769285"/>
              <a:gd name="connsiteX117" fmla="*/ 450675 w 1936576"/>
              <a:gd name="connsiteY117" fmla="*/ 3467161 h 3769285"/>
              <a:gd name="connsiteX118" fmla="*/ 453057 w 1936576"/>
              <a:gd name="connsiteY118" fmla="*/ 3436204 h 3769285"/>
              <a:gd name="connsiteX119" fmla="*/ 319707 w 1936576"/>
              <a:gd name="connsiteY119" fmla="*/ 3376672 h 3769285"/>
              <a:gd name="connsiteX120" fmla="*/ 298277 w 1936576"/>
              <a:gd name="connsiteY120" fmla="*/ 3288566 h 3769285"/>
              <a:gd name="connsiteX121" fmla="*/ 214933 w 1936576"/>
              <a:gd name="connsiteY121" fmla="*/ 3143311 h 3769285"/>
              <a:gd name="connsiteX122" fmla="*/ 229221 w 1936576"/>
              <a:gd name="connsiteY122" fmla="*/ 3017104 h 3769285"/>
              <a:gd name="connsiteX123" fmla="*/ 176833 w 1936576"/>
              <a:gd name="connsiteY123" fmla="*/ 2933760 h 3769285"/>
              <a:gd name="connsiteX124" fmla="*/ 79202 w 1936576"/>
              <a:gd name="connsiteY124" fmla="*/ 2914711 h 3769285"/>
              <a:gd name="connsiteX125" fmla="*/ 620 w 1936576"/>
              <a:gd name="connsiteY125" fmla="*/ 2869467 h 3769285"/>
              <a:gd name="connsiteX126" fmla="*/ 103014 w 1936576"/>
              <a:gd name="connsiteY126" fmla="*/ 2788504 h 3769285"/>
              <a:gd name="connsiteX127" fmla="*/ 191120 w 1936576"/>
              <a:gd name="connsiteY127" fmla="*/ 2762311 h 3769285"/>
              <a:gd name="connsiteX128" fmla="*/ 298277 w 1936576"/>
              <a:gd name="connsiteY128" fmla="*/ 2648011 h 3769285"/>
              <a:gd name="connsiteX129" fmla="*/ 260176 w 1936576"/>
              <a:gd name="connsiteY129" fmla="*/ 2497992 h 3769285"/>
              <a:gd name="connsiteX130" fmla="*/ 336377 w 1936576"/>
              <a:gd name="connsiteY130" fmla="*/ 2440842 h 3769285"/>
              <a:gd name="connsiteX131" fmla="*/ 400670 w 1936576"/>
              <a:gd name="connsiteY131" fmla="*/ 2293205 h 3769285"/>
              <a:gd name="connsiteX132" fmla="*/ 417339 w 1936576"/>
              <a:gd name="connsiteY132" fmla="*/ 2178905 h 3769285"/>
              <a:gd name="connsiteX133" fmla="*/ 393526 w 1936576"/>
              <a:gd name="connsiteY133" fmla="*/ 2014598 h 3769285"/>
              <a:gd name="connsiteX134" fmla="*/ 391145 w 1936576"/>
              <a:gd name="connsiteY134" fmla="*/ 1881248 h 3769285"/>
              <a:gd name="connsiteX135" fmla="*/ 493538 w 1936576"/>
              <a:gd name="connsiteY135" fmla="*/ 1712180 h 3769285"/>
              <a:gd name="connsiteX136" fmla="*/ 381621 w 1936576"/>
              <a:gd name="connsiteY136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731788 w 1936576"/>
              <a:gd name="connsiteY57" fmla="*/ 1143074 h 3769285"/>
              <a:gd name="connsiteX58" fmla="*/ 1703213 w 1936576"/>
              <a:gd name="connsiteY58" fmla="*/ 1133549 h 3769285"/>
              <a:gd name="connsiteX59" fmla="*/ 1612726 w 1936576"/>
              <a:gd name="connsiteY59" fmla="*/ 1214511 h 3769285"/>
              <a:gd name="connsiteX60" fmla="*/ 1607963 w 1936576"/>
              <a:gd name="connsiteY60" fmla="*/ 1281186 h 3769285"/>
              <a:gd name="connsiteX61" fmla="*/ 1593676 w 1936576"/>
              <a:gd name="connsiteY61" fmla="*/ 1300236 h 3769285"/>
              <a:gd name="connsiteX62" fmla="*/ 1607963 w 1936576"/>
              <a:gd name="connsiteY62" fmla="*/ 1333574 h 3769285"/>
              <a:gd name="connsiteX63" fmla="*/ 1617488 w 1936576"/>
              <a:gd name="connsiteY63" fmla="*/ 1347861 h 3769285"/>
              <a:gd name="connsiteX64" fmla="*/ 1627013 w 1936576"/>
              <a:gd name="connsiteY64" fmla="*/ 1381199 h 3769285"/>
              <a:gd name="connsiteX65" fmla="*/ 1636538 w 1936576"/>
              <a:gd name="connsiteY65" fmla="*/ 1400249 h 3769285"/>
              <a:gd name="connsiteX66" fmla="*/ 1677020 w 1936576"/>
              <a:gd name="connsiteY66" fmla="*/ 1445493 h 3769285"/>
              <a:gd name="connsiteX67" fmla="*/ 1686545 w 1936576"/>
              <a:gd name="connsiteY67" fmla="*/ 1495499 h 3769285"/>
              <a:gd name="connsiteX68" fmla="*/ 1660351 w 1936576"/>
              <a:gd name="connsiteY68" fmla="*/ 1571699 h 3769285"/>
              <a:gd name="connsiteX69" fmla="*/ 1643682 w 1936576"/>
              <a:gd name="connsiteY69" fmla="*/ 1621705 h 3769285"/>
              <a:gd name="connsiteX70" fmla="*/ 1646064 w 1936576"/>
              <a:gd name="connsiteY70" fmla="*/ 1690762 h 3769285"/>
              <a:gd name="connsiteX71" fmla="*/ 1603201 w 1936576"/>
              <a:gd name="connsiteY71" fmla="*/ 1747911 h 3769285"/>
              <a:gd name="connsiteX72" fmla="*/ 1607963 w 1936576"/>
              <a:gd name="connsiteY72" fmla="*/ 1833636 h 3769285"/>
              <a:gd name="connsiteX73" fmla="*/ 1617488 w 1936576"/>
              <a:gd name="connsiteY73" fmla="*/ 1866974 h 3769285"/>
              <a:gd name="connsiteX74" fmla="*/ 1622251 w 1936576"/>
              <a:gd name="connsiteY74" fmla="*/ 1886024 h 3769285"/>
              <a:gd name="connsiteX75" fmla="*/ 1636538 w 1936576"/>
              <a:gd name="connsiteY75" fmla="*/ 1933649 h 3769285"/>
              <a:gd name="connsiteX76" fmla="*/ 1641301 w 1936576"/>
              <a:gd name="connsiteY76" fmla="*/ 2124149 h 3769285"/>
              <a:gd name="connsiteX77" fmla="*/ 1650826 w 1936576"/>
              <a:gd name="connsiteY77" fmla="*/ 2186061 h 3769285"/>
              <a:gd name="connsiteX78" fmla="*/ 1660351 w 1936576"/>
              <a:gd name="connsiteY78" fmla="*/ 2200349 h 3769285"/>
              <a:gd name="connsiteX79" fmla="*/ 1665113 w 1936576"/>
              <a:gd name="connsiteY79" fmla="*/ 2214636 h 3769285"/>
              <a:gd name="connsiteX80" fmla="*/ 1674638 w 1936576"/>
              <a:gd name="connsiteY80" fmla="*/ 2233686 h 3769285"/>
              <a:gd name="connsiteX81" fmla="*/ 1688926 w 1936576"/>
              <a:gd name="connsiteY81" fmla="*/ 2276549 h 3769285"/>
              <a:gd name="connsiteX82" fmla="*/ 1681782 w 1936576"/>
              <a:gd name="connsiteY82" fmla="*/ 2364655 h 3769285"/>
              <a:gd name="connsiteX83" fmla="*/ 1619870 w 1936576"/>
              <a:gd name="connsiteY83" fmla="*/ 2421805 h 3769285"/>
              <a:gd name="connsiteX84" fmla="*/ 1538908 w 1936576"/>
              <a:gd name="connsiteY84" fmla="*/ 2464669 h 3769285"/>
              <a:gd name="connsiteX85" fmla="*/ 1488900 w 1936576"/>
              <a:gd name="connsiteY85" fmla="*/ 2555155 h 3769285"/>
              <a:gd name="connsiteX86" fmla="*/ 1479375 w 1936576"/>
              <a:gd name="connsiteY86" fmla="*/ 2609924 h 3769285"/>
              <a:gd name="connsiteX87" fmla="*/ 1460325 w 1936576"/>
              <a:gd name="connsiteY87" fmla="*/ 2662311 h 3769285"/>
              <a:gd name="connsiteX88" fmla="*/ 1488901 w 1936576"/>
              <a:gd name="connsiteY88" fmla="*/ 2743273 h 3769285"/>
              <a:gd name="connsiteX89" fmla="*/ 1581769 w 1936576"/>
              <a:gd name="connsiteY89" fmla="*/ 2750415 h 3769285"/>
              <a:gd name="connsiteX90" fmla="*/ 1610344 w 1936576"/>
              <a:gd name="connsiteY90" fmla="*/ 2802803 h 3769285"/>
              <a:gd name="connsiteX91" fmla="*/ 1593675 w 1936576"/>
              <a:gd name="connsiteY91" fmla="*/ 2855189 h 3769285"/>
              <a:gd name="connsiteX92" fmla="*/ 1636538 w 1936576"/>
              <a:gd name="connsiteY92" fmla="*/ 2871858 h 3769285"/>
              <a:gd name="connsiteX93" fmla="*/ 1650826 w 1936576"/>
              <a:gd name="connsiteY93" fmla="*/ 2921864 h 3769285"/>
              <a:gd name="connsiteX94" fmla="*/ 1631776 w 1936576"/>
              <a:gd name="connsiteY94" fmla="*/ 2945675 h 3769285"/>
              <a:gd name="connsiteX95" fmla="*/ 1672257 w 1936576"/>
              <a:gd name="connsiteY95" fmla="*/ 2962344 h 3769285"/>
              <a:gd name="connsiteX96" fmla="*/ 1693688 w 1936576"/>
              <a:gd name="connsiteY96" fmla="*/ 3017112 h 3769285"/>
              <a:gd name="connsiteX97" fmla="*/ 1650825 w 1936576"/>
              <a:gd name="connsiteY97" fmla="*/ 3009969 h 3769285"/>
              <a:gd name="connsiteX98" fmla="*/ 1512714 w 1936576"/>
              <a:gd name="connsiteY98" fmla="*/ 3057592 h 3769285"/>
              <a:gd name="connsiteX99" fmla="*/ 1376982 w 1936576"/>
              <a:gd name="connsiteY99" fmla="*/ 3059973 h 3769285"/>
              <a:gd name="connsiteX100" fmla="*/ 1384126 w 1936576"/>
              <a:gd name="connsiteY100" fmla="*/ 3095692 h 3769285"/>
              <a:gd name="connsiteX101" fmla="*/ 1322213 w 1936576"/>
              <a:gd name="connsiteY101" fmla="*/ 3102835 h 3769285"/>
              <a:gd name="connsiteX102" fmla="*/ 1343644 w 1936576"/>
              <a:gd name="connsiteY102" fmla="*/ 3221896 h 3769285"/>
              <a:gd name="connsiteX103" fmla="*/ 1310307 w 1936576"/>
              <a:gd name="connsiteY103" fmla="*/ 3286190 h 3769285"/>
              <a:gd name="connsiteX104" fmla="*/ 1336501 w 1936576"/>
              <a:gd name="connsiteY104" fmla="*/ 3376677 h 3769285"/>
              <a:gd name="connsiteX105" fmla="*/ 1319832 w 1936576"/>
              <a:gd name="connsiteY105" fmla="*/ 3412394 h 3769285"/>
              <a:gd name="connsiteX106" fmla="*/ 1355551 w 1936576"/>
              <a:gd name="connsiteY106" fmla="*/ 3498119 h 3769285"/>
              <a:gd name="connsiteX107" fmla="*/ 1343643 w 1936576"/>
              <a:gd name="connsiteY107" fmla="*/ 3581461 h 3769285"/>
              <a:gd name="connsiteX108" fmla="*/ 1296018 w 1936576"/>
              <a:gd name="connsiteY108" fmla="*/ 3655282 h 3769285"/>
              <a:gd name="connsiteX109" fmla="*/ 1148381 w 1936576"/>
              <a:gd name="connsiteY109" fmla="*/ 3655280 h 3769285"/>
              <a:gd name="connsiteX110" fmla="*/ 1035844 w 1936576"/>
              <a:gd name="connsiteY110" fmla="*/ 3724038 h 3769285"/>
              <a:gd name="connsiteX111" fmla="*/ 903113 w 1936576"/>
              <a:gd name="connsiteY111" fmla="*/ 3762436 h 3769285"/>
              <a:gd name="connsiteX112" fmla="*/ 772144 w 1936576"/>
              <a:gd name="connsiteY112" fmla="*/ 3755292 h 3769285"/>
              <a:gd name="connsiteX113" fmla="*/ 659606 w 1936576"/>
              <a:gd name="connsiteY113" fmla="*/ 3712131 h 3769285"/>
              <a:gd name="connsiteX114" fmla="*/ 543545 w 1936576"/>
              <a:gd name="connsiteY114" fmla="*/ 3610036 h 3769285"/>
              <a:gd name="connsiteX115" fmla="*/ 505444 w 1936576"/>
              <a:gd name="connsiteY115" fmla="*/ 3521929 h 3769285"/>
              <a:gd name="connsiteX116" fmla="*/ 450675 w 1936576"/>
              <a:gd name="connsiteY116" fmla="*/ 3467161 h 3769285"/>
              <a:gd name="connsiteX117" fmla="*/ 453057 w 1936576"/>
              <a:gd name="connsiteY117" fmla="*/ 3436204 h 3769285"/>
              <a:gd name="connsiteX118" fmla="*/ 319707 w 1936576"/>
              <a:gd name="connsiteY118" fmla="*/ 3376672 h 3769285"/>
              <a:gd name="connsiteX119" fmla="*/ 298277 w 1936576"/>
              <a:gd name="connsiteY119" fmla="*/ 3288566 h 3769285"/>
              <a:gd name="connsiteX120" fmla="*/ 214933 w 1936576"/>
              <a:gd name="connsiteY120" fmla="*/ 3143311 h 3769285"/>
              <a:gd name="connsiteX121" fmla="*/ 229221 w 1936576"/>
              <a:gd name="connsiteY121" fmla="*/ 3017104 h 3769285"/>
              <a:gd name="connsiteX122" fmla="*/ 176833 w 1936576"/>
              <a:gd name="connsiteY122" fmla="*/ 2933760 h 3769285"/>
              <a:gd name="connsiteX123" fmla="*/ 79202 w 1936576"/>
              <a:gd name="connsiteY123" fmla="*/ 2914711 h 3769285"/>
              <a:gd name="connsiteX124" fmla="*/ 620 w 1936576"/>
              <a:gd name="connsiteY124" fmla="*/ 2869467 h 3769285"/>
              <a:gd name="connsiteX125" fmla="*/ 103014 w 1936576"/>
              <a:gd name="connsiteY125" fmla="*/ 2788504 h 3769285"/>
              <a:gd name="connsiteX126" fmla="*/ 191120 w 1936576"/>
              <a:gd name="connsiteY126" fmla="*/ 2762311 h 3769285"/>
              <a:gd name="connsiteX127" fmla="*/ 298277 w 1936576"/>
              <a:gd name="connsiteY127" fmla="*/ 2648011 h 3769285"/>
              <a:gd name="connsiteX128" fmla="*/ 260176 w 1936576"/>
              <a:gd name="connsiteY128" fmla="*/ 2497992 h 3769285"/>
              <a:gd name="connsiteX129" fmla="*/ 336377 w 1936576"/>
              <a:gd name="connsiteY129" fmla="*/ 2440842 h 3769285"/>
              <a:gd name="connsiteX130" fmla="*/ 400670 w 1936576"/>
              <a:gd name="connsiteY130" fmla="*/ 2293205 h 3769285"/>
              <a:gd name="connsiteX131" fmla="*/ 417339 w 1936576"/>
              <a:gd name="connsiteY131" fmla="*/ 2178905 h 3769285"/>
              <a:gd name="connsiteX132" fmla="*/ 393526 w 1936576"/>
              <a:gd name="connsiteY132" fmla="*/ 2014598 h 3769285"/>
              <a:gd name="connsiteX133" fmla="*/ 391145 w 1936576"/>
              <a:gd name="connsiteY133" fmla="*/ 1881248 h 3769285"/>
              <a:gd name="connsiteX134" fmla="*/ 493538 w 1936576"/>
              <a:gd name="connsiteY134" fmla="*/ 1712180 h 3769285"/>
              <a:gd name="connsiteX135" fmla="*/ 381621 w 1936576"/>
              <a:gd name="connsiteY135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731788 w 1936576"/>
              <a:gd name="connsiteY57" fmla="*/ 1143074 h 3769285"/>
              <a:gd name="connsiteX58" fmla="*/ 1703213 w 1936576"/>
              <a:gd name="connsiteY58" fmla="*/ 1133549 h 3769285"/>
              <a:gd name="connsiteX59" fmla="*/ 1607963 w 1936576"/>
              <a:gd name="connsiteY59" fmla="*/ 1281186 h 3769285"/>
              <a:gd name="connsiteX60" fmla="*/ 1593676 w 1936576"/>
              <a:gd name="connsiteY60" fmla="*/ 1300236 h 3769285"/>
              <a:gd name="connsiteX61" fmla="*/ 1607963 w 1936576"/>
              <a:gd name="connsiteY61" fmla="*/ 1333574 h 3769285"/>
              <a:gd name="connsiteX62" fmla="*/ 1617488 w 1936576"/>
              <a:gd name="connsiteY62" fmla="*/ 1347861 h 3769285"/>
              <a:gd name="connsiteX63" fmla="*/ 1627013 w 1936576"/>
              <a:gd name="connsiteY63" fmla="*/ 1381199 h 3769285"/>
              <a:gd name="connsiteX64" fmla="*/ 1636538 w 1936576"/>
              <a:gd name="connsiteY64" fmla="*/ 1400249 h 3769285"/>
              <a:gd name="connsiteX65" fmla="*/ 1677020 w 1936576"/>
              <a:gd name="connsiteY65" fmla="*/ 1445493 h 3769285"/>
              <a:gd name="connsiteX66" fmla="*/ 1686545 w 1936576"/>
              <a:gd name="connsiteY66" fmla="*/ 1495499 h 3769285"/>
              <a:gd name="connsiteX67" fmla="*/ 1660351 w 1936576"/>
              <a:gd name="connsiteY67" fmla="*/ 1571699 h 3769285"/>
              <a:gd name="connsiteX68" fmla="*/ 1643682 w 1936576"/>
              <a:gd name="connsiteY68" fmla="*/ 1621705 h 3769285"/>
              <a:gd name="connsiteX69" fmla="*/ 1646064 w 1936576"/>
              <a:gd name="connsiteY69" fmla="*/ 1690762 h 3769285"/>
              <a:gd name="connsiteX70" fmla="*/ 1603201 w 1936576"/>
              <a:gd name="connsiteY70" fmla="*/ 1747911 h 3769285"/>
              <a:gd name="connsiteX71" fmla="*/ 1607963 w 1936576"/>
              <a:gd name="connsiteY71" fmla="*/ 1833636 h 3769285"/>
              <a:gd name="connsiteX72" fmla="*/ 1617488 w 1936576"/>
              <a:gd name="connsiteY72" fmla="*/ 1866974 h 3769285"/>
              <a:gd name="connsiteX73" fmla="*/ 1622251 w 1936576"/>
              <a:gd name="connsiteY73" fmla="*/ 1886024 h 3769285"/>
              <a:gd name="connsiteX74" fmla="*/ 1636538 w 1936576"/>
              <a:gd name="connsiteY74" fmla="*/ 1933649 h 3769285"/>
              <a:gd name="connsiteX75" fmla="*/ 1641301 w 1936576"/>
              <a:gd name="connsiteY75" fmla="*/ 2124149 h 3769285"/>
              <a:gd name="connsiteX76" fmla="*/ 1650826 w 1936576"/>
              <a:gd name="connsiteY76" fmla="*/ 2186061 h 3769285"/>
              <a:gd name="connsiteX77" fmla="*/ 1660351 w 1936576"/>
              <a:gd name="connsiteY77" fmla="*/ 2200349 h 3769285"/>
              <a:gd name="connsiteX78" fmla="*/ 1665113 w 1936576"/>
              <a:gd name="connsiteY78" fmla="*/ 2214636 h 3769285"/>
              <a:gd name="connsiteX79" fmla="*/ 1674638 w 1936576"/>
              <a:gd name="connsiteY79" fmla="*/ 2233686 h 3769285"/>
              <a:gd name="connsiteX80" fmla="*/ 1688926 w 1936576"/>
              <a:gd name="connsiteY80" fmla="*/ 2276549 h 3769285"/>
              <a:gd name="connsiteX81" fmla="*/ 1681782 w 1936576"/>
              <a:gd name="connsiteY81" fmla="*/ 2364655 h 3769285"/>
              <a:gd name="connsiteX82" fmla="*/ 1619870 w 1936576"/>
              <a:gd name="connsiteY82" fmla="*/ 2421805 h 3769285"/>
              <a:gd name="connsiteX83" fmla="*/ 1538908 w 1936576"/>
              <a:gd name="connsiteY83" fmla="*/ 2464669 h 3769285"/>
              <a:gd name="connsiteX84" fmla="*/ 1488900 w 1936576"/>
              <a:gd name="connsiteY84" fmla="*/ 2555155 h 3769285"/>
              <a:gd name="connsiteX85" fmla="*/ 1479375 w 1936576"/>
              <a:gd name="connsiteY85" fmla="*/ 2609924 h 3769285"/>
              <a:gd name="connsiteX86" fmla="*/ 1460325 w 1936576"/>
              <a:gd name="connsiteY86" fmla="*/ 2662311 h 3769285"/>
              <a:gd name="connsiteX87" fmla="*/ 1488901 w 1936576"/>
              <a:gd name="connsiteY87" fmla="*/ 2743273 h 3769285"/>
              <a:gd name="connsiteX88" fmla="*/ 1581769 w 1936576"/>
              <a:gd name="connsiteY88" fmla="*/ 2750415 h 3769285"/>
              <a:gd name="connsiteX89" fmla="*/ 1610344 w 1936576"/>
              <a:gd name="connsiteY89" fmla="*/ 2802803 h 3769285"/>
              <a:gd name="connsiteX90" fmla="*/ 1593675 w 1936576"/>
              <a:gd name="connsiteY90" fmla="*/ 2855189 h 3769285"/>
              <a:gd name="connsiteX91" fmla="*/ 1636538 w 1936576"/>
              <a:gd name="connsiteY91" fmla="*/ 2871858 h 3769285"/>
              <a:gd name="connsiteX92" fmla="*/ 1650826 w 1936576"/>
              <a:gd name="connsiteY92" fmla="*/ 2921864 h 3769285"/>
              <a:gd name="connsiteX93" fmla="*/ 1631776 w 1936576"/>
              <a:gd name="connsiteY93" fmla="*/ 2945675 h 3769285"/>
              <a:gd name="connsiteX94" fmla="*/ 1672257 w 1936576"/>
              <a:gd name="connsiteY94" fmla="*/ 2962344 h 3769285"/>
              <a:gd name="connsiteX95" fmla="*/ 1693688 w 1936576"/>
              <a:gd name="connsiteY95" fmla="*/ 3017112 h 3769285"/>
              <a:gd name="connsiteX96" fmla="*/ 1650825 w 1936576"/>
              <a:gd name="connsiteY96" fmla="*/ 3009969 h 3769285"/>
              <a:gd name="connsiteX97" fmla="*/ 1512714 w 1936576"/>
              <a:gd name="connsiteY97" fmla="*/ 3057592 h 3769285"/>
              <a:gd name="connsiteX98" fmla="*/ 1376982 w 1936576"/>
              <a:gd name="connsiteY98" fmla="*/ 3059973 h 3769285"/>
              <a:gd name="connsiteX99" fmla="*/ 1384126 w 1936576"/>
              <a:gd name="connsiteY99" fmla="*/ 3095692 h 3769285"/>
              <a:gd name="connsiteX100" fmla="*/ 1322213 w 1936576"/>
              <a:gd name="connsiteY100" fmla="*/ 3102835 h 3769285"/>
              <a:gd name="connsiteX101" fmla="*/ 1343644 w 1936576"/>
              <a:gd name="connsiteY101" fmla="*/ 3221896 h 3769285"/>
              <a:gd name="connsiteX102" fmla="*/ 1310307 w 1936576"/>
              <a:gd name="connsiteY102" fmla="*/ 3286190 h 3769285"/>
              <a:gd name="connsiteX103" fmla="*/ 1336501 w 1936576"/>
              <a:gd name="connsiteY103" fmla="*/ 3376677 h 3769285"/>
              <a:gd name="connsiteX104" fmla="*/ 1319832 w 1936576"/>
              <a:gd name="connsiteY104" fmla="*/ 3412394 h 3769285"/>
              <a:gd name="connsiteX105" fmla="*/ 1355551 w 1936576"/>
              <a:gd name="connsiteY105" fmla="*/ 3498119 h 3769285"/>
              <a:gd name="connsiteX106" fmla="*/ 1343643 w 1936576"/>
              <a:gd name="connsiteY106" fmla="*/ 3581461 h 3769285"/>
              <a:gd name="connsiteX107" fmla="*/ 1296018 w 1936576"/>
              <a:gd name="connsiteY107" fmla="*/ 3655282 h 3769285"/>
              <a:gd name="connsiteX108" fmla="*/ 1148381 w 1936576"/>
              <a:gd name="connsiteY108" fmla="*/ 3655280 h 3769285"/>
              <a:gd name="connsiteX109" fmla="*/ 1035844 w 1936576"/>
              <a:gd name="connsiteY109" fmla="*/ 3724038 h 3769285"/>
              <a:gd name="connsiteX110" fmla="*/ 903113 w 1936576"/>
              <a:gd name="connsiteY110" fmla="*/ 3762436 h 3769285"/>
              <a:gd name="connsiteX111" fmla="*/ 772144 w 1936576"/>
              <a:gd name="connsiteY111" fmla="*/ 3755292 h 3769285"/>
              <a:gd name="connsiteX112" fmla="*/ 659606 w 1936576"/>
              <a:gd name="connsiteY112" fmla="*/ 3712131 h 3769285"/>
              <a:gd name="connsiteX113" fmla="*/ 543545 w 1936576"/>
              <a:gd name="connsiteY113" fmla="*/ 3610036 h 3769285"/>
              <a:gd name="connsiteX114" fmla="*/ 505444 w 1936576"/>
              <a:gd name="connsiteY114" fmla="*/ 3521929 h 3769285"/>
              <a:gd name="connsiteX115" fmla="*/ 450675 w 1936576"/>
              <a:gd name="connsiteY115" fmla="*/ 3467161 h 3769285"/>
              <a:gd name="connsiteX116" fmla="*/ 453057 w 1936576"/>
              <a:gd name="connsiteY116" fmla="*/ 3436204 h 3769285"/>
              <a:gd name="connsiteX117" fmla="*/ 319707 w 1936576"/>
              <a:gd name="connsiteY117" fmla="*/ 3376672 h 3769285"/>
              <a:gd name="connsiteX118" fmla="*/ 298277 w 1936576"/>
              <a:gd name="connsiteY118" fmla="*/ 3288566 h 3769285"/>
              <a:gd name="connsiteX119" fmla="*/ 214933 w 1936576"/>
              <a:gd name="connsiteY119" fmla="*/ 3143311 h 3769285"/>
              <a:gd name="connsiteX120" fmla="*/ 229221 w 1936576"/>
              <a:gd name="connsiteY120" fmla="*/ 3017104 h 3769285"/>
              <a:gd name="connsiteX121" fmla="*/ 176833 w 1936576"/>
              <a:gd name="connsiteY121" fmla="*/ 2933760 h 3769285"/>
              <a:gd name="connsiteX122" fmla="*/ 79202 w 1936576"/>
              <a:gd name="connsiteY122" fmla="*/ 2914711 h 3769285"/>
              <a:gd name="connsiteX123" fmla="*/ 620 w 1936576"/>
              <a:gd name="connsiteY123" fmla="*/ 2869467 h 3769285"/>
              <a:gd name="connsiteX124" fmla="*/ 103014 w 1936576"/>
              <a:gd name="connsiteY124" fmla="*/ 2788504 h 3769285"/>
              <a:gd name="connsiteX125" fmla="*/ 191120 w 1936576"/>
              <a:gd name="connsiteY125" fmla="*/ 2762311 h 3769285"/>
              <a:gd name="connsiteX126" fmla="*/ 298277 w 1936576"/>
              <a:gd name="connsiteY126" fmla="*/ 2648011 h 3769285"/>
              <a:gd name="connsiteX127" fmla="*/ 260176 w 1936576"/>
              <a:gd name="connsiteY127" fmla="*/ 2497992 h 3769285"/>
              <a:gd name="connsiteX128" fmla="*/ 336377 w 1936576"/>
              <a:gd name="connsiteY128" fmla="*/ 2440842 h 3769285"/>
              <a:gd name="connsiteX129" fmla="*/ 400670 w 1936576"/>
              <a:gd name="connsiteY129" fmla="*/ 2293205 h 3769285"/>
              <a:gd name="connsiteX130" fmla="*/ 417339 w 1936576"/>
              <a:gd name="connsiteY130" fmla="*/ 2178905 h 3769285"/>
              <a:gd name="connsiteX131" fmla="*/ 393526 w 1936576"/>
              <a:gd name="connsiteY131" fmla="*/ 2014598 h 3769285"/>
              <a:gd name="connsiteX132" fmla="*/ 391145 w 1936576"/>
              <a:gd name="connsiteY132" fmla="*/ 1881248 h 3769285"/>
              <a:gd name="connsiteX133" fmla="*/ 493538 w 1936576"/>
              <a:gd name="connsiteY133" fmla="*/ 1712180 h 3769285"/>
              <a:gd name="connsiteX134" fmla="*/ 381621 w 1936576"/>
              <a:gd name="connsiteY134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731788 w 1936576"/>
              <a:gd name="connsiteY57" fmla="*/ 1143074 h 3769285"/>
              <a:gd name="connsiteX58" fmla="*/ 1607963 w 1936576"/>
              <a:gd name="connsiteY58" fmla="*/ 1281186 h 3769285"/>
              <a:gd name="connsiteX59" fmla="*/ 1593676 w 1936576"/>
              <a:gd name="connsiteY59" fmla="*/ 1300236 h 3769285"/>
              <a:gd name="connsiteX60" fmla="*/ 1607963 w 1936576"/>
              <a:gd name="connsiteY60" fmla="*/ 1333574 h 3769285"/>
              <a:gd name="connsiteX61" fmla="*/ 1617488 w 1936576"/>
              <a:gd name="connsiteY61" fmla="*/ 1347861 h 3769285"/>
              <a:gd name="connsiteX62" fmla="*/ 1627013 w 1936576"/>
              <a:gd name="connsiteY62" fmla="*/ 1381199 h 3769285"/>
              <a:gd name="connsiteX63" fmla="*/ 1636538 w 1936576"/>
              <a:gd name="connsiteY63" fmla="*/ 1400249 h 3769285"/>
              <a:gd name="connsiteX64" fmla="*/ 1677020 w 1936576"/>
              <a:gd name="connsiteY64" fmla="*/ 1445493 h 3769285"/>
              <a:gd name="connsiteX65" fmla="*/ 1686545 w 1936576"/>
              <a:gd name="connsiteY65" fmla="*/ 1495499 h 3769285"/>
              <a:gd name="connsiteX66" fmla="*/ 1660351 w 1936576"/>
              <a:gd name="connsiteY66" fmla="*/ 1571699 h 3769285"/>
              <a:gd name="connsiteX67" fmla="*/ 1643682 w 1936576"/>
              <a:gd name="connsiteY67" fmla="*/ 1621705 h 3769285"/>
              <a:gd name="connsiteX68" fmla="*/ 1646064 w 1936576"/>
              <a:gd name="connsiteY68" fmla="*/ 1690762 h 3769285"/>
              <a:gd name="connsiteX69" fmla="*/ 1603201 w 1936576"/>
              <a:gd name="connsiteY69" fmla="*/ 1747911 h 3769285"/>
              <a:gd name="connsiteX70" fmla="*/ 1607963 w 1936576"/>
              <a:gd name="connsiteY70" fmla="*/ 1833636 h 3769285"/>
              <a:gd name="connsiteX71" fmla="*/ 1617488 w 1936576"/>
              <a:gd name="connsiteY71" fmla="*/ 1866974 h 3769285"/>
              <a:gd name="connsiteX72" fmla="*/ 1622251 w 1936576"/>
              <a:gd name="connsiteY72" fmla="*/ 1886024 h 3769285"/>
              <a:gd name="connsiteX73" fmla="*/ 1636538 w 1936576"/>
              <a:gd name="connsiteY73" fmla="*/ 1933649 h 3769285"/>
              <a:gd name="connsiteX74" fmla="*/ 1641301 w 1936576"/>
              <a:gd name="connsiteY74" fmla="*/ 2124149 h 3769285"/>
              <a:gd name="connsiteX75" fmla="*/ 1650826 w 1936576"/>
              <a:gd name="connsiteY75" fmla="*/ 2186061 h 3769285"/>
              <a:gd name="connsiteX76" fmla="*/ 1660351 w 1936576"/>
              <a:gd name="connsiteY76" fmla="*/ 2200349 h 3769285"/>
              <a:gd name="connsiteX77" fmla="*/ 1665113 w 1936576"/>
              <a:gd name="connsiteY77" fmla="*/ 2214636 h 3769285"/>
              <a:gd name="connsiteX78" fmla="*/ 1674638 w 1936576"/>
              <a:gd name="connsiteY78" fmla="*/ 2233686 h 3769285"/>
              <a:gd name="connsiteX79" fmla="*/ 1688926 w 1936576"/>
              <a:gd name="connsiteY79" fmla="*/ 2276549 h 3769285"/>
              <a:gd name="connsiteX80" fmla="*/ 1681782 w 1936576"/>
              <a:gd name="connsiteY80" fmla="*/ 2364655 h 3769285"/>
              <a:gd name="connsiteX81" fmla="*/ 1619870 w 1936576"/>
              <a:gd name="connsiteY81" fmla="*/ 2421805 h 3769285"/>
              <a:gd name="connsiteX82" fmla="*/ 1538908 w 1936576"/>
              <a:gd name="connsiteY82" fmla="*/ 2464669 h 3769285"/>
              <a:gd name="connsiteX83" fmla="*/ 1488900 w 1936576"/>
              <a:gd name="connsiteY83" fmla="*/ 2555155 h 3769285"/>
              <a:gd name="connsiteX84" fmla="*/ 1479375 w 1936576"/>
              <a:gd name="connsiteY84" fmla="*/ 2609924 h 3769285"/>
              <a:gd name="connsiteX85" fmla="*/ 1460325 w 1936576"/>
              <a:gd name="connsiteY85" fmla="*/ 2662311 h 3769285"/>
              <a:gd name="connsiteX86" fmla="*/ 1488901 w 1936576"/>
              <a:gd name="connsiteY86" fmla="*/ 2743273 h 3769285"/>
              <a:gd name="connsiteX87" fmla="*/ 1581769 w 1936576"/>
              <a:gd name="connsiteY87" fmla="*/ 2750415 h 3769285"/>
              <a:gd name="connsiteX88" fmla="*/ 1610344 w 1936576"/>
              <a:gd name="connsiteY88" fmla="*/ 2802803 h 3769285"/>
              <a:gd name="connsiteX89" fmla="*/ 1593675 w 1936576"/>
              <a:gd name="connsiteY89" fmla="*/ 2855189 h 3769285"/>
              <a:gd name="connsiteX90" fmla="*/ 1636538 w 1936576"/>
              <a:gd name="connsiteY90" fmla="*/ 2871858 h 3769285"/>
              <a:gd name="connsiteX91" fmla="*/ 1650826 w 1936576"/>
              <a:gd name="connsiteY91" fmla="*/ 2921864 h 3769285"/>
              <a:gd name="connsiteX92" fmla="*/ 1631776 w 1936576"/>
              <a:gd name="connsiteY92" fmla="*/ 2945675 h 3769285"/>
              <a:gd name="connsiteX93" fmla="*/ 1672257 w 1936576"/>
              <a:gd name="connsiteY93" fmla="*/ 2962344 h 3769285"/>
              <a:gd name="connsiteX94" fmla="*/ 1693688 w 1936576"/>
              <a:gd name="connsiteY94" fmla="*/ 3017112 h 3769285"/>
              <a:gd name="connsiteX95" fmla="*/ 1650825 w 1936576"/>
              <a:gd name="connsiteY95" fmla="*/ 3009969 h 3769285"/>
              <a:gd name="connsiteX96" fmla="*/ 1512714 w 1936576"/>
              <a:gd name="connsiteY96" fmla="*/ 3057592 h 3769285"/>
              <a:gd name="connsiteX97" fmla="*/ 1376982 w 1936576"/>
              <a:gd name="connsiteY97" fmla="*/ 3059973 h 3769285"/>
              <a:gd name="connsiteX98" fmla="*/ 1384126 w 1936576"/>
              <a:gd name="connsiteY98" fmla="*/ 3095692 h 3769285"/>
              <a:gd name="connsiteX99" fmla="*/ 1322213 w 1936576"/>
              <a:gd name="connsiteY99" fmla="*/ 3102835 h 3769285"/>
              <a:gd name="connsiteX100" fmla="*/ 1343644 w 1936576"/>
              <a:gd name="connsiteY100" fmla="*/ 3221896 h 3769285"/>
              <a:gd name="connsiteX101" fmla="*/ 1310307 w 1936576"/>
              <a:gd name="connsiteY101" fmla="*/ 3286190 h 3769285"/>
              <a:gd name="connsiteX102" fmla="*/ 1336501 w 1936576"/>
              <a:gd name="connsiteY102" fmla="*/ 3376677 h 3769285"/>
              <a:gd name="connsiteX103" fmla="*/ 1319832 w 1936576"/>
              <a:gd name="connsiteY103" fmla="*/ 3412394 h 3769285"/>
              <a:gd name="connsiteX104" fmla="*/ 1355551 w 1936576"/>
              <a:gd name="connsiteY104" fmla="*/ 3498119 h 3769285"/>
              <a:gd name="connsiteX105" fmla="*/ 1343643 w 1936576"/>
              <a:gd name="connsiteY105" fmla="*/ 3581461 h 3769285"/>
              <a:gd name="connsiteX106" fmla="*/ 1296018 w 1936576"/>
              <a:gd name="connsiteY106" fmla="*/ 3655282 h 3769285"/>
              <a:gd name="connsiteX107" fmla="*/ 1148381 w 1936576"/>
              <a:gd name="connsiteY107" fmla="*/ 3655280 h 3769285"/>
              <a:gd name="connsiteX108" fmla="*/ 1035844 w 1936576"/>
              <a:gd name="connsiteY108" fmla="*/ 3724038 h 3769285"/>
              <a:gd name="connsiteX109" fmla="*/ 903113 w 1936576"/>
              <a:gd name="connsiteY109" fmla="*/ 3762436 h 3769285"/>
              <a:gd name="connsiteX110" fmla="*/ 772144 w 1936576"/>
              <a:gd name="connsiteY110" fmla="*/ 3755292 h 3769285"/>
              <a:gd name="connsiteX111" fmla="*/ 659606 w 1936576"/>
              <a:gd name="connsiteY111" fmla="*/ 3712131 h 3769285"/>
              <a:gd name="connsiteX112" fmla="*/ 543545 w 1936576"/>
              <a:gd name="connsiteY112" fmla="*/ 3610036 h 3769285"/>
              <a:gd name="connsiteX113" fmla="*/ 505444 w 1936576"/>
              <a:gd name="connsiteY113" fmla="*/ 3521929 h 3769285"/>
              <a:gd name="connsiteX114" fmla="*/ 450675 w 1936576"/>
              <a:gd name="connsiteY114" fmla="*/ 3467161 h 3769285"/>
              <a:gd name="connsiteX115" fmla="*/ 453057 w 1936576"/>
              <a:gd name="connsiteY115" fmla="*/ 3436204 h 3769285"/>
              <a:gd name="connsiteX116" fmla="*/ 319707 w 1936576"/>
              <a:gd name="connsiteY116" fmla="*/ 3376672 h 3769285"/>
              <a:gd name="connsiteX117" fmla="*/ 298277 w 1936576"/>
              <a:gd name="connsiteY117" fmla="*/ 3288566 h 3769285"/>
              <a:gd name="connsiteX118" fmla="*/ 214933 w 1936576"/>
              <a:gd name="connsiteY118" fmla="*/ 3143311 h 3769285"/>
              <a:gd name="connsiteX119" fmla="*/ 229221 w 1936576"/>
              <a:gd name="connsiteY119" fmla="*/ 3017104 h 3769285"/>
              <a:gd name="connsiteX120" fmla="*/ 176833 w 1936576"/>
              <a:gd name="connsiteY120" fmla="*/ 2933760 h 3769285"/>
              <a:gd name="connsiteX121" fmla="*/ 79202 w 1936576"/>
              <a:gd name="connsiteY121" fmla="*/ 2914711 h 3769285"/>
              <a:gd name="connsiteX122" fmla="*/ 620 w 1936576"/>
              <a:gd name="connsiteY122" fmla="*/ 2869467 h 3769285"/>
              <a:gd name="connsiteX123" fmla="*/ 103014 w 1936576"/>
              <a:gd name="connsiteY123" fmla="*/ 2788504 h 3769285"/>
              <a:gd name="connsiteX124" fmla="*/ 191120 w 1936576"/>
              <a:gd name="connsiteY124" fmla="*/ 2762311 h 3769285"/>
              <a:gd name="connsiteX125" fmla="*/ 298277 w 1936576"/>
              <a:gd name="connsiteY125" fmla="*/ 2648011 h 3769285"/>
              <a:gd name="connsiteX126" fmla="*/ 260176 w 1936576"/>
              <a:gd name="connsiteY126" fmla="*/ 2497992 h 3769285"/>
              <a:gd name="connsiteX127" fmla="*/ 336377 w 1936576"/>
              <a:gd name="connsiteY127" fmla="*/ 2440842 h 3769285"/>
              <a:gd name="connsiteX128" fmla="*/ 400670 w 1936576"/>
              <a:gd name="connsiteY128" fmla="*/ 2293205 h 3769285"/>
              <a:gd name="connsiteX129" fmla="*/ 417339 w 1936576"/>
              <a:gd name="connsiteY129" fmla="*/ 2178905 h 3769285"/>
              <a:gd name="connsiteX130" fmla="*/ 393526 w 1936576"/>
              <a:gd name="connsiteY130" fmla="*/ 2014598 h 3769285"/>
              <a:gd name="connsiteX131" fmla="*/ 391145 w 1936576"/>
              <a:gd name="connsiteY131" fmla="*/ 1881248 h 3769285"/>
              <a:gd name="connsiteX132" fmla="*/ 493538 w 1936576"/>
              <a:gd name="connsiteY132" fmla="*/ 1712180 h 3769285"/>
              <a:gd name="connsiteX133" fmla="*/ 381621 w 1936576"/>
              <a:gd name="connsiteY133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607963 w 1936576"/>
              <a:gd name="connsiteY57" fmla="*/ 1281186 h 3769285"/>
              <a:gd name="connsiteX58" fmla="*/ 1593676 w 1936576"/>
              <a:gd name="connsiteY58" fmla="*/ 1300236 h 3769285"/>
              <a:gd name="connsiteX59" fmla="*/ 1607963 w 1936576"/>
              <a:gd name="connsiteY59" fmla="*/ 1333574 h 3769285"/>
              <a:gd name="connsiteX60" fmla="*/ 1617488 w 1936576"/>
              <a:gd name="connsiteY60" fmla="*/ 1347861 h 3769285"/>
              <a:gd name="connsiteX61" fmla="*/ 1627013 w 1936576"/>
              <a:gd name="connsiteY61" fmla="*/ 1381199 h 3769285"/>
              <a:gd name="connsiteX62" fmla="*/ 1636538 w 1936576"/>
              <a:gd name="connsiteY62" fmla="*/ 1400249 h 3769285"/>
              <a:gd name="connsiteX63" fmla="*/ 1677020 w 1936576"/>
              <a:gd name="connsiteY63" fmla="*/ 1445493 h 3769285"/>
              <a:gd name="connsiteX64" fmla="*/ 1686545 w 1936576"/>
              <a:gd name="connsiteY64" fmla="*/ 1495499 h 3769285"/>
              <a:gd name="connsiteX65" fmla="*/ 1660351 w 1936576"/>
              <a:gd name="connsiteY65" fmla="*/ 1571699 h 3769285"/>
              <a:gd name="connsiteX66" fmla="*/ 1643682 w 1936576"/>
              <a:gd name="connsiteY66" fmla="*/ 1621705 h 3769285"/>
              <a:gd name="connsiteX67" fmla="*/ 1646064 w 1936576"/>
              <a:gd name="connsiteY67" fmla="*/ 1690762 h 3769285"/>
              <a:gd name="connsiteX68" fmla="*/ 1603201 w 1936576"/>
              <a:gd name="connsiteY68" fmla="*/ 1747911 h 3769285"/>
              <a:gd name="connsiteX69" fmla="*/ 1607963 w 1936576"/>
              <a:gd name="connsiteY69" fmla="*/ 1833636 h 3769285"/>
              <a:gd name="connsiteX70" fmla="*/ 1617488 w 1936576"/>
              <a:gd name="connsiteY70" fmla="*/ 1866974 h 3769285"/>
              <a:gd name="connsiteX71" fmla="*/ 1622251 w 1936576"/>
              <a:gd name="connsiteY71" fmla="*/ 1886024 h 3769285"/>
              <a:gd name="connsiteX72" fmla="*/ 1636538 w 1936576"/>
              <a:gd name="connsiteY72" fmla="*/ 1933649 h 3769285"/>
              <a:gd name="connsiteX73" fmla="*/ 1641301 w 1936576"/>
              <a:gd name="connsiteY73" fmla="*/ 2124149 h 3769285"/>
              <a:gd name="connsiteX74" fmla="*/ 1650826 w 1936576"/>
              <a:gd name="connsiteY74" fmla="*/ 2186061 h 3769285"/>
              <a:gd name="connsiteX75" fmla="*/ 1660351 w 1936576"/>
              <a:gd name="connsiteY75" fmla="*/ 2200349 h 3769285"/>
              <a:gd name="connsiteX76" fmla="*/ 1665113 w 1936576"/>
              <a:gd name="connsiteY76" fmla="*/ 2214636 h 3769285"/>
              <a:gd name="connsiteX77" fmla="*/ 1674638 w 1936576"/>
              <a:gd name="connsiteY77" fmla="*/ 2233686 h 3769285"/>
              <a:gd name="connsiteX78" fmla="*/ 1688926 w 1936576"/>
              <a:gd name="connsiteY78" fmla="*/ 2276549 h 3769285"/>
              <a:gd name="connsiteX79" fmla="*/ 1681782 w 1936576"/>
              <a:gd name="connsiteY79" fmla="*/ 2364655 h 3769285"/>
              <a:gd name="connsiteX80" fmla="*/ 1619870 w 1936576"/>
              <a:gd name="connsiteY80" fmla="*/ 2421805 h 3769285"/>
              <a:gd name="connsiteX81" fmla="*/ 1538908 w 1936576"/>
              <a:gd name="connsiteY81" fmla="*/ 2464669 h 3769285"/>
              <a:gd name="connsiteX82" fmla="*/ 1488900 w 1936576"/>
              <a:gd name="connsiteY82" fmla="*/ 2555155 h 3769285"/>
              <a:gd name="connsiteX83" fmla="*/ 1479375 w 1936576"/>
              <a:gd name="connsiteY83" fmla="*/ 2609924 h 3769285"/>
              <a:gd name="connsiteX84" fmla="*/ 1460325 w 1936576"/>
              <a:gd name="connsiteY84" fmla="*/ 2662311 h 3769285"/>
              <a:gd name="connsiteX85" fmla="*/ 1488901 w 1936576"/>
              <a:gd name="connsiteY85" fmla="*/ 2743273 h 3769285"/>
              <a:gd name="connsiteX86" fmla="*/ 1581769 w 1936576"/>
              <a:gd name="connsiteY86" fmla="*/ 2750415 h 3769285"/>
              <a:gd name="connsiteX87" fmla="*/ 1610344 w 1936576"/>
              <a:gd name="connsiteY87" fmla="*/ 2802803 h 3769285"/>
              <a:gd name="connsiteX88" fmla="*/ 1593675 w 1936576"/>
              <a:gd name="connsiteY88" fmla="*/ 2855189 h 3769285"/>
              <a:gd name="connsiteX89" fmla="*/ 1636538 w 1936576"/>
              <a:gd name="connsiteY89" fmla="*/ 2871858 h 3769285"/>
              <a:gd name="connsiteX90" fmla="*/ 1650826 w 1936576"/>
              <a:gd name="connsiteY90" fmla="*/ 2921864 h 3769285"/>
              <a:gd name="connsiteX91" fmla="*/ 1631776 w 1936576"/>
              <a:gd name="connsiteY91" fmla="*/ 2945675 h 3769285"/>
              <a:gd name="connsiteX92" fmla="*/ 1672257 w 1936576"/>
              <a:gd name="connsiteY92" fmla="*/ 2962344 h 3769285"/>
              <a:gd name="connsiteX93" fmla="*/ 1693688 w 1936576"/>
              <a:gd name="connsiteY93" fmla="*/ 3017112 h 3769285"/>
              <a:gd name="connsiteX94" fmla="*/ 1650825 w 1936576"/>
              <a:gd name="connsiteY94" fmla="*/ 3009969 h 3769285"/>
              <a:gd name="connsiteX95" fmla="*/ 1512714 w 1936576"/>
              <a:gd name="connsiteY95" fmla="*/ 3057592 h 3769285"/>
              <a:gd name="connsiteX96" fmla="*/ 1376982 w 1936576"/>
              <a:gd name="connsiteY96" fmla="*/ 3059973 h 3769285"/>
              <a:gd name="connsiteX97" fmla="*/ 1384126 w 1936576"/>
              <a:gd name="connsiteY97" fmla="*/ 3095692 h 3769285"/>
              <a:gd name="connsiteX98" fmla="*/ 1322213 w 1936576"/>
              <a:gd name="connsiteY98" fmla="*/ 3102835 h 3769285"/>
              <a:gd name="connsiteX99" fmla="*/ 1343644 w 1936576"/>
              <a:gd name="connsiteY99" fmla="*/ 3221896 h 3769285"/>
              <a:gd name="connsiteX100" fmla="*/ 1310307 w 1936576"/>
              <a:gd name="connsiteY100" fmla="*/ 3286190 h 3769285"/>
              <a:gd name="connsiteX101" fmla="*/ 1336501 w 1936576"/>
              <a:gd name="connsiteY101" fmla="*/ 3376677 h 3769285"/>
              <a:gd name="connsiteX102" fmla="*/ 1319832 w 1936576"/>
              <a:gd name="connsiteY102" fmla="*/ 3412394 h 3769285"/>
              <a:gd name="connsiteX103" fmla="*/ 1355551 w 1936576"/>
              <a:gd name="connsiteY103" fmla="*/ 3498119 h 3769285"/>
              <a:gd name="connsiteX104" fmla="*/ 1343643 w 1936576"/>
              <a:gd name="connsiteY104" fmla="*/ 3581461 h 3769285"/>
              <a:gd name="connsiteX105" fmla="*/ 1296018 w 1936576"/>
              <a:gd name="connsiteY105" fmla="*/ 3655282 h 3769285"/>
              <a:gd name="connsiteX106" fmla="*/ 1148381 w 1936576"/>
              <a:gd name="connsiteY106" fmla="*/ 3655280 h 3769285"/>
              <a:gd name="connsiteX107" fmla="*/ 1035844 w 1936576"/>
              <a:gd name="connsiteY107" fmla="*/ 3724038 h 3769285"/>
              <a:gd name="connsiteX108" fmla="*/ 903113 w 1936576"/>
              <a:gd name="connsiteY108" fmla="*/ 3762436 h 3769285"/>
              <a:gd name="connsiteX109" fmla="*/ 772144 w 1936576"/>
              <a:gd name="connsiteY109" fmla="*/ 3755292 h 3769285"/>
              <a:gd name="connsiteX110" fmla="*/ 659606 w 1936576"/>
              <a:gd name="connsiteY110" fmla="*/ 3712131 h 3769285"/>
              <a:gd name="connsiteX111" fmla="*/ 543545 w 1936576"/>
              <a:gd name="connsiteY111" fmla="*/ 3610036 h 3769285"/>
              <a:gd name="connsiteX112" fmla="*/ 505444 w 1936576"/>
              <a:gd name="connsiteY112" fmla="*/ 3521929 h 3769285"/>
              <a:gd name="connsiteX113" fmla="*/ 450675 w 1936576"/>
              <a:gd name="connsiteY113" fmla="*/ 3467161 h 3769285"/>
              <a:gd name="connsiteX114" fmla="*/ 453057 w 1936576"/>
              <a:gd name="connsiteY114" fmla="*/ 3436204 h 3769285"/>
              <a:gd name="connsiteX115" fmla="*/ 319707 w 1936576"/>
              <a:gd name="connsiteY115" fmla="*/ 3376672 h 3769285"/>
              <a:gd name="connsiteX116" fmla="*/ 298277 w 1936576"/>
              <a:gd name="connsiteY116" fmla="*/ 3288566 h 3769285"/>
              <a:gd name="connsiteX117" fmla="*/ 214933 w 1936576"/>
              <a:gd name="connsiteY117" fmla="*/ 3143311 h 3769285"/>
              <a:gd name="connsiteX118" fmla="*/ 229221 w 1936576"/>
              <a:gd name="connsiteY118" fmla="*/ 3017104 h 3769285"/>
              <a:gd name="connsiteX119" fmla="*/ 176833 w 1936576"/>
              <a:gd name="connsiteY119" fmla="*/ 2933760 h 3769285"/>
              <a:gd name="connsiteX120" fmla="*/ 79202 w 1936576"/>
              <a:gd name="connsiteY120" fmla="*/ 2914711 h 3769285"/>
              <a:gd name="connsiteX121" fmla="*/ 620 w 1936576"/>
              <a:gd name="connsiteY121" fmla="*/ 2869467 h 3769285"/>
              <a:gd name="connsiteX122" fmla="*/ 103014 w 1936576"/>
              <a:gd name="connsiteY122" fmla="*/ 2788504 h 3769285"/>
              <a:gd name="connsiteX123" fmla="*/ 191120 w 1936576"/>
              <a:gd name="connsiteY123" fmla="*/ 2762311 h 3769285"/>
              <a:gd name="connsiteX124" fmla="*/ 298277 w 1936576"/>
              <a:gd name="connsiteY124" fmla="*/ 2648011 h 3769285"/>
              <a:gd name="connsiteX125" fmla="*/ 260176 w 1936576"/>
              <a:gd name="connsiteY125" fmla="*/ 2497992 h 3769285"/>
              <a:gd name="connsiteX126" fmla="*/ 336377 w 1936576"/>
              <a:gd name="connsiteY126" fmla="*/ 2440842 h 3769285"/>
              <a:gd name="connsiteX127" fmla="*/ 400670 w 1936576"/>
              <a:gd name="connsiteY127" fmla="*/ 2293205 h 3769285"/>
              <a:gd name="connsiteX128" fmla="*/ 417339 w 1936576"/>
              <a:gd name="connsiteY128" fmla="*/ 2178905 h 3769285"/>
              <a:gd name="connsiteX129" fmla="*/ 393526 w 1936576"/>
              <a:gd name="connsiteY129" fmla="*/ 2014598 h 3769285"/>
              <a:gd name="connsiteX130" fmla="*/ 391145 w 1936576"/>
              <a:gd name="connsiteY130" fmla="*/ 1881248 h 3769285"/>
              <a:gd name="connsiteX131" fmla="*/ 493538 w 1936576"/>
              <a:gd name="connsiteY131" fmla="*/ 1712180 h 3769285"/>
              <a:gd name="connsiteX132" fmla="*/ 381621 w 1936576"/>
              <a:gd name="connsiteY132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593676 w 1936576"/>
              <a:gd name="connsiteY57" fmla="*/ 1300236 h 3769285"/>
              <a:gd name="connsiteX58" fmla="*/ 1607963 w 1936576"/>
              <a:gd name="connsiteY58" fmla="*/ 1333574 h 3769285"/>
              <a:gd name="connsiteX59" fmla="*/ 1617488 w 1936576"/>
              <a:gd name="connsiteY59" fmla="*/ 1347861 h 3769285"/>
              <a:gd name="connsiteX60" fmla="*/ 1627013 w 1936576"/>
              <a:gd name="connsiteY60" fmla="*/ 1381199 h 3769285"/>
              <a:gd name="connsiteX61" fmla="*/ 1636538 w 1936576"/>
              <a:gd name="connsiteY61" fmla="*/ 1400249 h 3769285"/>
              <a:gd name="connsiteX62" fmla="*/ 1677020 w 1936576"/>
              <a:gd name="connsiteY62" fmla="*/ 1445493 h 3769285"/>
              <a:gd name="connsiteX63" fmla="*/ 1686545 w 1936576"/>
              <a:gd name="connsiteY63" fmla="*/ 1495499 h 3769285"/>
              <a:gd name="connsiteX64" fmla="*/ 1660351 w 1936576"/>
              <a:gd name="connsiteY64" fmla="*/ 1571699 h 3769285"/>
              <a:gd name="connsiteX65" fmla="*/ 1643682 w 1936576"/>
              <a:gd name="connsiteY65" fmla="*/ 1621705 h 3769285"/>
              <a:gd name="connsiteX66" fmla="*/ 1646064 w 1936576"/>
              <a:gd name="connsiteY66" fmla="*/ 1690762 h 3769285"/>
              <a:gd name="connsiteX67" fmla="*/ 1603201 w 1936576"/>
              <a:gd name="connsiteY67" fmla="*/ 1747911 h 3769285"/>
              <a:gd name="connsiteX68" fmla="*/ 1607963 w 1936576"/>
              <a:gd name="connsiteY68" fmla="*/ 1833636 h 3769285"/>
              <a:gd name="connsiteX69" fmla="*/ 1617488 w 1936576"/>
              <a:gd name="connsiteY69" fmla="*/ 1866974 h 3769285"/>
              <a:gd name="connsiteX70" fmla="*/ 1622251 w 1936576"/>
              <a:gd name="connsiteY70" fmla="*/ 1886024 h 3769285"/>
              <a:gd name="connsiteX71" fmla="*/ 1636538 w 1936576"/>
              <a:gd name="connsiteY71" fmla="*/ 1933649 h 3769285"/>
              <a:gd name="connsiteX72" fmla="*/ 1641301 w 1936576"/>
              <a:gd name="connsiteY72" fmla="*/ 2124149 h 3769285"/>
              <a:gd name="connsiteX73" fmla="*/ 1650826 w 1936576"/>
              <a:gd name="connsiteY73" fmla="*/ 2186061 h 3769285"/>
              <a:gd name="connsiteX74" fmla="*/ 1660351 w 1936576"/>
              <a:gd name="connsiteY74" fmla="*/ 2200349 h 3769285"/>
              <a:gd name="connsiteX75" fmla="*/ 1665113 w 1936576"/>
              <a:gd name="connsiteY75" fmla="*/ 2214636 h 3769285"/>
              <a:gd name="connsiteX76" fmla="*/ 1674638 w 1936576"/>
              <a:gd name="connsiteY76" fmla="*/ 2233686 h 3769285"/>
              <a:gd name="connsiteX77" fmla="*/ 1688926 w 1936576"/>
              <a:gd name="connsiteY77" fmla="*/ 2276549 h 3769285"/>
              <a:gd name="connsiteX78" fmla="*/ 1681782 w 1936576"/>
              <a:gd name="connsiteY78" fmla="*/ 2364655 h 3769285"/>
              <a:gd name="connsiteX79" fmla="*/ 1619870 w 1936576"/>
              <a:gd name="connsiteY79" fmla="*/ 2421805 h 3769285"/>
              <a:gd name="connsiteX80" fmla="*/ 1538908 w 1936576"/>
              <a:gd name="connsiteY80" fmla="*/ 2464669 h 3769285"/>
              <a:gd name="connsiteX81" fmla="*/ 1488900 w 1936576"/>
              <a:gd name="connsiteY81" fmla="*/ 2555155 h 3769285"/>
              <a:gd name="connsiteX82" fmla="*/ 1479375 w 1936576"/>
              <a:gd name="connsiteY82" fmla="*/ 2609924 h 3769285"/>
              <a:gd name="connsiteX83" fmla="*/ 1460325 w 1936576"/>
              <a:gd name="connsiteY83" fmla="*/ 2662311 h 3769285"/>
              <a:gd name="connsiteX84" fmla="*/ 1488901 w 1936576"/>
              <a:gd name="connsiteY84" fmla="*/ 2743273 h 3769285"/>
              <a:gd name="connsiteX85" fmla="*/ 1581769 w 1936576"/>
              <a:gd name="connsiteY85" fmla="*/ 2750415 h 3769285"/>
              <a:gd name="connsiteX86" fmla="*/ 1610344 w 1936576"/>
              <a:gd name="connsiteY86" fmla="*/ 2802803 h 3769285"/>
              <a:gd name="connsiteX87" fmla="*/ 1593675 w 1936576"/>
              <a:gd name="connsiteY87" fmla="*/ 2855189 h 3769285"/>
              <a:gd name="connsiteX88" fmla="*/ 1636538 w 1936576"/>
              <a:gd name="connsiteY88" fmla="*/ 2871858 h 3769285"/>
              <a:gd name="connsiteX89" fmla="*/ 1650826 w 1936576"/>
              <a:gd name="connsiteY89" fmla="*/ 2921864 h 3769285"/>
              <a:gd name="connsiteX90" fmla="*/ 1631776 w 1936576"/>
              <a:gd name="connsiteY90" fmla="*/ 2945675 h 3769285"/>
              <a:gd name="connsiteX91" fmla="*/ 1672257 w 1936576"/>
              <a:gd name="connsiteY91" fmla="*/ 2962344 h 3769285"/>
              <a:gd name="connsiteX92" fmla="*/ 1693688 w 1936576"/>
              <a:gd name="connsiteY92" fmla="*/ 3017112 h 3769285"/>
              <a:gd name="connsiteX93" fmla="*/ 1650825 w 1936576"/>
              <a:gd name="connsiteY93" fmla="*/ 3009969 h 3769285"/>
              <a:gd name="connsiteX94" fmla="*/ 1512714 w 1936576"/>
              <a:gd name="connsiteY94" fmla="*/ 3057592 h 3769285"/>
              <a:gd name="connsiteX95" fmla="*/ 1376982 w 1936576"/>
              <a:gd name="connsiteY95" fmla="*/ 3059973 h 3769285"/>
              <a:gd name="connsiteX96" fmla="*/ 1384126 w 1936576"/>
              <a:gd name="connsiteY96" fmla="*/ 3095692 h 3769285"/>
              <a:gd name="connsiteX97" fmla="*/ 1322213 w 1936576"/>
              <a:gd name="connsiteY97" fmla="*/ 3102835 h 3769285"/>
              <a:gd name="connsiteX98" fmla="*/ 1343644 w 1936576"/>
              <a:gd name="connsiteY98" fmla="*/ 3221896 h 3769285"/>
              <a:gd name="connsiteX99" fmla="*/ 1310307 w 1936576"/>
              <a:gd name="connsiteY99" fmla="*/ 3286190 h 3769285"/>
              <a:gd name="connsiteX100" fmla="*/ 1336501 w 1936576"/>
              <a:gd name="connsiteY100" fmla="*/ 3376677 h 3769285"/>
              <a:gd name="connsiteX101" fmla="*/ 1319832 w 1936576"/>
              <a:gd name="connsiteY101" fmla="*/ 3412394 h 3769285"/>
              <a:gd name="connsiteX102" fmla="*/ 1355551 w 1936576"/>
              <a:gd name="connsiteY102" fmla="*/ 3498119 h 3769285"/>
              <a:gd name="connsiteX103" fmla="*/ 1343643 w 1936576"/>
              <a:gd name="connsiteY103" fmla="*/ 3581461 h 3769285"/>
              <a:gd name="connsiteX104" fmla="*/ 1296018 w 1936576"/>
              <a:gd name="connsiteY104" fmla="*/ 3655282 h 3769285"/>
              <a:gd name="connsiteX105" fmla="*/ 1148381 w 1936576"/>
              <a:gd name="connsiteY105" fmla="*/ 3655280 h 3769285"/>
              <a:gd name="connsiteX106" fmla="*/ 1035844 w 1936576"/>
              <a:gd name="connsiteY106" fmla="*/ 3724038 h 3769285"/>
              <a:gd name="connsiteX107" fmla="*/ 903113 w 1936576"/>
              <a:gd name="connsiteY107" fmla="*/ 3762436 h 3769285"/>
              <a:gd name="connsiteX108" fmla="*/ 772144 w 1936576"/>
              <a:gd name="connsiteY108" fmla="*/ 3755292 h 3769285"/>
              <a:gd name="connsiteX109" fmla="*/ 659606 w 1936576"/>
              <a:gd name="connsiteY109" fmla="*/ 3712131 h 3769285"/>
              <a:gd name="connsiteX110" fmla="*/ 543545 w 1936576"/>
              <a:gd name="connsiteY110" fmla="*/ 3610036 h 3769285"/>
              <a:gd name="connsiteX111" fmla="*/ 505444 w 1936576"/>
              <a:gd name="connsiteY111" fmla="*/ 3521929 h 3769285"/>
              <a:gd name="connsiteX112" fmla="*/ 450675 w 1936576"/>
              <a:gd name="connsiteY112" fmla="*/ 3467161 h 3769285"/>
              <a:gd name="connsiteX113" fmla="*/ 453057 w 1936576"/>
              <a:gd name="connsiteY113" fmla="*/ 3436204 h 3769285"/>
              <a:gd name="connsiteX114" fmla="*/ 319707 w 1936576"/>
              <a:gd name="connsiteY114" fmla="*/ 3376672 h 3769285"/>
              <a:gd name="connsiteX115" fmla="*/ 298277 w 1936576"/>
              <a:gd name="connsiteY115" fmla="*/ 3288566 h 3769285"/>
              <a:gd name="connsiteX116" fmla="*/ 214933 w 1936576"/>
              <a:gd name="connsiteY116" fmla="*/ 3143311 h 3769285"/>
              <a:gd name="connsiteX117" fmla="*/ 229221 w 1936576"/>
              <a:gd name="connsiteY117" fmla="*/ 3017104 h 3769285"/>
              <a:gd name="connsiteX118" fmla="*/ 176833 w 1936576"/>
              <a:gd name="connsiteY118" fmla="*/ 2933760 h 3769285"/>
              <a:gd name="connsiteX119" fmla="*/ 79202 w 1936576"/>
              <a:gd name="connsiteY119" fmla="*/ 2914711 h 3769285"/>
              <a:gd name="connsiteX120" fmla="*/ 620 w 1936576"/>
              <a:gd name="connsiteY120" fmla="*/ 2869467 h 3769285"/>
              <a:gd name="connsiteX121" fmla="*/ 103014 w 1936576"/>
              <a:gd name="connsiteY121" fmla="*/ 2788504 h 3769285"/>
              <a:gd name="connsiteX122" fmla="*/ 191120 w 1936576"/>
              <a:gd name="connsiteY122" fmla="*/ 2762311 h 3769285"/>
              <a:gd name="connsiteX123" fmla="*/ 298277 w 1936576"/>
              <a:gd name="connsiteY123" fmla="*/ 2648011 h 3769285"/>
              <a:gd name="connsiteX124" fmla="*/ 260176 w 1936576"/>
              <a:gd name="connsiteY124" fmla="*/ 2497992 h 3769285"/>
              <a:gd name="connsiteX125" fmla="*/ 336377 w 1936576"/>
              <a:gd name="connsiteY125" fmla="*/ 2440842 h 3769285"/>
              <a:gd name="connsiteX126" fmla="*/ 400670 w 1936576"/>
              <a:gd name="connsiteY126" fmla="*/ 2293205 h 3769285"/>
              <a:gd name="connsiteX127" fmla="*/ 417339 w 1936576"/>
              <a:gd name="connsiteY127" fmla="*/ 2178905 h 3769285"/>
              <a:gd name="connsiteX128" fmla="*/ 393526 w 1936576"/>
              <a:gd name="connsiteY128" fmla="*/ 2014598 h 3769285"/>
              <a:gd name="connsiteX129" fmla="*/ 391145 w 1936576"/>
              <a:gd name="connsiteY129" fmla="*/ 1881248 h 3769285"/>
              <a:gd name="connsiteX130" fmla="*/ 493538 w 1936576"/>
              <a:gd name="connsiteY130" fmla="*/ 1712180 h 3769285"/>
              <a:gd name="connsiteX131" fmla="*/ 381621 w 1936576"/>
              <a:gd name="connsiteY131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55601 w 1936576"/>
              <a:gd name="connsiteY56" fmla="*/ 1147836 h 3769285"/>
              <a:gd name="connsiteX57" fmla="*/ 1607963 w 1936576"/>
              <a:gd name="connsiteY57" fmla="*/ 1333574 h 3769285"/>
              <a:gd name="connsiteX58" fmla="*/ 1617488 w 1936576"/>
              <a:gd name="connsiteY58" fmla="*/ 1347861 h 3769285"/>
              <a:gd name="connsiteX59" fmla="*/ 1627013 w 1936576"/>
              <a:gd name="connsiteY59" fmla="*/ 1381199 h 3769285"/>
              <a:gd name="connsiteX60" fmla="*/ 1636538 w 1936576"/>
              <a:gd name="connsiteY60" fmla="*/ 1400249 h 3769285"/>
              <a:gd name="connsiteX61" fmla="*/ 1677020 w 1936576"/>
              <a:gd name="connsiteY61" fmla="*/ 1445493 h 3769285"/>
              <a:gd name="connsiteX62" fmla="*/ 1686545 w 1936576"/>
              <a:gd name="connsiteY62" fmla="*/ 1495499 h 3769285"/>
              <a:gd name="connsiteX63" fmla="*/ 1660351 w 1936576"/>
              <a:gd name="connsiteY63" fmla="*/ 1571699 h 3769285"/>
              <a:gd name="connsiteX64" fmla="*/ 1643682 w 1936576"/>
              <a:gd name="connsiteY64" fmla="*/ 1621705 h 3769285"/>
              <a:gd name="connsiteX65" fmla="*/ 1646064 w 1936576"/>
              <a:gd name="connsiteY65" fmla="*/ 1690762 h 3769285"/>
              <a:gd name="connsiteX66" fmla="*/ 1603201 w 1936576"/>
              <a:gd name="connsiteY66" fmla="*/ 1747911 h 3769285"/>
              <a:gd name="connsiteX67" fmla="*/ 1607963 w 1936576"/>
              <a:gd name="connsiteY67" fmla="*/ 1833636 h 3769285"/>
              <a:gd name="connsiteX68" fmla="*/ 1617488 w 1936576"/>
              <a:gd name="connsiteY68" fmla="*/ 1866974 h 3769285"/>
              <a:gd name="connsiteX69" fmla="*/ 1622251 w 1936576"/>
              <a:gd name="connsiteY69" fmla="*/ 1886024 h 3769285"/>
              <a:gd name="connsiteX70" fmla="*/ 1636538 w 1936576"/>
              <a:gd name="connsiteY70" fmla="*/ 1933649 h 3769285"/>
              <a:gd name="connsiteX71" fmla="*/ 1641301 w 1936576"/>
              <a:gd name="connsiteY71" fmla="*/ 2124149 h 3769285"/>
              <a:gd name="connsiteX72" fmla="*/ 1650826 w 1936576"/>
              <a:gd name="connsiteY72" fmla="*/ 2186061 h 3769285"/>
              <a:gd name="connsiteX73" fmla="*/ 1660351 w 1936576"/>
              <a:gd name="connsiteY73" fmla="*/ 2200349 h 3769285"/>
              <a:gd name="connsiteX74" fmla="*/ 1665113 w 1936576"/>
              <a:gd name="connsiteY74" fmla="*/ 2214636 h 3769285"/>
              <a:gd name="connsiteX75" fmla="*/ 1674638 w 1936576"/>
              <a:gd name="connsiteY75" fmla="*/ 2233686 h 3769285"/>
              <a:gd name="connsiteX76" fmla="*/ 1688926 w 1936576"/>
              <a:gd name="connsiteY76" fmla="*/ 2276549 h 3769285"/>
              <a:gd name="connsiteX77" fmla="*/ 1681782 w 1936576"/>
              <a:gd name="connsiteY77" fmla="*/ 2364655 h 3769285"/>
              <a:gd name="connsiteX78" fmla="*/ 1619870 w 1936576"/>
              <a:gd name="connsiteY78" fmla="*/ 2421805 h 3769285"/>
              <a:gd name="connsiteX79" fmla="*/ 1538908 w 1936576"/>
              <a:gd name="connsiteY79" fmla="*/ 2464669 h 3769285"/>
              <a:gd name="connsiteX80" fmla="*/ 1488900 w 1936576"/>
              <a:gd name="connsiteY80" fmla="*/ 2555155 h 3769285"/>
              <a:gd name="connsiteX81" fmla="*/ 1479375 w 1936576"/>
              <a:gd name="connsiteY81" fmla="*/ 2609924 h 3769285"/>
              <a:gd name="connsiteX82" fmla="*/ 1460325 w 1936576"/>
              <a:gd name="connsiteY82" fmla="*/ 2662311 h 3769285"/>
              <a:gd name="connsiteX83" fmla="*/ 1488901 w 1936576"/>
              <a:gd name="connsiteY83" fmla="*/ 2743273 h 3769285"/>
              <a:gd name="connsiteX84" fmla="*/ 1581769 w 1936576"/>
              <a:gd name="connsiteY84" fmla="*/ 2750415 h 3769285"/>
              <a:gd name="connsiteX85" fmla="*/ 1610344 w 1936576"/>
              <a:gd name="connsiteY85" fmla="*/ 2802803 h 3769285"/>
              <a:gd name="connsiteX86" fmla="*/ 1593675 w 1936576"/>
              <a:gd name="connsiteY86" fmla="*/ 2855189 h 3769285"/>
              <a:gd name="connsiteX87" fmla="*/ 1636538 w 1936576"/>
              <a:gd name="connsiteY87" fmla="*/ 2871858 h 3769285"/>
              <a:gd name="connsiteX88" fmla="*/ 1650826 w 1936576"/>
              <a:gd name="connsiteY88" fmla="*/ 2921864 h 3769285"/>
              <a:gd name="connsiteX89" fmla="*/ 1631776 w 1936576"/>
              <a:gd name="connsiteY89" fmla="*/ 2945675 h 3769285"/>
              <a:gd name="connsiteX90" fmla="*/ 1672257 w 1936576"/>
              <a:gd name="connsiteY90" fmla="*/ 2962344 h 3769285"/>
              <a:gd name="connsiteX91" fmla="*/ 1693688 w 1936576"/>
              <a:gd name="connsiteY91" fmla="*/ 3017112 h 3769285"/>
              <a:gd name="connsiteX92" fmla="*/ 1650825 w 1936576"/>
              <a:gd name="connsiteY92" fmla="*/ 3009969 h 3769285"/>
              <a:gd name="connsiteX93" fmla="*/ 1512714 w 1936576"/>
              <a:gd name="connsiteY93" fmla="*/ 3057592 h 3769285"/>
              <a:gd name="connsiteX94" fmla="*/ 1376982 w 1936576"/>
              <a:gd name="connsiteY94" fmla="*/ 3059973 h 3769285"/>
              <a:gd name="connsiteX95" fmla="*/ 1384126 w 1936576"/>
              <a:gd name="connsiteY95" fmla="*/ 3095692 h 3769285"/>
              <a:gd name="connsiteX96" fmla="*/ 1322213 w 1936576"/>
              <a:gd name="connsiteY96" fmla="*/ 3102835 h 3769285"/>
              <a:gd name="connsiteX97" fmla="*/ 1343644 w 1936576"/>
              <a:gd name="connsiteY97" fmla="*/ 3221896 h 3769285"/>
              <a:gd name="connsiteX98" fmla="*/ 1310307 w 1936576"/>
              <a:gd name="connsiteY98" fmla="*/ 3286190 h 3769285"/>
              <a:gd name="connsiteX99" fmla="*/ 1336501 w 1936576"/>
              <a:gd name="connsiteY99" fmla="*/ 3376677 h 3769285"/>
              <a:gd name="connsiteX100" fmla="*/ 1319832 w 1936576"/>
              <a:gd name="connsiteY100" fmla="*/ 3412394 h 3769285"/>
              <a:gd name="connsiteX101" fmla="*/ 1355551 w 1936576"/>
              <a:gd name="connsiteY101" fmla="*/ 3498119 h 3769285"/>
              <a:gd name="connsiteX102" fmla="*/ 1343643 w 1936576"/>
              <a:gd name="connsiteY102" fmla="*/ 3581461 h 3769285"/>
              <a:gd name="connsiteX103" fmla="*/ 1296018 w 1936576"/>
              <a:gd name="connsiteY103" fmla="*/ 3655282 h 3769285"/>
              <a:gd name="connsiteX104" fmla="*/ 1148381 w 1936576"/>
              <a:gd name="connsiteY104" fmla="*/ 3655280 h 3769285"/>
              <a:gd name="connsiteX105" fmla="*/ 1035844 w 1936576"/>
              <a:gd name="connsiteY105" fmla="*/ 3724038 h 3769285"/>
              <a:gd name="connsiteX106" fmla="*/ 903113 w 1936576"/>
              <a:gd name="connsiteY106" fmla="*/ 3762436 h 3769285"/>
              <a:gd name="connsiteX107" fmla="*/ 772144 w 1936576"/>
              <a:gd name="connsiteY107" fmla="*/ 3755292 h 3769285"/>
              <a:gd name="connsiteX108" fmla="*/ 659606 w 1936576"/>
              <a:gd name="connsiteY108" fmla="*/ 3712131 h 3769285"/>
              <a:gd name="connsiteX109" fmla="*/ 543545 w 1936576"/>
              <a:gd name="connsiteY109" fmla="*/ 3610036 h 3769285"/>
              <a:gd name="connsiteX110" fmla="*/ 505444 w 1936576"/>
              <a:gd name="connsiteY110" fmla="*/ 3521929 h 3769285"/>
              <a:gd name="connsiteX111" fmla="*/ 450675 w 1936576"/>
              <a:gd name="connsiteY111" fmla="*/ 3467161 h 3769285"/>
              <a:gd name="connsiteX112" fmla="*/ 453057 w 1936576"/>
              <a:gd name="connsiteY112" fmla="*/ 3436204 h 3769285"/>
              <a:gd name="connsiteX113" fmla="*/ 319707 w 1936576"/>
              <a:gd name="connsiteY113" fmla="*/ 3376672 h 3769285"/>
              <a:gd name="connsiteX114" fmla="*/ 298277 w 1936576"/>
              <a:gd name="connsiteY114" fmla="*/ 3288566 h 3769285"/>
              <a:gd name="connsiteX115" fmla="*/ 214933 w 1936576"/>
              <a:gd name="connsiteY115" fmla="*/ 3143311 h 3769285"/>
              <a:gd name="connsiteX116" fmla="*/ 229221 w 1936576"/>
              <a:gd name="connsiteY116" fmla="*/ 3017104 h 3769285"/>
              <a:gd name="connsiteX117" fmla="*/ 176833 w 1936576"/>
              <a:gd name="connsiteY117" fmla="*/ 2933760 h 3769285"/>
              <a:gd name="connsiteX118" fmla="*/ 79202 w 1936576"/>
              <a:gd name="connsiteY118" fmla="*/ 2914711 h 3769285"/>
              <a:gd name="connsiteX119" fmla="*/ 620 w 1936576"/>
              <a:gd name="connsiteY119" fmla="*/ 2869467 h 3769285"/>
              <a:gd name="connsiteX120" fmla="*/ 103014 w 1936576"/>
              <a:gd name="connsiteY120" fmla="*/ 2788504 h 3769285"/>
              <a:gd name="connsiteX121" fmla="*/ 191120 w 1936576"/>
              <a:gd name="connsiteY121" fmla="*/ 2762311 h 3769285"/>
              <a:gd name="connsiteX122" fmla="*/ 298277 w 1936576"/>
              <a:gd name="connsiteY122" fmla="*/ 2648011 h 3769285"/>
              <a:gd name="connsiteX123" fmla="*/ 260176 w 1936576"/>
              <a:gd name="connsiteY123" fmla="*/ 2497992 h 3769285"/>
              <a:gd name="connsiteX124" fmla="*/ 336377 w 1936576"/>
              <a:gd name="connsiteY124" fmla="*/ 2440842 h 3769285"/>
              <a:gd name="connsiteX125" fmla="*/ 400670 w 1936576"/>
              <a:gd name="connsiteY125" fmla="*/ 2293205 h 3769285"/>
              <a:gd name="connsiteX126" fmla="*/ 417339 w 1936576"/>
              <a:gd name="connsiteY126" fmla="*/ 2178905 h 3769285"/>
              <a:gd name="connsiteX127" fmla="*/ 393526 w 1936576"/>
              <a:gd name="connsiteY127" fmla="*/ 2014598 h 3769285"/>
              <a:gd name="connsiteX128" fmla="*/ 391145 w 1936576"/>
              <a:gd name="connsiteY128" fmla="*/ 1881248 h 3769285"/>
              <a:gd name="connsiteX129" fmla="*/ 493538 w 1936576"/>
              <a:gd name="connsiteY129" fmla="*/ 1712180 h 3769285"/>
              <a:gd name="connsiteX130" fmla="*/ 381621 w 1936576"/>
              <a:gd name="connsiteY130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07963 w 1936576"/>
              <a:gd name="connsiteY57" fmla="*/ 1333574 h 3769285"/>
              <a:gd name="connsiteX58" fmla="*/ 1617488 w 1936576"/>
              <a:gd name="connsiteY58" fmla="*/ 1347861 h 3769285"/>
              <a:gd name="connsiteX59" fmla="*/ 1627013 w 1936576"/>
              <a:gd name="connsiteY59" fmla="*/ 1381199 h 3769285"/>
              <a:gd name="connsiteX60" fmla="*/ 1636538 w 1936576"/>
              <a:gd name="connsiteY60" fmla="*/ 1400249 h 3769285"/>
              <a:gd name="connsiteX61" fmla="*/ 1677020 w 1936576"/>
              <a:gd name="connsiteY61" fmla="*/ 1445493 h 3769285"/>
              <a:gd name="connsiteX62" fmla="*/ 1686545 w 1936576"/>
              <a:gd name="connsiteY62" fmla="*/ 1495499 h 3769285"/>
              <a:gd name="connsiteX63" fmla="*/ 1660351 w 1936576"/>
              <a:gd name="connsiteY63" fmla="*/ 1571699 h 3769285"/>
              <a:gd name="connsiteX64" fmla="*/ 1643682 w 1936576"/>
              <a:gd name="connsiteY64" fmla="*/ 1621705 h 3769285"/>
              <a:gd name="connsiteX65" fmla="*/ 1646064 w 1936576"/>
              <a:gd name="connsiteY65" fmla="*/ 1690762 h 3769285"/>
              <a:gd name="connsiteX66" fmla="*/ 1603201 w 1936576"/>
              <a:gd name="connsiteY66" fmla="*/ 1747911 h 3769285"/>
              <a:gd name="connsiteX67" fmla="*/ 1607963 w 1936576"/>
              <a:gd name="connsiteY67" fmla="*/ 1833636 h 3769285"/>
              <a:gd name="connsiteX68" fmla="*/ 1617488 w 1936576"/>
              <a:gd name="connsiteY68" fmla="*/ 1866974 h 3769285"/>
              <a:gd name="connsiteX69" fmla="*/ 1622251 w 1936576"/>
              <a:gd name="connsiteY69" fmla="*/ 1886024 h 3769285"/>
              <a:gd name="connsiteX70" fmla="*/ 1636538 w 1936576"/>
              <a:gd name="connsiteY70" fmla="*/ 1933649 h 3769285"/>
              <a:gd name="connsiteX71" fmla="*/ 1641301 w 1936576"/>
              <a:gd name="connsiteY71" fmla="*/ 2124149 h 3769285"/>
              <a:gd name="connsiteX72" fmla="*/ 1650826 w 1936576"/>
              <a:gd name="connsiteY72" fmla="*/ 2186061 h 3769285"/>
              <a:gd name="connsiteX73" fmla="*/ 1660351 w 1936576"/>
              <a:gd name="connsiteY73" fmla="*/ 2200349 h 3769285"/>
              <a:gd name="connsiteX74" fmla="*/ 1665113 w 1936576"/>
              <a:gd name="connsiteY74" fmla="*/ 2214636 h 3769285"/>
              <a:gd name="connsiteX75" fmla="*/ 1674638 w 1936576"/>
              <a:gd name="connsiteY75" fmla="*/ 2233686 h 3769285"/>
              <a:gd name="connsiteX76" fmla="*/ 1688926 w 1936576"/>
              <a:gd name="connsiteY76" fmla="*/ 2276549 h 3769285"/>
              <a:gd name="connsiteX77" fmla="*/ 1681782 w 1936576"/>
              <a:gd name="connsiteY77" fmla="*/ 2364655 h 3769285"/>
              <a:gd name="connsiteX78" fmla="*/ 1619870 w 1936576"/>
              <a:gd name="connsiteY78" fmla="*/ 2421805 h 3769285"/>
              <a:gd name="connsiteX79" fmla="*/ 1538908 w 1936576"/>
              <a:gd name="connsiteY79" fmla="*/ 2464669 h 3769285"/>
              <a:gd name="connsiteX80" fmla="*/ 1488900 w 1936576"/>
              <a:gd name="connsiteY80" fmla="*/ 2555155 h 3769285"/>
              <a:gd name="connsiteX81" fmla="*/ 1479375 w 1936576"/>
              <a:gd name="connsiteY81" fmla="*/ 2609924 h 3769285"/>
              <a:gd name="connsiteX82" fmla="*/ 1460325 w 1936576"/>
              <a:gd name="connsiteY82" fmla="*/ 2662311 h 3769285"/>
              <a:gd name="connsiteX83" fmla="*/ 1488901 w 1936576"/>
              <a:gd name="connsiteY83" fmla="*/ 2743273 h 3769285"/>
              <a:gd name="connsiteX84" fmla="*/ 1581769 w 1936576"/>
              <a:gd name="connsiteY84" fmla="*/ 2750415 h 3769285"/>
              <a:gd name="connsiteX85" fmla="*/ 1610344 w 1936576"/>
              <a:gd name="connsiteY85" fmla="*/ 2802803 h 3769285"/>
              <a:gd name="connsiteX86" fmla="*/ 1593675 w 1936576"/>
              <a:gd name="connsiteY86" fmla="*/ 2855189 h 3769285"/>
              <a:gd name="connsiteX87" fmla="*/ 1636538 w 1936576"/>
              <a:gd name="connsiteY87" fmla="*/ 2871858 h 3769285"/>
              <a:gd name="connsiteX88" fmla="*/ 1650826 w 1936576"/>
              <a:gd name="connsiteY88" fmla="*/ 2921864 h 3769285"/>
              <a:gd name="connsiteX89" fmla="*/ 1631776 w 1936576"/>
              <a:gd name="connsiteY89" fmla="*/ 2945675 h 3769285"/>
              <a:gd name="connsiteX90" fmla="*/ 1672257 w 1936576"/>
              <a:gd name="connsiteY90" fmla="*/ 2962344 h 3769285"/>
              <a:gd name="connsiteX91" fmla="*/ 1693688 w 1936576"/>
              <a:gd name="connsiteY91" fmla="*/ 3017112 h 3769285"/>
              <a:gd name="connsiteX92" fmla="*/ 1650825 w 1936576"/>
              <a:gd name="connsiteY92" fmla="*/ 3009969 h 3769285"/>
              <a:gd name="connsiteX93" fmla="*/ 1512714 w 1936576"/>
              <a:gd name="connsiteY93" fmla="*/ 3057592 h 3769285"/>
              <a:gd name="connsiteX94" fmla="*/ 1376982 w 1936576"/>
              <a:gd name="connsiteY94" fmla="*/ 3059973 h 3769285"/>
              <a:gd name="connsiteX95" fmla="*/ 1384126 w 1936576"/>
              <a:gd name="connsiteY95" fmla="*/ 3095692 h 3769285"/>
              <a:gd name="connsiteX96" fmla="*/ 1322213 w 1936576"/>
              <a:gd name="connsiteY96" fmla="*/ 3102835 h 3769285"/>
              <a:gd name="connsiteX97" fmla="*/ 1343644 w 1936576"/>
              <a:gd name="connsiteY97" fmla="*/ 3221896 h 3769285"/>
              <a:gd name="connsiteX98" fmla="*/ 1310307 w 1936576"/>
              <a:gd name="connsiteY98" fmla="*/ 3286190 h 3769285"/>
              <a:gd name="connsiteX99" fmla="*/ 1336501 w 1936576"/>
              <a:gd name="connsiteY99" fmla="*/ 3376677 h 3769285"/>
              <a:gd name="connsiteX100" fmla="*/ 1319832 w 1936576"/>
              <a:gd name="connsiteY100" fmla="*/ 3412394 h 3769285"/>
              <a:gd name="connsiteX101" fmla="*/ 1355551 w 1936576"/>
              <a:gd name="connsiteY101" fmla="*/ 3498119 h 3769285"/>
              <a:gd name="connsiteX102" fmla="*/ 1343643 w 1936576"/>
              <a:gd name="connsiteY102" fmla="*/ 3581461 h 3769285"/>
              <a:gd name="connsiteX103" fmla="*/ 1296018 w 1936576"/>
              <a:gd name="connsiteY103" fmla="*/ 3655282 h 3769285"/>
              <a:gd name="connsiteX104" fmla="*/ 1148381 w 1936576"/>
              <a:gd name="connsiteY104" fmla="*/ 3655280 h 3769285"/>
              <a:gd name="connsiteX105" fmla="*/ 1035844 w 1936576"/>
              <a:gd name="connsiteY105" fmla="*/ 3724038 h 3769285"/>
              <a:gd name="connsiteX106" fmla="*/ 903113 w 1936576"/>
              <a:gd name="connsiteY106" fmla="*/ 3762436 h 3769285"/>
              <a:gd name="connsiteX107" fmla="*/ 772144 w 1936576"/>
              <a:gd name="connsiteY107" fmla="*/ 3755292 h 3769285"/>
              <a:gd name="connsiteX108" fmla="*/ 659606 w 1936576"/>
              <a:gd name="connsiteY108" fmla="*/ 3712131 h 3769285"/>
              <a:gd name="connsiteX109" fmla="*/ 543545 w 1936576"/>
              <a:gd name="connsiteY109" fmla="*/ 3610036 h 3769285"/>
              <a:gd name="connsiteX110" fmla="*/ 505444 w 1936576"/>
              <a:gd name="connsiteY110" fmla="*/ 3521929 h 3769285"/>
              <a:gd name="connsiteX111" fmla="*/ 450675 w 1936576"/>
              <a:gd name="connsiteY111" fmla="*/ 3467161 h 3769285"/>
              <a:gd name="connsiteX112" fmla="*/ 453057 w 1936576"/>
              <a:gd name="connsiteY112" fmla="*/ 3436204 h 3769285"/>
              <a:gd name="connsiteX113" fmla="*/ 319707 w 1936576"/>
              <a:gd name="connsiteY113" fmla="*/ 3376672 h 3769285"/>
              <a:gd name="connsiteX114" fmla="*/ 298277 w 1936576"/>
              <a:gd name="connsiteY114" fmla="*/ 3288566 h 3769285"/>
              <a:gd name="connsiteX115" fmla="*/ 214933 w 1936576"/>
              <a:gd name="connsiteY115" fmla="*/ 3143311 h 3769285"/>
              <a:gd name="connsiteX116" fmla="*/ 229221 w 1936576"/>
              <a:gd name="connsiteY116" fmla="*/ 3017104 h 3769285"/>
              <a:gd name="connsiteX117" fmla="*/ 176833 w 1936576"/>
              <a:gd name="connsiteY117" fmla="*/ 2933760 h 3769285"/>
              <a:gd name="connsiteX118" fmla="*/ 79202 w 1936576"/>
              <a:gd name="connsiteY118" fmla="*/ 2914711 h 3769285"/>
              <a:gd name="connsiteX119" fmla="*/ 620 w 1936576"/>
              <a:gd name="connsiteY119" fmla="*/ 2869467 h 3769285"/>
              <a:gd name="connsiteX120" fmla="*/ 103014 w 1936576"/>
              <a:gd name="connsiteY120" fmla="*/ 2788504 h 3769285"/>
              <a:gd name="connsiteX121" fmla="*/ 191120 w 1936576"/>
              <a:gd name="connsiteY121" fmla="*/ 2762311 h 3769285"/>
              <a:gd name="connsiteX122" fmla="*/ 298277 w 1936576"/>
              <a:gd name="connsiteY122" fmla="*/ 2648011 h 3769285"/>
              <a:gd name="connsiteX123" fmla="*/ 260176 w 1936576"/>
              <a:gd name="connsiteY123" fmla="*/ 2497992 h 3769285"/>
              <a:gd name="connsiteX124" fmla="*/ 336377 w 1936576"/>
              <a:gd name="connsiteY124" fmla="*/ 2440842 h 3769285"/>
              <a:gd name="connsiteX125" fmla="*/ 400670 w 1936576"/>
              <a:gd name="connsiteY125" fmla="*/ 2293205 h 3769285"/>
              <a:gd name="connsiteX126" fmla="*/ 417339 w 1936576"/>
              <a:gd name="connsiteY126" fmla="*/ 2178905 h 3769285"/>
              <a:gd name="connsiteX127" fmla="*/ 393526 w 1936576"/>
              <a:gd name="connsiteY127" fmla="*/ 2014598 h 3769285"/>
              <a:gd name="connsiteX128" fmla="*/ 391145 w 1936576"/>
              <a:gd name="connsiteY128" fmla="*/ 1881248 h 3769285"/>
              <a:gd name="connsiteX129" fmla="*/ 493538 w 1936576"/>
              <a:gd name="connsiteY129" fmla="*/ 1712180 h 3769285"/>
              <a:gd name="connsiteX130" fmla="*/ 381621 w 1936576"/>
              <a:gd name="connsiteY130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17488 w 1936576"/>
              <a:gd name="connsiteY57" fmla="*/ 1347861 h 3769285"/>
              <a:gd name="connsiteX58" fmla="*/ 1627013 w 1936576"/>
              <a:gd name="connsiteY58" fmla="*/ 1381199 h 3769285"/>
              <a:gd name="connsiteX59" fmla="*/ 1636538 w 1936576"/>
              <a:gd name="connsiteY59" fmla="*/ 1400249 h 3769285"/>
              <a:gd name="connsiteX60" fmla="*/ 1677020 w 1936576"/>
              <a:gd name="connsiteY60" fmla="*/ 1445493 h 3769285"/>
              <a:gd name="connsiteX61" fmla="*/ 1686545 w 1936576"/>
              <a:gd name="connsiteY61" fmla="*/ 1495499 h 3769285"/>
              <a:gd name="connsiteX62" fmla="*/ 1660351 w 1936576"/>
              <a:gd name="connsiteY62" fmla="*/ 1571699 h 3769285"/>
              <a:gd name="connsiteX63" fmla="*/ 1643682 w 1936576"/>
              <a:gd name="connsiteY63" fmla="*/ 1621705 h 3769285"/>
              <a:gd name="connsiteX64" fmla="*/ 1646064 w 1936576"/>
              <a:gd name="connsiteY64" fmla="*/ 1690762 h 3769285"/>
              <a:gd name="connsiteX65" fmla="*/ 1603201 w 1936576"/>
              <a:gd name="connsiteY65" fmla="*/ 1747911 h 3769285"/>
              <a:gd name="connsiteX66" fmla="*/ 1607963 w 1936576"/>
              <a:gd name="connsiteY66" fmla="*/ 1833636 h 3769285"/>
              <a:gd name="connsiteX67" fmla="*/ 1617488 w 1936576"/>
              <a:gd name="connsiteY67" fmla="*/ 1866974 h 3769285"/>
              <a:gd name="connsiteX68" fmla="*/ 1622251 w 1936576"/>
              <a:gd name="connsiteY68" fmla="*/ 1886024 h 3769285"/>
              <a:gd name="connsiteX69" fmla="*/ 1636538 w 1936576"/>
              <a:gd name="connsiteY69" fmla="*/ 1933649 h 3769285"/>
              <a:gd name="connsiteX70" fmla="*/ 1641301 w 1936576"/>
              <a:gd name="connsiteY70" fmla="*/ 2124149 h 3769285"/>
              <a:gd name="connsiteX71" fmla="*/ 1650826 w 1936576"/>
              <a:gd name="connsiteY71" fmla="*/ 2186061 h 3769285"/>
              <a:gd name="connsiteX72" fmla="*/ 1660351 w 1936576"/>
              <a:gd name="connsiteY72" fmla="*/ 2200349 h 3769285"/>
              <a:gd name="connsiteX73" fmla="*/ 1665113 w 1936576"/>
              <a:gd name="connsiteY73" fmla="*/ 2214636 h 3769285"/>
              <a:gd name="connsiteX74" fmla="*/ 1674638 w 1936576"/>
              <a:gd name="connsiteY74" fmla="*/ 2233686 h 3769285"/>
              <a:gd name="connsiteX75" fmla="*/ 1688926 w 1936576"/>
              <a:gd name="connsiteY75" fmla="*/ 2276549 h 3769285"/>
              <a:gd name="connsiteX76" fmla="*/ 1681782 w 1936576"/>
              <a:gd name="connsiteY76" fmla="*/ 2364655 h 3769285"/>
              <a:gd name="connsiteX77" fmla="*/ 1619870 w 1936576"/>
              <a:gd name="connsiteY77" fmla="*/ 2421805 h 3769285"/>
              <a:gd name="connsiteX78" fmla="*/ 1538908 w 1936576"/>
              <a:gd name="connsiteY78" fmla="*/ 2464669 h 3769285"/>
              <a:gd name="connsiteX79" fmla="*/ 1488900 w 1936576"/>
              <a:gd name="connsiteY79" fmla="*/ 2555155 h 3769285"/>
              <a:gd name="connsiteX80" fmla="*/ 1479375 w 1936576"/>
              <a:gd name="connsiteY80" fmla="*/ 2609924 h 3769285"/>
              <a:gd name="connsiteX81" fmla="*/ 1460325 w 1936576"/>
              <a:gd name="connsiteY81" fmla="*/ 2662311 h 3769285"/>
              <a:gd name="connsiteX82" fmla="*/ 1488901 w 1936576"/>
              <a:gd name="connsiteY82" fmla="*/ 2743273 h 3769285"/>
              <a:gd name="connsiteX83" fmla="*/ 1581769 w 1936576"/>
              <a:gd name="connsiteY83" fmla="*/ 2750415 h 3769285"/>
              <a:gd name="connsiteX84" fmla="*/ 1610344 w 1936576"/>
              <a:gd name="connsiteY84" fmla="*/ 2802803 h 3769285"/>
              <a:gd name="connsiteX85" fmla="*/ 1593675 w 1936576"/>
              <a:gd name="connsiteY85" fmla="*/ 2855189 h 3769285"/>
              <a:gd name="connsiteX86" fmla="*/ 1636538 w 1936576"/>
              <a:gd name="connsiteY86" fmla="*/ 2871858 h 3769285"/>
              <a:gd name="connsiteX87" fmla="*/ 1650826 w 1936576"/>
              <a:gd name="connsiteY87" fmla="*/ 2921864 h 3769285"/>
              <a:gd name="connsiteX88" fmla="*/ 1631776 w 1936576"/>
              <a:gd name="connsiteY88" fmla="*/ 2945675 h 3769285"/>
              <a:gd name="connsiteX89" fmla="*/ 1672257 w 1936576"/>
              <a:gd name="connsiteY89" fmla="*/ 2962344 h 3769285"/>
              <a:gd name="connsiteX90" fmla="*/ 1693688 w 1936576"/>
              <a:gd name="connsiteY90" fmla="*/ 3017112 h 3769285"/>
              <a:gd name="connsiteX91" fmla="*/ 1650825 w 1936576"/>
              <a:gd name="connsiteY91" fmla="*/ 3009969 h 3769285"/>
              <a:gd name="connsiteX92" fmla="*/ 1512714 w 1936576"/>
              <a:gd name="connsiteY92" fmla="*/ 3057592 h 3769285"/>
              <a:gd name="connsiteX93" fmla="*/ 1376982 w 1936576"/>
              <a:gd name="connsiteY93" fmla="*/ 3059973 h 3769285"/>
              <a:gd name="connsiteX94" fmla="*/ 1384126 w 1936576"/>
              <a:gd name="connsiteY94" fmla="*/ 3095692 h 3769285"/>
              <a:gd name="connsiteX95" fmla="*/ 1322213 w 1936576"/>
              <a:gd name="connsiteY95" fmla="*/ 3102835 h 3769285"/>
              <a:gd name="connsiteX96" fmla="*/ 1343644 w 1936576"/>
              <a:gd name="connsiteY96" fmla="*/ 3221896 h 3769285"/>
              <a:gd name="connsiteX97" fmla="*/ 1310307 w 1936576"/>
              <a:gd name="connsiteY97" fmla="*/ 3286190 h 3769285"/>
              <a:gd name="connsiteX98" fmla="*/ 1336501 w 1936576"/>
              <a:gd name="connsiteY98" fmla="*/ 3376677 h 3769285"/>
              <a:gd name="connsiteX99" fmla="*/ 1319832 w 1936576"/>
              <a:gd name="connsiteY99" fmla="*/ 3412394 h 3769285"/>
              <a:gd name="connsiteX100" fmla="*/ 1355551 w 1936576"/>
              <a:gd name="connsiteY100" fmla="*/ 3498119 h 3769285"/>
              <a:gd name="connsiteX101" fmla="*/ 1343643 w 1936576"/>
              <a:gd name="connsiteY101" fmla="*/ 3581461 h 3769285"/>
              <a:gd name="connsiteX102" fmla="*/ 1296018 w 1936576"/>
              <a:gd name="connsiteY102" fmla="*/ 3655282 h 3769285"/>
              <a:gd name="connsiteX103" fmla="*/ 1148381 w 1936576"/>
              <a:gd name="connsiteY103" fmla="*/ 3655280 h 3769285"/>
              <a:gd name="connsiteX104" fmla="*/ 1035844 w 1936576"/>
              <a:gd name="connsiteY104" fmla="*/ 3724038 h 3769285"/>
              <a:gd name="connsiteX105" fmla="*/ 903113 w 1936576"/>
              <a:gd name="connsiteY105" fmla="*/ 3762436 h 3769285"/>
              <a:gd name="connsiteX106" fmla="*/ 772144 w 1936576"/>
              <a:gd name="connsiteY106" fmla="*/ 3755292 h 3769285"/>
              <a:gd name="connsiteX107" fmla="*/ 659606 w 1936576"/>
              <a:gd name="connsiteY107" fmla="*/ 3712131 h 3769285"/>
              <a:gd name="connsiteX108" fmla="*/ 543545 w 1936576"/>
              <a:gd name="connsiteY108" fmla="*/ 3610036 h 3769285"/>
              <a:gd name="connsiteX109" fmla="*/ 505444 w 1936576"/>
              <a:gd name="connsiteY109" fmla="*/ 3521929 h 3769285"/>
              <a:gd name="connsiteX110" fmla="*/ 450675 w 1936576"/>
              <a:gd name="connsiteY110" fmla="*/ 3467161 h 3769285"/>
              <a:gd name="connsiteX111" fmla="*/ 453057 w 1936576"/>
              <a:gd name="connsiteY111" fmla="*/ 3436204 h 3769285"/>
              <a:gd name="connsiteX112" fmla="*/ 319707 w 1936576"/>
              <a:gd name="connsiteY112" fmla="*/ 3376672 h 3769285"/>
              <a:gd name="connsiteX113" fmla="*/ 298277 w 1936576"/>
              <a:gd name="connsiteY113" fmla="*/ 3288566 h 3769285"/>
              <a:gd name="connsiteX114" fmla="*/ 214933 w 1936576"/>
              <a:gd name="connsiteY114" fmla="*/ 3143311 h 3769285"/>
              <a:gd name="connsiteX115" fmla="*/ 229221 w 1936576"/>
              <a:gd name="connsiteY115" fmla="*/ 3017104 h 3769285"/>
              <a:gd name="connsiteX116" fmla="*/ 176833 w 1936576"/>
              <a:gd name="connsiteY116" fmla="*/ 2933760 h 3769285"/>
              <a:gd name="connsiteX117" fmla="*/ 79202 w 1936576"/>
              <a:gd name="connsiteY117" fmla="*/ 2914711 h 3769285"/>
              <a:gd name="connsiteX118" fmla="*/ 620 w 1936576"/>
              <a:gd name="connsiteY118" fmla="*/ 2869467 h 3769285"/>
              <a:gd name="connsiteX119" fmla="*/ 103014 w 1936576"/>
              <a:gd name="connsiteY119" fmla="*/ 2788504 h 3769285"/>
              <a:gd name="connsiteX120" fmla="*/ 191120 w 1936576"/>
              <a:gd name="connsiteY120" fmla="*/ 2762311 h 3769285"/>
              <a:gd name="connsiteX121" fmla="*/ 298277 w 1936576"/>
              <a:gd name="connsiteY121" fmla="*/ 2648011 h 3769285"/>
              <a:gd name="connsiteX122" fmla="*/ 260176 w 1936576"/>
              <a:gd name="connsiteY122" fmla="*/ 2497992 h 3769285"/>
              <a:gd name="connsiteX123" fmla="*/ 336377 w 1936576"/>
              <a:gd name="connsiteY123" fmla="*/ 2440842 h 3769285"/>
              <a:gd name="connsiteX124" fmla="*/ 400670 w 1936576"/>
              <a:gd name="connsiteY124" fmla="*/ 2293205 h 3769285"/>
              <a:gd name="connsiteX125" fmla="*/ 417339 w 1936576"/>
              <a:gd name="connsiteY125" fmla="*/ 2178905 h 3769285"/>
              <a:gd name="connsiteX126" fmla="*/ 393526 w 1936576"/>
              <a:gd name="connsiteY126" fmla="*/ 2014598 h 3769285"/>
              <a:gd name="connsiteX127" fmla="*/ 391145 w 1936576"/>
              <a:gd name="connsiteY127" fmla="*/ 1881248 h 3769285"/>
              <a:gd name="connsiteX128" fmla="*/ 493538 w 1936576"/>
              <a:gd name="connsiteY128" fmla="*/ 1712180 h 3769285"/>
              <a:gd name="connsiteX129" fmla="*/ 381621 w 1936576"/>
              <a:gd name="connsiteY129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27013 w 1936576"/>
              <a:gd name="connsiteY57" fmla="*/ 1381199 h 3769285"/>
              <a:gd name="connsiteX58" fmla="*/ 1636538 w 1936576"/>
              <a:gd name="connsiteY58" fmla="*/ 1400249 h 3769285"/>
              <a:gd name="connsiteX59" fmla="*/ 1677020 w 1936576"/>
              <a:gd name="connsiteY59" fmla="*/ 1445493 h 3769285"/>
              <a:gd name="connsiteX60" fmla="*/ 1686545 w 1936576"/>
              <a:gd name="connsiteY60" fmla="*/ 1495499 h 3769285"/>
              <a:gd name="connsiteX61" fmla="*/ 1660351 w 1936576"/>
              <a:gd name="connsiteY61" fmla="*/ 1571699 h 3769285"/>
              <a:gd name="connsiteX62" fmla="*/ 1643682 w 1936576"/>
              <a:gd name="connsiteY62" fmla="*/ 1621705 h 3769285"/>
              <a:gd name="connsiteX63" fmla="*/ 1646064 w 1936576"/>
              <a:gd name="connsiteY63" fmla="*/ 1690762 h 3769285"/>
              <a:gd name="connsiteX64" fmla="*/ 1603201 w 1936576"/>
              <a:gd name="connsiteY64" fmla="*/ 1747911 h 3769285"/>
              <a:gd name="connsiteX65" fmla="*/ 1607963 w 1936576"/>
              <a:gd name="connsiteY65" fmla="*/ 1833636 h 3769285"/>
              <a:gd name="connsiteX66" fmla="*/ 1617488 w 1936576"/>
              <a:gd name="connsiteY66" fmla="*/ 1866974 h 3769285"/>
              <a:gd name="connsiteX67" fmla="*/ 1622251 w 1936576"/>
              <a:gd name="connsiteY67" fmla="*/ 1886024 h 3769285"/>
              <a:gd name="connsiteX68" fmla="*/ 1636538 w 1936576"/>
              <a:gd name="connsiteY68" fmla="*/ 1933649 h 3769285"/>
              <a:gd name="connsiteX69" fmla="*/ 1641301 w 1936576"/>
              <a:gd name="connsiteY69" fmla="*/ 2124149 h 3769285"/>
              <a:gd name="connsiteX70" fmla="*/ 1650826 w 1936576"/>
              <a:gd name="connsiteY70" fmla="*/ 2186061 h 3769285"/>
              <a:gd name="connsiteX71" fmla="*/ 1660351 w 1936576"/>
              <a:gd name="connsiteY71" fmla="*/ 2200349 h 3769285"/>
              <a:gd name="connsiteX72" fmla="*/ 1665113 w 1936576"/>
              <a:gd name="connsiteY72" fmla="*/ 2214636 h 3769285"/>
              <a:gd name="connsiteX73" fmla="*/ 1674638 w 1936576"/>
              <a:gd name="connsiteY73" fmla="*/ 2233686 h 3769285"/>
              <a:gd name="connsiteX74" fmla="*/ 1688926 w 1936576"/>
              <a:gd name="connsiteY74" fmla="*/ 2276549 h 3769285"/>
              <a:gd name="connsiteX75" fmla="*/ 1681782 w 1936576"/>
              <a:gd name="connsiteY75" fmla="*/ 2364655 h 3769285"/>
              <a:gd name="connsiteX76" fmla="*/ 1619870 w 1936576"/>
              <a:gd name="connsiteY76" fmla="*/ 2421805 h 3769285"/>
              <a:gd name="connsiteX77" fmla="*/ 1538908 w 1936576"/>
              <a:gd name="connsiteY77" fmla="*/ 2464669 h 3769285"/>
              <a:gd name="connsiteX78" fmla="*/ 1488900 w 1936576"/>
              <a:gd name="connsiteY78" fmla="*/ 2555155 h 3769285"/>
              <a:gd name="connsiteX79" fmla="*/ 1479375 w 1936576"/>
              <a:gd name="connsiteY79" fmla="*/ 2609924 h 3769285"/>
              <a:gd name="connsiteX80" fmla="*/ 1460325 w 1936576"/>
              <a:gd name="connsiteY80" fmla="*/ 2662311 h 3769285"/>
              <a:gd name="connsiteX81" fmla="*/ 1488901 w 1936576"/>
              <a:gd name="connsiteY81" fmla="*/ 2743273 h 3769285"/>
              <a:gd name="connsiteX82" fmla="*/ 1581769 w 1936576"/>
              <a:gd name="connsiteY82" fmla="*/ 2750415 h 3769285"/>
              <a:gd name="connsiteX83" fmla="*/ 1610344 w 1936576"/>
              <a:gd name="connsiteY83" fmla="*/ 2802803 h 3769285"/>
              <a:gd name="connsiteX84" fmla="*/ 1593675 w 1936576"/>
              <a:gd name="connsiteY84" fmla="*/ 2855189 h 3769285"/>
              <a:gd name="connsiteX85" fmla="*/ 1636538 w 1936576"/>
              <a:gd name="connsiteY85" fmla="*/ 2871858 h 3769285"/>
              <a:gd name="connsiteX86" fmla="*/ 1650826 w 1936576"/>
              <a:gd name="connsiteY86" fmla="*/ 2921864 h 3769285"/>
              <a:gd name="connsiteX87" fmla="*/ 1631776 w 1936576"/>
              <a:gd name="connsiteY87" fmla="*/ 2945675 h 3769285"/>
              <a:gd name="connsiteX88" fmla="*/ 1672257 w 1936576"/>
              <a:gd name="connsiteY88" fmla="*/ 2962344 h 3769285"/>
              <a:gd name="connsiteX89" fmla="*/ 1693688 w 1936576"/>
              <a:gd name="connsiteY89" fmla="*/ 3017112 h 3769285"/>
              <a:gd name="connsiteX90" fmla="*/ 1650825 w 1936576"/>
              <a:gd name="connsiteY90" fmla="*/ 3009969 h 3769285"/>
              <a:gd name="connsiteX91" fmla="*/ 1512714 w 1936576"/>
              <a:gd name="connsiteY91" fmla="*/ 3057592 h 3769285"/>
              <a:gd name="connsiteX92" fmla="*/ 1376982 w 1936576"/>
              <a:gd name="connsiteY92" fmla="*/ 3059973 h 3769285"/>
              <a:gd name="connsiteX93" fmla="*/ 1384126 w 1936576"/>
              <a:gd name="connsiteY93" fmla="*/ 3095692 h 3769285"/>
              <a:gd name="connsiteX94" fmla="*/ 1322213 w 1936576"/>
              <a:gd name="connsiteY94" fmla="*/ 3102835 h 3769285"/>
              <a:gd name="connsiteX95" fmla="*/ 1343644 w 1936576"/>
              <a:gd name="connsiteY95" fmla="*/ 3221896 h 3769285"/>
              <a:gd name="connsiteX96" fmla="*/ 1310307 w 1936576"/>
              <a:gd name="connsiteY96" fmla="*/ 3286190 h 3769285"/>
              <a:gd name="connsiteX97" fmla="*/ 1336501 w 1936576"/>
              <a:gd name="connsiteY97" fmla="*/ 3376677 h 3769285"/>
              <a:gd name="connsiteX98" fmla="*/ 1319832 w 1936576"/>
              <a:gd name="connsiteY98" fmla="*/ 3412394 h 3769285"/>
              <a:gd name="connsiteX99" fmla="*/ 1355551 w 1936576"/>
              <a:gd name="connsiteY99" fmla="*/ 3498119 h 3769285"/>
              <a:gd name="connsiteX100" fmla="*/ 1343643 w 1936576"/>
              <a:gd name="connsiteY100" fmla="*/ 3581461 h 3769285"/>
              <a:gd name="connsiteX101" fmla="*/ 1296018 w 1936576"/>
              <a:gd name="connsiteY101" fmla="*/ 3655282 h 3769285"/>
              <a:gd name="connsiteX102" fmla="*/ 1148381 w 1936576"/>
              <a:gd name="connsiteY102" fmla="*/ 3655280 h 3769285"/>
              <a:gd name="connsiteX103" fmla="*/ 1035844 w 1936576"/>
              <a:gd name="connsiteY103" fmla="*/ 3724038 h 3769285"/>
              <a:gd name="connsiteX104" fmla="*/ 903113 w 1936576"/>
              <a:gd name="connsiteY104" fmla="*/ 3762436 h 3769285"/>
              <a:gd name="connsiteX105" fmla="*/ 772144 w 1936576"/>
              <a:gd name="connsiteY105" fmla="*/ 3755292 h 3769285"/>
              <a:gd name="connsiteX106" fmla="*/ 659606 w 1936576"/>
              <a:gd name="connsiteY106" fmla="*/ 3712131 h 3769285"/>
              <a:gd name="connsiteX107" fmla="*/ 543545 w 1936576"/>
              <a:gd name="connsiteY107" fmla="*/ 3610036 h 3769285"/>
              <a:gd name="connsiteX108" fmla="*/ 505444 w 1936576"/>
              <a:gd name="connsiteY108" fmla="*/ 3521929 h 3769285"/>
              <a:gd name="connsiteX109" fmla="*/ 450675 w 1936576"/>
              <a:gd name="connsiteY109" fmla="*/ 3467161 h 3769285"/>
              <a:gd name="connsiteX110" fmla="*/ 453057 w 1936576"/>
              <a:gd name="connsiteY110" fmla="*/ 3436204 h 3769285"/>
              <a:gd name="connsiteX111" fmla="*/ 319707 w 1936576"/>
              <a:gd name="connsiteY111" fmla="*/ 3376672 h 3769285"/>
              <a:gd name="connsiteX112" fmla="*/ 298277 w 1936576"/>
              <a:gd name="connsiteY112" fmla="*/ 3288566 h 3769285"/>
              <a:gd name="connsiteX113" fmla="*/ 214933 w 1936576"/>
              <a:gd name="connsiteY113" fmla="*/ 3143311 h 3769285"/>
              <a:gd name="connsiteX114" fmla="*/ 229221 w 1936576"/>
              <a:gd name="connsiteY114" fmla="*/ 3017104 h 3769285"/>
              <a:gd name="connsiteX115" fmla="*/ 176833 w 1936576"/>
              <a:gd name="connsiteY115" fmla="*/ 2933760 h 3769285"/>
              <a:gd name="connsiteX116" fmla="*/ 79202 w 1936576"/>
              <a:gd name="connsiteY116" fmla="*/ 2914711 h 3769285"/>
              <a:gd name="connsiteX117" fmla="*/ 620 w 1936576"/>
              <a:gd name="connsiteY117" fmla="*/ 2869467 h 3769285"/>
              <a:gd name="connsiteX118" fmla="*/ 103014 w 1936576"/>
              <a:gd name="connsiteY118" fmla="*/ 2788504 h 3769285"/>
              <a:gd name="connsiteX119" fmla="*/ 191120 w 1936576"/>
              <a:gd name="connsiteY119" fmla="*/ 2762311 h 3769285"/>
              <a:gd name="connsiteX120" fmla="*/ 298277 w 1936576"/>
              <a:gd name="connsiteY120" fmla="*/ 2648011 h 3769285"/>
              <a:gd name="connsiteX121" fmla="*/ 260176 w 1936576"/>
              <a:gd name="connsiteY121" fmla="*/ 2497992 h 3769285"/>
              <a:gd name="connsiteX122" fmla="*/ 336377 w 1936576"/>
              <a:gd name="connsiteY122" fmla="*/ 2440842 h 3769285"/>
              <a:gd name="connsiteX123" fmla="*/ 400670 w 1936576"/>
              <a:gd name="connsiteY123" fmla="*/ 2293205 h 3769285"/>
              <a:gd name="connsiteX124" fmla="*/ 417339 w 1936576"/>
              <a:gd name="connsiteY124" fmla="*/ 2178905 h 3769285"/>
              <a:gd name="connsiteX125" fmla="*/ 393526 w 1936576"/>
              <a:gd name="connsiteY125" fmla="*/ 2014598 h 3769285"/>
              <a:gd name="connsiteX126" fmla="*/ 391145 w 1936576"/>
              <a:gd name="connsiteY126" fmla="*/ 1881248 h 3769285"/>
              <a:gd name="connsiteX127" fmla="*/ 493538 w 1936576"/>
              <a:gd name="connsiteY127" fmla="*/ 1712180 h 3769285"/>
              <a:gd name="connsiteX128" fmla="*/ 381621 w 1936576"/>
              <a:gd name="connsiteY128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36538 w 1936576"/>
              <a:gd name="connsiteY57" fmla="*/ 14002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65113 w 1936576"/>
              <a:gd name="connsiteY71" fmla="*/ 2214636 h 3769285"/>
              <a:gd name="connsiteX72" fmla="*/ 1674638 w 1936576"/>
              <a:gd name="connsiteY72" fmla="*/ 2233686 h 3769285"/>
              <a:gd name="connsiteX73" fmla="*/ 1688926 w 1936576"/>
              <a:gd name="connsiteY73" fmla="*/ 2276549 h 3769285"/>
              <a:gd name="connsiteX74" fmla="*/ 1681782 w 1936576"/>
              <a:gd name="connsiteY74" fmla="*/ 2364655 h 3769285"/>
              <a:gd name="connsiteX75" fmla="*/ 1619870 w 1936576"/>
              <a:gd name="connsiteY75" fmla="*/ 2421805 h 3769285"/>
              <a:gd name="connsiteX76" fmla="*/ 1538908 w 1936576"/>
              <a:gd name="connsiteY76" fmla="*/ 2464669 h 3769285"/>
              <a:gd name="connsiteX77" fmla="*/ 1488900 w 1936576"/>
              <a:gd name="connsiteY77" fmla="*/ 2555155 h 3769285"/>
              <a:gd name="connsiteX78" fmla="*/ 1479375 w 1936576"/>
              <a:gd name="connsiteY78" fmla="*/ 2609924 h 3769285"/>
              <a:gd name="connsiteX79" fmla="*/ 1460325 w 1936576"/>
              <a:gd name="connsiteY79" fmla="*/ 2662311 h 3769285"/>
              <a:gd name="connsiteX80" fmla="*/ 1488901 w 1936576"/>
              <a:gd name="connsiteY80" fmla="*/ 2743273 h 3769285"/>
              <a:gd name="connsiteX81" fmla="*/ 1581769 w 1936576"/>
              <a:gd name="connsiteY81" fmla="*/ 2750415 h 3769285"/>
              <a:gd name="connsiteX82" fmla="*/ 1610344 w 1936576"/>
              <a:gd name="connsiteY82" fmla="*/ 2802803 h 3769285"/>
              <a:gd name="connsiteX83" fmla="*/ 1593675 w 1936576"/>
              <a:gd name="connsiteY83" fmla="*/ 2855189 h 3769285"/>
              <a:gd name="connsiteX84" fmla="*/ 1636538 w 1936576"/>
              <a:gd name="connsiteY84" fmla="*/ 2871858 h 3769285"/>
              <a:gd name="connsiteX85" fmla="*/ 1650826 w 1936576"/>
              <a:gd name="connsiteY85" fmla="*/ 2921864 h 3769285"/>
              <a:gd name="connsiteX86" fmla="*/ 1631776 w 1936576"/>
              <a:gd name="connsiteY86" fmla="*/ 2945675 h 3769285"/>
              <a:gd name="connsiteX87" fmla="*/ 1672257 w 1936576"/>
              <a:gd name="connsiteY87" fmla="*/ 2962344 h 3769285"/>
              <a:gd name="connsiteX88" fmla="*/ 1693688 w 1936576"/>
              <a:gd name="connsiteY88" fmla="*/ 3017112 h 3769285"/>
              <a:gd name="connsiteX89" fmla="*/ 1650825 w 1936576"/>
              <a:gd name="connsiteY89" fmla="*/ 3009969 h 3769285"/>
              <a:gd name="connsiteX90" fmla="*/ 1512714 w 1936576"/>
              <a:gd name="connsiteY90" fmla="*/ 3057592 h 3769285"/>
              <a:gd name="connsiteX91" fmla="*/ 1376982 w 1936576"/>
              <a:gd name="connsiteY91" fmla="*/ 3059973 h 3769285"/>
              <a:gd name="connsiteX92" fmla="*/ 1384126 w 1936576"/>
              <a:gd name="connsiteY92" fmla="*/ 3095692 h 3769285"/>
              <a:gd name="connsiteX93" fmla="*/ 1322213 w 1936576"/>
              <a:gd name="connsiteY93" fmla="*/ 3102835 h 3769285"/>
              <a:gd name="connsiteX94" fmla="*/ 1343644 w 1936576"/>
              <a:gd name="connsiteY94" fmla="*/ 3221896 h 3769285"/>
              <a:gd name="connsiteX95" fmla="*/ 1310307 w 1936576"/>
              <a:gd name="connsiteY95" fmla="*/ 3286190 h 3769285"/>
              <a:gd name="connsiteX96" fmla="*/ 1336501 w 1936576"/>
              <a:gd name="connsiteY96" fmla="*/ 3376677 h 3769285"/>
              <a:gd name="connsiteX97" fmla="*/ 1319832 w 1936576"/>
              <a:gd name="connsiteY97" fmla="*/ 3412394 h 3769285"/>
              <a:gd name="connsiteX98" fmla="*/ 1355551 w 1936576"/>
              <a:gd name="connsiteY98" fmla="*/ 3498119 h 3769285"/>
              <a:gd name="connsiteX99" fmla="*/ 1343643 w 1936576"/>
              <a:gd name="connsiteY99" fmla="*/ 3581461 h 3769285"/>
              <a:gd name="connsiteX100" fmla="*/ 1296018 w 1936576"/>
              <a:gd name="connsiteY100" fmla="*/ 3655282 h 3769285"/>
              <a:gd name="connsiteX101" fmla="*/ 1148381 w 1936576"/>
              <a:gd name="connsiteY101" fmla="*/ 3655280 h 3769285"/>
              <a:gd name="connsiteX102" fmla="*/ 1035844 w 1936576"/>
              <a:gd name="connsiteY102" fmla="*/ 3724038 h 3769285"/>
              <a:gd name="connsiteX103" fmla="*/ 903113 w 1936576"/>
              <a:gd name="connsiteY103" fmla="*/ 3762436 h 3769285"/>
              <a:gd name="connsiteX104" fmla="*/ 772144 w 1936576"/>
              <a:gd name="connsiteY104" fmla="*/ 3755292 h 3769285"/>
              <a:gd name="connsiteX105" fmla="*/ 659606 w 1936576"/>
              <a:gd name="connsiteY105" fmla="*/ 3712131 h 3769285"/>
              <a:gd name="connsiteX106" fmla="*/ 543545 w 1936576"/>
              <a:gd name="connsiteY106" fmla="*/ 3610036 h 3769285"/>
              <a:gd name="connsiteX107" fmla="*/ 505444 w 1936576"/>
              <a:gd name="connsiteY107" fmla="*/ 3521929 h 3769285"/>
              <a:gd name="connsiteX108" fmla="*/ 450675 w 1936576"/>
              <a:gd name="connsiteY108" fmla="*/ 3467161 h 3769285"/>
              <a:gd name="connsiteX109" fmla="*/ 453057 w 1936576"/>
              <a:gd name="connsiteY109" fmla="*/ 3436204 h 3769285"/>
              <a:gd name="connsiteX110" fmla="*/ 319707 w 1936576"/>
              <a:gd name="connsiteY110" fmla="*/ 3376672 h 3769285"/>
              <a:gd name="connsiteX111" fmla="*/ 298277 w 1936576"/>
              <a:gd name="connsiteY111" fmla="*/ 3288566 h 3769285"/>
              <a:gd name="connsiteX112" fmla="*/ 214933 w 1936576"/>
              <a:gd name="connsiteY112" fmla="*/ 3143311 h 3769285"/>
              <a:gd name="connsiteX113" fmla="*/ 229221 w 1936576"/>
              <a:gd name="connsiteY113" fmla="*/ 3017104 h 3769285"/>
              <a:gd name="connsiteX114" fmla="*/ 176833 w 1936576"/>
              <a:gd name="connsiteY114" fmla="*/ 2933760 h 3769285"/>
              <a:gd name="connsiteX115" fmla="*/ 79202 w 1936576"/>
              <a:gd name="connsiteY115" fmla="*/ 2914711 h 3769285"/>
              <a:gd name="connsiteX116" fmla="*/ 620 w 1936576"/>
              <a:gd name="connsiteY116" fmla="*/ 2869467 h 3769285"/>
              <a:gd name="connsiteX117" fmla="*/ 103014 w 1936576"/>
              <a:gd name="connsiteY117" fmla="*/ 2788504 h 3769285"/>
              <a:gd name="connsiteX118" fmla="*/ 191120 w 1936576"/>
              <a:gd name="connsiteY118" fmla="*/ 2762311 h 3769285"/>
              <a:gd name="connsiteX119" fmla="*/ 298277 w 1936576"/>
              <a:gd name="connsiteY119" fmla="*/ 2648011 h 3769285"/>
              <a:gd name="connsiteX120" fmla="*/ 260176 w 1936576"/>
              <a:gd name="connsiteY120" fmla="*/ 2497992 h 3769285"/>
              <a:gd name="connsiteX121" fmla="*/ 336377 w 1936576"/>
              <a:gd name="connsiteY121" fmla="*/ 2440842 h 3769285"/>
              <a:gd name="connsiteX122" fmla="*/ 400670 w 1936576"/>
              <a:gd name="connsiteY122" fmla="*/ 2293205 h 3769285"/>
              <a:gd name="connsiteX123" fmla="*/ 417339 w 1936576"/>
              <a:gd name="connsiteY123" fmla="*/ 2178905 h 3769285"/>
              <a:gd name="connsiteX124" fmla="*/ 393526 w 1936576"/>
              <a:gd name="connsiteY124" fmla="*/ 2014598 h 3769285"/>
              <a:gd name="connsiteX125" fmla="*/ 391145 w 1936576"/>
              <a:gd name="connsiteY125" fmla="*/ 1881248 h 3769285"/>
              <a:gd name="connsiteX126" fmla="*/ 493538 w 1936576"/>
              <a:gd name="connsiteY126" fmla="*/ 1712180 h 3769285"/>
              <a:gd name="connsiteX127" fmla="*/ 381621 w 1936576"/>
              <a:gd name="connsiteY127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65113 w 1936576"/>
              <a:gd name="connsiteY71" fmla="*/ 2214636 h 3769285"/>
              <a:gd name="connsiteX72" fmla="*/ 1674638 w 1936576"/>
              <a:gd name="connsiteY72" fmla="*/ 2233686 h 3769285"/>
              <a:gd name="connsiteX73" fmla="*/ 1688926 w 1936576"/>
              <a:gd name="connsiteY73" fmla="*/ 2276549 h 3769285"/>
              <a:gd name="connsiteX74" fmla="*/ 1681782 w 1936576"/>
              <a:gd name="connsiteY74" fmla="*/ 2364655 h 3769285"/>
              <a:gd name="connsiteX75" fmla="*/ 1619870 w 1936576"/>
              <a:gd name="connsiteY75" fmla="*/ 2421805 h 3769285"/>
              <a:gd name="connsiteX76" fmla="*/ 1538908 w 1936576"/>
              <a:gd name="connsiteY76" fmla="*/ 2464669 h 3769285"/>
              <a:gd name="connsiteX77" fmla="*/ 1488900 w 1936576"/>
              <a:gd name="connsiteY77" fmla="*/ 2555155 h 3769285"/>
              <a:gd name="connsiteX78" fmla="*/ 1479375 w 1936576"/>
              <a:gd name="connsiteY78" fmla="*/ 2609924 h 3769285"/>
              <a:gd name="connsiteX79" fmla="*/ 1460325 w 1936576"/>
              <a:gd name="connsiteY79" fmla="*/ 2662311 h 3769285"/>
              <a:gd name="connsiteX80" fmla="*/ 1488901 w 1936576"/>
              <a:gd name="connsiteY80" fmla="*/ 2743273 h 3769285"/>
              <a:gd name="connsiteX81" fmla="*/ 1581769 w 1936576"/>
              <a:gd name="connsiteY81" fmla="*/ 2750415 h 3769285"/>
              <a:gd name="connsiteX82" fmla="*/ 1610344 w 1936576"/>
              <a:gd name="connsiteY82" fmla="*/ 2802803 h 3769285"/>
              <a:gd name="connsiteX83" fmla="*/ 1593675 w 1936576"/>
              <a:gd name="connsiteY83" fmla="*/ 2855189 h 3769285"/>
              <a:gd name="connsiteX84" fmla="*/ 1636538 w 1936576"/>
              <a:gd name="connsiteY84" fmla="*/ 2871858 h 3769285"/>
              <a:gd name="connsiteX85" fmla="*/ 1650826 w 1936576"/>
              <a:gd name="connsiteY85" fmla="*/ 2921864 h 3769285"/>
              <a:gd name="connsiteX86" fmla="*/ 1631776 w 1936576"/>
              <a:gd name="connsiteY86" fmla="*/ 2945675 h 3769285"/>
              <a:gd name="connsiteX87" fmla="*/ 1672257 w 1936576"/>
              <a:gd name="connsiteY87" fmla="*/ 2962344 h 3769285"/>
              <a:gd name="connsiteX88" fmla="*/ 1693688 w 1936576"/>
              <a:gd name="connsiteY88" fmla="*/ 3017112 h 3769285"/>
              <a:gd name="connsiteX89" fmla="*/ 1650825 w 1936576"/>
              <a:gd name="connsiteY89" fmla="*/ 3009969 h 3769285"/>
              <a:gd name="connsiteX90" fmla="*/ 1512714 w 1936576"/>
              <a:gd name="connsiteY90" fmla="*/ 3057592 h 3769285"/>
              <a:gd name="connsiteX91" fmla="*/ 1376982 w 1936576"/>
              <a:gd name="connsiteY91" fmla="*/ 3059973 h 3769285"/>
              <a:gd name="connsiteX92" fmla="*/ 1384126 w 1936576"/>
              <a:gd name="connsiteY92" fmla="*/ 3095692 h 3769285"/>
              <a:gd name="connsiteX93" fmla="*/ 1322213 w 1936576"/>
              <a:gd name="connsiteY93" fmla="*/ 3102835 h 3769285"/>
              <a:gd name="connsiteX94" fmla="*/ 1343644 w 1936576"/>
              <a:gd name="connsiteY94" fmla="*/ 3221896 h 3769285"/>
              <a:gd name="connsiteX95" fmla="*/ 1310307 w 1936576"/>
              <a:gd name="connsiteY95" fmla="*/ 3286190 h 3769285"/>
              <a:gd name="connsiteX96" fmla="*/ 1336501 w 1936576"/>
              <a:gd name="connsiteY96" fmla="*/ 3376677 h 3769285"/>
              <a:gd name="connsiteX97" fmla="*/ 1319832 w 1936576"/>
              <a:gd name="connsiteY97" fmla="*/ 3412394 h 3769285"/>
              <a:gd name="connsiteX98" fmla="*/ 1355551 w 1936576"/>
              <a:gd name="connsiteY98" fmla="*/ 3498119 h 3769285"/>
              <a:gd name="connsiteX99" fmla="*/ 1343643 w 1936576"/>
              <a:gd name="connsiteY99" fmla="*/ 3581461 h 3769285"/>
              <a:gd name="connsiteX100" fmla="*/ 1296018 w 1936576"/>
              <a:gd name="connsiteY100" fmla="*/ 3655282 h 3769285"/>
              <a:gd name="connsiteX101" fmla="*/ 1148381 w 1936576"/>
              <a:gd name="connsiteY101" fmla="*/ 3655280 h 3769285"/>
              <a:gd name="connsiteX102" fmla="*/ 1035844 w 1936576"/>
              <a:gd name="connsiteY102" fmla="*/ 3724038 h 3769285"/>
              <a:gd name="connsiteX103" fmla="*/ 903113 w 1936576"/>
              <a:gd name="connsiteY103" fmla="*/ 3762436 h 3769285"/>
              <a:gd name="connsiteX104" fmla="*/ 772144 w 1936576"/>
              <a:gd name="connsiteY104" fmla="*/ 3755292 h 3769285"/>
              <a:gd name="connsiteX105" fmla="*/ 659606 w 1936576"/>
              <a:gd name="connsiteY105" fmla="*/ 3712131 h 3769285"/>
              <a:gd name="connsiteX106" fmla="*/ 543545 w 1936576"/>
              <a:gd name="connsiteY106" fmla="*/ 3610036 h 3769285"/>
              <a:gd name="connsiteX107" fmla="*/ 505444 w 1936576"/>
              <a:gd name="connsiteY107" fmla="*/ 3521929 h 3769285"/>
              <a:gd name="connsiteX108" fmla="*/ 450675 w 1936576"/>
              <a:gd name="connsiteY108" fmla="*/ 3467161 h 3769285"/>
              <a:gd name="connsiteX109" fmla="*/ 453057 w 1936576"/>
              <a:gd name="connsiteY109" fmla="*/ 3436204 h 3769285"/>
              <a:gd name="connsiteX110" fmla="*/ 319707 w 1936576"/>
              <a:gd name="connsiteY110" fmla="*/ 3376672 h 3769285"/>
              <a:gd name="connsiteX111" fmla="*/ 298277 w 1936576"/>
              <a:gd name="connsiteY111" fmla="*/ 3288566 h 3769285"/>
              <a:gd name="connsiteX112" fmla="*/ 214933 w 1936576"/>
              <a:gd name="connsiteY112" fmla="*/ 3143311 h 3769285"/>
              <a:gd name="connsiteX113" fmla="*/ 229221 w 1936576"/>
              <a:gd name="connsiteY113" fmla="*/ 3017104 h 3769285"/>
              <a:gd name="connsiteX114" fmla="*/ 176833 w 1936576"/>
              <a:gd name="connsiteY114" fmla="*/ 2933760 h 3769285"/>
              <a:gd name="connsiteX115" fmla="*/ 79202 w 1936576"/>
              <a:gd name="connsiteY115" fmla="*/ 2914711 h 3769285"/>
              <a:gd name="connsiteX116" fmla="*/ 620 w 1936576"/>
              <a:gd name="connsiteY116" fmla="*/ 2869467 h 3769285"/>
              <a:gd name="connsiteX117" fmla="*/ 103014 w 1936576"/>
              <a:gd name="connsiteY117" fmla="*/ 2788504 h 3769285"/>
              <a:gd name="connsiteX118" fmla="*/ 191120 w 1936576"/>
              <a:gd name="connsiteY118" fmla="*/ 2762311 h 3769285"/>
              <a:gd name="connsiteX119" fmla="*/ 298277 w 1936576"/>
              <a:gd name="connsiteY119" fmla="*/ 2648011 h 3769285"/>
              <a:gd name="connsiteX120" fmla="*/ 260176 w 1936576"/>
              <a:gd name="connsiteY120" fmla="*/ 2497992 h 3769285"/>
              <a:gd name="connsiteX121" fmla="*/ 336377 w 1936576"/>
              <a:gd name="connsiteY121" fmla="*/ 2440842 h 3769285"/>
              <a:gd name="connsiteX122" fmla="*/ 400670 w 1936576"/>
              <a:gd name="connsiteY122" fmla="*/ 2293205 h 3769285"/>
              <a:gd name="connsiteX123" fmla="*/ 417339 w 1936576"/>
              <a:gd name="connsiteY123" fmla="*/ 2178905 h 3769285"/>
              <a:gd name="connsiteX124" fmla="*/ 393526 w 1936576"/>
              <a:gd name="connsiteY124" fmla="*/ 2014598 h 3769285"/>
              <a:gd name="connsiteX125" fmla="*/ 391145 w 1936576"/>
              <a:gd name="connsiteY125" fmla="*/ 1881248 h 3769285"/>
              <a:gd name="connsiteX126" fmla="*/ 493538 w 1936576"/>
              <a:gd name="connsiteY126" fmla="*/ 1712180 h 3769285"/>
              <a:gd name="connsiteX127" fmla="*/ 381621 w 1936576"/>
              <a:gd name="connsiteY127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65113 w 1936576"/>
              <a:gd name="connsiteY71" fmla="*/ 2214636 h 3769285"/>
              <a:gd name="connsiteX72" fmla="*/ 1688926 w 1936576"/>
              <a:gd name="connsiteY72" fmla="*/ 2276549 h 3769285"/>
              <a:gd name="connsiteX73" fmla="*/ 1681782 w 1936576"/>
              <a:gd name="connsiteY73" fmla="*/ 2364655 h 3769285"/>
              <a:gd name="connsiteX74" fmla="*/ 1619870 w 1936576"/>
              <a:gd name="connsiteY74" fmla="*/ 2421805 h 3769285"/>
              <a:gd name="connsiteX75" fmla="*/ 1538908 w 1936576"/>
              <a:gd name="connsiteY75" fmla="*/ 2464669 h 3769285"/>
              <a:gd name="connsiteX76" fmla="*/ 1488900 w 1936576"/>
              <a:gd name="connsiteY76" fmla="*/ 2555155 h 3769285"/>
              <a:gd name="connsiteX77" fmla="*/ 1479375 w 1936576"/>
              <a:gd name="connsiteY77" fmla="*/ 2609924 h 3769285"/>
              <a:gd name="connsiteX78" fmla="*/ 1460325 w 1936576"/>
              <a:gd name="connsiteY78" fmla="*/ 2662311 h 3769285"/>
              <a:gd name="connsiteX79" fmla="*/ 1488901 w 1936576"/>
              <a:gd name="connsiteY79" fmla="*/ 2743273 h 3769285"/>
              <a:gd name="connsiteX80" fmla="*/ 1581769 w 1936576"/>
              <a:gd name="connsiteY80" fmla="*/ 2750415 h 3769285"/>
              <a:gd name="connsiteX81" fmla="*/ 1610344 w 1936576"/>
              <a:gd name="connsiteY81" fmla="*/ 2802803 h 3769285"/>
              <a:gd name="connsiteX82" fmla="*/ 1593675 w 1936576"/>
              <a:gd name="connsiteY82" fmla="*/ 2855189 h 3769285"/>
              <a:gd name="connsiteX83" fmla="*/ 1636538 w 1936576"/>
              <a:gd name="connsiteY83" fmla="*/ 2871858 h 3769285"/>
              <a:gd name="connsiteX84" fmla="*/ 1650826 w 1936576"/>
              <a:gd name="connsiteY84" fmla="*/ 2921864 h 3769285"/>
              <a:gd name="connsiteX85" fmla="*/ 1631776 w 1936576"/>
              <a:gd name="connsiteY85" fmla="*/ 2945675 h 3769285"/>
              <a:gd name="connsiteX86" fmla="*/ 1672257 w 1936576"/>
              <a:gd name="connsiteY86" fmla="*/ 2962344 h 3769285"/>
              <a:gd name="connsiteX87" fmla="*/ 1693688 w 1936576"/>
              <a:gd name="connsiteY87" fmla="*/ 3017112 h 3769285"/>
              <a:gd name="connsiteX88" fmla="*/ 1650825 w 1936576"/>
              <a:gd name="connsiteY88" fmla="*/ 3009969 h 3769285"/>
              <a:gd name="connsiteX89" fmla="*/ 1512714 w 1936576"/>
              <a:gd name="connsiteY89" fmla="*/ 3057592 h 3769285"/>
              <a:gd name="connsiteX90" fmla="*/ 1376982 w 1936576"/>
              <a:gd name="connsiteY90" fmla="*/ 3059973 h 3769285"/>
              <a:gd name="connsiteX91" fmla="*/ 1384126 w 1936576"/>
              <a:gd name="connsiteY91" fmla="*/ 3095692 h 3769285"/>
              <a:gd name="connsiteX92" fmla="*/ 1322213 w 1936576"/>
              <a:gd name="connsiteY92" fmla="*/ 3102835 h 3769285"/>
              <a:gd name="connsiteX93" fmla="*/ 1343644 w 1936576"/>
              <a:gd name="connsiteY93" fmla="*/ 3221896 h 3769285"/>
              <a:gd name="connsiteX94" fmla="*/ 1310307 w 1936576"/>
              <a:gd name="connsiteY94" fmla="*/ 3286190 h 3769285"/>
              <a:gd name="connsiteX95" fmla="*/ 1336501 w 1936576"/>
              <a:gd name="connsiteY95" fmla="*/ 3376677 h 3769285"/>
              <a:gd name="connsiteX96" fmla="*/ 1319832 w 1936576"/>
              <a:gd name="connsiteY96" fmla="*/ 3412394 h 3769285"/>
              <a:gd name="connsiteX97" fmla="*/ 1355551 w 1936576"/>
              <a:gd name="connsiteY97" fmla="*/ 3498119 h 3769285"/>
              <a:gd name="connsiteX98" fmla="*/ 1343643 w 1936576"/>
              <a:gd name="connsiteY98" fmla="*/ 3581461 h 3769285"/>
              <a:gd name="connsiteX99" fmla="*/ 1296018 w 1936576"/>
              <a:gd name="connsiteY99" fmla="*/ 3655282 h 3769285"/>
              <a:gd name="connsiteX100" fmla="*/ 1148381 w 1936576"/>
              <a:gd name="connsiteY100" fmla="*/ 3655280 h 3769285"/>
              <a:gd name="connsiteX101" fmla="*/ 1035844 w 1936576"/>
              <a:gd name="connsiteY101" fmla="*/ 3724038 h 3769285"/>
              <a:gd name="connsiteX102" fmla="*/ 903113 w 1936576"/>
              <a:gd name="connsiteY102" fmla="*/ 3762436 h 3769285"/>
              <a:gd name="connsiteX103" fmla="*/ 772144 w 1936576"/>
              <a:gd name="connsiteY103" fmla="*/ 3755292 h 3769285"/>
              <a:gd name="connsiteX104" fmla="*/ 659606 w 1936576"/>
              <a:gd name="connsiteY104" fmla="*/ 3712131 h 3769285"/>
              <a:gd name="connsiteX105" fmla="*/ 543545 w 1936576"/>
              <a:gd name="connsiteY105" fmla="*/ 3610036 h 3769285"/>
              <a:gd name="connsiteX106" fmla="*/ 505444 w 1936576"/>
              <a:gd name="connsiteY106" fmla="*/ 3521929 h 3769285"/>
              <a:gd name="connsiteX107" fmla="*/ 450675 w 1936576"/>
              <a:gd name="connsiteY107" fmla="*/ 3467161 h 3769285"/>
              <a:gd name="connsiteX108" fmla="*/ 453057 w 1936576"/>
              <a:gd name="connsiteY108" fmla="*/ 3436204 h 3769285"/>
              <a:gd name="connsiteX109" fmla="*/ 319707 w 1936576"/>
              <a:gd name="connsiteY109" fmla="*/ 3376672 h 3769285"/>
              <a:gd name="connsiteX110" fmla="*/ 298277 w 1936576"/>
              <a:gd name="connsiteY110" fmla="*/ 3288566 h 3769285"/>
              <a:gd name="connsiteX111" fmla="*/ 214933 w 1936576"/>
              <a:gd name="connsiteY111" fmla="*/ 3143311 h 3769285"/>
              <a:gd name="connsiteX112" fmla="*/ 229221 w 1936576"/>
              <a:gd name="connsiteY112" fmla="*/ 3017104 h 3769285"/>
              <a:gd name="connsiteX113" fmla="*/ 176833 w 1936576"/>
              <a:gd name="connsiteY113" fmla="*/ 2933760 h 3769285"/>
              <a:gd name="connsiteX114" fmla="*/ 79202 w 1936576"/>
              <a:gd name="connsiteY114" fmla="*/ 2914711 h 3769285"/>
              <a:gd name="connsiteX115" fmla="*/ 620 w 1936576"/>
              <a:gd name="connsiteY115" fmla="*/ 2869467 h 3769285"/>
              <a:gd name="connsiteX116" fmla="*/ 103014 w 1936576"/>
              <a:gd name="connsiteY116" fmla="*/ 2788504 h 3769285"/>
              <a:gd name="connsiteX117" fmla="*/ 191120 w 1936576"/>
              <a:gd name="connsiteY117" fmla="*/ 2762311 h 3769285"/>
              <a:gd name="connsiteX118" fmla="*/ 298277 w 1936576"/>
              <a:gd name="connsiteY118" fmla="*/ 2648011 h 3769285"/>
              <a:gd name="connsiteX119" fmla="*/ 260176 w 1936576"/>
              <a:gd name="connsiteY119" fmla="*/ 2497992 h 3769285"/>
              <a:gd name="connsiteX120" fmla="*/ 336377 w 1936576"/>
              <a:gd name="connsiteY120" fmla="*/ 2440842 h 3769285"/>
              <a:gd name="connsiteX121" fmla="*/ 400670 w 1936576"/>
              <a:gd name="connsiteY121" fmla="*/ 2293205 h 3769285"/>
              <a:gd name="connsiteX122" fmla="*/ 417339 w 1936576"/>
              <a:gd name="connsiteY122" fmla="*/ 2178905 h 3769285"/>
              <a:gd name="connsiteX123" fmla="*/ 393526 w 1936576"/>
              <a:gd name="connsiteY123" fmla="*/ 2014598 h 3769285"/>
              <a:gd name="connsiteX124" fmla="*/ 391145 w 1936576"/>
              <a:gd name="connsiteY124" fmla="*/ 1881248 h 3769285"/>
              <a:gd name="connsiteX125" fmla="*/ 493538 w 1936576"/>
              <a:gd name="connsiteY125" fmla="*/ 1712180 h 3769285"/>
              <a:gd name="connsiteX126" fmla="*/ 381621 w 1936576"/>
              <a:gd name="connsiteY126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88926 w 1936576"/>
              <a:gd name="connsiteY71" fmla="*/ 2276549 h 3769285"/>
              <a:gd name="connsiteX72" fmla="*/ 1681782 w 1936576"/>
              <a:gd name="connsiteY72" fmla="*/ 2364655 h 3769285"/>
              <a:gd name="connsiteX73" fmla="*/ 1619870 w 1936576"/>
              <a:gd name="connsiteY73" fmla="*/ 2421805 h 3769285"/>
              <a:gd name="connsiteX74" fmla="*/ 1538908 w 1936576"/>
              <a:gd name="connsiteY74" fmla="*/ 2464669 h 3769285"/>
              <a:gd name="connsiteX75" fmla="*/ 1488900 w 1936576"/>
              <a:gd name="connsiteY75" fmla="*/ 2555155 h 3769285"/>
              <a:gd name="connsiteX76" fmla="*/ 1479375 w 1936576"/>
              <a:gd name="connsiteY76" fmla="*/ 2609924 h 3769285"/>
              <a:gd name="connsiteX77" fmla="*/ 1460325 w 1936576"/>
              <a:gd name="connsiteY77" fmla="*/ 2662311 h 3769285"/>
              <a:gd name="connsiteX78" fmla="*/ 1488901 w 1936576"/>
              <a:gd name="connsiteY78" fmla="*/ 2743273 h 3769285"/>
              <a:gd name="connsiteX79" fmla="*/ 1581769 w 1936576"/>
              <a:gd name="connsiteY79" fmla="*/ 2750415 h 3769285"/>
              <a:gd name="connsiteX80" fmla="*/ 1610344 w 1936576"/>
              <a:gd name="connsiteY80" fmla="*/ 2802803 h 3769285"/>
              <a:gd name="connsiteX81" fmla="*/ 1593675 w 1936576"/>
              <a:gd name="connsiteY81" fmla="*/ 2855189 h 3769285"/>
              <a:gd name="connsiteX82" fmla="*/ 1636538 w 1936576"/>
              <a:gd name="connsiteY82" fmla="*/ 2871858 h 3769285"/>
              <a:gd name="connsiteX83" fmla="*/ 1650826 w 1936576"/>
              <a:gd name="connsiteY83" fmla="*/ 2921864 h 3769285"/>
              <a:gd name="connsiteX84" fmla="*/ 1631776 w 1936576"/>
              <a:gd name="connsiteY84" fmla="*/ 2945675 h 3769285"/>
              <a:gd name="connsiteX85" fmla="*/ 1672257 w 1936576"/>
              <a:gd name="connsiteY85" fmla="*/ 2962344 h 3769285"/>
              <a:gd name="connsiteX86" fmla="*/ 1693688 w 1936576"/>
              <a:gd name="connsiteY86" fmla="*/ 3017112 h 3769285"/>
              <a:gd name="connsiteX87" fmla="*/ 1650825 w 1936576"/>
              <a:gd name="connsiteY87" fmla="*/ 3009969 h 3769285"/>
              <a:gd name="connsiteX88" fmla="*/ 1512714 w 1936576"/>
              <a:gd name="connsiteY88" fmla="*/ 3057592 h 3769285"/>
              <a:gd name="connsiteX89" fmla="*/ 1376982 w 1936576"/>
              <a:gd name="connsiteY89" fmla="*/ 3059973 h 3769285"/>
              <a:gd name="connsiteX90" fmla="*/ 1384126 w 1936576"/>
              <a:gd name="connsiteY90" fmla="*/ 3095692 h 3769285"/>
              <a:gd name="connsiteX91" fmla="*/ 1322213 w 1936576"/>
              <a:gd name="connsiteY91" fmla="*/ 3102835 h 3769285"/>
              <a:gd name="connsiteX92" fmla="*/ 1343644 w 1936576"/>
              <a:gd name="connsiteY92" fmla="*/ 3221896 h 3769285"/>
              <a:gd name="connsiteX93" fmla="*/ 1310307 w 1936576"/>
              <a:gd name="connsiteY93" fmla="*/ 3286190 h 3769285"/>
              <a:gd name="connsiteX94" fmla="*/ 1336501 w 1936576"/>
              <a:gd name="connsiteY94" fmla="*/ 3376677 h 3769285"/>
              <a:gd name="connsiteX95" fmla="*/ 1319832 w 1936576"/>
              <a:gd name="connsiteY95" fmla="*/ 3412394 h 3769285"/>
              <a:gd name="connsiteX96" fmla="*/ 1355551 w 1936576"/>
              <a:gd name="connsiteY96" fmla="*/ 3498119 h 3769285"/>
              <a:gd name="connsiteX97" fmla="*/ 1343643 w 1936576"/>
              <a:gd name="connsiteY97" fmla="*/ 3581461 h 3769285"/>
              <a:gd name="connsiteX98" fmla="*/ 1296018 w 1936576"/>
              <a:gd name="connsiteY98" fmla="*/ 3655282 h 3769285"/>
              <a:gd name="connsiteX99" fmla="*/ 1148381 w 1936576"/>
              <a:gd name="connsiteY99" fmla="*/ 3655280 h 3769285"/>
              <a:gd name="connsiteX100" fmla="*/ 1035844 w 1936576"/>
              <a:gd name="connsiteY100" fmla="*/ 3724038 h 3769285"/>
              <a:gd name="connsiteX101" fmla="*/ 903113 w 1936576"/>
              <a:gd name="connsiteY101" fmla="*/ 3762436 h 3769285"/>
              <a:gd name="connsiteX102" fmla="*/ 772144 w 1936576"/>
              <a:gd name="connsiteY102" fmla="*/ 3755292 h 3769285"/>
              <a:gd name="connsiteX103" fmla="*/ 659606 w 1936576"/>
              <a:gd name="connsiteY103" fmla="*/ 3712131 h 3769285"/>
              <a:gd name="connsiteX104" fmla="*/ 543545 w 1936576"/>
              <a:gd name="connsiteY104" fmla="*/ 3610036 h 3769285"/>
              <a:gd name="connsiteX105" fmla="*/ 505444 w 1936576"/>
              <a:gd name="connsiteY105" fmla="*/ 3521929 h 3769285"/>
              <a:gd name="connsiteX106" fmla="*/ 450675 w 1936576"/>
              <a:gd name="connsiteY106" fmla="*/ 3467161 h 3769285"/>
              <a:gd name="connsiteX107" fmla="*/ 453057 w 1936576"/>
              <a:gd name="connsiteY107" fmla="*/ 3436204 h 3769285"/>
              <a:gd name="connsiteX108" fmla="*/ 319707 w 1936576"/>
              <a:gd name="connsiteY108" fmla="*/ 3376672 h 3769285"/>
              <a:gd name="connsiteX109" fmla="*/ 298277 w 1936576"/>
              <a:gd name="connsiteY109" fmla="*/ 3288566 h 3769285"/>
              <a:gd name="connsiteX110" fmla="*/ 214933 w 1936576"/>
              <a:gd name="connsiteY110" fmla="*/ 3143311 h 3769285"/>
              <a:gd name="connsiteX111" fmla="*/ 229221 w 1936576"/>
              <a:gd name="connsiteY111" fmla="*/ 3017104 h 3769285"/>
              <a:gd name="connsiteX112" fmla="*/ 176833 w 1936576"/>
              <a:gd name="connsiteY112" fmla="*/ 2933760 h 3769285"/>
              <a:gd name="connsiteX113" fmla="*/ 79202 w 1936576"/>
              <a:gd name="connsiteY113" fmla="*/ 2914711 h 3769285"/>
              <a:gd name="connsiteX114" fmla="*/ 620 w 1936576"/>
              <a:gd name="connsiteY114" fmla="*/ 2869467 h 3769285"/>
              <a:gd name="connsiteX115" fmla="*/ 103014 w 1936576"/>
              <a:gd name="connsiteY115" fmla="*/ 2788504 h 3769285"/>
              <a:gd name="connsiteX116" fmla="*/ 191120 w 1936576"/>
              <a:gd name="connsiteY116" fmla="*/ 2762311 h 3769285"/>
              <a:gd name="connsiteX117" fmla="*/ 298277 w 1936576"/>
              <a:gd name="connsiteY117" fmla="*/ 2648011 h 3769285"/>
              <a:gd name="connsiteX118" fmla="*/ 260176 w 1936576"/>
              <a:gd name="connsiteY118" fmla="*/ 2497992 h 3769285"/>
              <a:gd name="connsiteX119" fmla="*/ 336377 w 1936576"/>
              <a:gd name="connsiteY119" fmla="*/ 2440842 h 3769285"/>
              <a:gd name="connsiteX120" fmla="*/ 400670 w 1936576"/>
              <a:gd name="connsiteY120" fmla="*/ 2293205 h 3769285"/>
              <a:gd name="connsiteX121" fmla="*/ 417339 w 1936576"/>
              <a:gd name="connsiteY121" fmla="*/ 2178905 h 3769285"/>
              <a:gd name="connsiteX122" fmla="*/ 393526 w 1936576"/>
              <a:gd name="connsiteY122" fmla="*/ 2014598 h 3769285"/>
              <a:gd name="connsiteX123" fmla="*/ 391145 w 1936576"/>
              <a:gd name="connsiteY123" fmla="*/ 1881248 h 3769285"/>
              <a:gd name="connsiteX124" fmla="*/ 493538 w 1936576"/>
              <a:gd name="connsiteY124" fmla="*/ 1712180 h 3769285"/>
              <a:gd name="connsiteX125" fmla="*/ 381621 w 1936576"/>
              <a:gd name="connsiteY125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681782 w 1936576"/>
              <a:gd name="connsiteY72" fmla="*/ 2364655 h 3769285"/>
              <a:gd name="connsiteX73" fmla="*/ 1619870 w 1936576"/>
              <a:gd name="connsiteY73" fmla="*/ 2421805 h 3769285"/>
              <a:gd name="connsiteX74" fmla="*/ 1538908 w 1936576"/>
              <a:gd name="connsiteY74" fmla="*/ 2464669 h 3769285"/>
              <a:gd name="connsiteX75" fmla="*/ 1488900 w 1936576"/>
              <a:gd name="connsiteY75" fmla="*/ 2555155 h 3769285"/>
              <a:gd name="connsiteX76" fmla="*/ 1479375 w 1936576"/>
              <a:gd name="connsiteY76" fmla="*/ 2609924 h 3769285"/>
              <a:gd name="connsiteX77" fmla="*/ 1460325 w 1936576"/>
              <a:gd name="connsiteY77" fmla="*/ 2662311 h 3769285"/>
              <a:gd name="connsiteX78" fmla="*/ 1488901 w 1936576"/>
              <a:gd name="connsiteY78" fmla="*/ 2743273 h 3769285"/>
              <a:gd name="connsiteX79" fmla="*/ 1581769 w 1936576"/>
              <a:gd name="connsiteY79" fmla="*/ 2750415 h 3769285"/>
              <a:gd name="connsiteX80" fmla="*/ 1610344 w 1936576"/>
              <a:gd name="connsiteY80" fmla="*/ 2802803 h 3769285"/>
              <a:gd name="connsiteX81" fmla="*/ 1593675 w 1936576"/>
              <a:gd name="connsiteY81" fmla="*/ 2855189 h 3769285"/>
              <a:gd name="connsiteX82" fmla="*/ 1636538 w 1936576"/>
              <a:gd name="connsiteY82" fmla="*/ 2871858 h 3769285"/>
              <a:gd name="connsiteX83" fmla="*/ 1650826 w 1936576"/>
              <a:gd name="connsiteY83" fmla="*/ 2921864 h 3769285"/>
              <a:gd name="connsiteX84" fmla="*/ 1631776 w 1936576"/>
              <a:gd name="connsiteY84" fmla="*/ 2945675 h 3769285"/>
              <a:gd name="connsiteX85" fmla="*/ 1672257 w 1936576"/>
              <a:gd name="connsiteY85" fmla="*/ 2962344 h 3769285"/>
              <a:gd name="connsiteX86" fmla="*/ 1693688 w 1936576"/>
              <a:gd name="connsiteY86" fmla="*/ 3017112 h 3769285"/>
              <a:gd name="connsiteX87" fmla="*/ 1650825 w 1936576"/>
              <a:gd name="connsiteY87" fmla="*/ 3009969 h 3769285"/>
              <a:gd name="connsiteX88" fmla="*/ 1512714 w 1936576"/>
              <a:gd name="connsiteY88" fmla="*/ 3057592 h 3769285"/>
              <a:gd name="connsiteX89" fmla="*/ 1376982 w 1936576"/>
              <a:gd name="connsiteY89" fmla="*/ 3059973 h 3769285"/>
              <a:gd name="connsiteX90" fmla="*/ 1384126 w 1936576"/>
              <a:gd name="connsiteY90" fmla="*/ 3095692 h 3769285"/>
              <a:gd name="connsiteX91" fmla="*/ 1322213 w 1936576"/>
              <a:gd name="connsiteY91" fmla="*/ 3102835 h 3769285"/>
              <a:gd name="connsiteX92" fmla="*/ 1343644 w 1936576"/>
              <a:gd name="connsiteY92" fmla="*/ 3221896 h 3769285"/>
              <a:gd name="connsiteX93" fmla="*/ 1310307 w 1936576"/>
              <a:gd name="connsiteY93" fmla="*/ 3286190 h 3769285"/>
              <a:gd name="connsiteX94" fmla="*/ 1336501 w 1936576"/>
              <a:gd name="connsiteY94" fmla="*/ 3376677 h 3769285"/>
              <a:gd name="connsiteX95" fmla="*/ 1319832 w 1936576"/>
              <a:gd name="connsiteY95" fmla="*/ 3412394 h 3769285"/>
              <a:gd name="connsiteX96" fmla="*/ 1355551 w 1936576"/>
              <a:gd name="connsiteY96" fmla="*/ 3498119 h 3769285"/>
              <a:gd name="connsiteX97" fmla="*/ 1343643 w 1936576"/>
              <a:gd name="connsiteY97" fmla="*/ 3581461 h 3769285"/>
              <a:gd name="connsiteX98" fmla="*/ 1296018 w 1936576"/>
              <a:gd name="connsiteY98" fmla="*/ 3655282 h 3769285"/>
              <a:gd name="connsiteX99" fmla="*/ 1148381 w 1936576"/>
              <a:gd name="connsiteY99" fmla="*/ 3655280 h 3769285"/>
              <a:gd name="connsiteX100" fmla="*/ 1035844 w 1936576"/>
              <a:gd name="connsiteY100" fmla="*/ 3724038 h 3769285"/>
              <a:gd name="connsiteX101" fmla="*/ 903113 w 1936576"/>
              <a:gd name="connsiteY101" fmla="*/ 3762436 h 3769285"/>
              <a:gd name="connsiteX102" fmla="*/ 772144 w 1936576"/>
              <a:gd name="connsiteY102" fmla="*/ 3755292 h 3769285"/>
              <a:gd name="connsiteX103" fmla="*/ 659606 w 1936576"/>
              <a:gd name="connsiteY103" fmla="*/ 3712131 h 3769285"/>
              <a:gd name="connsiteX104" fmla="*/ 543545 w 1936576"/>
              <a:gd name="connsiteY104" fmla="*/ 3610036 h 3769285"/>
              <a:gd name="connsiteX105" fmla="*/ 505444 w 1936576"/>
              <a:gd name="connsiteY105" fmla="*/ 3521929 h 3769285"/>
              <a:gd name="connsiteX106" fmla="*/ 450675 w 1936576"/>
              <a:gd name="connsiteY106" fmla="*/ 3467161 h 3769285"/>
              <a:gd name="connsiteX107" fmla="*/ 453057 w 1936576"/>
              <a:gd name="connsiteY107" fmla="*/ 3436204 h 3769285"/>
              <a:gd name="connsiteX108" fmla="*/ 319707 w 1936576"/>
              <a:gd name="connsiteY108" fmla="*/ 3376672 h 3769285"/>
              <a:gd name="connsiteX109" fmla="*/ 298277 w 1936576"/>
              <a:gd name="connsiteY109" fmla="*/ 3288566 h 3769285"/>
              <a:gd name="connsiteX110" fmla="*/ 214933 w 1936576"/>
              <a:gd name="connsiteY110" fmla="*/ 3143311 h 3769285"/>
              <a:gd name="connsiteX111" fmla="*/ 229221 w 1936576"/>
              <a:gd name="connsiteY111" fmla="*/ 3017104 h 3769285"/>
              <a:gd name="connsiteX112" fmla="*/ 176833 w 1936576"/>
              <a:gd name="connsiteY112" fmla="*/ 2933760 h 3769285"/>
              <a:gd name="connsiteX113" fmla="*/ 79202 w 1936576"/>
              <a:gd name="connsiteY113" fmla="*/ 2914711 h 3769285"/>
              <a:gd name="connsiteX114" fmla="*/ 620 w 1936576"/>
              <a:gd name="connsiteY114" fmla="*/ 2869467 h 3769285"/>
              <a:gd name="connsiteX115" fmla="*/ 103014 w 1936576"/>
              <a:gd name="connsiteY115" fmla="*/ 2788504 h 3769285"/>
              <a:gd name="connsiteX116" fmla="*/ 191120 w 1936576"/>
              <a:gd name="connsiteY116" fmla="*/ 2762311 h 3769285"/>
              <a:gd name="connsiteX117" fmla="*/ 298277 w 1936576"/>
              <a:gd name="connsiteY117" fmla="*/ 2648011 h 3769285"/>
              <a:gd name="connsiteX118" fmla="*/ 260176 w 1936576"/>
              <a:gd name="connsiteY118" fmla="*/ 2497992 h 3769285"/>
              <a:gd name="connsiteX119" fmla="*/ 336377 w 1936576"/>
              <a:gd name="connsiteY119" fmla="*/ 2440842 h 3769285"/>
              <a:gd name="connsiteX120" fmla="*/ 400670 w 1936576"/>
              <a:gd name="connsiteY120" fmla="*/ 2293205 h 3769285"/>
              <a:gd name="connsiteX121" fmla="*/ 417339 w 1936576"/>
              <a:gd name="connsiteY121" fmla="*/ 2178905 h 3769285"/>
              <a:gd name="connsiteX122" fmla="*/ 393526 w 1936576"/>
              <a:gd name="connsiteY122" fmla="*/ 2014598 h 3769285"/>
              <a:gd name="connsiteX123" fmla="*/ 391145 w 1936576"/>
              <a:gd name="connsiteY123" fmla="*/ 1881248 h 3769285"/>
              <a:gd name="connsiteX124" fmla="*/ 493538 w 1936576"/>
              <a:gd name="connsiteY124" fmla="*/ 1712180 h 3769285"/>
              <a:gd name="connsiteX125" fmla="*/ 381621 w 1936576"/>
              <a:gd name="connsiteY125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619870 w 1936576"/>
              <a:gd name="connsiteY72" fmla="*/ 2421805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81769 w 1936576"/>
              <a:gd name="connsiteY78" fmla="*/ 2750415 h 3769285"/>
              <a:gd name="connsiteX79" fmla="*/ 1610344 w 1936576"/>
              <a:gd name="connsiteY79" fmla="*/ 2802803 h 3769285"/>
              <a:gd name="connsiteX80" fmla="*/ 1593675 w 1936576"/>
              <a:gd name="connsiteY80" fmla="*/ 2855189 h 3769285"/>
              <a:gd name="connsiteX81" fmla="*/ 1636538 w 1936576"/>
              <a:gd name="connsiteY81" fmla="*/ 2871858 h 3769285"/>
              <a:gd name="connsiteX82" fmla="*/ 1650826 w 1936576"/>
              <a:gd name="connsiteY82" fmla="*/ 2921864 h 3769285"/>
              <a:gd name="connsiteX83" fmla="*/ 1631776 w 1936576"/>
              <a:gd name="connsiteY83" fmla="*/ 2945675 h 3769285"/>
              <a:gd name="connsiteX84" fmla="*/ 1672257 w 1936576"/>
              <a:gd name="connsiteY84" fmla="*/ 2962344 h 3769285"/>
              <a:gd name="connsiteX85" fmla="*/ 1693688 w 1936576"/>
              <a:gd name="connsiteY85" fmla="*/ 3017112 h 3769285"/>
              <a:gd name="connsiteX86" fmla="*/ 1650825 w 1936576"/>
              <a:gd name="connsiteY86" fmla="*/ 3009969 h 3769285"/>
              <a:gd name="connsiteX87" fmla="*/ 1512714 w 1936576"/>
              <a:gd name="connsiteY87" fmla="*/ 3057592 h 3769285"/>
              <a:gd name="connsiteX88" fmla="*/ 1376982 w 1936576"/>
              <a:gd name="connsiteY88" fmla="*/ 3059973 h 3769285"/>
              <a:gd name="connsiteX89" fmla="*/ 1384126 w 1936576"/>
              <a:gd name="connsiteY89" fmla="*/ 3095692 h 3769285"/>
              <a:gd name="connsiteX90" fmla="*/ 1322213 w 1936576"/>
              <a:gd name="connsiteY90" fmla="*/ 3102835 h 3769285"/>
              <a:gd name="connsiteX91" fmla="*/ 1343644 w 1936576"/>
              <a:gd name="connsiteY91" fmla="*/ 3221896 h 3769285"/>
              <a:gd name="connsiteX92" fmla="*/ 1310307 w 1936576"/>
              <a:gd name="connsiteY92" fmla="*/ 3286190 h 3769285"/>
              <a:gd name="connsiteX93" fmla="*/ 1336501 w 1936576"/>
              <a:gd name="connsiteY93" fmla="*/ 3376677 h 3769285"/>
              <a:gd name="connsiteX94" fmla="*/ 1319832 w 1936576"/>
              <a:gd name="connsiteY94" fmla="*/ 3412394 h 3769285"/>
              <a:gd name="connsiteX95" fmla="*/ 1355551 w 1936576"/>
              <a:gd name="connsiteY95" fmla="*/ 3498119 h 3769285"/>
              <a:gd name="connsiteX96" fmla="*/ 1343643 w 1936576"/>
              <a:gd name="connsiteY96" fmla="*/ 3581461 h 3769285"/>
              <a:gd name="connsiteX97" fmla="*/ 1296018 w 1936576"/>
              <a:gd name="connsiteY97" fmla="*/ 3655282 h 3769285"/>
              <a:gd name="connsiteX98" fmla="*/ 1148381 w 1936576"/>
              <a:gd name="connsiteY98" fmla="*/ 3655280 h 3769285"/>
              <a:gd name="connsiteX99" fmla="*/ 1035844 w 1936576"/>
              <a:gd name="connsiteY99" fmla="*/ 3724038 h 3769285"/>
              <a:gd name="connsiteX100" fmla="*/ 903113 w 1936576"/>
              <a:gd name="connsiteY100" fmla="*/ 3762436 h 3769285"/>
              <a:gd name="connsiteX101" fmla="*/ 772144 w 1936576"/>
              <a:gd name="connsiteY101" fmla="*/ 3755292 h 3769285"/>
              <a:gd name="connsiteX102" fmla="*/ 659606 w 1936576"/>
              <a:gd name="connsiteY102" fmla="*/ 3712131 h 3769285"/>
              <a:gd name="connsiteX103" fmla="*/ 543545 w 1936576"/>
              <a:gd name="connsiteY103" fmla="*/ 3610036 h 3769285"/>
              <a:gd name="connsiteX104" fmla="*/ 505444 w 1936576"/>
              <a:gd name="connsiteY104" fmla="*/ 3521929 h 3769285"/>
              <a:gd name="connsiteX105" fmla="*/ 450675 w 1936576"/>
              <a:gd name="connsiteY105" fmla="*/ 3467161 h 3769285"/>
              <a:gd name="connsiteX106" fmla="*/ 453057 w 1936576"/>
              <a:gd name="connsiteY106" fmla="*/ 3436204 h 3769285"/>
              <a:gd name="connsiteX107" fmla="*/ 319707 w 1936576"/>
              <a:gd name="connsiteY107" fmla="*/ 3376672 h 3769285"/>
              <a:gd name="connsiteX108" fmla="*/ 298277 w 1936576"/>
              <a:gd name="connsiteY108" fmla="*/ 3288566 h 3769285"/>
              <a:gd name="connsiteX109" fmla="*/ 214933 w 1936576"/>
              <a:gd name="connsiteY109" fmla="*/ 3143311 h 3769285"/>
              <a:gd name="connsiteX110" fmla="*/ 229221 w 1936576"/>
              <a:gd name="connsiteY110" fmla="*/ 3017104 h 3769285"/>
              <a:gd name="connsiteX111" fmla="*/ 176833 w 1936576"/>
              <a:gd name="connsiteY111" fmla="*/ 2933760 h 3769285"/>
              <a:gd name="connsiteX112" fmla="*/ 79202 w 1936576"/>
              <a:gd name="connsiteY112" fmla="*/ 2914711 h 3769285"/>
              <a:gd name="connsiteX113" fmla="*/ 620 w 1936576"/>
              <a:gd name="connsiteY113" fmla="*/ 2869467 h 3769285"/>
              <a:gd name="connsiteX114" fmla="*/ 103014 w 1936576"/>
              <a:gd name="connsiteY114" fmla="*/ 2788504 h 3769285"/>
              <a:gd name="connsiteX115" fmla="*/ 191120 w 1936576"/>
              <a:gd name="connsiteY115" fmla="*/ 2762311 h 3769285"/>
              <a:gd name="connsiteX116" fmla="*/ 298277 w 1936576"/>
              <a:gd name="connsiteY116" fmla="*/ 2648011 h 3769285"/>
              <a:gd name="connsiteX117" fmla="*/ 260176 w 1936576"/>
              <a:gd name="connsiteY117" fmla="*/ 2497992 h 3769285"/>
              <a:gd name="connsiteX118" fmla="*/ 336377 w 1936576"/>
              <a:gd name="connsiteY118" fmla="*/ 2440842 h 3769285"/>
              <a:gd name="connsiteX119" fmla="*/ 400670 w 1936576"/>
              <a:gd name="connsiteY119" fmla="*/ 2293205 h 3769285"/>
              <a:gd name="connsiteX120" fmla="*/ 417339 w 1936576"/>
              <a:gd name="connsiteY120" fmla="*/ 2178905 h 3769285"/>
              <a:gd name="connsiteX121" fmla="*/ 393526 w 1936576"/>
              <a:gd name="connsiteY121" fmla="*/ 2014598 h 3769285"/>
              <a:gd name="connsiteX122" fmla="*/ 391145 w 1936576"/>
              <a:gd name="connsiteY122" fmla="*/ 1881248 h 3769285"/>
              <a:gd name="connsiteX123" fmla="*/ 493538 w 1936576"/>
              <a:gd name="connsiteY123" fmla="*/ 1712180 h 3769285"/>
              <a:gd name="connsiteX124" fmla="*/ 381621 w 1936576"/>
              <a:gd name="connsiteY124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81769 w 1936576"/>
              <a:gd name="connsiteY78" fmla="*/ 2750415 h 3769285"/>
              <a:gd name="connsiteX79" fmla="*/ 1610344 w 1936576"/>
              <a:gd name="connsiteY79" fmla="*/ 2802803 h 3769285"/>
              <a:gd name="connsiteX80" fmla="*/ 1593675 w 1936576"/>
              <a:gd name="connsiteY80" fmla="*/ 2855189 h 3769285"/>
              <a:gd name="connsiteX81" fmla="*/ 1636538 w 1936576"/>
              <a:gd name="connsiteY81" fmla="*/ 2871858 h 3769285"/>
              <a:gd name="connsiteX82" fmla="*/ 1650826 w 1936576"/>
              <a:gd name="connsiteY82" fmla="*/ 2921864 h 3769285"/>
              <a:gd name="connsiteX83" fmla="*/ 1631776 w 1936576"/>
              <a:gd name="connsiteY83" fmla="*/ 2945675 h 3769285"/>
              <a:gd name="connsiteX84" fmla="*/ 1672257 w 1936576"/>
              <a:gd name="connsiteY84" fmla="*/ 2962344 h 3769285"/>
              <a:gd name="connsiteX85" fmla="*/ 1693688 w 1936576"/>
              <a:gd name="connsiteY85" fmla="*/ 3017112 h 3769285"/>
              <a:gd name="connsiteX86" fmla="*/ 1650825 w 1936576"/>
              <a:gd name="connsiteY86" fmla="*/ 3009969 h 3769285"/>
              <a:gd name="connsiteX87" fmla="*/ 1512714 w 1936576"/>
              <a:gd name="connsiteY87" fmla="*/ 3057592 h 3769285"/>
              <a:gd name="connsiteX88" fmla="*/ 1376982 w 1936576"/>
              <a:gd name="connsiteY88" fmla="*/ 3059973 h 3769285"/>
              <a:gd name="connsiteX89" fmla="*/ 1384126 w 1936576"/>
              <a:gd name="connsiteY89" fmla="*/ 3095692 h 3769285"/>
              <a:gd name="connsiteX90" fmla="*/ 1322213 w 1936576"/>
              <a:gd name="connsiteY90" fmla="*/ 3102835 h 3769285"/>
              <a:gd name="connsiteX91" fmla="*/ 1343644 w 1936576"/>
              <a:gd name="connsiteY91" fmla="*/ 3221896 h 3769285"/>
              <a:gd name="connsiteX92" fmla="*/ 1310307 w 1936576"/>
              <a:gd name="connsiteY92" fmla="*/ 3286190 h 3769285"/>
              <a:gd name="connsiteX93" fmla="*/ 1336501 w 1936576"/>
              <a:gd name="connsiteY93" fmla="*/ 3376677 h 3769285"/>
              <a:gd name="connsiteX94" fmla="*/ 1319832 w 1936576"/>
              <a:gd name="connsiteY94" fmla="*/ 3412394 h 3769285"/>
              <a:gd name="connsiteX95" fmla="*/ 1355551 w 1936576"/>
              <a:gd name="connsiteY95" fmla="*/ 3498119 h 3769285"/>
              <a:gd name="connsiteX96" fmla="*/ 1343643 w 1936576"/>
              <a:gd name="connsiteY96" fmla="*/ 3581461 h 3769285"/>
              <a:gd name="connsiteX97" fmla="*/ 1296018 w 1936576"/>
              <a:gd name="connsiteY97" fmla="*/ 3655282 h 3769285"/>
              <a:gd name="connsiteX98" fmla="*/ 1148381 w 1936576"/>
              <a:gd name="connsiteY98" fmla="*/ 3655280 h 3769285"/>
              <a:gd name="connsiteX99" fmla="*/ 1035844 w 1936576"/>
              <a:gd name="connsiteY99" fmla="*/ 3724038 h 3769285"/>
              <a:gd name="connsiteX100" fmla="*/ 903113 w 1936576"/>
              <a:gd name="connsiteY100" fmla="*/ 3762436 h 3769285"/>
              <a:gd name="connsiteX101" fmla="*/ 772144 w 1936576"/>
              <a:gd name="connsiteY101" fmla="*/ 3755292 h 3769285"/>
              <a:gd name="connsiteX102" fmla="*/ 659606 w 1936576"/>
              <a:gd name="connsiteY102" fmla="*/ 3712131 h 3769285"/>
              <a:gd name="connsiteX103" fmla="*/ 543545 w 1936576"/>
              <a:gd name="connsiteY103" fmla="*/ 3610036 h 3769285"/>
              <a:gd name="connsiteX104" fmla="*/ 505444 w 1936576"/>
              <a:gd name="connsiteY104" fmla="*/ 3521929 h 3769285"/>
              <a:gd name="connsiteX105" fmla="*/ 450675 w 1936576"/>
              <a:gd name="connsiteY105" fmla="*/ 3467161 h 3769285"/>
              <a:gd name="connsiteX106" fmla="*/ 453057 w 1936576"/>
              <a:gd name="connsiteY106" fmla="*/ 3436204 h 3769285"/>
              <a:gd name="connsiteX107" fmla="*/ 319707 w 1936576"/>
              <a:gd name="connsiteY107" fmla="*/ 3376672 h 3769285"/>
              <a:gd name="connsiteX108" fmla="*/ 298277 w 1936576"/>
              <a:gd name="connsiteY108" fmla="*/ 3288566 h 3769285"/>
              <a:gd name="connsiteX109" fmla="*/ 214933 w 1936576"/>
              <a:gd name="connsiteY109" fmla="*/ 3143311 h 3769285"/>
              <a:gd name="connsiteX110" fmla="*/ 229221 w 1936576"/>
              <a:gd name="connsiteY110" fmla="*/ 3017104 h 3769285"/>
              <a:gd name="connsiteX111" fmla="*/ 176833 w 1936576"/>
              <a:gd name="connsiteY111" fmla="*/ 2933760 h 3769285"/>
              <a:gd name="connsiteX112" fmla="*/ 79202 w 1936576"/>
              <a:gd name="connsiteY112" fmla="*/ 2914711 h 3769285"/>
              <a:gd name="connsiteX113" fmla="*/ 620 w 1936576"/>
              <a:gd name="connsiteY113" fmla="*/ 2869467 h 3769285"/>
              <a:gd name="connsiteX114" fmla="*/ 103014 w 1936576"/>
              <a:gd name="connsiteY114" fmla="*/ 2788504 h 3769285"/>
              <a:gd name="connsiteX115" fmla="*/ 191120 w 1936576"/>
              <a:gd name="connsiteY115" fmla="*/ 2762311 h 3769285"/>
              <a:gd name="connsiteX116" fmla="*/ 298277 w 1936576"/>
              <a:gd name="connsiteY116" fmla="*/ 2648011 h 3769285"/>
              <a:gd name="connsiteX117" fmla="*/ 260176 w 1936576"/>
              <a:gd name="connsiteY117" fmla="*/ 2497992 h 3769285"/>
              <a:gd name="connsiteX118" fmla="*/ 336377 w 1936576"/>
              <a:gd name="connsiteY118" fmla="*/ 2440842 h 3769285"/>
              <a:gd name="connsiteX119" fmla="*/ 400670 w 1936576"/>
              <a:gd name="connsiteY119" fmla="*/ 2293205 h 3769285"/>
              <a:gd name="connsiteX120" fmla="*/ 417339 w 1936576"/>
              <a:gd name="connsiteY120" fmla="*/ 2178905 h 3769285"/>
              <a:gd name="connsiteX121" fmla="*/ 393526 w 1936576"/>
              <a:gd name="connsiteY121" fmla="*/ 2014598 h 3769285"/>
              <a:gd name="connsiteX122" fmla="*/ 391145 w 1936576"/>
              <a:gd name="connsiteY122" fmla="*/ 1881248 h 3769285"/>
              <a:gd name="connsiteX123" fmla="*/ 493538 w 1936576"/>
              <a:gd name="connsiteY123" fmla="*/ 1712180 h 3769285"/>
              <a:gd name="connsiteX124" fmla="*/ 381621 w 1936576"/>
              <a:gd name="connsiteY124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610344 w 1936576"/>
              <a:gd name="connsiteY78" fmla="*/ 2802803 h 3769285"/>
              <a:gd name="connsiteX79" fmla="*/ 1593675 w 1936576"/>
              <a:gd name="connsiteY79" fmla="*/ 2855189 h 3769285"/>
              <a:gd name="connsiteX80" fmla="*/ 1636538 w 1936576"/>
              <a:gd name="connsiteY80" fmla="*/ 2871858 h 3769285"/>
              <a:gd name="connsiteX81" fmla="*/ 1650826 w 1936576"/>
              <a:gd name="connsiteY81" fmla="*/ 2921864 h 3769285"/>
              <a:gd name="connsiteX82" fmla="*/ 1631776 w 1936576"/>
              <a:gd name="connsiteY82" fmla="*/ 2945675 h 3769285"/>
              <a:gd name="connsiteX83" fmla="*/ 1672257 w 1936576"/>
              <a:gd name="connsiteY83" fmla="*/ 2962344 h 3769285"/>
              <a:gd name="connsiteX84" fmla="*/ 1693688 w 1936576"/>
              <a:gd name="connsiteY84" fmla="*/ 3017112 h 3769285"/>
              <a:gd name="connsiteX85" fmla="*/ 1650825 w 1936576"/>
              <a:gd name="connsiteY85" fmla="*/ 3009969 h 3769285"/>
              <a:gd name="connsiteX86" fmla="*/ 1512714 w 1936576"/>
              <a:gd name="connsiteY86" fmla="*/ 3057592 h 3769285"/>
              <a:gd name="connsiteX87" fmla="*/ 1376982 w 1936576"/>
              <a:gd name="connsiteY87" fmla="*/ 3059973 h 3769285"/>
              <a:gd name="connsiteX88" fmla="*/ 1384126 w 1936576"/>
              <a:gd name="connsiteY88" fmla="*/ 3095692 h 3769285"/>
              <a:gd name="connsiteX89" fmla="*/ 1322213 w 1936576"/>
              <a:gd name="connsiteY89" fmla="*/ 3102835 h 3769285"/>
              <a:gd name="connsiteX90" fmla="*/ 1343644 w 1936576"/>
              <a:gd name="connsiteY90" fmla="*/ 3221896 h 3769285"/>
              <a:gd name="connsiteX91" fmla="*/ 1310307 w 1936576"/>
              <a:gd name="connsiteY91" fmla="*/ 3286190 h 3769285"/>
              <a:gd name="connsiteX92" fmla="*/ 1336501 w 1936576"/>
              <a:gd name="connsiteY92" fmla="*/ 3376677 h 3769285"/>
              <a:gd name="connsiteX93" fmla="*/ 1319832 w 1936576"/>
              <a:gd name="connsiteY93" fmla="*/ 3412394 h 3769285"/>
              <a:gd name="connsiteX94" fmla="*/ 1355551 w 1936576"/>
              <a:gd name="connsiteY94" fmla="*/ 3498119 h 3769285"/>
              <a:gd name="connsiteX95" fmla="*/ 1343643 w 1936576"/>
              <a:gd name="connsiteY95" fmla="*/ 3581461 h 3769285"/>
              <a:gd name="connsiteX96" fmla="*/ 1296018 w 1936576"/>
              <a:gd name="connsiteY96" fmla="*/ 3655282 h 3769285"/>
              <a:gd name="connsiteX97" fmla="*/ 1148381 w 1936576"/>
              <a:gd name="connsiteY97" fmla="*/ 3655280 h 3769285"/>
              <a:gd name="connsiteX98" fmla="*/ 1035844 w 1936576"/>
              <a:gd name="connsiteY98" fmla="*/ 3724038 h 3769285"/>
              <a:gd name="connsiteX99" fmla="*/ 903113 w 1936576"/>
              <a:gd name="connsiteY99" fmla="*/ 3762436 h 3769285"/>
              <a:gd name="connsiteX100" fmla="*/ 772144 w 1936576"/>
              <a:gd name="connsiteY100" fmla="*/ 3755292 h 3769285"/>
              <a:gd name="connsiteX101" fmla="*/ 659606 w 1936576"/>
              <a:gd name="connsiteY101" fmla="*/ 3712131 h 3769285"/>
              <a:gd name="connsiteX102" fmla="*/ 543545 w 1936576"/>
              <a:gd name="connsiteY102" fmla="*/ 3610036 h 3769285"/>
              <a:gd name="connsiteX103" fmla="*/ 505444 w 1936576"/>
              <a:gd name="connsiteY103" fmla="*/ 3521929 h 3769285"/>
              <a:gd name="connsiteX104" fmla="*/ 450675 w 1936576"/>
              <a:gd name="connsiteY104" fmla="*/ 3467161 h 3769285"/>
              <a:gd name="connsiteX105" fmla="*/ 453057 w 1936576"/>
              <a:gd name="connsiteY105" fmla="*/ 3436204 h 3769285"/>
              <a:gd name="connsiteX106" fmla="*/ 319707 w 1936576"/>
              <a:gd name="connsiteY106" fmla="*/ 3376672 h 3769285"/>
              <a:gd name="connsiteX107" fmla="*/ 298277 w 1936576"/>
              <a:gd name="connsiteY107" fmla="*/ 3288566 h 3769285"/>
              <a:gd name="connsiteX108" fmla="*/ 214933 w 1936576"/>
              <a:gd name="connsiteY108" fmla="*/ 3143311 h 3769285"/>
              <a:gd name="connsiteX109" fmla="*/ 229221 w 1936576"/>
              <a:gd name="connsiteY109" fmla="*/ 3017104 h 3769285"/>
              <a:gd name="connsiteX110" fmla="*/ 176833 w 1936576"/>
              <a:gd name="connsiteY110" fmla="*/ 2933760 h 3769285"/>
              <a:gd name="connsiteX111" fmla="*/ 79202 w 1936576"/>
              <a:gd name="connsiteY111" fmla="*/ 2914711 h 3769285"/>
              <a:gd name="connsiteX112" fmla="*/ 620 w 1936576"/>
              <a:gd name="connsiteY112" fmla="*/ 2869467 h 3769285"/>
              <a:gd name="connsiteX113" fmla="*/ 103014 w 1936576"/>
              <a:gd name="connsiteY113" fmla="*/ 2788504 h 3769285"/>
              <a:gd name="connsiteX114" fmla="*/ 191120 w 1936576"/>
              <a:gd name="connsiteY114" fmla="*/ 2762311 h 3769285"/>
              <a:gd name="connsiteX115" fmla="*/ 298277 w 1936576"/>
              <a:gd name="connsiteY115" fmla="*/ 2648011 h 3769285"/>
              <a:gd name="connsiteX116" fmla="*/ 260176 w 1936576"/>
              <a:gd name="connsiteY116" fmla="*/ 2497992 h 3769285"/>
              <a:gd name="connsiteX117" fmla="*/ 336377 w 1936576"/>
              <a:gd name="connsiteY117" fmla="*/ 2440842 h 3769285"/>
              <a:gd name="connsiteX118" fmla="*/ 400670 w 1936576"/>
              <a:gd name="connsiteY118" fmla="*/ 2293205 h 3769285"/>
              <a:gd name="connsiteX119" fmla="*/ 417339 w 1936576"/>
              <a:gd name="connsiteY119" fmla="*/ 2178905 h 3769285"/>
              <a:gd name="connsiteX120" fmla="*/ 393526 w 1936576"/>
              <a:gd name="connsiteY120" fmla="*/ 2014598 h 3769285"/>
              <a:gd name="connsiteX121" fmla="*/ 391145 w 1936576"/>
              <a:gd name="connsiteY121" fmla="*/ 1881248 h 3769285"/>
              <a:gd name="connsiteX122" fmla="*/ 493538 w 1936576"/>
              <a:gd name="connsiteY122" fmla="*/ 1712180 h 3769285"/>
              <a:gd name="connsiteX123" fmla="*/ 381621 w 1936576"/>
              <a:gd name="connsiteY123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93675 w 1936576"/>
              <a:gd name="connsiteY78" fmla="*/ 2855189 h 3769285"/>
              <a:gd name="connsiteX79" fmla="*/ 1636538 w 1936576"/>
              <a:gd name="connsiteY79" fmla="*/ 2871858 h 3769285"/>
              <a:gd name="connsiteX80" fmla="*/ 1650826 w 1936576"/>
              <a:gd name="connsiteY80" fmla="*/ 2921864 h 3769285"/>
              <a:gd name="connsiteX81" fmla="*/ 1631776 w 1936576"/>
              <a:gd name="connsiteY81" fmla="*/ 2945675 h 3769285"/>
              <a:gd name="connsiteX82" fmla="*/ 1672257 w 1936576"/>
              <a:gd name="connsiteY82" fmla="*/ 2962344 h 3769285"/>
              <a:gd name="connsiteX83" fmla="*/ 1693688 w 1936576"/>
              <a:gd name="connsiteY83" fmla="*/ 3017112 h 3769285"/>
              <a:gd name="connsiteX84" fmla="*/ 1650825 w 1936576"/>
              <a:gd name="connsiteY84" fmla="*/ 3009969 h 3769285"/>
              <a:gd name="connsiteX85" fmla="*/ 1512714 w 1936576"/>
              <a:gd name="connsiteY85" fmla="*/ 3057592 h 3769285"/>
              <a:gd name="connsiteX86" fmla="*/ 1376982 w 1936576"/>
              <a:gd name="connsiteY86" fmla="*/ 3059973 h 3769285"/>
              <a:gd name="connsiteX87" fmla="*/ 1384126 w 1936576"/>
              <a:gd name="connsiteY87" fmla="*/ 3095692 h 3769285"/>
              <a:gd name="connsiteX88" fmla="*/ 1322213 w 1936576"/>
              <a:gd name="connsiteY88" fmla="*/ 3102835 h 3769285"/>
              <a:gd name="connsiteX89" fmla="*/ 1343644 w 1936576"/>
              <a:gd name="connsiteY89" fmla="*/ 3221896 h 3769285"/>
              <a:gd name="connsiteX90" fmla="*/ 1310307 w 1936576"/>
              <a:gd name="connsiteY90" fmla="*/ 3286190 h 3769285"/>
              <a:gd name="connsiteX91" fmla="*/ 1336501 w 1936576"/>
              <a:gd name="connsiteY91" fmla="*/ 3376677 h 3769285"/>
              <a:gd name="connsiteX92" fmla="*/ 1319832 w 1936576"/>
              <a:gd name="connsiteY92" fmla="*/ 3412394 h 3769285"/>
              <a:gd name="connsiteX93" fmla="*/ 1355551 w 1936576"/>
              <a:gd name="connsiteY93" fmla="*/ 3498119 h 3769285"/>
              <a:gd name="connsiteX94" fmla="*/ 1343643 w 1936576"/>
              <a:gd name="connsiteY94" fmla="*/ 3581461 h 3769285"/>
              <a:gd name="connsiteX95" fmla="*/ 1296018 w 1936576"/>
              <a:gd name="connsiteY95" fmla="*/ 3655282 h 3769285"/>
              <a:gd name="connsiteX96" fmla="*/ 1148381 w 1936576"/>
              <a:gd name="connsiteY96" fmla="*/ 3655280 h 3769285"/>
              <a:gd name="connsiteX97" fmla="*/ 1035844 w 1936576"/>
              <a:gd name="connsiteY97" fmla="*/ 3724038 h 3769285"/>
              <a:gd name="connsiteX98" fmla="*/ 903113 w 1936576"/>
              <a:gd name="connsiteY98" fmla="*/ 3762436 h 3769285"/>
              <a:gd name="connsiteX99" fmla="*/ 772144 w 1936576"/>
              <a:gd name="connsiteY99" fmla="*/ 3755292 h 3769285"/>
              <a:gd name="connsiteX100" fmla="*/ 659606 w 1936576"/>
              <a:gd name="connsiteY100" fmla="*/ 3712131 h 3769285"/>
              <a:gd name="connsiteX101" fmla="*/ 543545 w 1936576"/>
              <a:gd name="connsiteY101" fmla="*/ 3610036 h 3769285"/>
              <a:gd name="connsiteX102" fmla="*/ 505444 w 1936576"/>
              <a:gd name="connsiteY102" fmla="*/ 3521929 h 3769285"/>
              <a:gd name="connsiteX103" fmla="*/ 450675 w 1936576"/>
              <a:gd name="connsiteY103" fmla="*/ 3467161 h 3769285"/>
              <a:gd name="connsiteX104" fmla="*/ 453057 w 1936576"/>
              <a:gd name="connsiteY104" fmla="*/ 3436204 h 3769285"/>
              <a:gd name="connsiteX105" fmla="*/ 319707 w 1936576"/>
              <a:gd name="connsiteY105" fmla="*/ 3376672 h 3769285"/>
              <a:gd name="connsiteX106" fmla="*/ 298277 w 1936576"/>
              <a:gd name="connsiteY106" fmla="*/ 3288566 h 3769285"/>
              <a:gd name="connsiteX107" fmla="*/ 214933 w 1936576"/>
              <a:gd name="connsiteY107" fmla="*/ 3143311 h 3769285"/>
              <a:gd name="connsiteX108" fmla="*/ 229221 w 1936576"/>
              <a:gd name="connsiteY108" fmla="*/ 3017104 h 3769285"/>
              <a:gd name="connsiteX109" fmla="*/ 176833 w 1936576"/>
              <a:gd name="connsiteY109" fmla="*/ 2933760 h 3769285"/>
              <a:gd name="connsiteX110" fmla="*/ 79202 w 1936576"/>
              <a:gd name="connsiteY110" fmla="*/ 2914711 h 3769285"/>
              <a:gd name="connsiteX111" fmla="*/ 620 w 1936576"/>
              <a:gd name="connsiteY111" fmla="*/ 2869467 h 3769285"/>
              <a:gd name="connsiteX112" fmla="*/ 103014 w 1936576"/>
              <a:gd name="connsiteY112" fmla="*/ 2788504 h 3769285"/>
              <a:gd name="connsiteX113" fmla="*/ 191120 w 1936576"/>
              <a:gd name="connsiteY113" fmla="*/ 2762311 h 3769285"/>
              <a:gd name="connsiteX114" fmla="*/ 298277 w 1936576"/>
              <a:gd name="connsiteY114" fmla="*/ 2648011 h 3769285"/>
              <a:gd name="connsiteX115" fmla="*/ 260176 w 1936576"/>
              <a:gd name="connsiteY115" fmla="*/ 2497992 h 3769285"/>
              <a:gd name="connsiteX116" fmla="*/ 336377 w 1936576"/>
              <a:gd name="connsiteY116" fmla="*/ 2440842 h 3769285"/>
              <a:gd name="connsiteX117" fmla="*/ 400670 w 1936576"/>
              <a:gd name="connsiteY117" fmla="*/ 2293205 h 3769285"/>
              <a:gd name="connsiteX118" fmla="*/ 417339 w 1936576"/>
              <a:gd name="connsiteY118" fmla="*/ 2178905 h 3769285"/>
              <a:gd name="connsiteX119" fmla="*/ 393526 w 1936576"/>
              <a:gd name="connsiteY119" fmla="*/ 2014598 h 3769285"/>
              <a:gd name="connsiteX120" fmla="*/ 391145 w 1936576"/>
              <a:gd name="connsiteY120" fmla="*/ 1881248 h 3769285"/>
              <a:gd name="connsiteX121" fmla="*/ 493538 w 1936576"/>
              <a:gd name="connsiteY121" fmla="*/ 1712180 h 3769285"/>
              <a:gd name="connsiteX122" fmla="*/ 381621 w 1936576"/>
              <a:gd name="connsiteY122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636538 w 1936576"/>
              <a:gd name="connsiteY79" fmla="*/ 2871858 h 3769285"/>
              <a:gd name="connsiteX80" fmla="*/ 1650826 w 1936576"/>
              <a:gd name="connsiteY80" fmla="*/ 2921864 h 3769285"/>
              <a:gd name="connsiteX81" fmla="*/ 1631776 w 1936576"/>
              <a:gd name="connsiteY81" fmla="*/ 2945675 h 3769285"/>
              <a:gd name="connsiteX82" fmla="*/ 1672257 w 1936576"/>
              <a:gd name="connsiteY82" fmla="*/ 2962344 h 3769285"/>
              <a:gd name="connsiteX83" fmla="*/ 1693688 w 1936576"/>
              <a:gd name="connsiteY83" fmla="*/ 3017112 h 3769285"/>
              <a:gd name="connsiteX84" fmla="*/ 1650825 w 1936576"/>
              <a:gd name="connsiteY84" fmla="*/ 3009969 h 3769285"/>
              <a:gd name="connsiteX85" fmla="*/ 1512714 w 1936576"/>
              <a:gd name="connsiteY85" fmla="*/ 3057592 h 3769285"/>
              <a:gd name="connsiteX86" fmla="*/ 1376982 w 1936576"/>
              <a:gd name="connsiteY86" fmla="*/ 3059973 h 3769285"/>
              <a:gd name="connsiteX87" fmla="*/ 1384126 w 1936576"/>
              <a:gd name="connsiteY87" fmla="*/ 3095692 h 3769285"/>
              <a:gd name="connsiteX88" fmla="*/ 1322213 w 1936576"/>
              <a:gd name="connsiteY88" fmla="*/ 3102835 h 3769285"/>
              <a:gd name="connsiteX89" fmla="*/ 1343644 w 1936576"/>
              <a:gd name="connsiteY89" fmla="*/ 3221896 h 3769285"/>
              <a:gd name="connsiteX90" fmla="*/ 1310307 w 1936576"/>
              <a:gd name="connsiteY90" fmla="*/ 3286190 h 3769285"/>
              <a:gd name="connsiteX91" fmla="*/ 1336501 w 1936576"/>
              <a:gd name="connsiteY91" fmla="*/ 3376677 h 3769285"/>
              <a:gd name="connsiteX92" fmla="*/ 1319832 w 1936576"/>
              <a:gd name="connsiteY92" fmla="*/ 3412394 h 3769285"/>
              <a:gd name="connsiteX93" fmla="*/ 1355551 w 1936576"/>
              <a:gd name="connsiteY93" fmla="*/ 3498119 h 3769285"/>
              <a:gd name="connsiteX94" fmla="*/ 1343643 w 1936576"/>
              <a:gd name="connsiteY94" fmla="*/ 3581461 h 3769285"/>
              <a:gd name="connsiteX95" fmla="*/ 1296018 w 1936576"/>
              <a:gd name="connsiteY95" fmla="*/ 3655282 h 3769285"/>
              <a:gd name="connsiteX96" fmla="*/ 1148381 w 1936576"/>
              <a:gd name="connsiteY96" fmla="*/ 3655280 h 3769285"/>
              <a:gd name="connsiteX97" fmla="*/ 1035844 w 1936576"/>
              <a:gd name="connsiteY97" fmla="*/ 3724038 h 3769285"/>
              <a:gd name="connsiteX98" fmla="*/ 903113 w 1936576"/>
              <a:gd name="connsiteY98" fmla="*/ 3762436 h 3769285"/>
              <a:gd name="connsiteX99" fmla="*/ 772144 w 1936576"/>
              <a:gd name="connsiteY99" fmla="*/ 3755292 h 3769285"/>
              <a:gd name="connsiteX100" fmla="*/ 659606 w 1936576"/>
              <a:gd name="connsiteY100" fmla="*/ 3712131 h 3769285"/>
              <a:gd name="connsiteX101" fmla="*/ 543545 w 1936576"/>
              <a:gd name="connsiteY101" fmla="*/ 3610036 h 3769285"/>
              <a:gd name="connsiteX102" fmla="*/ 505444 w 1936576"/>
              <a:gd name="connsiteY102" fmla="*/ 3521929 h 3769285"/>
              <a:gd name="connsiteX103" fmla="*/ 450675 w 1936576"/>
              <a:gd name="connsiteY103" fmla="*/ 3467161 h 3769285"/>
              <a:gd name="connsiteX104" fmla="*/ 453057 w 1936576"/>
              <a:gd name="connsiteY104" fmla="*/ 3436204 h 3769285"/>
              <a:gd name="connsiteX105" fmla="*/ 319707 w 1936576"/>
              <a:gd name="connsiteY105" fmla="*/ 3376672 h 3769285"/>
              <a:gd name="connsiteX106" fmla="*/ 298277 w 1936576"/>
              <a:gd name="connsiteY106" fmla="*/ 3288566 h 3769285"/>
              <a:gd name="connsiteX107" fmla="*/ 214933 w 1936576"/>
              <a:gd name="connsiteY107" fmla="*/ 3143311 h 3769285"/>
              <a:gd name="connsiteX108" fmla="*/ 229221 w 1936576"/>
              <a:gd name="connsiteY108" fmla="*/ 3017104 h 3769285"/>
              <a:gd name="connsiteX109" fmla="*/ 176833 w 1936576"/>
              <a:gd name="connsiteY109" fmla="*/ 2933760 h 3769285"/>
              <a:gd name="connsiteX110" fmla="*/ 79202 w 1936576"/>
              <a:gd name="connsiteY110" fmla="*/ 2914711 h 3769285"/>
              <a:gd name="connsiteX111" fmla="*/ 620 w 1936576"/>
              <a:gd name="connsiteY111" fmla="*/ 2869467 h 3769285"/>
              <a:gd name="connsiteX112" fmla="*/ 103014 w 1936576"/>
              <a:gd name="connsiteY112" fmla="*/ 2788504 h 3769285"/>
              <a:gd name="connsiteX113" fmla="*/ 191120 w 1936576"/>
              <a:gd name="connsiteY113" fmla="*/ 2762311 h 3769285"/>
              <a:gd name="connsiteX114" fmla="*/ 298277 w 1936576"/>
              <a:gd name="connsiteY114" fmla="*/ 2648011 h 3769285"/>
              <a:gd name="connsiteX115" fmla="*/ 260176 w 1936576"/>
              <a:gd name="connsiteY115" fmla="*/ 2497992 h 3769285"/>
              <a:gd name="connsiteX116" fmla="*/ 336377 w 1936576"/>
              <a:gd name="connsiteY116" fmla="*/ 2440842 h 3769285"/>
              <a:gd name="connsiteX117" fmla="*/ 400670 w 1936576"/>
              <a:gd name="connsiteY117" fmla="*/ 2293205 h 3769285"/>
              <a:gd name="connsiteX118" fmla="*/ 417339 w 1936576"/>
              <a:gd name="connsiteY118" fmla="*/ 2178905 h 3769285"/>
              <a:gd name="connsiteX119" fmla="*/ 393526 w 1936576"/>
              <a:gd name="connsiteY119" fmla="*/ 2014598 h 3769285"/>
              <a:gd name="connsiteX120" fmla="*/ 391145 w 1936576"/>
              <a:gd name="connsiteY120" fmla="*/ 1881248 h 3769285"/>
              <a:gd name="connsiteX121" fmla="*/ 493538 w 1936576"/>
              <a:gd name="connsiteY121" fmla="*/ 1712180 h 3769285"/>
              <a:gd name="connsiteX122" fmla="*/ 381621 w 1936576"/>
              <a:gd name="connsiteY122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636538 w 1936576"/>
              <a:gd name="connsiteY79" fmla="*/ 2871858 h 3769285"/>
              <a:gd name="connsiteX80" fmla="*/ 1650826 w 1936576"/>
              <a:gd name="connsiteY80" fmla="*/ 2921864 h 3769285"/>
              <a:gd name="connsiteX81" fmla="*/ 1631776 w 1936576"/>
              <a:gd name="connsiteY81" fmla="*/ 2945675 h 3769285"/>
              <a:gd name="connsiteX82" fmla="*/ 1672257 w 1936576"/>
              <a:gd name="connsiteY82" fmla="*/ 2962344 h 3769285"/>
              <a:gd name="connsiteX83" fmla="*/ 1693688 w 1936576"/>
              <a:gd name="connsiteY83" fmla="*/ 3017112 h 3769285"/>
              <a:gd name="connsiteX84" fmla="*/ 1650825 w 1936576"/>
              <a:gd name="connsiteY84" fmla="*/ 3009969 h 3769285"/>
              <a:gd name="connsiteX85" fmla="*/ 1512714 w 1936576"/>
              <a:gd name="connsiteY85" fmla="*/ 3057592 h 3769285"/>
              <a:gd name="connsiteX86" fmla="*/ 1376982 w 1936576"/>
              <a:gd name="connsiteY86" fmla="*/ 3059973 h 3769285"/>
              <a:gd name="connsiteX87" fmla="*/ 1384126 w 1936576"/>
              <a:gd name="connsiteY87" fmla="*/ 3095692 h 3769285"/>
              <a:gd name="connsiteX88" fmla="*/ 1322213 w 1936576"/>
              <a:gd name="connsiteY88" fmla="*/ 3102835 h 3769285"/>
              <a:gd name="connsiteX89" fmla="*/ 1343644 w 1936576"/>
              <a:gd name="connsiteY89" fmla="*/ 3221896 h 3769285"/>
              <a:gd name="connsiteX90" fmla="*/ 1310307 w 1936576"/>
              <a:gd name="connsiteY90" fmla="*/ 3286190 h 3769285"/>
              <a:gd name="connsiteX91" fmla="*/ 1336501 w 1936576"/>
              <a:gd name="connsiteY91" fmla="*/ 3376677 h 3769285"/>
              <a:gd name="connsiteX92" fmla="*/ 1319832 w 1936576"/>
              <a:gd name="connsiteY92" fmla="*/ 3412394 h 3769285"/>
              <a:gd name="connsiteX93" fmla="*/ 1355551 w 1936576"/>
              <a:gd name="connsiteY93" fmla="*/ 3498119 h 3769285"/>
              <a:gd name="connsiteX94" fmla="*/ 1343643 w 1936576"/>
              <a:gd name="connsiteY94" fmla="*/ 3581461 h 3769285"/>
              <a:gd name="connsiteX95" fmla="*/ 1296018 w 1936576"/>
              <a:gd name="connsiteY95" fmla="*/ 3655282 h 3769285"/>
              <a:gd name="connsiteX96" fmla="*/ 1148381 w 1936576"/>
              <a:gd name="connsiteY96" fmla="*/ 3655280 h 3769285"/>
              <a:gd name="connsiteX97" fmla="*/ 1035844 w 1936576"/>
              <a:gd name="connsiteY97" fmla="*/ 3724038 h 3769285"/>
              <a:gd name="connsiteX98" fmla="*/ 903113 w 1936576"/>
              <a:gd name="connsiteY98" fmla="*/ 3762436 h 3769285"/>
              <a:gd name="connsiteX99" fmla="*/ 772144 w 1936576"/>
              <a:gd name="connsiteY99" fmla="*/ 3755292 h 3769285"/>
              <a:gd name="connsiteX100" fmla="*/ 659606 w 1936576"/>
              <a:gd name="connsiteY100" fmla="*/ 3712131 h 3769285"/>
              <a:gd name="connsiteX101" fmla="*/ 543545 w 1936576"/>
              <a:gd name="connsiteY101" fmla="*/ 3610036 h 3769285"/>
              <a:gd name="connsiteX102" fmla="*/ 505444 w 1936576"/>
              <a:gd name="connsiteY102" fmla="*/ 3521929 h 3769285"/>
              <a:gd name="connsiteX103" fmla="*/ 450675 w 1936576"/>
              <a:gd name="connsiteY103" fmla="*/ 3467161 h 3769285"/>
              <a:gd name="connsiteX104" fmla="*/ 453057 w 1936576"/>
              <a:gd name="connsiteY104" fmla="*/ 3436204 h 3769285"/>
              <a:gd name="connsiteX105" fmla="*/ 319707 w 1936576"/>
              <a:gd name="connsiteY105" fmla="*/ 3376672 h 3769285"/>
              <a:gd name="connsiteX106" fmla="*/ 298277 w 1936576"/>
              <a:gd name="connsiteY106" fmla="*/ 3288566 h 3769285"/>
              <a:gd name="connsiteX107" fmla="*/ 214933 w 1936576"/>
              <a:gd name="connsiteY107" fmla="*/ 3143311 h 3769285"/>
              <a:gd name="connsiteX108" fmla="*/ 229221 w 1936576"/>
              <a:gd name="connsiteY108" fmla="*/ 3017104 h 3769285"/>
              <a:gd name="connsiteX109" fmla="*/ 176833 w 1936576"/>
              <a:gd name="connsiteY109" fmla="*/ 2933760 h 3769285"/>
              <a:gd name="connsiteX110" fmla="*/ 79202 w 1936576"/>
              <a:gd name="connsiteY110" fmla="*/ 2914711 h 3769285"/>
              <a:gd name="connsiteX111" fmla="*/ 620 w 1936576"/>
              <a:gd name="connsiteY111" fmla="*/ 2869467 h 3769285"/>
              <a:gd name="connsiteX112" fmla="*/ 103014 w 1936576"/>
              <a:gd name="connsiteY112" fmla="*/ 2788504 h 3769285"/>
              <a:gd name="connsiteX113" fmla="*/ 191120 w 1936576"/>
              <a:gd name="connsiteY113" fmla="*/ 2762311 h 3769285"/>
              <a:gd name="connsiteX114" fmla="*/ 298277 w 1936576"/>
              <a:gd name="connsiteY114" fmla="*/ 2648011 h 3769285"/>
              <a:gd name="connsiteX115" fmla="*/ 260176 w 1936576"/>
              <a:gd name="connsiteY115" fmla="*/ 2497992 h 3769285"/>
              <a:gd name="connsiteX116" fmla="*/ 336377 w 1936576"/>
              <a:gd name="connsiteY116" fmla="*/ 2440842 h 3769285"/>
              <a:gd name="connsiteX117" fmla="*/ 400670 w 1936576"/>
              <a:gd name="connsiteY117" fmla="*/ 2293205 h 3769285"/>
              <a:gd name="connsiteX118" fmla="*/ 417339 w 1936576"/>
              <a:gd name="connsiteY118" fmla="*/ 2178905 h 3769285"/>
              <a:gd name="connsiteX119" fmla="*/ 393526 w 1936576"/>
              <a:gd name="connsiteY119" fmla="*/ 2014598 h 3769285"/>
              <a:gd name="connsiteX120" fmla="*/ 391145 w 1936576"/>
              <a:gd name="connsiteY120" fmla="*/ 1881248 h 3769285"/>
              <a:gd name="connsiteX121" fmla="*/ 493538 w 1936576"/>
              <a:gd name="connsiteY121" fmla="*/ 1712180 h 3769285"/>
              <a:gd name="connsiteX122" fmla="*/ 381621 w 1936576"/>
              <a:gd name="connsiteY122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650826 w 1936576"/>
              <a:gd name="connsiteY79" fmla="*/ 2921864 h 3769285"/>
              <a:gd name="connsiteX80" fmla="*/ 1631776 w 1936576"/>
              <a:gd name="connsiteY80" fmla="*/ 2945675 h 3769285"/>
              <a:gd name="connsiteX81" fmla="*/ 1672257 w 1936576"/>
              <a:gd name="connsiteY81" fmla="*/ 2962344 h 3769285"/>
              <a:gd name="connsiteX82" fmla="*/ 1693688 w 1936576"/>
              <a:gd name="connsiteY82" fmla="*/ 3017112 h 3769285"/>
              <a:gd name="connsiteX83" fmla="*/ 1650825 w 1936576"/>
              <a:gd name="connsiteY83" fmla="*/ 3009969 h 3769285"/>
              <a:gd name="connsiteX84" fmla="*/ 1512714 w 1936576"/>
              <a:gd name="connsiteY84" fmla="*/ 3057592 h 3769285"/>
              <a:gd name="connsiteX85" fmla="*/ 1376982 w 1936576"/>
              <a:gd name="connsiteY85" fmla="*/ 3059973 h 3769285"/>
              <a:gd name="connsiteX86" fmla="*/ 1384126 w 1936576"/>
              <a:gd name="connsiteY86" fmla="*/ 3095692 h 3769285"/>
              <a:gd name="connsiteX87" fmla="*/ 1322213 w 1936576"/>
              <a:gd name="connsiteY87" fmla="*/ 3102835 h 3769285"/>
              <a:gd name="connsiteX88" fmla="*/ 1343644 w 1936576"/>
              <a:gd name="connsiteY88" fmla="*/ 3221896 h 3769285"/>
              <a:gd name="connsiteX89" fmla="*/ 1310307 w 1936576"/>
              <a:gd name="connsiteY89" fmla="*/ 3286190 h 3769285"/>
              <a:gd name="connsiteX90" fmla="*/ 1336501 w 1936576"/>
              <a:gd name="connsiteY90" fmla="*/ 3376677 h 3769285"/>
              <a:gd name="connsiteX91" fmla="*/ 1319832 w 1936576"/>
              <a:gd name="connsiteY91" fmla="*/ 3412394 h 3769285"/>
              <a:gd name="connsiteX92" fmla="*/ 1355551 w 1936576"/>
              <a:gd name="connsiteY92" fmla="*/ 3498119 h 3769285"/>
              <a:gd name="connsiteX93" fmla="*/ 1343643 w 1936576"/>
              <a:gd name="connsiteY93" fmla="*/ 3581461 h 3769285"/>
              <a:gd name="connsiteX94" fmla="*/ 1296018 w 1936576"/>
              <a:gd name="connsiteY94" fmla="*/ 3655282 h 3769285"/>
              <a:gd name="connsiteX95" fmla="*/ 1148381 w 1936576"/>
              <a:gd name="connsiteY95" fmla="*/ 3655280 h 3769285"/>
              <a:gd name="connsiteX96" fmla="*/ 1035844 w 1936576"/>
              <a:gd name="connsiteY96" fmla="*/ 3724038 h 3769285"/>
              <a:gd name="connsiteX97" fmla="*/ 903113 w 1936576"/>
              <a:gd name="connsiteY97" fmla="*/ 3762436 h 3769285"/>
              <a:gd name="connsiteX98" fmla="*/ 772144 w 1936576"/>
              <a:gd name="connsiteY98" fmla="*/ 3755292 h 3769285"/>
              <a:gd name="connsiteX99" fmla="*/ 659606 w 1936576"/>
              <a:gd name="connsiteY99" fmla="*/ 3712131 h 3769285"/>
              <a:gd name="connsiteX100" fmla="*/ 543545 w 1936576"/>
              <a:gd name="connsiteY100" fmla="*/ 3610036 h 3769285"/>
              <a:gd name="connsiteX101" fmla="*/ 505444 w 1936576"/>
              <a:gd name="connsiteY101" fmla="*/ 3521929 h 3769285"/>
              <a:gd name="connsiteX102" fmla="*/ 450675 w 1936576"/>
              <a:gd name="connsiteY102" fmla="*/ 3467161 h 3769285"/>
              <a:gd name="connsiteX103" fmla="*/ 453057 w 1936576"/>
              <a:gd name="connsiteY103" fmla="*/ 3436204 h 3769285"/>
              <a:gd name="connsiteX104" fmla="*/ 319707 w 1936576"/>
              <a:gd name="connsiteY104" fmla="*/ 3376672 h 3769285"/>
              <a:gd name="connsiteX105" fmla="*/ 298277 w 1936576"/>
              <a:gd name="connsiteY105" fmla="*/ 3288566 h 3769285"/>
              <a:gd name="connsiteX106" fmla="*/ 214933 w 1936576"/>
              <a:gd name="connsiteY106" fmla="*/ 3143311 h 3769285"/>
              <a:gd name="connsiteX107" fmla="*/ 229221 w 1936576"/>
              <a:gd name="connsiteY107" fmla="*/ 3017104 h 3769285"/>
              <a:gd name="connsiteX108" fmla="*/ 176833 w 1936576"/>
              <a:gd name="connsiteY108" fmla="*/ 2933760 h 3769285"/>
              <a:gd name="connsiteX109" fmla="*/ 79202 w 1936576"/>
              <a:gd name="connsiteY109" fmla="*/ 2914711 h 3769285"/>
              <a:gd name="connsiteX110" fmla="*/ 620 w 1936576"/>
              <a:gd name="connsiteY110" fmla="*/ 2869467 h 3769285"/>
              <a:gd name="connsiteX111" fmla="*/ 103014 w 1936576"/>
              <a:gd name="connsiteY111" fmla="*/ 2788504 h 3769285"/>
              <a:gd name="connsiteX112" fmla="*/ 191120 w 1936576"/>
              <a:gd name="connsiteY112" fmla="*/ 2762311 h 3769285"/>
              <a:gd name="connsiteX113" fmla="*/ 298277 w 1936576"/>
              <a:gd name="connsiteY113" fmla="*/ 2648011 h 3769285"/>
              <a:gd name="connsiteX114" fmla="*/ 260176 w 1936576"/>
              <a:gd name="connsiteY114" fmla="*/ 2497992 h 3769285"/>
              <a:gd name="connsiteX115" fmla="*/ 336377 w 1936576"/>
              <a:gd name="connsiteY115" fmla="*/ 2440842 h 3769285"/>
              <a:gd name="connsiteX116" fmla="*/ 400670 w 1936576"/>
              <a:gd name="connsiteY116" fmla="*/ 2293205 h 3769285"/>
              <a:gd name="connsiteX117" fmla="*/ 417339 w 1936576"/>
              <a:gd name="connsiteY117" fmla="*/ 2178905 h 3769285"/>
              <a:gd name="connsiteX118" fmla="*/ 393526 w 1936576"/>
              <a:gd name="connsiteY118" fmla="*/ 2014598 h 3769285"/>
              <a:gd name="connsiteX119" fmla="*/ 391145 w 1936576"/>
              <a:gd name="connsiteY119" fmla="*/ 1881248 h 3769285"/>
              <a:gd name="connsiteX120" fmla="*/ 493538 w 1936576"/>
              <a:gd name="connsiteY120" fmla="*/ 1712180 h 3769285"/>
              <a:gd name="connsiteX121" fmla="*/ 381621 w 1936576"/>
              <a:gd name="connsiteY121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631776 w 1936576"/>
              <a:gd name="connsiteY79" fmla="*/ 2945675 h 3769285"/>
              <a:gd name="connsiteX80" fmla="*/ 1672257 w 1936576"/>
              <a:gd name="connsiteY80" fmla="*/ 2962344 h 3769285"/>
              <a:gd name="connsiteX81" fmla="*/ 1693688 w 1936576"/>
              <a:gd name="connsiteY81" fmla="*/ 3017112 h 3769285"/>
              <a:gd name="connsiteX82" fmla="*/ 1650825 w 1936576"/>
              <a:gd name="connsiteY82" fmla="*/ 3009969 h 3769285"/>
              <a:gd name="connsiteX83" fmla="*/ 1512714 w 1936576"/>
              <a:gd name="connsiteY83" fmla="*/ 3057592 h 3769285"/>
              <a:gd name="connsiteX84" fmla="*/ 1376982 w 1936576"/>
              <a:gd name="connsiteY84" fmla="*/ 3059973 h 3769285"/>
              <a:gd name="connsiteX85" fmla="*/ 1384126 w 1936576"/>
              <a:gd name="connsiteY85" fmla="*/ 3095692 h 3769285"/>
              <a:gd name="connsiteX86" fmla="*/ 1322213 w 1936576"/>
              <a:gd name="connsiteY86" fmla="*/ 3102835 h 3769285"/>
              <a:gd name="connsiteX87" fmla="*/ 1343644 w 1936576"/>
              <a:gd name="connsiteY87" fmla="*/ 3221896 h 3769285"/>
              <a:gd name="connsiteX88" fmla="*/ 1310307 w 1936576"/>
              <a:gd name="connsiteY88" fmla="*/ 3286190 h 3769285"/>
              <a:gd name="connsiteX89" fmla="*/ 1336501 w 1936576"/>
              <a:gd name="connsiteY89" fmla="*/ 3376677 h 3769285"/>
              <a:gd name="connsiteX90" fmla="*/ 1319832 w 1936576"/>
              <a:gd name="connsiteY90" fmla="*/ 3412394 h 3769285"/>
              <a:gd name="connsiteX91" fmla="*/ 1355551 w 1936576"/>
              <a:gd name="connsiteY91" fmla="*/ 3498119 h 3769285"/>
              <a:gd name="connsiteX92" fmla="*/ 1343643 w 1936576"/>
              <a:gd name="connsiteY92" fmla="*/ 3581461 h 3769285"/>
              <a:gd name="connsiteX93" fmla="*/ 1296018 w 1936576"/>
              <a:gd name="connsiteY93" fmla="*/ 3655282 h 3769285"/>
              <a:gd name="connsiteX94" fmla="*/ 1148381 w 1936576"/>
              <a:gd name="connsiteY94" fmla="*/ 3655280 h 3769285"/>
              <a:gd name="connsiteX95" fmla="*/ 1035844 w 1936576"/>
              <a:gd name="connsiteY95" fmla="*/ 3724038 h 3769285"/>
              <a:gd name="connsiteX96" fmla="*/ 903113 w 1936576"/>
              <a:gd name="connsiteY96" fmla="*/ 3762436 h 3769285"/>
              <a:gd name="connsiteX97" fmla="*/ 772144 w 1936576"/>
              <a:gd name="connsiteY97" fmla="*/ 3755292 h 3769285"/>
              <a:gd name="connsiteX98" fmla="*/ 659606 w 1936576"/>
              <a:gd name="connsiteY98" fmla="*/ 3712131 h 3769285"/>
              <a:gd name="connsiteX99" fmla="*/ 543545 w 1936576"/>
              <a:gd name="connsiteY99" fmla="*/ 3610036 h 3769285"/>
              <a:gd name="connsiteX100" fmla="*/ 505444 w 1936576"/>
              <a:gd name="connsiteY100" fmla="*/ 3521929 h 3769285"/>
              <a:gd name="connsiteX101" fmla="*/ 450675 w 1936576"/>
              <a:gd name="connsiteY101" fmla="*/ 3467161 h 3769285"/>
              <a:gd name="connsiteX102" fmla="*/ 453057 w 1936576"/>
              <a:gd name="connsiteY102" fmla="*/ 3436204 h 3769285"/>
              <a:gd name="connsiteX103" fmla="*/ 319707 w 1936576"/>
              <a:gd name="connsiteY103" fmla="*/ 3376672 h 3769285"/>
              <a:gd name="connsiteX104" fmla="*/ 298277 w 1936576"/>
              <a:gd name="connsiteY104" fmla="*/ 3288566 h 3769285"/>
              <a:gd name="connsiteX105" fmla="*/ 214933 w 1936576"/>
              <a:gd name="connsiteY105" fmla="*/ 3143311 h 3769285"/>
              <a:gd name="connsiteX106" fmla="*/ 229221 w 1936576"/>
              <a:gd name="connsiteY106" fmla="*/ 3017104 h 3769285"/>
              <a:gd name="connsiteX107" fmla="*/ 176833 w 1936576"/>
              <a:gd name="connsiteY107" fmla="*/ 2933760 h 3769285"/>
              <a:gd name="connsiteX108" fmla="*/ 79202 w 1936576"/>
              <a:gd name="connsiteY108" fmla="*/ 2914711 h 3769285"/>
              <a:gd name="connsiteX109" fmla="*/ 620 w 1936576"/>
              <a:gd name="connsiteY109" fmla="*/ 2869467 h 3769285"/>
              <a:gd name="connsiteX110" fmla="*/ 103014 w 1936576"/>
              <a:gd name="connsiteY110" fmla="*/ 2788504 h 3769285"/>
              <a:gd name="connsiteX111" fmla="*/ 191120 w 1936576"/>
              <a:gd name="connsiteY111" fmla="*/ 2762311 h 3769285"/>
              <a:gd name="connsiteX112" fmla="*/ 298277 w 1936576"/>
              <a:gd name="connsiteY112" fmla="*/ 2648011 h 3769285"/>
              <a:gd name="connsiteX113" fmla="*/ 260176 w 1936576"/>
              <a:gd name="connsiteY113" fmla="*/ 2497992 h 3769285"/>
              <a:gd name="connsiteX114" fmla="*/ 336377 w 1936576"/>
              <a:gd name="connsiteY114" fmla="*/ 2440842 h 3769285"/>
              <a:gd name="connsiteX115" fmla="*/ 400670 w 1936576"/>
              <a:gd name="connsiteY115" fmla="*/ 2293205 h 3769285"/>
              <a:gd name="connsiteX116" fmla="*/ 417339 w 1936576"/>
              <a:gd name="connsiteY116" fmla="*/ 2178905 h 3769285"/>
              <a:gd name="connsiteX117" fmla="*/ 393526 w 1936576"/>
              <a:gd name="connsiteY117" fmla="*/ 2014598 h 3769285"/>
              <a:gd name="connsiteX118" fmla="*/ 391145 w 1936576"/>
              <a:gd name="connsiteY118" fmla="*/ 1881248 h 3769285"/>
              <a:gd name="connsiteX119" fmla="*/ 493538 w 1936576"/>
              <a:gd name="connsiteY119" fmla="*/ 1712180 h 3769285"/>
              <a:gd name="connsiteX120" fmla="*/ 381621 w 1936576"/>
              <a:gd name="connsiteY120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672257 w 1936576"/>
              <a:gd name="connsiteY79" fmla="*/ 2962344 h 3769285"/>
              <a:gd name="connsiteX80" fmla="*/ 1693688 w 1936576"/>
              <a:gd name="connsiteY80" fmla="*/ 3017112 h 3769285"/>
              <a:gd name="connsiteX81" fmla="*/ 1650825 w 1936576"/>
              <a:gd name="connsiteY81" fmla="*/ 3009969 h 3769285"/>
              <a:gd name="connsiteX82" fmla="*/ 1512714 w 1936576"/>
              <a:gd name="connsiteY82" fmla="*/ 3057592 h 3769285"/>
              <a:gd name="connsiteX83" fmla="*/ 1376982 w 1936576"/>
              <a:gd name="connsiteY83" fmla="*/ 3059973 h 3769285"/>
              <a:gd name="connsiteX84" fmla="*/ 1384126 w 1936576"/>
              <a:gd name="connsiteY84" fmla="*/ 3095692 h 3769285"/>
              <a:gd name="connsiteX85" fmla="*/ 1322213 w 1936576"/>
              <a:gd name="connsiteY85" fmla="*/ 3102835 h 3769285"/>
              <a:gd name="connsiteX86" fmla="*/ 1343644 w 1936576"/>
              <a:gd name="connsiteY86" fmla="*/ 3221896 h 3769285"/>
              <a:gd name="connsiteX87" fmla="*/ 1310307 w 1936576"/>
              <a:gd name="connsiteY87" fmla="*/ 3286190 h 3769285"/>
              <a:gd name="connsiteX88" fmla="*/ 1336501 w 1936576"/>
              <a:gd name="connsiteY88" fmla="*/ 3376677 h 3769285"/>
              <a:gd name="connsiteX89" fmla="*/ 1319832 w 1936576"/>
              <a:gd name="connsiteY89" fmla="*/ 3412394 h 3769285"/>
              <a:gd name="connsiteX90" fmla="*/ 1355551 w 1936576"/>
              <a:gd name="connsiteY90" fmla="*/ 3498119 h 3769285"/>
              <a:gd name="connsiteX91" fmla="*/ 1343643 w 1936576"/>
              <a:gd name="connsiteY91" fmla="*/ 3581461 h 3769285"/>
              <a:gd name="connsiteX92" fmla="*/ 1296018 w 1936576"/>
              <a:gd name="connsiteY92" fmla="*/ 3655282 h 3769285"/>
              <a:gd name="connsiteX93" fmla="*/ 1148381 w 1936576"/>
              <a:gd name="connsiteY93" fmla="*/ 3655280 h 3769285"/>
              <a:gd name="connsiteX94" fmla="*/ 1035844 w 1936576"/>
              <a:gd name="connsiteY94" fmla="*/ 3724038 h 3769285"/>
              <a:gd name="connsiteX95" fmla="*/ 903113 w 1936576"/>
              <a:gd name="connsiteY95" fmla="*/ 3762436 h 3769285"/>
              <a:gd name="connsiteX96" fmla="*/ 772144 w 1936576"/>
              <a:gd name="connsiteY96" fmla="*/ 3755292 h 3769285"/>
              <a:gd name="connsiteX97" fmla="*/ 659606 w 1936576"/>
              <a:gd name="connsiteY97" fmla="*/ 3712131 h 3769285"/>
              <a:gd name="connsiteX98" fmla="*/ 543545 w 1936576"/>
              <a:gd name="connsiteY98" fmla="*/ 3610036 h 3769285"/>
              <a:gd name="connsiteX99" fmla="*/ 505444 w 1936576"/>
              <a:gd name="connsiteY99" fmla="*/ 3521929 h 3769285"/>
              <a:gd name="connsiteX100" fmla="*/ 450675 w 1936576"/>
              <a:gd name="connsiteY100" fmla="*/ 3467161 h 3769285"/>
              <a:gd name="connsiteX101" fmla="*/ 453057 w 1936576"/>
              <a:gd name="connsiteY101" fmla="*/ 3436204 h 3769285"/>
              <a:gd name="connsiteX102" fmla="*/ 319707 w 1936576"/>
              <a:gd name="connsiteY102" fmla="*/ 3376672 h 3769285"/>
              <a:gd name="connsiteX103" fmla="*/ 298277 w 1936576"/>
              <a:gd name="connsiteY103" fmla="*/ 3288566 h 3769285"/>
              <a:gd name="connsiteX104" fmla="*/ 214933 w 1936576"/>
              <a:gd name="connsiteY104" fmla="*/ 3143311 h 3769285"/>
              <a:gd name="connsiteX105" fmla="*/ 229221 w 1936576"/>
              <a:gd name="connsiteY105" fmla="*/ 3017104 h 3769285"/>
              <a:gd name="connsiteX106" fmla="*/ 176833 w 1936576"/>
              <a:gd name="connsiteY106" fmla="*/ 2933760 h 3769285"/>
              <a:gd name="connsiteX107" fmla="*/ 79202 w 1936576"/>
              <a:gd name="connsiteY107" fmla="*/ 2914711 h 3769285"/>
              <a:gd name="connsiteX108" fmla="*/ 620 w 1936576"/>
              <a:gd name="connsiteY108" fmla="*/ 2869467 h 3769285"/>
              <a:gd name="connsiteX109" fmla="*/ 103014 w 1936576"/>
              <a:gd name="connsiteY109" fmla="*/ 2788504 h 3769285"/>
              <a:gd name="connsiteX110" fmla="*/ 191120 w 1936576"/>
              <a:gd name="connsiteY110" fmla="*/ 2762311 h 3769285"/>
              <a:gd name="connsiteX111" fmla="*/ 298277 w 1936576"/>
              <a:gd name="connsiteY111" fmla="*/ 2648011 h 3769285"/>
              <a:gd name="connsiteX112" fmla="*/ 260176 w 1936576"/>
              <a:gd name="connsiteY112" fmla="*/ 2497992 h 3769285"/>
              <a:gd name="connsiteX113" fmla="*/ 336377 w 1936576"/>
              <a:gd name="connsiteY113" fmla="*/ 2440842 h 3769285"/>
              <a:gd name="connsiteX114" fmla="*/ 400670 w 1936576"/>
              <a:gd name="connsiteY114" fmla="*/ 2293205 h 3769285"/>
              <a:gd name="connsiteX115" fmla="*/ 417339 w 1936576"/>
              <a:gd name="connsiteY115" fmla="*/ 2178905 h 3769285"/>
              <a:gd name="connsiteX116" fmla="*/ 393526 w 1936576"/>
              <a:gd name="connsiteY116" fmla="*/ 2014598 h 3769285"/>
              <a:gd name="connsiteX117" fmla="*/ 391145 w 1936576"/>
              <a:gd name="connsiteY117" fmla="*/ 1881248 h 3769285"/>
              <a:gd name="connsiteX118" fmla="*/ 493538 w 1936576"/>
              <a:gd name="connsiteY118" fmla="*/ 1712180 h 3769285"/>
              <a:gd name="connsiteX119" fmla="*/ 381621 w 1936576"/>
              <a:gd name="connsiteY119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693688 w 1936576"/>
              <a:gd name="connsiteY79" fmla="*/ 3017112 h 3769285"/>
              <a:gd name="connsiteX80" fmla="*/ 1650825 w 1936576"/>
              <a:gd name="connsiteY80" fmla="*/ 3009969 h 3769285"/>
              <a:gd name="connsiteX81" fmla="*/ 1512714 w 1936576"/>
              <a:gd name="connsiteY81" fmla="*/ 3057592 h 3769285"/>
              <a:gd name="connsiteX82" fmla="*/ 1376982 w 1936576"/>
              <a:gd name="connsiteY82" fmla="*/ 3059973 h 3769285"/>
              <a:gd name="connsiteX83" fmla="*/ 1384126 w 1936576"/>
              <a:gd name="connsiteY83" fmla="*/ 3095692 h 3769285"/>
              <a:gd name="connsiteX84" fmla="*/ 1322213 w 1936576"/>
              <a:gd name="connsiteY84" fmla="*/ 3102835 h 3769285"/>
              <a:gd name="connsiteX85" fmla="*/ 1343644 w 1936576"/>
              <a:gd name="connsiteY85" fmla="*/ 3221896 h 3769285"/>
              <a:gd name="connsiteX86" fmla="*/ 1310307 w 1936576"/>
              <a:gd name="connsiteY86" fmla="*/ 3286190 h 3769285"/>
              <a:gd name="connsiteX87" fmla="*/ 1336501 w 1936576"/>
              <a:gd name="connsiteY87" fmla="*/ 3376677 h 3769285"/>
              <a:gd name="connsiteX88" fmla="*/ 1319832 w 1936576"/>
              <a:gd name="connsiteY88" fmla="*/ 3412394 h 3769285"/>
              <a:gd name="connsiteX89" fmla="*/ 1355551 w 1936576"/>
              <a:gd name="connsiteY89" fmla="*/ 3498119 h 3769285"/>
              <a:gd name="connsiteX90" fmla="*/ 1343643 w 1936576"/>
              <a:gd name="connsiteY90" fmla="*/ 3581461 h 3769285"/>
              <a:gd name="connsiteX91" fmla="*/ 1296018 w 1936576"/>
              <a:gd name="connsiteY91" fmla="*/ 3655282 h 3769285"/>
              <a:gd name="connsiteX92" fmla="*/ 1148381 w 1936576"/>
              <a:gd name="connsiteY92" fmla="*/ 3655280 h 3769285"/>
              <a:gd name="connsiteX93" fmla="*/ 1035844 w 1936576"/>
              <a:gd name="connsiteY93" fmla="*/ 3724038 h 3769285"/>
              <a:gd name="connsiteX94" fmla="*/ 903113 w 1936576"/>
              <a:gd name="connsiteY94" fmla="*/ 3762436 h 3769285"/>
              <a:gd name="connsiteX95" fmla="*/ 772144 w 1936576"/>
              <a:gd name="connsiteY95" fmla="*/ 3755292 h 3769285"/>
              <a:gd name="connsiteX96" fmla="*/ 659606 w 1936576"/>
              <a:gd name="connsiteY96" fmla="*/ 3712131 h 3769285"/>
              <a:gd name="connsiteX97" fmla="*/ 543545 w 1936576"/>
              <a:gd name="connsiteY97" fmla="*/ 3610036 h 3769285"/>
              <a:gd name="connsiteX98" fmla="*/ 505444 w 1936576"/>
              <a:gd name="connsiteY98" fmla="*/ 3521929 h 3769285"/>
              <a:gd name="connsiteX99" fmla="*/ 450675 w 1936576"/>
              <a:gd name="connsiteY99" fmla="*/ 3467161 h 3769285"/>
              <a:gd name="connsiteX100" fmla="*/ 453057 w 1936576"/>
              <a:gd name="connsiteY100" fmla="*/ 3436204 h 3769285"/>
              <a:gd name="connsiteX101" fmla="*/ 319707 w 1936576"/>
              <a:gd name="connsiteY101" fmla="*/ 3376672 h 3769285"/>
              <a:gd name="connsiteX102" fmla="*/ 298277 w 1936576"/>
              <a:gd name="connsiteY102" fmla="*/ 3288566 h 3769285"/>
              <a:gd name="connsiteX103" fmla="*/ 214933 w 1936576"/>
              <a:gd name="connsiteY103" fmla="*/ 3143311 h 3769285"/>
              <a:gd name="connsiteX104" fmla="*/ 229221 w 1936576"/>
              <a:gd name="connsiteY104" fmla="*/ 3017104 h 3769285"/>
              <a:gd name="connsiteX105" fmla="*/ 176833 w 1936576"/>
              <a:gd name="connsiteY105" fmla="*/ 2933760 h 3769285"/>
              <a:gd name="connsiteX106" fmla="*/ 79202 w 1936576"/>
              <a:gd name="connsiteY106" fmla="*/ 2914711 h 3769285"/>
              <a:gd name="connsiteX107" fmla="*/ 620 w 1936576"/>
              <a:gd name="connsiteY107" fmla="*/ 2869467 h 3769285"/>
              <a:gd name="connsiteX108" fmla="*/ 103014 w 1936576"/>
              <a:gd name="connsiteY108" fmla="*/ 2788504 h 3769285"/>
              <a:gd name="connsiteX109" fmla="*/ 191120 w 1936576"/>
              <a:gd name="connsiteY109" fmla="*/ 2762311 h 3769285"/>
              <a:gd name="connsiteX110" fmla="*/ 298277 w 1936576"/>
              <a:gd name="connsiteY110" fmla="*/ 2648011 h 3769285"/>
              <a:gd name="connsiteX111" fmla="*/ 260176 w 1936576"/>
              <a:gd name="connsiteY111" fmla="*/ 2497992 h 3769285"/>
              <a:gd name="connsiteX112" fmla="*/ 336377 w 1936576"/>
              <a:gd name="connsiteY112" fmla="*/ 2440842 h 3769285"/>
              <a:gd name="connsiteX113" fmla="*/ 400670 w 1936576"/>
              <a:gd name="connsiteY113" fmla="*/ 2293205 h 3769285"/>
              <a:gd name="connsiteX114" fmla="*/ 417339 w 1936576"/>
              <a:gd name="connsiteY114" fmla="*/ 2178905 h 3769285"/>
              <a:gd name="connsiteX115" fmla="*/ 393526 w 1936576"/>
              <a:gd name="connsiteY115" fmla="*/ 2014598 h 3769285"/>
              <a:gd name="connsiteX116" fmla="*/ 391145 w 1936576"/>
              <a:gd name="connsiteY116" fmla="*/ 1881248 h 3769285"/>
              <a:gd name="connsiteX117" fmla="*/ 493538 w 1936576"/>
              <a:gd name="connsiteY117" fmla="*/ 1712180 h 3769285"/>
              <a:gd name="connsiteX118" fmla="*/ 381621 w 1936576"/>
              <a:gd name="connsiteY118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650825 w 1936576"/>
              <a:gd name="connsiteY79" fmla="*/ 3009969 h 3769285"/>
              <a:gd name="connsiteX80" fmla="*/ 1512714 w 1936576"/>
              <a:gd name="connsiteY80" fmla="*/ 3057592 h 3769285"/>
              <a:gd name="connsiteX81" fmla="*/ 1376982 w 1936576"/>
              <a:gd name="connsiteY81" fmla="*/ 3059973 h 3769285"/>
              <a:gd name="connsiteX82" fmla="*/ 1384126 w 1936576"/>
              <a:gd name="connsiteY82" fmla="*/ 3095692 h 3769285"/>
              <a:gd name="connsiteX83" fmla="*/ 1322213 w 1936576"/>
              <a:gd name="connsiteY83" fmla="*/ 3102835 h 3769285"/>
              <a:gd name="connsiteX84" fmla="*/ 1343644 w 1936576"/>
              <a:gd name="connsiteY84" fmla="*/ 3221896 h 3769285"/>
              <a:gd name="connsiteX85" fmla="*/ 1310307 w 1936576"/>
              <a:gd name="connsiteY85" fmla="*/ 3286190 h 3769285"/>
              <a:gd name="connsiteX86" fmla="*/ 1336501 w 1936576"/>
              <a:gd name="connsiteY86" fmla="*/ 3376677 h 3769285"/>
              <a:gd name="connsiteX87" fmla="*/ 1319832 w 1936576"/>
              <a:gd name="connsiteY87" fmla="*/ 3412394 h 3769285"/>
              <a:gd name="connsiteX88" fmla="*/ 1355551 w 1936576"/>
              <a:gd name="connsiteY88" fmla="*/ 3498119 h 3769285"/>
              <a:gd name="connsiteX89" fmla="*/ 1343643 w 1936576"/>
              <a:gd name="connsiteY89" fmla="*/ 3581461 h 3769285"/>
              <a:gd name="connsiteX90" fmla="*/ 1296018 w 1936576"/>
              <a:gd name="connsiteY90" fmla="*/ 3655282 h 3769285"/>
              <a:gd name="connsiteX91" fmla="*/ 1148381 w 1936576"/>
              <a:gd name="connsiteY91" fmla="*/ 3655280 h 3769285"/>
              <a:gd name="connsiteX92" fmla="*/ 1035844 w 1936576"/>
              <a:gd name="connsiteY92" fmla="*/ 3724038 h 3769285"/>
              <a:gd name="connsiteX93" fmla="*/ 903113 w 1936576"/>
              <a:gd name="connsiteY93" fmla="*/ 3762436 h 3769285"/>
              <a:gd name="connsiteX94" fmla="*/ 772144 w 1936576"/>
              <a:gd name="connsiteY94" fmla="*/ 3755292 h 3769285"/>
              <a:gd name="connsiteX95" fmla="*/ 659606 w 1936576"/>
              <a:gd name="connsiteY95" fmla="*/ 3712131 h 3769285"/>
              <a:gd name="connsiteX96" fmla="*/ 543545 w 1936576"/>
              <a:gd name="connsiteY96" fmla="*/ 3610036 h 3769285"/>
              <a:gd name="connsiteX97" fmla="*/ 505444 w 1936576"/>
              <a:gd name="connsiteY97" fmla="*/ 3521929 h 3769285"/>
              <a:gd name="connsiteX98" fmla="*/ 450675 w 1936576"/>
              <a:gd name="connsiteY98" fmla="*/ 3467161 h 3769285"/>
              <a:gd name="connsiteX99" fmla="*/ 453057 w 1936576"/>
              <a:gd name="connsiteY99" fmla="*/ 3436204 h 3769285"/>
              <a:gd name="connsiteX100" fmla="*/ 319707 w 1936576"/>
              <a:gd name="connsiteY100" fmla="*/ 3376672 h 3769285"/>
              <a:gd name="connsiteX101" fmla="*/ 298277 w 1936576"/>
              <a:gd name="connsiteY101" fmla="*/ 3288566 h 3769285"/>
              <a:gd name="connsiteX102" fmla="*/ 214933 w 1936576"/>
              <a:gd name="connsiteY102" fmla="*/ 3143311 h 3769285"/>
              <a:gd name="connsiteX103" fmla="*/ 229221 w 1936576"/>
              <a:gd name="connsiteY103" fmla="*/ 3017104 h 3769285"/>
              <a:gd name="connsiteX104" fmla="*/ 176833 w 1936576"/>
              <a:gd name="connsiteY104" fmla="*/ 2933760 h 3769285"/>
              <a:gd name="connsiteX105" fmla="*/ 79202 w 1936576"/>
              <a:gd name="connsiteY105" fmla="*/ 2914711 h 3769285"/>
              <a:gd name="connsiteX106" fmla="*/ 620 w 1936576"/>
              <a:gd name="connsiteY106" fmla="*/ 2869467 h 3769285"/>
              <a:gd name="connsiteX107" fmla="*/ 103014 w 1936576"/>
              <a:gd name="connsiteY107" fmla="*/ 2788504 h 3769285"/>
              <a:gd name="connsiteX108" fmla="*/ 191120 w 1936576"/>
              <a:gd name="connsiteY108" fmla="*/ 2762311 h 3769285"/>
              <a:gd name="connsiteX109" fmla="*/ 298277 w 1936576"/>
              <a:gd name="connsiteY109" fmla="*/ 2648011 h 3769285"/>
              <a:gd name="connsiteX110" fmla="*/ 260176 w 1936576"/>
              <a:gd name="connsiteY110" fmla="*/ 2497992 h 3769285"/>
              <a:gd name="connsiteX111" fmla="*/ 336377 w 1936576"/>
              <a:gd name="connsiteY111" fmla="*/ 2440842 h 3769285"/>
              <a:gd name="connsiteX112" fmla="*/ 400670 w 1936576"/>
              <a:gd name="connsiteY112" fmla="*/ 2293205 h 3769285"/>
              <a:gd name="connsiteX113" fmla="*/ 417339 w 1936576"/>
              <a:gd name="connsiteY113" fmla="*/ 2178905 h 3769285"/>
              <a:gd name="connsiteX114" fmla="*/ 393526 w 1936576"/>
              <a:gd name="connsiteY114" fmla="*/ 2014598 h 3769285"/>
              <a:gd name="connsiteX115" fmla="*/ 391145 w 1936576"/>
              <a:gd name="connsiteY115" fmla="*/ 1881248 h 3769285"/>
              <a:gd name="connsiteX116" fmla="*/ 493538 w 1936576"/>
              <a:gd name="connsiteY116" fmla="*/ 1712180 h 3769285"/>
              <a:gd name="connsiteX117" fmla="*/ 381621 w 1936576"/>
              <a:gd name="connsiteY117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512714 w 1936576"/>
              <a:gd name="connsiteY79" fmla="*/ 3057592 h 3769285"/>
              <a:gd name="connsiteX80" fmla="*/ 1376982 w 1936576"/>
              <a:gd name="connsiteY80" fmla="*/ 3059973 h 3769285"/>
              <a:gd name="connsiteX81" fmla="*/ 1384126 w 1936576"/>
              <a:gd name="connsiteY81" fmla="*/ 3095692 h 3769285"/>
              <a:gd name="connsiteX82" fmla="*/ 1322213 w 1936576"/>
              <a:gd name="connsiteY82" fmla="*/ 3102835 h 3769285"/>
              <a:gd name="connsiteX83" fmla="*/ 1343644 w 1936576"/>
              <a:gd name="connsiteY83" fmla="*/ 3221896 h 3769285"/>
              <a:gd name="connsiteX84" fmla="*/ 1310307 w 1936576"/>
              <a:gd name="connsiteY84" fmla="*/ 3286190 h 3769285"/>
              <a:gd name="connsiteX85" fmla="*/ 1336501 w 1936576"/>
              <a:gd name="connsiteY85" fmla="*/ 3376677 h 3769285"/>
              <a:gd name="connsiteX86" fmla="*/ 1319832 w 1936576"/>
              <a:gd name="connsiteY86" fmla="*/ 3412394 h 3769285"/>
              <a:gd name="connsiteX87" fmla="*/ 1355551 w 1936576"/>
              <a:gd name="connsiteY87" fmla="*/ 3498119 h 3769285"/>
              <a:gd name="connsiteX88" fmla="*/ 1343643 w 1936576"/>
              <a:gd name="connsiteY88" fmla="*/ 3581461 h 3769285"/>
              <a:gd name="connsiteX89" fmla="*/ 1296018 w 1936576"/>
              <a:gd name="connsiteY89" fmla="*/ 3655282 h 3769285"/>
              <a:gd name="connsiteX90" fmla="*/ 1148381 w 1936576"/>
              <a:gd name="connsiteY90" fmla="*/ 3655280 h 3769285"/>
              <a:gd name="connsiteX91" fmla="*/ 1035844 w 1936576"/>
              <a:gd name="connsiteY91" fmla="*/ 3724038 h 3769285"/>
              <a:gd name="connsiteX92" fmla="*/ 903113 w 1936576"/>
              <a:gd name="connsiteY92" fmla="*/ 3762436 h 3769285"/>
              <a:gd name="connsiteX93" fmla="*/ 772144 w 1936576"/>
              <a:gd name="connsiteY93" fmla="*/ 3755292 h 3769285"/>
              <a:gd name="connsiteX94" fmla="*/ 659606 w 1936576"/>
              <a:gd name="connsiteY94" fmla="*/ 3712131 h 3769285"/>
              <a:gd name="connsiteX95" fmla="*/ 543545 w 1936576"/>
              <a:gd name="connsiteY95" fmla="*/ 3610036 h 3769285"/>
              <a:gd name="connsiteX96" fmla="*/ 505444 w 1936576"/>
              <a:gd name="connsiteY96" fmla="*/ 3521929 h 3769285"/>
              <a:gd name="connsiteX97" fmla="*/ 450675 w 1936576"/>
              <a:gd name="connsiteY97" fmla="*/ 3467161 h 3769285"/>
              <a:gd name="connsiteX98" fmla="*/ 453057 w 1936576"/>
              <a:gd name="connsiteY98" fmla="*/ 3436204 h 3769285"/>
              <a:gd name="connsiteX99" fmla="*/ 319707 w 1936576"/>
              <a:gd name="connsiteY99" fmla="*/ 3376672 h 3769285"/>
              <a:gd name="connsiteX100" fmla="*/ 298277 w 1936576"/>
              <a:gd name="connsiteY100" fmla="*/ 3288566 h 3769285"/>
              <a:gd name="connsiteX101" fmla="*/ 214933 w 1936576"/>
              <a:gd name="connsiteY101" fmla="*/ 3143311 h 3769285"/>
              <a:gd name="connsiteX102" fmla="*/ 229221 w 1936576"/>
              <a:gd name="connsiteY102" fmla="*/ 3017104 h 3769285"/>
              <a:gd name="connsiteX103" fmla="*/ 176833 w 1936576"/>
              <a:gd name="connsiteY103" fmla="*/ 2933760 h 3769285"/>
              <a:gd name="connsiteX104" fmla="*/ 79202 w 1936576"/>
              <a:gd name="connsiteY104" fmla="*/ 2914711 h 3769285"/>
              <a:gd name="connsiteX105" fmla="*/ 620 w 1936576"/>
              <a:gd name="connsiteY105" fmla="*/ 2869467 h 3769285"/>
              <a:gd name="connsiteX106" fmla="*/ 103014 w 1936576"/>
              <a:gd name="connsiteY106" fmla="*/ 2788504 h 3769285"/>
              <a:gd name="connsiteX107" fmla="*/ 191120 w 1936576"/>
              <a:gd name="connsiteY107" fmla="*/ 2762311 h 3769285"/>
              <a:gd name="connsiteX108" fmla="*/ 298277 w 1936576"/>
              <a:gd name="connsiteY108" fmla="*/ 2648011 h 3769285"/>
              <a:gd name="connsiteX109" fmla="*/ 260176 w 1936576"/>
              <a:gd name="connsiteY109" fmla="*/ 2497992 h 3769285"/>
              <a:gd name="connsiteX110" fmla="*/ 336377 w 1936576"/>
              <a:gd name="connsiteY110" fmla="*/ 2440842 h 3769285"/>
              <a:gd name="connsiteX111" fmla="*/ 400670 w 1936576"/>
              <a:gd name="connsiteY111" fmla="*/ 2293205 h 3769285"/>
              <a:gd name="connsiteX112" fmla="*/ 417339 w 1936576"/>
              <a:gd name="connsiteY112" fmla="*/ 2178905 h 3769285"/>
              <a:gd name="connsiteX113" fmla="*/ 393526 w 1936576"/>
              <a:gd name="connsiteY113" fmla="*/ 2014598 h 3769285"/>
              <a:gd name="connsiteX114" fmla="*/ 391145 w 1936576"/>
              <a:gd name="connsiteY114" fmla="*/ 1881248 h 3769285"/>
              <a:gd name="connsiteX115" fmla="*/ 493538 w 1936576"/>
              <a:gd name="connsiteY115" fmla="*/ 1712180 h 3769285"/>
              <a:gd name="connsiteX116" fmla="*/ 381621 w 1936576"/>
              <a:gd name="connsiteY116" fmla="*/ 1621692 h 3769285"/>
              <a:gd name="connsiteX0" fmla="*/ 417338 w 1936576"/>
              <a:gd name="connsiteY0" fmla="*/ 1524074 h 3769285"/>
              <a:gd name="connsiteX1" fmla="*/ 441151 w 1936576"/>
              <a:gd name="connsiteY1" fmla="*/ 1485974 h 3769285"/>
              <a:gd name="connsiteX2" fmla="*/ 445913 w 1936576"/>
              <a:gd name="connsiteY2" fmla="*/ 1471686 h 3769285"/>
              <a:gd name="connsiteX3" fmla="*/ 464963 w 1936576"/>
              <a:gd name="connsiteY3" fmla="*/ 1438349 h 3769285"/>
              <a:gd name="connsiteX4" fmla="*/ 484013 w 1936576"/>
              <a:gd name="connsiteY4" fmla="*/ 1335955 h 3769285"/>
              <a:gd name="connsiteX5" fmla="*/ 517351 w 1936576"/>
              <a:gd name="connsiteY5" fmla="*/ 1212130 h 3769285"/>
              <a:gd name="connsiteX6" fmla="*/ 510207 w 1936576"/>
              <a:gd name="connsiteY6" fmla="*/ 1066874 h 3769285"/>
              <a:gd name="connsiteX7" fmla="*/ 514969 w 1936576"/>
              <a:gd name="connsiteY7" fmla="*/ 959718 h 3769285"/>
              <a:gd name="connsiteX8" fmla="*/ 495919 w 1936576"/>
              <a:gd name="connsiteY8" fmla="*/ 866849 h 3769285"/>
              <a:gd name="connsiteX9" fmla="*/ 536401 w 1936576"/>
              <a:gd name="connsiteY9" fmla="*/ 793030 h 3769285"/>
              <a:gd name="connsiteX10" fmla="*/ 614982 w 1936576"/>
              <a:gd name="connsiteY10" fmla="*/ 719212 h 3769285"/>
              <a:gd name="connsiteX11" fmla="*/ 672132 w 1936576"/>
              <a:gd name="connsiteY11" fmla="*/ 669205 h 3769285"/>
              <a:gd name="connsiteX12" fmla="*/ 776908 w 1936576"/>
              <a:gd name="connsiteY12" fmla="*/ 583481 h 3769285"/>
              <a:gd name="connsiteX13" fmla="*/ 860251 w 1936576"/>
              <a:gd name="connsiteY13" fmla="*/ 500136 h 3769285"/>
              <a:gd name="connsiteX14" fmla="*/ 948358 w 1936576"/>
              <a:gd name="connsiteY14" fmla="*/ 569193 h 3769285"/>
              <a:gd name="connsiteX15" fmla="*/ 1007888 w 1936576"/>
              <a:gd name="connsiteY15" fmla="*/ 476323 h 3769285"/>
              <a:gd name="connsiteX16" fmla="*/ 1007888 w 1936576"/>
              <a:gd name="connsiteY16" fmla="*/ 395361 h 3769285"/>
              <a:gd name="connsiteX17" fmla="*/ 1000744 w 1936576"/>
              <a:gd name="connsiteY17" fmla="*/ 295349 h 3769285"/>
              <a:gd name="connsiteX18" fmla="*/ 1010269 w 1936576"/>
              <a:gd name="connsiteY18" fmla="*/ 195336 h 3769285"/>
              <a:gd name="connsiteX19" fmla="*/ 1041226 w 1936576"/>
              <a:gd name="connsiteY19" fmla="*/ 114374 h 3769285"/>
              <a:gd name="connsiteX20" fmla="*/ 1131713 w 1936576"/>
              <a:gd name="connsiteY20" fmla="*/ 157236 h 3769285"/>
              <a:gd name="connsiteX21" fmla="*/ 1107901 w 1936576"/>
              <a:gd name="connsiteY21" fmla="*/ 45317 h 3769285"/>
              <a:gd name="connsiteX22" fmla="*/ 1184101 w 1936576"/>
              <a:gd name="connsiteY22" fmla="*/ 69131 h 3769285"/>
              <a:gd name="connsiteX23" fmla="*/ 1150763 w 1936576"/>
              <a:gd name="connsiteY23" fmla="*/ 7218 h 3769285"/>
              <a:gd name="connsiteX24" fmla="*/ 1198388 w 1936576"/>
              <a:gd name="connsiteY24" fmla="*/ 42936 h 3769285"/>
              <a:gd name="connsiteX25" fmla="*/ 1179338 w 1936576"/>
              <a:gd name="connsiteY25" fmla="*/ 74 h 3769285"/>
              <a:gd name="connsiteX26" fmla="*/ 1231726 w 1936576"/>
              <a:gd name="connsiteY26" fmla="*/ 33411 h 3769285"/>
              <a:gd name="connsiteX27" fmla="*/ 1274588 w 1936576"/>
              <a:gd name="connsiteY27" fmla="*/ 61986 h 3769285"/>
              <a:gd name="connsiteX28" fmla="*/ 1322213 w 1936576"/>
              <a:gd name="connsiteY28" fmla="*/ 90561 h 3769285"/>
              <a:gd name="connsiteX29" fmla="*/ 1365076 w 1936576"/>
              <a:gd name="connsiteY29" fmla="*/ 104849 h 3769285"/>
              <a:gd name="connsiteX30" fmla="*/ 1384126 w 1936576"/>
              <a:gd name="connsiteY30" fmla="*/ 114374 h 3769285"/>
              <a:gd name="connsiteX31" fmla="*/ 1488901 w 1936576"/>
              <a:gd name="connsiteY31" fmla="*/ 142949 h 3769285"/>
              <a:gd name="connsiteX32" fmla="*/ 1581769 w 1936576"/>
              <a:gd name="connsiteY32" fmla="*/ 223911 h 3769285"/>
              <a:gd name="connsiteX33" fmla="*/ 1643682 w 1936576"/>
              <a:gd name="connsiteY33" fmla="*/ 314399 h 3769285"/>
              <a:gd name="connsiteX34" fmla="*/ 1696069 w 1936576"/>
              <a:gd name="connsiteY34" fmla="*/ 388217 h 3769285"/>
              <a:gd name="connsiteX35" fmla="*/ 1738933 w 1936576"/>
              <a:gd name="connsiteY35" fmla="*/ 476324 h 3769285"/>
              <a:gd name="connsiteX36" fmla="*/ 1774651 w 1936576"/>
              <a:gd name="connsiteY36" fmla="*/ 552524 h 3769285"/>
              <a:gd name="connsiteX37" fmla="*/ 1788938 w 1936576"/>
              <a:gd name="connsiteY37" fmla="*/ 581099 h 3769285"/>
              <a:gd name="connsiteX38" fmla="*/ 1807988 w 1936576"/>
              <a:gd name="connsiteY38" fmla="*/ 590624 h 3769285"/>
              <a:gd name="connsiteX39" fmla="*/ 1836563 w 1936576"/>
              <a:gd name="connsiteY39" fmla="*/ 600149 h 3769285"/>
              <a:gd name="connsiteX40" fmla="*/ 1879426 w 1936576"/>
              <a:gd name="connsiteY40" fmla="*/ 595386 h 3769285"/>
              <a:gd name="connsiteX41" fmla="*/ 1893713 w 1936576"/>
              <a:gd name="connsiteY41" fmla="*/ 590624 h 3769285"/>
              <a:gd name="connsiteX42" fmla="*/ 1903238 w 1936576"/>
              <a:gd name="connsiteY42" fmla="*/ 576336 h 3769285"/>
              <a:gd name="connsiteX43" fmla="*/ 1922288 w 1936576"/>
              <a:gd name="connsiteY43" fmla="*/ 571574 h 3769285"/>
              <a:gd name="connsiteX44" fmla="*/ 1936576 w 1936576"/>
              <a:gd name="connsiteY44" fmla="*/ 566811 h 3769285"/>
              <a:gd name="connsiteX45" fmla="*/ 1927051 w 1936576"/>
              <a:gd name="connsiteY45" fmla="*/ 704924 h 3769285"/>
              <a:gd name="connsiteX46" fmla="*/ 1922288 w 1936576"/>
              <a:gd name="connsiteY46" fmla="*/ 719211 h 3769285"/>
              <a:gd name="connsiteX47" fmla="*/ 1903238 w 1936576"/>
              <a:gd name="connsiteY47" fmla="*/ 747786 h 3769285"/>
              <a:gd name="connsiteX48" fmla="*/ 1884188 w 1936576"/>
              <a:gd name="connsiteY48" fmla="*/ 785886 h 3769285"/>
              <a:gd name="connsiteX49" fmla="*/ 1874663 w 1936576"/>
              <a:gd name="connsiteY49" fmla="*/ 823986 h 3769285"/>
              <a:gd name="connsiteX50" fmla="*/ 1879425 w 1936576"/>
              <a:gd name="connsiteY50" fmla="*/ 909711 h 3769285"/>
              <a:gd name="connsiteX51" fmla="*/ 1862757 w 1936576"/>
              <a:gd name="connsiteY51" fmla="*/ 1016867 h 3769285"/>
              <a:gd name="connsiteX52" fmla="*/ 1862757 w 1936576"/>
              <a:gd name="connsiteY52" fmla="*/ 1100211 h 3769285"/>
              <a:gd name="connsiteX53" fmla="*/ 1836564 w 1936576"/>
              <a:gd name="connsiteY53" fmla="*/ 1128786 h 3769285"/>
              <a:gd name="connsiteX54" fmla="*/ 1817513 w 1936576"/>
              <a:gd name="connsiteY54" fmla="*/ 1147836 h 3769285"/>
              <a:gd name="connsiteX55" fmla="*/ 1812751 w 1936576"/>
              <a:gd name="connsiteY55" fmla="*/ 1162124 h 3769285"/>
              <a:gd name="connsiteX56" fmla="*/ 1729407 w 1936576"/>
              <a:gd name="connsiteY56" fmla="*/ 1193080 h 3769285"/>
              <a:gd name="connsiteX57" fmla="*/ 1688926 w 1936576"/>
              <a:gd name="connsiteY57" fmla="*/ 1362149 h 3769285"/>
              <a:gd name="connsiteX58" fmla="*/ 1677020 w 1936576"/>
              <a:gd name="connsiteY58" fmla="*/ 1445493 h 3769285"/>
              <a:gd name="connsiteX59" fmla="*/ 1686545 w 1936576"/>
              <a:gd name="connsiteY59" fmla="*/ 1495499 h 3769285"/>
              <a:gd name="connsiteX60" fmla="*/ 1660351 w 1936576"/>
              <a:gd name="connsiteY60" fmla="*/ 1571699 h 3769285"/>
              <a:gd name="connsiteX61" fmla="*/ 1643682 w 1936576"/>
              <a:gd name="connsiteY61" fmla="*/ 1621705 h 3769285"/>
              <a:gd name="connsiteX62" fmla="*/ 1646064 w 1936576"/>
              <a:gd name="connsiteY62" fmla="*/ 1690762 h 3769285"/>
              <a:gd name="connsiteX63" fmla="*/ 1603201 w 1936576"/>
              <a:gd name="connsiteY63" fmla="*/ 1747911 h 3769285"/>
              <a:gd name="connsiteX64" fmla="*/ 1607963 w 1936576"/>
              <a:gd name="connsiteY64" fmla="*/ 1833636 h 3769285"/>
              <a:gd name="connsiteX65" fmla="*/ 1617488 w 1936576"/>
              <a:gd name="connsiteY65" fmla="*/ 1866974 h 3769285"/>
              <a:gd name="connsiteX66" fmla="*/ 1622251 w 1936576"/>
              <a:gd name="connsiteY66" fmla="*/ 1886024 h 3769285"/>
              <a:gd name="connsiteX67" fmla="*/ 1636538 w 1936576"/>
              <a:gd name="connsiteY67" fmla="*/ 1933649 h 3769285"/>
              <a:gd name="connsiteX68" fmla="*/ 1641301 w 1936576"/>
              <a:gd name="connsiteY68" fmla="*/ 2124149 h 3769285"/>
              <a:gd name="connsiteX69" fmla="*/ 1650826 w 1936576"/>
              <a:gd name="connsiteY69" fmla="*/ 2186061 h 3769285"/>
              <a:gd name="connsiteX70" fmla="*/ 1660351 w 1936576"/>
              <a:gd name="connsiteY70" fmla="*/ 2200349 h 3769285"/>
              <a:gd name="connsiteX71" fmla="*/ 1622251 w 1936576"/>
              <a:gd name="connsiteY71" fmla="*/ 2293217 h 3769285"/>
              <a:gd name="connsiteX72" fmla="*/ 1565102 w 1936576"/>
              <a:gd name="connsiteY72" fmla="*/ 2388467 h 3769285"/>
              <a:gd name="connsiteX73" fmla="*/ 1538908 w 1936576"/>
              <a:gd name="connsiteY73" fmla="*/ 2464669 h 3769285"/>
              <a:gd name="connsiteX74" fmla="*/ 1488900 w 1936576"/>
              <a:gd name="connsiteY74" fmla="*/ 2555155 h 3769285"/>
              <a:gd name="connsiteX75" fmla="*/ 1479375 w 1936576"/>
              <a:gd name="connsiteY75" fmla="*/ 2609924 h 3769285"/>
              <a:gd name="connsiteX76" fmla="*/ 1460325 w 1936576"/>
              <a:gd name="connsiteY76" fmla="*/ 2662311 h 3769285"/>
              <a:gd name="connsiteX77" fmla="*/ 1488901 w 1936576"/>
              <a:gd name="connsiteY77" fmla="*/ 2743273 h 3769285"/>
              <a:gd name="connsiteX78" fmla="*/ 1529381 w 1936576"/>
              <a:gd name="connsiteY78" fmla="*/ 2883764 h 3769285"/>
              <a:gd name="connsiteX79" fmla="*/ 1512714 w 1936576"/>
              <a:gd name="connsiteY79" fmla="*/ 3057592 h 3769285"/>
              <a:gd name="connsiteX80" fmla="*/ 1376982 w 1936576"/>
              <a:gd name="connsiteY80" fmla="*/ 3059973 h 3769285"/>
              <a:gd name="connsiteX81" fmla="*/ 1384126 w 1936576"/>
              <a:gd name="connsiteY81" fmla="*/ 3095692 h 3769285"/>
              <a:gd name="connsiteX82" fmla="*/ 1322213 w 1936576"/>
              <a:gd name="connsiteY82" fmla="*/ 3102835 h 3769285"/>
              <a:gd name="connsiteX83" fmla="*/ 1343644 w 1936576"/>
              <a:gd name="connsiteY83" fmla="*/ 3221896 h 3769285"/>
              <a:gd name="connsiteX84" fmla="*/ 1310307 w 1936576"/>
              <a:gd name="connsiteY84" fmla="*/ 3286190 h 3769285"/>
              <a:gd name="connsiteX85" fmla="*/ 1336501 w 1936576"/>
              <a:gd name="connsiteY85" fmla="*/ 3376677 h 3769285"/>
              <a:gd name="connsiteX86" fmla="*/ 1319832 w 1936576"/>
              <a:gd name="connsiteY86" fmla="*/ 3412394 h 3769285"/>
              <a:gd name="connsiteX87" fmla="*/ 1355551 w 1936576"/>
              <a:gd name="connsiteY87" fmla="*/ 3498119 h 3769285"/>
              <a:gd name="connsiteX88" fmla="*/ 1343643 w 1936576"/>
              <a:gd name="connsiteY88" fmla="*/ 3581461 h 3769285"/>
              <a:gd name="connsiteX89" fmla="*/ 1296018 w 1936576"/>
              <a:gd name="connsiteY89" fmla="*/ 3655282 h 3769285"/>
              <a:gd name="connsiteX90" fmla="*/ 1148381 w 1936576"/>
              <a:gd name="connsiteY90" fmla="*/ 3655280 h 3769285"/>
              <a:gd name="connsiteX91" fmla="*/ 1035844 w 1936576"/>
              <a:gd name="connsiteY91" fmla="*/ 3724038 h 3769285"/>
              <a:gd name="connsiteX92" fmla="*/ 903113 w 1936576"/>
              <a:gd name="connsiteY92" fmla="*/ 3762436 h 3769285"/>
              <a:gd name="connsiteX93" fmla="*/ 772144 w 1936576"/>
              <a:gd name="connsiteY93" fmla="*/ 3755292 h 3769285"/>
              <a:gd name="connsiteX94" fmla="*/ 659606 w 1936576"/>
              <a:gd name="connsiteY94" fmla="*/ 3712131 h 3769285"/>
              <a:gd name="connsiteX95" fmla="*/ 543545 w 1936576"/>
              <a:gd name="connsiteY95" fmla="*/ 3610036 h 3769285"/>
              <a:gd name="connsiteX96" fmla="*/ 505444 w 1936576"/>
              <a:gd name="connsiteY96" fmla="*/ 3521929 h 3769285"/>
              <a:gd name="connsiteX97" fmla="*/ 450675 w 1936576"/>
              <a:gd name="connsiteY97" fmla="*/ 3467161 h 3769285"/>
              <a:gd name="connsiteX98" fmla="*/ 453057 w 1936576"/>
              <a:gd name="connsiteY98" fmla="*/ 3436204 h 3769285"/>
              <a:gd name="connsiteX99" fmla="*/ 319707 w 1936576"/>
              <a:gd name="connsiteY99" fmla="*/ 3376672 h 3769285"/>
              <a:gd name="connsiteX100" fmla="*/ 298277 w 1936576"/>
              <a:gd name="connsiteY100" fmla="*/ 3288566 h 3769285"/>
              <a:gd name="connsiteX101" fmla="*/ 214933 w 1936576"/>
              <a:gd name="connsiteY101" fmla="*/ 3143311 h 3769285"/>
              <a:gd name="connsiteX102" fmla="*/ 229221 w 1936576"/>
              <a:gd name="connsiteY102" fmla="*/ 3017104 h 3769285"/>
              <a:gd name="connsiteX103" fmla="*/ 233983 w 1936576"/>
              <a:gd name="connsiteY103" fmla="*/ 2924235 h 3769285"/>
              <a:gd name="connsiteX104" fmla="*/ 79202 w 1936576"/>
              <a:gd name="connsiteY104" fmla="*/ 2914711 h 3769285"/>
              <a:gd name="connsiteX105" fmla="*/ 620 w 1936576"/>
              <a:gd name="connsiteY105" fmla="*/ 2869467 h 3769285"/>
              <a:gd name="connsiteX106" fmla="*/ 103014 w 1936576"/>
              <a:gd name="connsiteY106" fmla="*/ 2788504 h 3769285"/>
              <a:gd name="connsiteX107" fmla="*/ 191120 w 1936576"/>
              <a:gd name="connsiteY107" fmla="*/ 2762311 h 3769285"/>
              <a:gd name="connsiteX108" fmla="*/ 298277 w 1936576"/>
              <a:gd name="connsiteY108" fmla="*/ 2648011 h 3769285"/>
              <a:gd name="connsiteX109" fmla="*/ 260176 w 1936576"/>
              <a:gd name="connsiteY109" fmla="*/ 2497992 h 3769285"/>
              <a:gd name="connsiteX110" fmla="*/ 336377 w 1936576"/>
              <a:gd name="connsiteY110" fmla="*/ 2440842 h 3769285"/>
              <a:gd name="connsiteX111" fmla="*/ 400670 w 1936576"/>
              <a:gd name="connsiteY111" fmla="*/ 2293205 h 3769285"/>
              <a:gd name="connsiteX112" fmla="*/ 417339 w 1936576"/>
              <a:gd name="connsiteY112" fmla="*/ 2178905 h 3769285"/>
              <a:gd name="connsiteX113" fmla="*/ 393526 w 1936576"/>
              <a:gd name="connsiteY113" fmla="*/ 2014598 h 3769285"/>
              <a:gd name="connsiteX114" fmla="*/ 391145 w 1936576"/>
              <a:gd name="connsiteY114" fmla="*/ 1881248 h 3769285"/>
              <a:gd name="connsiteX115" fmla="*/ 493538 w 1936576"/>
              <a:gd name="connsiteY115" fmla="*/ 1712180 h 3769285"/>
              <a:gd name="connsiteX116" fmla="*/ 381621 w 1936576"/>
              <a:gd name="connsiteY116" fmla="*/ 1621692 h 3769285"/>
              <a:gd name="connsiteX0" fmla="*/ 416910 w 1936148"/>
              <a:gd name="connsiteY0" fmla="*/ 1524074 h 3769285"/>
              <a:gd name="connsiteX1" fmla="*/ 440723 w 1936148"/>
              <a:gd name="connsiteY1" fmla="*/ 1485974 h 3769285"/>
              <a:gd name="connsiteX2" fmla="*/ 445485 w 1936148"/>
              <a:gd name="connsiteY2" fmla="*/ 1471686 h 3769285"/>
              <a:gd name="connsiteX3" fmla="*/ 464535 w 1936148"/>
              <a:gd name="connsiteY3" fmla="*/ 1438349 h 3769285"/>
              <a:gd name="connsiteX4" fmla="*/ 483585 w 1936148"/>
              <a:gd name="connsiteY4" fmla="*/ 1335955 h 3769285"/>
              <a:gd name="connsiteX5" fmla="*/ 516923 w 1936148"/>
              <a:gd name="connsiteY5" fmla="*/ 1212130 h 3769285"/>
              <a:gd name="connsiteX6" fmla="*/ 509779 w 1936148"/>
              <a:gd name="connsiteY6" fmla="*/ 1066874 h 3769285"/>
              <a:gd name="connsiteX7" fmla="*/ 514541 w 1936148"/>
              <a:gd name="connsiteY7" fmla="*/ 959718 h 3769285"/>
              <a:gd name="connsiteX8" fmla="*/ 495491 w 1936148"/>
              <a:gd name="connsiteY8" fmla="*/ 866849 h 3769285"/>
              <a:gd name="connsiteX9" fmla="*/ 535973 w 1936148"/>
              <a:gd name="connsiteY9" fmla="*/ 793030 h 3769285"/>
              <a:gd name="connsiteX10" fmla="*/ 614554 w 1936148"/>
              <a:gd name="connsiteY10" fmla="*/ 719212 h 3769285"/>
              <a:gd name="connsiteX11" fmla="*/ 671704 w 1936148"/>
              <a:gd name="connsiteY11" fmla="*/ 669205 h 3769285"/>
              <a:gd name="connsiteX12" fmla="*/ 776480 w 1936148"/>
              <a:gd name="connsiteY12" fmla="*/ 583481 h 3769285"/>
              <a:gd name="connsiteX13" fmla="*/ 859823 w 1936148"/>
              <a:gd name="connsiteY13" fmla="*/ 500136 h 3769285"/>
              <a:gd name="connsiteX14" fmla="*/ 947930 w 1936148"/>
              <a:gd name="connsiteY14" fmla="*/ 569193 h 3769285"/>
              <a:gd name="connsiteX15" fmla="*/ 1007460 w 1936148"/>
              <a:gd name="connsiteY15" fmla="*/ 476323 h 3769285"/>
              <a:gd name="connsiteX16" fmla="*/ 1007460 w 1936148"/>
              <a:gd name="connsiteY16" fmla="*/ 395361 h 3769285"/>
              <a:gd name="connsiteX17" fmla="*/ 1000316 w 1936148"/>
              <a:gd name="connsiteY17" fmla="*/ 295349 h 3769285"/>
              <a:gd name="connsiteX18" fmla="*/ 1009841 w 1936148"/>
              <a:gd name="connsiteY18" fmla="*/ 195336 h 3769285"/>
              <a:gd name="connsiteX19" fmla="*/ 1040798 w 1936148"/>
              <a:gd name="connsiteY19" fmla="*/ 114374 h 3769285"/>
              <a:gd name="connsiteX20" fmla="*/ 1131285 w 1936148"/>
              <a:gd name="connsiteY20" fmla="*/ 157236 h 3769285"/>
              <a:gd name="connsiteX21" fmla="*/ 1107473 w 1936148"/>
              <a:gd name="connsiteY21" fmla="*/ 45317 h 3769285"/>
              <a:gd name="connsiteX22" fmla="*/ 1183673 w 1936148"/>
              <a:gd name="connsiteY22" fmla="*/ 69131 h 3769285"/>
              <a:gd name="connsiteX23" fmla="*/ 1150335 w 1936148"/>
              <a:gd name="connsiteY23" fmla="*/ 7218 h 3769285"/>
              <a:gd name="connsiteX24" fmla="*/ 1197960 w 1936148"/>
              <a:gd name="connsiteY24" fmla="*/ 42936 h 3769285"/>
              <a:gd name="connsiteX25" fmla="*/ 1178910 w 1936148"/>
              <a:gd name="connsiteY25" fmla="*/ 74 h 3769285"/>
              <a:gd name="connsiteX26" fmla="*/ 1231298 w 1936148"/>
              <a:gd name="connsiteY26" fmla="*/ 33411 h 3769285"/>
              <a:gd name="connsiteX27" fmla="*/ 1274160 w 1936148"/>
              <a:gd name="connsiteY27" fmla="*/ 61986 h 3769285"/>
              <a:gd name="connsiteX28" fmla="*/ 1321785 w 1936148"/>
              <a:gd name="connsiteY28" fmla="*/ 90561 h 3769285"/>
              <a:gd name="connsiteX29" fmla="*/ 1364648 w 1936148"/>
              <a:gd name="connsiteY29" fmla="*/ 104849 h 3769285"/>
              <a:gd name="connsiteX30" fmla="*/ 1383698 w 1936148"/>
              <a:gd name="connsiteY30" fmla="*/ 114374 h 3769285"/>
              <a:gd name="connsiteX31" fmla="*/ 1488473 w 1936148"/>
              <a:gd name="connsiteY31" fmla="*/ 142949 h 3769285"/>
              <a:gd name="connsiteX32" fmla="*/ 1581341 w 1936148"/>
              <a:gd name="connsiteY32" fmla="*/ 223911 h 3769285"/>
              <a:gd name="connsiteX33" fmla="*/ 1643254 w 1936148"/>
              <a:gd name="connsiteY33" fmla="*/ 314399 h 3769285"/>
              <a:gd name="connsiteX34" fmla="*/ 1695641 w 1936148"/>
              <a:gd name="connsiteY34" fmla="*/ 388217 h 3769285"/>
              <a:gd name="connsiteX35" fmla="*/ 1738505 w 1936148"/>
              <a:gd name="connsiteY35" fmla="*/ 476324 h 3769285"/>
              <a:gd name="connsiteX36" fmla="*/ 1774223 w 1936148"/>
              <a:gd name="connsiteY36" fmla="*/ 552524 h 3769285"/>
              <a:gd name="connsiteX37" fmla="*/ 1788510 w 1936148"/>
              <a:gd name="connsiteY37" fmla="*/ 581099 h 3769285"/>
              <a:gd name="connsiteX38" fmla="*/ 1807560 w 1936148"/>
              <a:gd name="connsiteY38" fmla="*/ 590624 h 3769285"/>
              <a:gd name="connsiteX39" fmla="*/ 1836135 w 1936148"/>
              <a:gd name="connsiteY39" fmla="*/ 600149 h 3769285"/>
              <a:gd name="connsiteX40" fmla="*/ 1878998 w 1936148"/>
              <a:gd name="connsiteY40" fmla="*/ 595386 h 3769285"/>
              <a:gd name="connsiteX41" fmla="*/ 1893285 w 1936148"/>
              <a:gd name="connsiteY41" fmla="*/ 590624 h 3769285"/>
              <a:gd name="connsiteX42" fmla="*/ 1902810 w 1936148"/>
              <a:gd name="connsiteY42" fmla="*/ 576336 h 3769285"/>
              <a:gd name="connsiteX43" fmla="*/ 1921860 w 1936148"/>
              <a:gd name="connsiteY43" fmla="*/ 571574 h 3769285"/>
              <a:gd name="connsiteX44" fmla="*/ 1936148 w 1936148"/>
              <a:gd name="connsiteY44" fmla="*/ 566811 h 3769285"/>
              <a:gd name="connsiteX45" fmla="*/ 1926623 w 1936148"/>
              <a:gd name="connsiteY45" fmla="*/ 704924 h 3769285"/>
              <a:gd name="connsiteX46" fmla="*/ 1921860 w 1936148"/>
              <a:gd name="connsiteY46" fmla="*/ 719211 h 3769285"/>
              <a:gd name="connsiteX47" fmla="*/ 1902810 w 1936148"/>
              <a:gd name="connsiteY47" fmla="*/ 747786 h 3769285"/>
              <a:gd name="connsiteX48" fmla="*/ 1883760 w 1936148"/>
              <a:gd name="connsiteY48" fmla="*/ 785886 h 3769285"/>
              <a:gd name="connsiteX49" fmla="*/ 1874235 w 1936148"/>
              <a:gd name="connsiteY49" fmla="*/ 823986 h 3769285"/>
              <a:gd name="connsiteX50" fmla="*/ 1878997 w 1936148"/>
              <a:gd name="connsiteY50" fmla="*/ 909711 h 3769285"/>
              <a:gd name="connsiteX51" fmla="*/ 1862329 w 1936148"/>
              <a:gd name="connsiteY51" fmla="*/ 1016867 h 3769285"/>
              <a:gd name="connsiteX52" fmla="*/ 1862329 w 1936148"/>
              <a:gd name="connsiteY52" fmla="*/ 1100211 h 3769285"/>
              <a:gd name="connsiteX53" fmla="*/ 1836136 w 1936148"/>
              <a:gd name="connsiteY53" fmla="*/ 1128786 h 3769285"/>
              <a:gd name="connsiteX54" fmla="*/ 1817085 w 1936148"/>
              <a:gd name="connsiteY54" fmla="*/ 1147836 h 3769285"/>
              <a:gd name="connsiteX55" fmla="*/ 1812323 w 1936148"/>
              <a:gd name="connsiteY55" fmla="*/ 1162124 h 3769285"/>
              <a:gd name="connsiteX56" fmla="*/ 1728979 w 1936148"/>
              <a:gd name="connsiteY56" fmla="*/ 1193080 h 3769285"/>
              <a:gd name="connsiteX57" fmla="*/ 1688498 w 1936148"/>
              <a:gd name="connsiteY57" fmla="*/ 1362149 h 3769285"/>
              <a:gd name="connsiteX58" fmla="*/ 1676592 w 1936148"/>
              <a:gd name="connsiteY58" fmla="*/ 1445493 h 3769285"/>
              <a:gd name="connsiteX59" fmla="*/ 1686117 w 1936148"/>
              <a:gd name="connsiteY59" fmla="*/ 1495499 h 3769285"/>
              <a:gd name="connsiteX60" fmla="*/ 1659923 w 1936148"/>
              <a:gd name="connsiteY60" fmla="*/ 1571699 h 3769285"/>
              <a:gd name="connsiteX61" fmla="*/ 1643254 w 1936148"/>
              <a:gd name="connsiteY61" fmla="*/ 1621705 h 3769285"/>
              <a:gd name="connsiteX62" fmla="*/ 1645636 w 1936148"/>
              <a:gd name="connsiteY62" fmla="*/ 1690762 h 3769285"/>
              <a:gd name="connsiteX63" fmla="*/ 1602773 w 1936148"/>
              <a:gd name="connsiteY63" fmla="*/ 1747911 h 3769285"/>
              <a:gd name="connsiteX64" fmla="*/ 1607535 w 1936148"/>
              <a:gd name="connsiteY64" fmla="*/ 1833636 h 3769285"/>
              <a:gd name="connsiteX65" fmla="*/ 1617060 w 1936148"/>
              <a:gd name="connsiteY65" fmla="*/ 1866974 h 3769285"/>
              <a:gd name="connsiteX66" fmla="*/ 1621823 w 1936148"/>
              <a:gd name="connsiteY66" fmla="*/ 1886024 h 3769285"/>
              <a:gd name="connsiteX67" fmla="*/ 1636110 w 1936148"/>
              <a:gd name="connsiteY67" fmla="*/ 1933649 h 3769285"/>
              <a:gd name="connsiteX68" fmla="*/ 1640873 w 1936148"/>
              <a:gd name="connsiteY68" fmla="*/ 2124149 h 3769285"/>
              <a:gd name="connsiteX69" fmla="*/ 1650398 w 1936148"/>
              <a:gd name="connsiteY69" fmla="*/ 2186061 h 3769285"/>
              <a:gd name="connsiteX70" fmla="*/ 1659923 w 1936148"/>
              <a:gd name="connsiteY70" fmla="*/ 2200349 h 3769285"/>
              <a:gd name="connsiteX71" fmla="*/ 1621823 w 1936148"/>
              <a:gd name="connsiteY71" fmla="*/ 2293217 h 3769285"/>
              <a:gd name="connsiteX72" fmla="*/ 1564674 w 1936148"/>
              <a:gd name="connsiteY72" fmla="*/ 2388467 h 3769285"/>
              <a:gd name="connsiteX73" fmla="*/ 1538480 w 1936148"/>
              <a:gd name="connsiteY73" fmla="*/ 2464669 h 3769285"/>
              <a:gd name="connsiteX74" fmla="*/ 1488472 w 1936148"/>
              <a:gd name="connsiteY74" fmla="*/ 2555155 h 3769285"/>
              <a:gd name="connsiteX75" fmla="*/ 1478947 w 1936148"/>
              <a:gd name="connsiteY75" fmla="*/ 2609924 h 3769285"/>
              <a:gd name="connsiteX76" fmla="*/ 1459897 w 1936148"/>
              <a:gd name="connsiteY76" fmla="*/ 2662311 h 3769285"/>
              <a:gd name="connsiteX77" fmla="*/ 1488473 w 1936148"/>
              <a:gd name="connsiteY77" fmla="*/ 2743273 h 3769285"/>
              <a:gd name="connsiteX78" fmla="*/ 1528953 w 1936148"/>
              <a:gd name="connsiteY78" fmla="*/ 2883764 h 3769285"/>
              <a:gd name="connsiteX79" fmla="*/ 1512286 w 1936148"/>
              <a:gd name="connsiteY79" fmla="*/ 3057592 h 3769285"/>
              <a:gd name="connsiteX80" fmla="*/ 1376554 w 1936148"/>
              <a:gd name="connsiteY80" fmla="*/ 3059973 h 3769285"/>
              <a:gd name="connsiteX81" fmla="*/ 1383698 w 1936148"/>
              <a:gd name="connsiteY81" fmla="*/ 3095692 h 3769285"/>
              <a:gd name="connsiteX82" fmla="*/ 1321785 w 1936148"/>
              <a:gd name="connsiteY82" fmla="*/ 3102835 h 3769285"/>
              <a:gd name="connsiteX83" fmla="*/ 1343216 w 1936148"/>
              <a:gd name="connsiteY83" fmla="*/ 3221896 h 3769285"/>
              <a:gd name="connsiteX84" fmla="*/ 1309879 w 1936148"/>
              <a:gd name="connsiteY84" fmla="*/ 3286190 h 3769285"/>
              <a:gd name="connsiteX85" fmla="*/ 1336073 w 1936148"/>
              <a:gd name="connsiteY85" fmla="*/ 3376677 h 3769285"/>
              <a:gd name="connsiteX86" fmla="*/ 1319404 w 1936148"/>
              <a:gd name="connsiteY86" fmla="*/ 3412394 h 3769285"/>
              <a:gd name="connsiteX87" fmla="*/ 1355123 w 1936148"/>
              <a:gd name="connsiteY87" fmla="*/ 3498119 h 3769285"/>
              <a:gd name="connsiteX88" fmla="*/ 1343215 w 1936148"/>
              <a:gd name="connsiteY88" fmla="*/ 3581461 h 3769285"/>
              <a:gd name="connsiteX89" fmla="*/ 1295590 w 1936148"/>
              <a:gd name="connsiteY89" fmla="*/ 3655282 h 3769285"/>
              <a:gd name="connsiteX90" fmla="*/ 1147953 w 1936148"/>
              <a:gd name="connsiteY90" fmla="*/ 3655280 h 3769285"/>
              <a:gd name="connsiteX91" fmla="*/ 1035416 w 1936148"/>
              <a:gd name="connsiteY91" fmla="*/ 3724038 h 3769285"/>
              <a:gd name="connsiteX92" fmla="*/ 902685 w 1936148"/>
              <a:gd name="connsiteY92" fmla="*/ 3762436 h 3769285"/>
              <a:gd name="connsiteX93" fmla="*/ 771716 w 1936148"/>
              <a:gd name="connsiteY93" fmla="*/ 3755292 h 3769285"/>
              <a:gd name="connsiteX94" fmla="*/ 659178 w 1936148"/>
              <a:gd name="connsiteY94" fmla="*/ 3712131 h 3769285"/>
              <a:gd name="connsiteX95" fmla="*/ 543117 w 1936148"/>
              <a:gd name="connsiteY95" fmla="*/ 3610036 h 3769285"/>
              <a:gd name="connsiteX96" fmla="*/ 505016 w 1936148"/>
              <a:gd name="connsiteY96" fmla="*/ 3521929 h 3769285"/>
              <a:gd name="connsiteX97" fmla="*/ 450247 w 1936148"/>
              <a:gd name="connsiteY97" fmla="*/ 3467161 h 3769285"/>
              <a:gd name="connsiteX98" fmla="*/ 452629 w 1936148"/>
              <a:gd name="connsiteY98" fmla="*/ 3436204 h 3769285"/>
              <a:gd name="connsiteX99" fmla="*/ 319279 w 1936148"/>
              <a:gd name="connsiteY99" fmla="*/ 3376672 h 3769285"/>
              <a:gd name="connsiteX100" fmla="*/ 297849 w 1936148"/>
              <a:gd name="connsiteY100" fmla="*/ 3288566 h 3769285"/>
              <a:gd name="connsiteX101" fmla="*/ 214505 w 1936148"/>
              <a:gd name="connsiteY101" fmla="*/ 3143311 h 3769285"/>
              <a:gd name="connsiteX102" fmla="*/ 228793 w 1936148"/>
              <a:gd name="connsiteY102" fmla="*/ 3017104 h 3769285"/>
              <a:gd name="connsiteX103" fmla="*/ 233555 w 1936148"/>
              <a:gd name="connsiteY103" fmla="*/ 2924235 h 3769285"/>
              <a:gd name="connsiteX104" fmla="*/ 216887 w 1936148"/>
              <a:gd name="connsiteY104" fmla="*/ 2859943 h 3769285"/>
              <a:gd name="connsiteX105" fmla="*/ 192 w 1936148"/>
              <a:gd name="connsiteY105" fmla="*/ 2869467 h 3769285"/>
              <a:gd name="connsiteX106" fmla="*/ 102586 w 1936148"/>
              <a:gd name="connsiteY106" fmla="*/ 2788504 h 3769285"/>
              <a:gd name="connsiteX107" fmla="*/ 190692 w 1936148"/>
              <a:gd name="connsiteY107" fmla="*/ 2762311 h 3769285"/>
              <a:gd name="connsiteX108" fmla="*/ 297849 w 1936148"/>
              <a:gd name="connsiteY108" fmla="*/ 2648011 h 3769285"/>
              <a:gd name="connsiteX109" fmla="*/ 259748 w 1936148"/>
              <a:gd name="connsiteY109" fmla="*/ 2497992 h 3769285"/>
              <a:gd name="connsiteX110" fmla="*/ 335949 w 1936148"/>
              <a:gd name="connsiteY110" fmla="*/ 2440842 h 3769285"/>
              <a:gd name="connsiteX111" fmla="*/ 400242 w 1936148"/>
              <a:gd name="connsiteY111" fmla="*/ 2293205 h 3769285"/>
              <a:gd name="connsiteX112" fmla="*/ 416911 w 1936148"/>
              <a:gd name="connsiteY112" fmla="*/ 2178905 h 3769285"/>
              <a:gd name="connsiteX113" fmla="*/ 393098 w 1936148"/>
              <a:gd name="connsiteY113" fmla="*/ 2014598 h 3769285"/>
              <a:gd name="connsiteX114" fmla="*/ 390717 w 1936148"/>
              <a:gd name="connsiteY114" fmla="*/ 1881248 h 3769285"/>
              <a:gd name="connsiteX115" fmla="*/ 493110 w 1936148"/>
              <a:gd name="connsiteY115" fmla="*/ 1712180 h 3769285"/>
              <a:gd name="connsiteX116" fmla="*/ 381193 w 1936148"/>
              <a:gd name="connsiteY116" fmla="*/ 1621692 h 3769285"/>
              <a:gd name="connsiteX0" fmla="*/ 318848 w 1838086"/>
              <a:gd name="connsiteY0" fmla="*/ 1524074 h 3769285"/>
              <a:gd name="connsiteX1" fmla="*/ 342661 w 1838086"/>
              <a:gd name="connsiteY1" fmla="*/ 1485974 h 3769285"/>
              <a:gd name="connsiteX2" fmla="*/ 347423 w 1838086"/>
              <a:gd name="connsiteY2" fmla="*/ 1471686 h 3769285"/>
              <a:gd name="connsiteX3" fmla="*/ 366473 w 1838086"/>
              <a:gd name="connsiteY3" fmla="*/ 1438349 h 3769285"/>
              <a:gd name="connsiteX4" fmla="*/ 385523 w 1838086"/>
              <a:gd name="connsiteY4" fmla="*/ 1335955 h 3769285"/>
              <a:gd name="connsiteX5" fmla="*/ 418861 w 1838086"/>
              <a:gd name="connsiteY5" fmla="*/ 1212130 h 3769285"/>
              <a:gd name="connsiteX6" fmla="*/ 411717 w 1838086"/>
              <a:gd name="connsiteY6" fmla="*/ 1066874 h 3769285"/>
              <a:gd name="connsiteX7" fmla="*/ 416479 w 1838086"/>
              <a:gd name="connsiteY7" fmla="*/ 959718 h 3769285"/>
              <a:gd name="connsiteX8" fmla="*/ 397429 w 1838086"/>
              <a:gd name="connsiteY8" fmla="*/ 866849 h 3769285"/>
              <a:gd name="connsiteX9" fmla="*/ 437911 w 1838086"/>
              <a:gd name="connsiteY9" fmla="*/ 793030 h 3769285"/>
              <a:gd name="connsiteX10" fmla="*/ 516492 w 1838086"/>
              <a:gd name="connsiteY10" fmla="*/ 719212 h 3769285"/>
              <a:gd name="connsiteX11" fmla="*/ 573642 w 1838086"/>
              <a:gd name="connsiteY11" fmla="*/ 669205 h 3769285"/>
              <a:gd name="connsiteX12" fmla="*/ 678418 w 1838086"/>
              <a:gd name="connsiteY12" fmla="*/ 583481 h 3769285"/>
              <a:gd name="connsiteX13" fmla="*/ 761761 w 1838086"/>
              <a:gd name="connsiteY13" fmla="*/ 500136 h 3769285"/>
              <a:gd name="connsiteX14" fmla="*/ 849868 w 1838086"/>
              <a:gd name="connsiteY14" fmla="*/ 569193 h 3769285"/>
              <a:gd name="connsiteX15" fmla="*/ 909398 w 1838086"/>
              <a:gd name="connsiteY15" fmla="*/ 476323 h 3769285"/>
              <a:gd name="connsiteX16" fmla="*/ 909398 w 1838086"/>
              <a:gd name="connsiteY16" fmla="*/ 395361 h 3769285"/>
              <a:gd name="connsiteX17" fmla="*/ 902254 w 1838086"/>
              <a:gd name="connsiteY17" fmla="*/ 295349 h 3769285"/>
              <a:gd name="connsiteX18" fmla="*/ 911779 w 1838086"/>
              <a:gd name="connsiteY18" fmla="*/ 195336 h 3769285"/>
              <a:gd name="connsiteX19" fmla="*/ 942736 w 1838086"/>
              <a:gd name="connsiteY19" fmla="*/ 114374 h 3769285"/>
              <a:gd name="connsiteX20" fmla="*/ 1033223 w 1838086"/>
              <a:gd name="connsiteY20" fmla="*/ 157236 h 3769285"/>
              <a:gd name="connsiteX21" fmla="*/ 1009411 w 1838086"/>
              <a:gd name="connsiteY21" fmla="*/ 45317 h 3769285"/>
              <a:gd name="connsiteX22" fmla="*/ 1085611 w 1838086"/>
              <a:gd name="connsiteY22" fmla="*/ 69131 h 3769285"/>
              <a:gd name="connsiteX23" fmla="*/ 1052273 w 1838086"/>
              <a:gd name="connsiteY23" fmla="*/ 7218 h 3769285"/>
              <a:gd name="connsiteX24" fmla="*/ 1099898 w 1838086"/>
              <a:gd name="connsiteY24" fmla="*/ 42936 h 3769285"/>
              <a:gd name="connsiteX25" fmla="*/ 1080848 w 1838086"/>
              <a:gd name="connsiteY25" fmla="*/ 74 h 3769285"/>
              <a:gd name="connsiteX26" fmla="*/ 1133236 w 1838086"/>
              <a:gd name="connsiteY26" fmla="*/ 33411 h 3769285"/>
              <a:gd name="connsiteX27" fmla="*/ 1176098 w 1838086"/>
              <a:gd name="connsiteY27" fmla="*/ 61986 h 3769285"/>
              <a:gd name="connsiteX28" fmla="*/ 1223723 w 1838086"/>
              <a:gd name="connsiteY28" fmla="*/ 90561 h 3769285"/>
              <a:gd name="connsiteX29" fmla="*/ 1266586 w 1838086"/>
              <a:gd name="connsiteY29" fmla="*/ 104849 h 3769285"/>
              <a:gd name="connsiteX30" fmla="*/ 1285636 w 1838086"/>
              <a:gd name="connsiteY30" fmla="*/ 114374 h 3769285"/>
              <a:gd name="connsiteX31" fmla="*/ 1390411 w 1838086"/>
              <a:gd name="connsiteY31" fmla="*/ 142949 h 3769285"/>
              <a:gd name="connsiteX32" fmla="*/ 1483279 w 1838086"/>
              <a:gd name="connsiteY32" fmla="*/ 223911 h 3769285"/>
              <a:gd name="connsiteX33" fmla="*/ 1545192 w 1838086"/>
              <a:gd name="connsiteY33" fmla="*/ 314399 h 3769285"/>
              <a:gd name="connsiteX34" fmla="*/ 1597579 w 1838086"/>
              <a:gd name="connsiteY34" fmla="*/ 388217 h 3769285"/>
              <a:gd name="connsiteX35" fmla="*/ 1640443 w 1838086"/>
              <a:gd name="connsiteY35" fmla="*/ 476324 h 3769285"/>
              <a:gd name="connsiteX36" fmla="*/ 1676161 w 1838086"/>
              <a:gd name="connsiteY36" fmla="*/ 552524 h 3769285"/>
              <a:gd name="connsiteX37" fmla="*/ 1690448 w 1838086"/>
              <a:gd name="connsiteY37" fmla="*/ 581099 h 3769285"/>
              <a:gd name="connsiteX38" fmla="*/ 1709498 w 1838086"/>
              <a:gd name="connsiteY38" fmla="*/ 590624 h 3769285"/>
              <a:gd name="connsiteX39" fmla="*/ 1738073 w 1838086"/>
              <a:gd name="connsiteY39" fmla="*/ 600149 h 3769285"/>
              <a:gd name="connsiteX40" fmla="*/ 1780936 w 1838086"/>
              <a:gd name="connsiteY40" fmla="*/ 595386 h 3769285"/>
              <a:gd name="connsiteX41" fmla="*/ 1795223 w 1838086"/>
              <a:gd name="connsiteY41" fmla="*/ 590624 h 3769285"/>
              <a:gd name="connsiteX42" fmla="*/ 1804748 w 1838086"/>
              <a:gd name="connsiteY42" fmla="*/ 576336 h 3769285"/>
              <a:gd name="connsiteX43" fmla="*/ 1823798 w 1838086"/>
              <a:gd name="connsiteY43" fmla="*/ 571574 h 3769285"/>
              <a:gd name="connsiteX44" fmla="*/ 1838086 w 1838086"/>
              <a:gd name="connsiteY44" fmla="*/ 566811 h 3769285"/>
              <a:gd name="connsiteX45" fmla="*/ 1828561 w 1838086"/>
              <a:gd name="connsiteY45" fmla="*/ 704924 h 3769285"/>
              <a:gd name="connsiteX46" fmla="*/ 1823798 w 1838086"/>
              <a:gd name="connsiteY46" fmla="*/ 719211 h 3769285"/>
              <a:gd name="connsiteX47" fmla="*/ 1804748 w 1838086"/>
              <a:gd name="connsiteY47" fmla="*/ 747786 h 3769285"/>
              <a:gd name="connsiteX48" fmla="*/ 1785698 w 1838086"/>
              <a:gd name="connsiteY48" fmla="*/ 785886 h 3769285"/>
              <a:gd name="connsiteX49" fmla="*/ 1776173 w 1838086"/>
              <a:gd name="connsiteY49" fmla="*/ 823986 h 3769285"/>
              <a:gd name="connsiteX50" fmla="*/ 1780935 w 1838086"/>
              <a:gd name="connsiteY50" fmla="*/ 909711 h 3769285"/>
              <a:gd name="connsiteX51" fmla="*/ 1764267 w 1838086"/>
              <a:gd name="connsiteY51" fmla="*/ 1016867 h 3769285"/>
              <a:gd name="connsiteX52" fmla="*/ 1764267 w 1838086"/>
              <a:gd name="connsiteY52" fmla="*/ 1100211 h 3769285"/>
              <a:gd name="connsiteX53" fmla="*/ 1738074 w 1838086"/>
              <a:gd name="connsiteY53" fmla="*/ 1128786 h 3769285"/>
              <a:gd name="connsiteX54" fmla="*/ 1719023 w 1838086"/>
              <a:gd name="connsiteY54" fmla="*/ 1147836 h 3769285"/>
              <a:gd name="connsiteX55" fmla="*/ 1714261 w 1838086"/>
              <a:gd name="connsiteY55" fmla="*/ 1162124 h 3769285"/>
              <a:gd name="connsiteX56" fmla="*/ 1630917 w 1838086"/>
              <a:gd name="connsiteY56" fmla="*/ 1193080 h 3769285"/>
              <a:gd name="connsiteX57" fmla="*/ 1590436 w 1838086"/>
              <a:gd name="connsiteY57" fmla="*/ 1362149 h 3769285"/>
              <a:gd name="connsiteX58" fmla="*/ 1578530 w 1838086"/>
              <a:gd name="connsiteY58" fmla="*/ 1445493 h 3769285"/>
              <a:gd name="connsiteX59" fmla="*/ 1588055 w 1838086"/>
              <a:gd name="connsiteY59" fmla="*/ 1495499 h 3769285"/>
              <a:gd name="connsiteX60" fmla="*/ 1561861 w 1838086"/>
              <a:gd name="connsiteY60" fmla="*/ 1571699 h 3769285"/>
              <a:gd name="connsiteX61" fmla="*/ 1545192 w 1838086"/>
              <a:gd name="connsiteY61" fmla="*/ 1621705 h 3769285"/>
              <a:gd name="connsiteX62" fmla="*/ 1547574 w 1838086"/>
              <a:gd name="connsiteY62" fmla="*/ 1690762 h 3769285"/>
              <a:gd name="connsiteX63" fmla="*/ 1504711 w 1838086"/>
              <a:gd name="connsiteY63" fmla="*/ 1747911 h 3769285"/>
              <a:gd name="connsiteX64" fmla="*/ 1509473 w 1838086"/>
              <a:gd name="connsiteY64" fmla="*/ 1833636 h 3769285"/>
              <a:gd name="connsiteX65" fmla="*/ 1518998 w 1838086"/>
              <a:gd name="connsiteY65" fmla="*/ 1866974 h 3769285"/>
              <a:gd name="connsiteX66" fmla="*/ 1523761 w 1838086"/>
              <a:gd name="connsiteY66" fmla="*/ 1886024 h 3769285"/>
              <a:gd name="connsiteX67" fmla="*/ 1538048 w 1838086"/>
              <a:gd name="connsiteY67" fmla="*/ 1933649 h 3769285"/>
              <a:gd name="connsiteX68" fmla="*/ 1542811 w 1838086"/>
              <a:gd name="connsiteY68" fmla="*/ 2124149 h 3769285"/>
              <a:gd name="connsiteX69" fmla="*/ 1552336 w 1838086"/>
              <a:gd name="connsiteY69" fmla="*/ 2186061 h 3769285"/>
              <a:gd name="connsiteX70" fmla="*/ 1561861 w 1838086"/>
              <a:gd name="connsiteY70" fmla="*/ 2200349 h 3769285"/>
              <a:gd name="connsiteX71" fmla="*/ 1523761 w 1838086"/>
              <a:gd name="connsiteY71" fmla="*/ 2293217 h 3769285"/>
              <a:gd name="connsiteX72" fmla="*/ 1466612 w 1838086"/>
              <a:gd name="connsiteY72" fmla="*/ 2388467 h 3769285"/>
              <a:gd name="connsiteX73" fmla="*/ 1440418 w 1838086"/>
              <a:gd name="connsiteY73" fmla="*/ 2464669 h 3769285"/>
              <a:gd name="connsiteX74" fmla="*/ 1390410 w 1838086"/>
              <a:gd name="connsiteY74" fmla="*/ 2555155 h 3769285"/>
              <a:gd name="connsiteX75" fmla="*/ 1380885 w 1838086"/>
              <a:gd name="connsiteY75" fmla="*/ 2609924 h 3769285"/>
              <a:gd name="connsiteX76" fmla="*/ 1361835 w 1838086"/>
              <a:gd name="connsiteY76" fmla="*/ 2662311 h 3769285"/>
              <a:gd name="connsiteX77" fmla="*/ 1390411 w 1838086"/>
              <a:gd name="connsiteY77" fmla="*/ 2743273 h 3769285"/>
              <a:gd name="connsiteX78" fmla="*/ 1430891 w 1838086"/>
              <a:gd name="connsiteY78" fmla="*/ 2883764 h 3769285"/>
              <a:gd name="connsiteX79" fmla="*/ 1414224 w 1838086"/>
              <a:gd name="connsiteY79" fmla="*/ 3057592 h 3769285"/>
              <a:gd name="connsiteX80" fmla="*/ 1278492 w 1838086"/>
              <a:gd name="connsiteY80" fmla="*/ 3059973 h 3769285"/>
              <a:gd name="connsiteX81" fmla="*/ 1285636 w 1838086"/>
              <a:gd name="connsiteY81" fmla="*/ 3095692 h 3769285"/>
              <a:gd name="connsiteX82" fmla="*/ 1223723 w 1838086"/>
              <a:gd name="connsiteY82" fmla="*/ 3102835 h 3769285"/>
              <a:gd name="connsiteX83" fmla="*/ 1245154 w 1838086"/>
              <a:gd name="connsiteY83" fmla="*/ 3221896 h 3769285"/>
              <a:gd name="connsiteX84" fmla="*/ 1211817 w 1838086"/>
              <a:gd name="connsiteY84" fmla="*/ 3286190 h 3769285"/>
              <a:gd name="connsiteX85" fmla="*/ 1238011 w 1838086"/>
              <a:gd name="connsiteY85" fmla="*/ 3376677 h 3769285"/>
              <a:gd name="connsiteX86" fmla="*/ 1221342 w 1838086"/>
              <a:gd name="connsiteY86" fmla="*/ 3412394 h 3769285"/>
              <a:gd name="connsiteX87" fmla="*/ 1257061 w 1838086"/>
              <a:gd name="connsiteY87" fmla="*/ 3498119 h 3769285"/>
              <a:gd name="connsiteX88" fmla="*/ 1245153 w 1838086"/>
              <a:gd name="connsiteY88" fmla="*/ 3581461 h 3769285"/>
              <a:gd name="connsiteX89" fmla="*/ 1197528 w 1838086"/>
              <a:gd name="connsiteY89" fmla="*/ 3655282 h 3769285"/>
              <a:gd name="connsiteX90" fmla="*/ 1049891 w 1838086"/>
              <a:gd name="connsiteY90" fmla="*/ 3655280 h 3769285"/>
              <a:gd name="connsiteX91" fmla="*/ 937354 w 1838086"/>
              <a:gd name="connsiteY91" fmla="*/ 3724038 h 3769285"/>
              <a:gd name="connsiteX92" fmla="*/ 804623 w 1838086"/>
              <a:gd name="connsiteY92" fmla="*/ 3762436 h 3769285"/>
              <a:gd name="connsiteX93" fmla="*/ 673654 w 1838086"/>
              <a:gd name="connsiteY93" fmla="*/ 3755292 h 3769285"/>
              <a:gd name="connsiteX94" fmla="*/ 561116 w 1838086"/>
              <a:gd name="connsiteY94" fmla="*/ 3712131 h 3769285"/>
              <a:gd name="connsiteX95" fmla="*/ 445055 w 1838086"/>
              <a:gd name="connsiteY95" fmla="*/ 3610036 h 3769285"/>
              <a:gd name="connsiteX96" fmla="*/ 406954 w 1838086"/>
              <a:gd name="connsiteY96" fmla="*/ 3521929 h 3769285"/>
              <a:gd name="connsiteX97" fmla="*/ 352185 w 1838086"/>
              <a:gd name="connsiteY97" fmla="*/ 3467161 h 3769285"/>
              <a:gd name="connsiteX98" fmla="*/ 354567 w 1838086"/>
              <a:gd name="connsiteY98" fmla="*/ 3436204 h 3769285"/>
              <a:gd name="connsiteX99" fmla="*/ 221217 w 1838086"/>
              <a:gd name="connsiteY99" fmla="*/ 3376672 h 3769285"/>
              <a:gd name="connsiteX100" fmla="*/ 199787 w 1838086"/>
              <a:gd name="connsiteY100" fmla="*/ 3288566 h 3769285"/>
              <a:gd name="connsiteX101" fmla="*/ 116443 w 1838086"/>
              <a:gd name="connsiteY101" fmla="*/ 3143311 h 3769285"/>
              <a:gd name="connsiteX102" fmla="*/ 130731 w 1838086"/>
              <a:gd name="connsiteY102" fmla="*/ 3017104 h 3769285"/>
              <a:gd name="connsiteX103" fmla="*/ 135493 w 1838086"/>
              <a:gd name="connsiteY103" fmla="*/ 2924235 h 3769285"/>
              <a:gd name="connsiteX104" fmla="*/ 118825 w 1838086"/>
              <a:gd name="connsiteY104" fmla="*/ 2859943 h 3769285"/>
              <a:gd name="connsiteX105" fmla="*/ 111680 w 1838086"/>
              <a:gd name="connsiteY105" fmla="*/ 2824224 h 3769285"/>
              <a:gd name="connsiteX106" fmla="*/ 4524 w 1838086"/>
              <a:gd name="connsiteY106" fmla="*/ 2788504 h 3769285"/>
              <a:gd name="connsiteX107" fmla="*/ 92630 w 1838086"/>
              <a:gd name="connsiteY107" fmla="*/ 2762311 h 3769285"/>
              <a:gd name="connsiteX108" fmla="*/ 199787 w 1838086"/>
              <a:gd name="connsiteY108" fmla="*/ 2648011 h 3769285"/>
              <a:gd name="connsiteX109" fmla="*/ 161686 w 1838086"/>
              <a:gd name="connsiteY109" fmla="*/ 2497992 h 3769285"/>
              <a:gd name="connsiteX110" fmla="*/ 237887 w 1838086"/>
              <a:gd name="connsiteY110" fmla="*/ 2440842 h 3769285"/>
              <a:gd name="connsiteX111" fmla="*/ 302180 w 1838086"/>
              <a:gd name="connsiteY111" fmla="*/ 2293205 h 3769285"/>
              <a:gd name="connsiteX112" fmla="*/ 318849 w 1838086"/>
              <a:gd name="connsiteY112" fmla="*/ 2178905 h 3769285"/>
              <a:gd name="connsiteX113" fmla="*/ 295036 w 1838086"/>
              <a:gd name="connsiteY113" fmla="*/ 2014598 h 3769285"/>
              <a:gd name="connsiteX114" fmla="*/ 292655 w 1838086"/>
              <a:gd name="connsiteY114" fmla="*/ 1881248 h 3769285"/>
              <a:gd name="connsiteX115" fmla="*/ 395048 w 1838086"/>
              <a:gd name="connsiteY115" fmla="*/ 1712180 h 3769285"/>
              <a:gd name="connsiteX116" fmla="*/ 283131 w 1838086"/>
              <a:gd name="connsiteY116" fmla="*/ 1621692 h 3769285"/>
              <a:gd name="connsiteX0" fmla="*/ 227142 w 1746380"/>
              <a:gd name="connsiteY0" fmla="*/ 1524074 h 3769285"/>
              <a:gd name="connsiteX1" fmla="*/ 250955 w 1746380"/>
              <a:gd name="connsiteY1" fmla="*/ 1485974 h 3769285"/>
              <a:gd name="connsiteX2" fmla="*/ 255717 w 1746380"/>
              <a:gd name="connsiteY2" fmla="*/ 1471686 h 3769285"/>
              <a:gd name="connsiteX3" fmla="*/ 274767 w 1746380"/>
              <a:gd name="connsiteY3" fmla="*/ 1438349 h 3769285"/>
              <a:gd name="connsiteX4" fmla="*/ 293817 w 1746380"/>
              <a:gd name="connsiteY4" fmla="*/ 1335955 h 3769285"/>
              <a:gd name="connsiteX5" fmla="*/ 327155 w 1746380"/>
              <a:gd name="connsiteY5" fmla="*/ 1212130 h 3769285"/>
              <a:gd name="connsiteX6" fmla="*/ 320011 w 1746380"/>
              <a:gd name="connsiteY6" fmla="*/ 1066874 h 3769285"/>
              <a:gd name="connsiteX7" fmla="*/ 324773 w 1746380"/>
              <a:gd name="connsiteY7" fmla="*/ 959718 h 3769285"/>
              <a:gd name="connsiteX8" fmla="*/ 305723 w 1746380"/>
              <a:gd name="connsiteY8" fmla="*/ 866849 h 3769285"/>
              <a:gd name="connsiteX9" fmla="*/ 346205 w 1746380"/>
              <a:gd name="connsiteY9" fmla="*/ 793030 h 3769285"/>
              <a:gd name="connsiteX10" fmla="*/ 424786 w 1746380"/>
              <a:gd name="connsiteY10" fmla="*/ 719212 h 3769285"/>
              <a:gd name="connsiteX11" fmla="*/ 481936 w 1746380"/>
              <a:gd name="connsiteY11" fmla="*/ 669205 h 3769285"/>
              <a:gd name="connsiteX12" fmla="*/ 586712 w 1746380"/>
              <a:gd name="connsiteY12" fmla="*/ 583481 h 3769285"/>
              <a:gd name="connsiteX13" fmla="*/ 670055 w 1746380"/>
              <a:gd name="connsiteY13" fmla="*/ 500136 h 3769285"/>
              <a:gd name="connsiteX14" fmla="*/ 758162 w 1746380"/>
              <a:gd name="connsiteY14" fmla="*/ 569193 h 3769285"/>
              <a:gd name="connsiteX15" fmla="*/ 817692 w 1746380"/>
              <a:gd name="connsiteY15" fmla="*/ 476323 h 3769285"/>
              <a:gd name="connsiteX16" fmla="*/ 817692 w 1746380"/>
              <a:gd name="connsiteY16" fmla="*/ 395361 h 3769285"/>
              <a:gd name="connsiteX17" fmla="*/ 810548 w 1746380"/>
              <a:gd name="connsiteY17" fmla="*/ 295349 h 3769285"/>
              <a:gd name="connsiteX18" fmla="*/ 820073 w 1746380"/>
              <a:gd name="connsiteY18" fmla="*/ 195336 h 3769285"/>
              <a:gd name="connsiteX19" fmla="*/ 851030 w 1746380"/>
              <a:gd name="connsiteY19" fmla="*/ 114374 h 3769285"/>
              <a:gd name="connsiteX20" fmla="*/ 941517 w 1746380"/>
              <a:gd name="connsiteY20" fmla="*/ 157236 h 3769285"/>
              <a:gd name="connsiteX21" fmla="*/ 917705 w 1746380"/>
              <a:gd name="connsiteY21" fmla="*/ 45317 h 3769285"/>
              <a:gd name="connsiteX22" fmla="*/ 993905 w 1746380"/>
              <a:gd name="connsiteY22" fmla="*/ 69131 h 3769285"/>
              <a:gd name="connsiteX23" fmla="*/ 960567 w 1746380"/>
              <a:gd name="connsiteY23" fmla="*/ 7218 h 3769285"/>
              <a:gd name="connsiteX24" fmla="*/ 1008192 w 1746380"/>
              <a:gd name="connsiteY24" fmla="*/ 42936 h 3769285"/>
              <a:gd name="connsiteX25" fmla="*/ 989142 w 1746380"/>
              <a:gd name="connsiteY25" fmla="*/ 74 h 3769285"/>
              <a:gd name="connsiteX26" fmla="*/ 1041530 w 1746380"/>
              <a:gd name="connsiteY26" fmla="*/ 33411 h 3769285"/>
              <a:gd name="connsiteX27" fmla="*/ 1084392 w 1746380"/>
              <a:gd name="connsiteY27" fmla="*/ 61986 h 3769285"/>
              <a:gd name="connsiteX28" fmla="*/ 1132017 w 1746380"/>
              <a:gd name="connsiteY28" fmla="*/ 90561 h 3769285"/>
              <a:gd name="connsiteX29" fmla="*/ 1174880 w 1746380"/>
              <a:gd name="connsiteY29" fmla="*/ 104849 h 3769285"/>
              <a:gd name="connsiteX30" fmla="*/ 1193930 w 1746380"/>
              <a:gd name="connsiteY30" fmla="*/ 114374 h 3769285"/>
              <a:gd name="connsiteX31" fmla="*/ 1298705 w 1746380"/>
              <a:gd name="connsiteY31" fmla="*/ 142949 h 3769285"/>
              <a:gd name="connsiteX32" fmla="*/ 1391573 w 1746380"/>
              <a:gd name="connsiteY32" fmla="*/ 223911 h 3769285"/>
              <a:gd name="connsiteX33" fmla="*/ 1453486 w 1746380"/>
              <a:gd name="connsiteY33" fmla="*/ 314399 h 3769285"/>
              <a:gd name="connsiteX34" fmla="*/ 1505873 w 1746380"/>
              <a:gd name="connsiteY34" fmla="*/ 388217 h 3769285"/>
              <a:gd name="connsiteX35" fmla="*/ 1548737 w 1746380"/>
              <a:gd name="connsiteY35" fmla="*/ 476324 h 3769285"/>
              <a:gd name="connsiteX36" fmla="*/ 1584455 w 1746380"/>
              <a:gd name="connsiteY36" fmla="*/ 552524 h 3769285"/>
              <a:gd name="connsiteX37" fmla="*/ 1598742 w 1746380"/>
              <a:gd name="connsiteY37" fmla="*/ 581099 h 3769285"/>
              <a:gd name="connsiteX38" fmla="*/ 1617792 w 1746380"/>
              <a:gd name="connsiteY38" fmla="*/ 590624 h 3769285"/>
              <a:gd name="connsiteX39" fmla="*/ 1646367 w 1746380"/>
              <a:gd name="connsiteY39" fmla="*/ 600149 h 3769285"/>
              <a:gd name="connsiteX40" fmla="*/ 1689230 w 1746380"/>
              <a:gd name="connsiteY40" fmla="*/ 595386 h 3769285"/>
              <a:gd name="connsiteX41" fmla="*/ 1703517 w 1746380"/>
              <a:gd name="connsiteY41" fmla="*/ 590624 h 3769285"/>
              <a:gd name="connsiteX42" fmla="*/ 1713042 w 1746380"/>
              <a:gd name="connsiteY42" fmla="*/ 576336 h 3769285"/>
              <a:gd name="connsiteX43" fmla="*/ 1732092 w 1746380"/>
              <a:gd name="connsiteY43" fmla="*/ 571574 h 3769285"/>
              <a:gd name="connsiteX44" fmla="*/ 1746380 w 1746380"/>
              <a:gd name="connsiteY44" fmla="*/ 566811 h 3769285"/>
              <a:gd name="connsiteX45" fmla="*/ 1736855 w 1746380"/>
              <a:gd name="connsiteY45" fmla="*/ 704924 h 3769285"/>
              <a:gd name="connsiteX46" fmla="*/ 1732092 w 1746380"/>
              <a:gd name="connsiteY46" fmla="*/ 719211 h 3769285"/>
              <a:gd name="connsiteX47" fmla="*/ 1713042 w 1746380"/>
              <a:gd name="connsiteY47" fmla="*/ 747786 h 3769285"/>
              <a:gd name="connsiteX48" fmla="*/ 1693992 w 1746380"/>
              <a:gd name="connsiteY48" fmla="*/ 785886 h 3769285"/>
              <a:gd name="connsiteX49" fmla="*/ 1684467 w 1746380"/>
              <a:gd name="connsiteY49" fmla="*/ 823986 h 3769285"/>
              <a:gd name="connsiteX50" fmla="*/ 1689229 w 1746380"/>
              <a:gd name="connsiteY50" fmla="*/ 909711 h 3769285"/>
              <a:gd name="connsiteX51" fmla="*/ 1672561 w 1746380"/>
              <a:gd name="connsiteY51" fmla="*/ 1016867 h 3769285"/>
              <a:gd name="connsiteX52" fmla="*/ 1672561 w 1746380"/>
              <a:gd name="connsiteY52" fmla="*/ 1100211 h 3769285"/>
              <a:gd name="connsiteX53" fmla="*/ 1646368 w 1746380"/>
              <a:gd name="connsiteY53" fmla="*/ 1128786 h 3769285"/>
              <a:gd name="connsiteX54" fmla="*/ 1627317 w 1746380"/>
              <a:gd name="connsiteY54" fmla="*/ 1147836 h 3769285"/>
              <a:gd name="connsiteX55" fmla="*/ 1622555 w 1746380"/>
              <a:gd name="connsiteY55" fmla="*/ 1162124 h 3769285"/>
              <a:gd name="connsiteX56" fmla="*/ 1539211 w 1746380"/>
              <a:gd name="connsiteY56" fmla="*/ 1193080 h 3769285"/>
              <a:gd name="connsiteX57" fmla="*/ 1498730 w 1746380"/>
              <a:gd name="connsiteY57" fmla="*/ 1362149 h 3769285"/>
              <a:gd name="connsiteX58" fmla="*/ 1486824 w 1746380"/>
              <a:gd name="connsiteY58" fmla="*/ 1445493 h 3769285"/>
              <a:gd name="connsiteX59" fmla="*/ 1496349 w 1746380"/>
              <a:gd name="connsiteY59" fmla="*/ 1495499 h 3769285"/>
              <a:gd name="connsiteX60" fmla="*/ 1470155 w 1746380"/>
              <a:gd name="connsiteY60" fmla="*/ 1571699 h 3769285"/>
              <a:gd name="connsiteX61" fmla="*/ 1453486 w 1746380"/>
              <a:gd name="connsiteY61" fmla="*/ 1621705 h 3769285"/>
              <a:gd name="connsiteX62" fmla="*/ 1455868 w 1746380"/>
              <a:gd name="connsiteY62" fmla="*/ 1690762 h 3769285"/>
              <a:gd name="connsiteX63" fmla="*/ 1413005 w 1746380"/>
              <a:gd name="connsiteY63" fmla="*/ 1747911 h 3769285"/>
              <a:gd name="connsiteX64" fmla="*/ 1417767 w 1746380"/>
              <a:gd name="connsiteY64" fmla="*/ 1833636 h 3769285"/>
              <a:gd name="connsiteX65" fmla="*/ 1427292 w 1746380"/>
              <a:gd name="connsiteY65" fmla="*/ 1866974 h 3769285"/>
              <a:gd name="connsiteX66" fmla="*/ 1432055 w 1746380"/>
              <a:gd name="connsiteY66" fmla="*/ 1886024 h 3769285"/>
              <a:gd name="connsiteX67" fmla="*/ 1446342 w 1746380"/>
              <a:gd name="connsiteY67" fmla="*/ 1933649 h 3769285"/>
              <a:gd name="connsiteX68" fmla="*/ 1451105 w 1746380"/>
              <a:gd name="connsiteY68" fmla="*/ 2124149 h 3769285"/>
              <a:gd name="connsiteX69" fmla="*/ 1460630 w 1746380"/>
              <a:gd name="connsiteY69" fmla="*/ 2186061 h 3769285"/>
              <a:gd name="connsiteX70" fmla="*/ 1470155 w 1746380"/>
              <a:gd name="connsiteY70" fmla="*/ 2200349 h 3769285"/>
              <a:gd name="connsiteX71" fmla="*/ 1432055 w 1746380"/>
              <a:gd name="connsiteY71" fmla="*/ 2293217 h 3769285"/>
              <a:gd name="connsiteX72" fmla="*/ 1374906 w 1746380"/>
              <a:gd name="connsiteY72" fmla="*/ 2388467 h 3769285"/>
              <a:gd name="connsiteX73" fmla="*/ 1348712 w 1746380"/>
              <a:gd name="connsiteY73" fmla="*/ 2464669 h 3769285"/>
              <a:gd name="connsiteX74" fmla="*/ 1298704 w 1746380"/>
              <a:gd name="connsiteY74" fmla="*/ 2555155 h 3769285"/>
              <a:gd name="connsiteX75" fmla="*/ 1289179 w 1746380"/>
              <a:gd name="connsiteY75" fmla="*/ 2609924 h 3769285"/>
              <a:gd name="connsiteX76" fmla="*/ 1270129 w 1746380"/>
              <a:gd name="connsiteY76" fmla="*/ 2662311 h 3769285"/>
              <a:gd name="connsiteX77" fmla="*/ 1298705 w 1746380"/>
              <a:gd name="connsiteY77" fmla="*/ 2743273 h 3769285"/>
              <a:gd name="connsiteX78" fmla="*/ 1339185 w 1746380"/>
              <a:gd name="connsiteY78" fmla="*/ 2883764 h 3769285"/>
              <a:gd name="connsiteX79" fmla="*/ 1322518 w 1746380"/>
              <a:gd name="connsiteY79" fmla="*/ 3057592 h 3769285"/>
              <a:gd name="connsiteX80" fmla="*/ 1186786 w 1746380"/>
              <a:gd name="connsiteY80" fmla="*/ 3059973 h 3769285"/>
              <a:gd name="connsiteX81" fmla="*/ 1193930 w 1746380"/>
              <a:gd name="connsiteY81" fmla="*/ 3095692 h 3769285"/>
              <a:gd name="connsiteX82" fmla="*/ 1132017 w 1746380"/>
              <a:gd name="connsiteY82" fmla="*/ 3102835 h 3769285"/>
              <a:gd name="connsiteX83" fmla="*/ 1153448 w 1746380"/>
              <a:gd name="connsiteY83" fmla="*/ 3221896 h 3769285"/>
              <a:gd name="connsiteX84" fmla="*/ 1120111 w 1746380"/>
              <a:gd name="connsiteY84" fmla="*/ 3286190 h 3769285"/>
              <a:gd name="connsiteX85" fmla="*/ 1146305 w 1746380"/>
              <a:gd name="connsiteY85" fmla="*/ 3376677 h 3769285"/>
              <a:gd name="connsiteX86" fmla="*/ 1129636 w 1746380"/>
              <a:gd name="connsiteY86" fmla="*/ 3412394 h 3769285"/>
              <a:gd name="connsiteX87" fmla="*/ 1165355 w 1746380"/>
              <a:gd name="connsiteY87" fmla="*/ 3498119 h 3769285"/>
              <a:gd name="connsiteX88" fmla="*/ 1153447 w 1746380"/>
              <a:gd name="connsiteY88" fmla="*/ 3581461 h 3769285"/>
              <a:gd name="connsiteX89" fmla="*/ 1105822 w 1746380"/>
              <a:gd name="connsiteY89" fmla="*/ 3655282 h 3769285"/>
              <a:gd name="connsiteX90" fmla="*/ 958185 w 1746380"/>
              <a:gd name="connsiteY90" fmla="*/ 3655280 h 3769285"/>
              <a:gd name="connsiteX91" fmla="*/ 845648 w 1746380"/>
              <a:gd name="connsiteY91" fmla="*/ 3724038 h 3769285"/>
              <a:gd name="connsiteX92" fmla="*/ 712917 w 1746380"/>
              <a:gd name="connsiteY92" fmla="*/ 3762436 h 3769285"/>
              <a:gd name="connsiteX93" fmla="*/ 581948 w 1746380"/>
              <a:gd name="connsiteY93" fmla="*/ 3755292 h 3769285"/>
              <a:gd name="connsiteX94" fmla="*/ 469410 w 1746380"/>
              <a:gd name="connsiteY94" fmla="*/ 3712131 h 3769285"/>
              <a:gd name="connsiteX95" fmla="*/ 353349 w 1746380"/>
              <a:gd name="connsiteY95" fmla="*/ 3610036 h 3769285"/>
              <a:gd name="connsiteX96" fmla="*/ 315248 w 1746380"/>
              <a:gd name="connsiteY96" fmla="*/ 3521929 h 3769285"/>
              <a:gd name="connsiteX97" fmla="*/ 260479 w 1746380"/>
              <a:gd name="connsiteY97" fmla="*/ 3467161 h 3769285"/>
              <a:gd name="connsiteX98" fmla="*/ 262861 w 1746380"/>
              <a:gd name="connsiteY98" fmla="*/ 3436204 h 3769285"/>
              <a:gd name="connsiteX99" fmla="*/ 129511 w 1746380"/>
              <a:gd name="connsiteY99" fmla="*/ 3376672 h 3769285"/>
              <a:gd name="connsiteX100" fmla="*/ 108081 w 1746380"/>
              <a:gd name="connsiteY100" fmla="*/ 3288566 h 3769285"/>
              <a:gd name="connsiteX101" fmla="*/ 24737 w 1746380"/>
              <a:gd name="connsiteY101" fmla="*/ 3143311 h 3769285"/>
              <a:gd name="connsiteX102" fmla="*/ 39025 w 1746380"/>
              <a:gd name="connsiteY102" fmla="*/ 3017104 h 3769285"/>
              <a:gd name="connsiteX103" fmla="*/ 43787 w 1746380"/>
              <a:gd name="connsiteY103" fmla="*/ 2924235 h 3769285"/>
              <a:gd name="connsiteX104" fmla="*/ 27119 w 1746380"/>
              <a:gd name="connsiteY104" fmla="*/ 2859943 h 3769285"/>
              <a:gd name="connsiteX105" fmla="*/ 19974 w 1746380"/>
              <a:gd name="connsiteY105" fmla="*/ 2824224 h 3769285"/>
              <a:gd name="connsiteX106" fmla="*/ 58074 w 1746380"/>
              <a:gd name="connsiteY106" fmla="*/ 2764691 h 3769285"/>
              <a:gd name="connsiteX107" fmla="*/ 924 w 1746380"/>
              <a:gd name="connsiteY107" fmla="*/ 2762311 h 3769285"/>
              <a:gd name="connsiteX108" fmla="*/ 108081 w 1746380"/>
              <a:gd name="connsiteY108" fmla="*/ 2648011 h 3769285"/>
              <a:gd name="connsiteX109" fmla="*/ 69980 w 1746380"/>
              <a:gd name="connsiteY109" fmla="*/ 2497992 h 3769285"/>
              <a:gd name="connsiteX110" fmla="*/ 146181 w 1746380"/>
              <a:gd name="connsiteY110" fmla="*/ 2440842 h 3769285"/>
              <a:gd name="connsiteX111" fmla="*/ 210474 w 1746380"/>
              <a:gd name="connsiteY111" fmla="*/ 2293205 h 3769285"/>
              <a:gd name="connsiteX112" fmla="*/ 227143 w 1746380"/>
              <a:gd name="connsiteY112" fmla="*/ 2178905 h 3769285"/>
              <a:gd name="connsiteX113" fmla="*/ 203330 w 1746380"/>
              <a:gd name="connsiteY113" fmla="*/ 2014598 h 3769285"/>
              <a:gd name="connsiteX114" fmla="*/ 200949 w 1746380"/>
              <a:gd name="connsiteY114" fmla="*/ 1881248 h 3769285"/>
              <a:gd name="connsiteX115" fmla="*/ 303342 w 1746380"/>
              <a:gd name="connsiteY115" fmla="*/ 1712180 h 3769285"/>
              <a:gd name="connsiteX116" fmla="*/ 191425 w 1746380"/>
              <a:gd name="connsiteY116" fmla="*/ 1621692 h 3769285"/>
              <a:gd name="connsiteX0" fmla="*/ 217442 w 1736680"/>
              <a:gd name="connsiteY0" fmla="*/ 1524074 h 3769285"/>
              <a:gd name="connsiteX1" fmla="*/ 241255 w 1736680"/>
              <a:gd name="connsiteY1" fmla="*/ 1485974 h 3769285"/>
              <a:gd name="connsiteX2" fmla="*/ 246017 w 1736680"/>
              <a:gd name="connsiteY2" fmla="*/ 1471686 h 3769285"/>
              <a:gd name="connsiteX3" fmla="*/ 265067 w 1736680"/>
              <a:gd name="connsiteY3" fmla="*/ 1438349 h 3769285"/>
              <a:gd name="connsiteX4" fmla="*/ 284117 w 1736680"/>
              <a:gd name="connsiteY4" fmla="*/ 1335955 h 3769285"/>
              <a:gd name="connsiteX5" fmla="*/ 317455 w 1736680"/>
              <a:gd name="connsiteY5" fmla="*/ 1212130 h 3769285"/>
              <a:gd name="connsiteX6" fmla="*/ 310311 w 1736680"/>
              <a:gd name="connsiteY6" fmla="*/ 1066874 h 3769285"/>
              <a:gd name="connsiteX7" fmla="*/ 315073 w 1736680"/>
              <a:gd name="connsiteY7" fmla="*/ 959718 h 3769285"/>
              <a:gd name="connsiteX8" fmla="*/ 296023 w 1736680"/>
              <a:gd name="connsiteY8" fmla="*/ 866849 h 3769285"/>
              <a:gd name="connsiteX9" fmla="*/ 336505 w 1736680"/>
              <a:gd name="connsiteY9" fmla="*/ 793030 h 3769285"/>
              <a:gd name="connsiteX10" fmla="*/ 415086 w 1736680"/>
              <a:gd name="connsiteY10" fmla="*/ 719212 h 3769285"/>
              <a:gd name="connsiteX11" fmla="*/ 472236 w 1736680"/>
              <a:gd name="connsiteY11" fmla="*/ 669205 h 3769285"/>
              <a:gd name="connsiteX12" fmla="*/ 577012 w 1736680"/>
              <a:gd name="connsiteY12" fmla="*/ 583481 h 3769285"/>
              <a:gd name="connsiteX13" fmla="*/ 660355 w 1736680"/>
              <a:gd name="connsiteY13" fmla="*/ 500136 h 3769285"/>
              <a:gd name="connsiteX14" fmla="*/ 748462 w 1736680"/>
              <a:gd name="connsiteY14" fmla="*/ 569193 h 3769285"/>
              <a:gd name="connsiteX15" fmla="*/ 807992 w 1736680"/>
              <a:gd name="connsiteY15" fmla="*/ 476323 h 3769285"/>
              <a:gd name="connsiteX16" fmla="*/ 807992 w 1736680"/>
              <a:gd name="connsiteY16" fmla="*/ 395361 h 3769285"/>
              <a:gd name="connsiteX17" fmla="*/ 800848 w 1736680"/>
              <a:gd name="connsiteY17" fmla="*/ 295349 h 3769285"/>
              <a:gd name="connsiteX18" fmla="*/ 810373 w 1736680"/>
              <a:gd name="connsiteY18" fmla="*/ 195336 h 3769285"/>
              <a:gd name="connsiteX19" fmla="*/ 841330 w 1736680"/>
              <a:gd name="connsiteY19" fmla="*/ 114374 h 3769285"/>
              <a:gd name="connsiteX20" fmla="*/ 931817 w 1736680"/>
              <a:gd name="connsiteY20" fmla="*/ 157236 h 3769285"/>
              <a:gd name="connsiteX21" fmla="*/ 908005 w 1736680"/>
              <a:gd name="connsiteY21" fmla="*/ 45317 h 3769285"/>
              <a:gd name="connsiteX22" fmla="*/ 984205 w 1736680"/>
              <a:gd name="connsiteY22" fmla="*/ 69131 h 3769285"/>
              <a:gd name="connsiteX23" fmla="*/ 950867 w 1736680"/>
              <a:gd name="connsiteY23" fmla="*/ 7218 h 3769285"/>
              <a:gd name="connsiteX24" fmla="*/ 998492 w 1736680"/>
              <a:gd name="connsiteY24" fmla="*/ 42936 h 3769285"/>
              <a:gd name="connsiteX25" fmla="*/ 979442 w 1736680"/>
              <a:gd name="connsiteY25" fmla="*/ 74 h 3769285"/>
              <a:gd name="connsiteX26" fmla="*/ 1031830 w 1736680"/>
              <a:gd name="connsiteY26" fmla="*/ 33411 h 3769285"/>
              <a:gd name="connsiteX27" fmla="*/ 1074692 w 1736680"/>
              <a:gd name="connsiteY27" fmla="*/ 61986 h 3769285"/>
              <a:gd name="connsiteX28" fmla="*/ 1122317 w 1736680"/>
              <a:gd name="connsiteY28" fmla="*/ 90561 h 3769285"/>
              <a:gd name="connsiteX29" fmla="*/ 1165180 w 1736680"/>
              <a:gd name="connsiteY29" fmla="*/ 104849 h 3769285"/>
              <a:gd name="connsiteX30" fmla="*/ 1184230 w 1736680"/>
              <a:gd name="connsiteY30" fmla="*/ 114374 h 3769285"/>
              <a:gd name="connsiteX31" fmla="*/ 1289005 w 1736680"/>
              <a:gd name="connsiteY31" fmla="*/ 142949 h 3769285"/>
              <a:gd name="connsiteX32" fmla="*/ 1381873 w 1736680"/>
              <a:gd name="connsiteY32" fmla="*/ 223911 h 3769285"/>
              <a:gd name="connsiteX33" fmla="*/ 1443786 w 1736680"/>
              <a:gd name="connsiteY33" fmla="*/ 314399 h 3769285"/>
              <a:gd name="connsiteX34" fmla="*/ 1496173 w 1736680"/>
              <a:gd name="connsiteY34" fmla="*/ 388217 h 3769285"/>
              <a:gd name="connsiteX35" fmla="*/ 1539037 w 1736680"/>
              <a:gd name="connsiteY35" fmla="*/ 476324 h 3769285"/>
              <a:gd name="connsiteX36" fmla="*/ 1574755 w 1736680"/>
              <a:gd name="connsiteY36" fmla="*/ 552524 h 3769285"/>
              <a:gd name="connsiteX37" fmla="*/ 1589042 w 1736680"/>
              <a:gd name="connsiteY37" fmla="*/ 581099 h 3769285"/>
              <a:gd name="connsiteX38" fmla="*/ 1608092 w 1736680"/>
              <a:gd name="connsiteY38" fmla="*/ 590624 h 3769285"/>
              <a:gd name="connsiteX39" fmla="*/ 1636667 w 1736680"/>
              <a:gd name="connsiteY39" fmla="*/ 600149 h 3769285"/>
              <a:gd name="connsiteX40" fmla="*/ 1679530 w 1736680"/>
              <a:gd name="connsiteY40" fmla="*/ 595386 h 3769285"/>
              <a:gd name="connsiteX41" fmla="*/ 1693817 w 1736680"/>
              <a:gd name="connsiteY41" fmla="*/ 590624 h 3769285"/>
              <a:gd name="connsiteX42" fmla="*/ 1703342 w 1736680"/>
              <a:gd name="connsiteY42" fmla="*/ 576336 h 3769285"/>
              <a:gd name="connsiteX43" fmla="*/ 1722392 w 1736680"/>
              <a:gd name="connsiteY43" fmla="*/ 571574 h 3769285"/>
              <a:gd name="connsiteX44" fmla="*/ 1736680 w 1736680"/>
              <a:gd name="connsiteY44" fmla="*/ 566811 h 3769285"/>
              <a:gd name="connsiteX45" fmla="*/ 1727155 w 1736680"/>
              <a:gd name="connsiteY45" fmla="*/ 704924 h 3769285"/>
              <a:gd name="connsiteX46" fmla="*/ 1722392 w 1736680"/>
              <a:gd name="connsiteY46" fmla="*/ 719211 h 3769285"/>
              <a:gd name="connsiteX47" fmla="*/ 1703342 w 1736680"/>
              <a:gd name="connsiteY47" fmla="*/ 747786 h 3769285"/>
              <a:gd name="connsiteX48" fmla="*/ 1684292 w 1736680"/>
              <a:gd name="connsiteY48" fmla="*/ 785886 h 3769285"/>
              <a:gd name="connsiteX49" fmla="*/ 1674767 w 1736680"/>
              <a:gd name="connsiteY49" fmla="*/ 823986 h 3769285"/>
              <a:gd name="connsiteX50" fmla="*/ 1679529 w 1736680"/>
              <a:gd name="connsiteY50" fmla="*/ 909711 h 3769285"/>
              <a:gd name="connsiteX51" fmla="*/ 1662861 w 1736680"/>
              <a:gd name="connsiteY51" fmla="*/ 1016867 h 3769285"/>
              <a:gd name="connsiteX52" fmla="*/ 1662861 w 1736680"/>
              <a:gd name="connsiteY52" fmla="*/ 1100211 h 3769285"/>
              <a:gd name="connsiteX53" fmla="*/ 1636668 w 1736680"/>
              <a:gd name="connsiteY53" fmla="*/ 1128786 h 3769285"/>
              <a:gd name="connsiteX54" fmla="*/ 1617617 w 1736680"/>
              <a:gd name="connsiteY54" fmla="*/ 1147836 h 3769285"/>
              <a:gd name="connsiteX55" fmla="*/ 1612855 w 1736680"/>
              <a:gd name="connsiteY55" fmla="*/ 1162124 h 3769285"/>
              <a:gd name="connsiteX56" fmla="*/ 1529511 w 1736680"/>
              <a:gd name="connsiteY56" fmla="*/ 1193080 h 3769285"/>
              <a:gd name="connsiteX57" fmla="*/ 1489030 w 1736680"/>
              <a:gd name="connsiteY57" fmla="*/ 1362149 h 3769285"/>
              <a:gd name="connsiteX58" fmla="*/ 1477124 w 1736680"/>
              <a:gd name="connsiteY58" fmla="*/ 1445493 h 3769285"/>
              <a:gd name="connsiteX59" fmla="*/ 1486649 w 1736680"/>
              <a:gd name="connsiteY59" fmla="*/ 1495499 h 3769285"/>
              <a:gd name="connsiteX60" fmla="*/ 1460455 w 1736680"/>
              <a:gd name="connsiteY60" fmla="*/ 1571699 h 3769285"/>
              <a:gd name="connsiteX61" fmla="*/ 1443786 w 1736680"/>
              <a:gd name="connsiteY61" fmla="*/ 1621705 h 3769285"/>
              <a:gd name="connsiteX62" fmla="*/ 1446168 w 1736680"/>
              <a:gd name="connsiteY62" fmla="*/ 1690762 h 3769285"/>
              <a:gd name="connsiteX63" fmla="*/ 1403305 w 1736680"/>
              <a:gd name="connsiteY63" fmla="*/ 1747911 h 3769285"/>
              <a:gd name="connsiteX64" fmla="*/ 1408067 w 1736680"/>
              <a:gd name="connsiteY64" fmla="*/ 1833636 h 3769285"/>
              <a:gd name="connsiteX65" fmla="*/ 1417592 w 1736680"/>
              <a:gd name="connsiteY65" fmla="*/ 1866974 h 3769285"/>
              <a:gd name="connsiteX66" fmla="*/ 1422355 w 1736680"/>
              <a:gd name="connsiteY66" fmla="*/ 1886024 h 3769285"/>
              <a:gd name="connsiteX67" fmla="*/ 1436642 w 1736680"/>
              <a:gd name="connsiteY67" fmla="*/ 1933649 h 3769285"/>
              <a:gd name="connsiteX68" fmla="*/ 1441405 w 1736680"/>
              <a:gd name="connsiteY68" fmla="*/ 2124149 h 3769285"/>
              <a:gd name="connsiteX69" fmla="*/ 1450930 w 1736680"/>
              <a:gd name="connsiteY69" fmla="*/ 2186061 h 3769285"/>
              <a:gd name="connsiteX70" fmla="*/ 1460455 w 1736680"/>
              <a:gd name="connsiteY70" fmla="*/ 2200349 h 3769285"/>
              <a:gd name="connsiteX71" fmla="*/ 1422355 w 1736680"/>
              <a:gd name="connsiteY71" fmla="*/ 2293217 h 3769285"/>
              <a:gd name="connsiteX72" fmla="*/ 1365206 w 1736680"/>
              <a:gd name="connsiteY72" fmla="*/ 2388467 h 3769285"/>
              <a:gd name="connsiteX73" fmla="*/ 1339012 w 1736680"/>
              <a:gd name="connsiteY73" fmla="*/ 2464669 h 3769285"/>
              <a:gd name="connsiteX74" fmla="*/ 1289004 w 1736680"/>
              <a:gd name="connsiteY74" fmla="*/ 2555155 h 3769285"/>
              <a:gd name="connsiteX75" fmla="*/ 1279479 w 1736680"/>
              <a:gd name="connsiteY75" fmla="*/ 2609924 h 3769285"/>
              <a:gd name="connsiteX76" fmla="*/ 1260429 w 1736680"/>
              <a:gd name="connsiteY76" fmla="*/ 2662311 h 3769285"/>
              <a:gd name="connsiteX77" fmla="*/ 1289005 w 1736680"/>
              <a:gd name="connsiteY77" fmla="*/ 2743273 h 3769285"/>
              <a:gd name="connsiteX78" fmla="*/ 1329485 w 1736680"/>
              <a:gd name="connsiteY78" fmla="*/ 2883764 h 3769285"/>
              <a:gd name="connsiteX79" fmla="*/ 1312818 w 1736680"/>
              <a:gd name="connsiteY79" fmla="*/ 3057592 h 3769285"/>
              <a:gd name="connsiteX80" fmla="*/ 1177086 w 1736680"/>
              <a:gd name="connsiteY80" fmla="*/ 3059973 h 3769285"/>
              <a:gd name="connsiteX81" fmla="*/ 1184230 w 1736680"/>
              <a:gd name="connsiteY81" fmla="*/ 3095692 h 3769285"/>
              <a:gd name="connsiteX82" fmla="*/ 1122317 w 1736680"/>
              <a:gd name="connsiteY82" fmla="*/ 3102835 h 3769285"/>
              <a:gd name="connsiteX83" fmla="*/ 1143748 w 1736680"/>
              <a:gd name="connsiteY83" fmla="*/ 3221896 h 3769285"/>
              <a:gd name="connsiteX84" fmla="*/ 1110411 w 1736680"/>
              <a:gd name="connsiteY84" fmla="*/ 3286190 h 3769285"/>
              <a:gd name="connsiteX85" fmla="*/ 1136605 w 1736680"/>
              <a:gd name="connsiteY85" fmla="*/ 3376677 h 3769285"/>
              <a:gd name="connsiteX86" fmla="*/ 1119936 w 1736680"/>
              <a:gd name="connsiteY86" fmla="*/ 3412394 h 3769285"/>
              <a:gd name="connsiteX87" fmla="*/ 1155655 w 1736680"/>
              <a:gd name="connsiteY87" fmla="*/ 3498119 h 3769285"/>
              <a:gd name="connsiteX88" fmla="*/ 1143747 w 1736680"/>
              <a:gd name="connsiteY88" fmla="*/ 3581461 h 3769285"/>
              <a:gd name="connsiteX89" fmla="*/ 1096122 w 1736680"/>
              <a:gd name="connsiteY89" fmla="*/ 3655282 h 3769285"/>
              <a:gd name="connsiteX90" fmla="*/ 948485 w 1736680"/>
              <a:gd name="connsiteY90" fmla="*/ 3655280 h 3769285"/>
              <a:gd name="connsiteX91" fmla="*/ 835948 w 1736680"/>
              <a:gd name="connsiteY91" fmla="*/ 3724038 h 3769285"/>
              <a:gd name="connsiteX92" fmla="*/ 703217 w 1736680"/>
              <a:gd name="connsiteY92" fmla="*/ 3762436 h 3769285"/>
              <a:gd name="connsiteX93" fmla="*/ 572248 w 1736680"/>
              <a:gd name="connsiteY93" fmla="*/ 3755292 h 3769285"/>
              <a:gd name="connsiteX94" fmla="*/ 459710 w 1736680"/>
              <a:gd name="connsiteY94" fmla="*/ 3712131 h 3769285"/>
              <a:gd name="connsiteX95" fmla="*/ 343649 w 1736680"/>
              <a:gd name="connsiteY95" fmla="*/ 3610036 h 3769285"/>
              <a:gd name="connsiteX96" fmla="*/ 305548 w 1736680"/>
              <a:gd name="connsiteY96" fmla="*/ 3521929 h 3769285"/>
              <a:gd name="connsiteX97" fmla="*/ 250779 w 1736680"/>
              <a:gd name="connsiteY97" fmla="*/ 3467161 h 3769285"/>
              <a:gd name="connsiteX98" fmla="*/ 253161 w 1736680"/>
              <a:gd name="connsiteY98" fmla="*/ 3436204 h 3769285"/>
              <a:gd name="connsiteX99" fmla="*/ 119811 w 1736680"/>
              <a:gd name="connsiteY99" fmla="*/ 3376672 h 3769285"/>
              <a:gd name="connsiteX100" fmla="*/ 98381 w 1736680"/>
              <a:gd name="connsiteY100" fmla="*/ 3288566 h 3769285"/>
              <a:gd name="connsiteX101" fmla="*/ 15037 w 1736680"/>
              <a:gd name="connsiteY101" fmla="*/ 3143311 h 3769285"/>
              <a:gd name="connsiteX102" fmla="*/ 29325 w 1736680"/>
              <a:gd name="connsiteY102" fmla="*/ 3017104 h 3769285"/>
              <a:gd name="connsiteX103" fmla="*/ 34087 w 1736680"/>
              <a:gd name="connsiteY103" fmla="*/ 2924235 h 3769285"/>
              <a:gd name="connsiteX104" fmla="*/ 17419 w 1736680"/>
              <a:gd name="connsiteY104" fmla="*/ 2859943 h 3769285"/>
              <a:gd name="connsiteX105" fmla="*/ 10274 w 1736680"/>
              <a:gd name="connsiteY105" fmla="*/ 2824224 h 3769285"/>
              <a:gd name="connsiteX106" fmla="*/ 48374 w 1736680"/>
              <a:gd name="connsiteY106" fmla="*/ 2764691 h 3769285"/>
              <a:gd name="connsiteX107" fmla="*/ 62662 w 1736680"/>
              <a:gd name="connsiteY107" fmla="*/ 2705161 h 3769285"/>
              <a:gd name="connsiteX108" fmla="*/ 98381 w 1736680"/>
              <a:gd name="connsiteY108" fmla="*/ 2648011 h 3769285"/>
              <a:gd name="connsiteX109" fmla="*/ 60280 w 1736680"/>
              <a:gd name="connsiteY109" fmla="*/ 2497992 h 3769285"/>
              <a:gd name="connsiteX110" fmla="*/ 136481 w 1736680"/>
              <a:gd name="connsiteY110" fmla="*/ 2440842 h 3769285"/>
              <a:gd name="connsiteX111" fmla="*/ 200774 w 1736680"/>
              <a:gd name="connsiteY111" fmla="*/ 2293205 h 3769285"/>
              <a:gd name="connsiteX112" fmla="*/ 217443 w 1736680"/>
              <a:gd name="connsiteY112" fmla="*/ 2178905 h 3769285"/>
              <a:gd name="connsiteX113" fmla="*/ 193630 w 1736680"/>
              <a:gd name="connsiteY113" fmla="*/ 2014598 h 3769285"/>
              <a:gd name="connsiteX114" fmla="*/ 191249 w 1736680"/>
              <a:gd name="connsiteY114" fmla="*/ 1881248 h 3769285"/>
              <a:gd name="connsiteX115" fmla="*/ 293642 w 1736680"/>
              <a:gd name="connsiteY115" fmla="*/ 1712180 h 3769285"/>
              <a:gd name="connsiteX116" fmla="*/ 181725 w 1736680"/>
              <a:gd name="connsiteY116" fmla="*/ 1621692 h 3769285"/>
              <a:gd name="connsiteX0" fmla="*/ 217442 w 1736680"/>
              <a:gd name="connsiteY0" fmla="*/ 1524074 h 3769285"/>
              <a:gd name="connsiteX1" fmla="*/ 241255 w 1736680"/>
              <a:gd name="connsiteY1" fmla="*/ 1485974 h 3769285"/>
              <a:gd name="connsiteX2" fmla="*/ 246017 w 1736680"/>
              <a:gd name="connsiteY2" fmla="*/ 1471686 h 3769285"/>
              <a:gd name="connsiteX3" fmla="*/ 265067 w 1736680"/>
              <a:gd name="connsiteY3" fmla="*/ 1438349 h 3769285"/>
              <a:gd name="connsiteX4" fmla="*/ 284117 w 1736680"/>
              <a:gd name="connsiteY4" fmla="*/ 1335955 h 3769285"/>
              <a:gd name="connsiteX5" fmla="*/ 317455 w 1736680"/>
              <a:gd name="connsiteY5" fmla="*/ 1212130 h 3769285"/>
              <a:gd name="connsiteX6" fmla="*/ 310311 w 1736680"/>
              <a:gd name="connsiteY6" fmla="*/ 1066874 h 3769285"/>
              <a:gd name="connsiteX7" fmla="*/ 315073 w 1736680"/>
              <a:gd name="connsiteY7" fmla="*/ 959718 h 3769285"/>
              <a:gd name="connsiteX8" fmla="*/ 296023 w 1736680"/>
              <a:gd name="connsiteY8" fmla="*/ 866849 h 3769285"/>
              <a:gd name="connsiteX9" fmla="*/ 336505 w 1736680"/>
              <a:gd name="connsiteY9" fmla="*/ 793030 h 3769285"/>
              <a:gd name="connsiteX10" fmla="*/ 415086 w 1736680"/>
              <a:gd name="connsiteY10" fmla="*/ 719212 h 3769285"/>
              <a:gd name="connsiteX11" fmla="*/ 472236 w 1736680"/>
              <a:gd name="connsiteY11" fmla="*/ 669205 h 3769285"/>
              <a:gd name="connsiteX12" fmla="*/ 577012 w 1736680"/>
              <a:gd name="connsiteY12" fmla="*/ 583481 h 3769285"/>
              <a:gd name="connsiteX13" fmla="*/ 660355 w 1736680"/>
              <a:gd name="connsiteY13" fmla="*/ 500136 h 3769285"/>
              <a:gd name="connsiteX14" fmla="*/ 748462 w 1736680"/>
              <a:gd name="connsiteY14" fmla="*/ 569193 h 3769285"/>
              <a:gd name="connsiteX15" fmla="*/ 807992 w 1736680"/>
              <a:gd name="connsiteY15" fmla="*/ 476323 h 3769285"/>
              <a:gd name="connsiteX16" fmla="*/ 807992 w 1736680"/>
              <a:gd name="connsiteY16" fmla="*/ 395361 h 3769285"/>
              <a:gd name="connsiteX17" fmla="*/ 800848 w 1736680"/>
              <a:gd name="connsiteY17" fmla="*/ 295349 h 3769285"/>
              <a:gd name="connsiteX18" fmla="*/ 810373 w 1736680"/>
              <a:gd name="connsiteY18" fmla="*/ 195336 h 3769285"/>
              <a:gd name="connsiteX19" fmla="*/ 841330 w 1736680"/>
              <a:gd name="connsiteY19" fmla="*/ 114374 h 3769285"/>
              <a:gd name="connsiteX20" fmla="*/ 931817 w 1736680"/>
              <a:gd name="connsiteY20" fmla="*/ 157236 h 3769285"/>
              <a:gd name="connsiteX21" fmla="*/ 908005 w 1736680"/>
              <a:gd name="connsiteY21" fmla="*/ 45317 h 3769285"/>
              <a:gd name="connsiteX22" fmla="*/ 984205 w 1736680"/>
              <a:gd name="connsiteY22" fmla="*/ 69131 h 3769285"/>
              <a:gd name="connsiteX23" fmla="*/ 950867 w 1736680"/>
              <a:gd name="connsiteY23" fmla="*/ 7218 h 3769285"/>
              <a:gd name="connsiteX24" fmla="*/ 998492 w 1736680"/>
              <a:gd name="connsiteY24" fmla="*/ 42936 h 3769285"/>
              <a:gd name="connsiteX25" fmla="*/ 979442 w 1736680"/>
              <a:gd name="connsiteY25" fmla="*/ 74 h 3769285"/>
              <a:gd name="connsiteX26" fmla="*/ 1031830 w 1736680"/>
              <a:gd name="connsiteY26" fmla="*/ 33411 h 3769285"/>
              <a:gd name="connsiteX27" fmla="*/ 1074692 w 1736680"/>
              <a:gd name="connsiteY27" fmla="*/ 61986 h 3769285"/>
              <a:gd name="connsiteX28" fmla="*/ 1122317 w 1736680"/>
              <a:gd name="connsiteY28" fmla="*/ 90561 h 3769285"/>
              <a:gd name="connsiteX29" fmla="*/ 1165180 w 1736680"/>
              <a:gd name="connsiteY29" fmla="*/ 104849 h 3769285"/>
              <a:gd name="connsiteX30" fmla="*/ 1184230 w 1736680"/>
              <a:gd name="connsiteY30" fmla="*/ 114374 h 3769285"/>
              <a:gd name="connsiteX31" fmla="*/ 1289005 w 1736680"/>
              <a:gd name="connsiteY31" fmla="*/ 142949 h 3769285"/>
              <a:gd name="connsiteX32" fmla="*/ 1381873 w 1736680"/>
              <a:gd name="connsiteY32" fmla="*/ 223911 h 3769285"/>
              <a:gd name="connsiteX33" fmla="*/ 1443786 w 1736680"/>
              <a:gd name="connsiteY33" fmla="*/ 314399 h 3769285"/>
              <a:gd name="connsiteX34" fmla="*/ 1496173 w 1736680"/>
              <a:gd name="connsiteY34" fmla="*/ 388217 h 3769285"/>
              <a:gd name="connsiteX35" fmla="*/ 1539037 w 1736680"/>
              <a:gd name="connsiteY35" fmla="*/ 476324 h 3769285"/>
              <a:gd name="connsiteX36" fmla="*/ 1574755 w 1736680"/>
              <a:gd name="connsiteY36" fmla="*/ 552524 h 3769285"/>
              <a:gd name="connsiteX37" fmla="*/ 1589042 w 1736680"/>
              <a:gd name="connsiteY37" fmla="*/ 581099 h 3769285"/>
              <a:gd name="connsiteX38" fmla="*/ 1608092 w 1736680"/>
              <a:gd name="connsiteY38" fmla="*/ 590624 h 3769285"/>
              <a:gd name="connsiteX39" fmla="*/ 1636667 w 1736680"/>
              <a:gd name="connsiteY39" fmla="*/ 600149 h 3769285"/>
              <a:gd name="connsiteX40" fmla="*/ 1679530 w 1736680"/>
              <a:gd name="connsiteY40" fmla="*/ 595386 h 3769285"/>
              <a:gd name="connsiteX41" fmla="*/ 1693817 w 1736680"/>
              <a:gd name="connsiteY41" fmla="*/ 590624 h 3769285"/>
              <a:gd name="connsiteX42" fmla="*/ 1703342 w 1736680"/>
              <a:gd name="connsiteY42" fmla="*/ 576336 h 3769285"/>
              <a:gd name="connsiteX43" fmla="*/ 1722392 w 1736680"/>
              <a:gd name="connsiteY43" fmla="*/ 571574 h 3769285"/>
              <a:gd name="connsiteX44" fmla="*/ 1736680 w 1736680"/>
              <a:gd name="connsiteY44" fmla="*/ 566811 h 3769285"/>
              <a:gd name="connsiteX45" fmla="*/ 1727155 w 1736680"/>
              <a:gd name="connsiteY45" fmla="*/ 704924 h 3769285"/>
              <a:gd name="connsiteX46" fmla="*/ 1722392 w 1736680"/>
              <a:gd name="connsiteY46" fmla="*/ 719211 h 3769285"/>
              <a:gd name="connsiteX47" fmla="*/ 1703342 w 1736680"/>
              <a:gd name="connsiteY47" fmla="*/ 747786 h 3769285"/>
              <a:gd name="connsiteX48" fmla="*/ 1684292 w 1736680"/>
              <a:gd name="connsiteY48" fmla="*/ 785886 h 3769285"/>
              <a:gd name="connsiteX49" fmla="*/ 1674767 w 1736680"/>
              <a:gd name="connsiteY49" fmla="*/ 823986 h 3769285"/>
              <a:gd name="connsiteX50" fmla="*/ 1679529 w 1736680"/>
              <a:gd name="connsiteY50" fmla="*/ 909711 h 3769285"/>
              <a:gd name="connsiteX51" fmla="*/ 1662861 w 1736680"/>
              <a:gd name="connsiteY51" fmla="*/ 1016867 h 3769285"/>
              <a:gd name="connsiteX52" fmla="*/ 1662861 w 1736680"/>
              <a:gd name="connsiteY52" fmla="*/ 1100211 h 3769285"/>
              <a:gd name="connsiteX53" fmla="*/ 1636668 w 1736680"/>
              <a:gd name="connsiteY53" fmla="*/ 1128786 h 3769285"/>
              <a:gd name="connsiteX54" fmla="*/ 1617617 w 1736680"/>
              <a:gd name="connsiteY54" fmla="*/ 1147836 h 3769285"/>
              <a:gd name="connsiteX55" fmla="*/ 1612855 w 1736680"/>
              <a:gd name="connsiteY55" fmla="*/ 1162124 h 3769285"/>
              <a:gd name="connsiteX56" fmla="*/ 1529511 w 1736680"/>
              <a:gd name="connsiteY56" fmla="*/ 1193080 h 3769285"/>
              <a:gd name="connsiteX57" fmla="*/ 1489030 w 1736680"/>
              <a:gd name="connsiteY57" fmla="*/ 1362149 h 3769285"/>
              <a:gd name="connsiteX58" fmla="*/ 1477124 w 1736680"/>
              <a:gd name="connsiteY58" fmla="*/ 1445493 h 3769285"/>
              <a:gd name="connsiteX59" fmla="*/ 1486649 w 1736680"/>
              <a:gd name="connsiteY59" fmla="*/ 1495499 h 3769285"/>
              <a:gd name="connsiteX60" fmla="*/ 1460455 w 1736680"/>
              <a:gd name="connsiteY60" fmla="*/ 1571699 h 3769285"/>
              <a:gd name="connsiteX61" fmla="*/ 1443786 w 1736680"/>
              <a:gd name="connsiteY61" fmla="*/ 1621705 h 3769285"/>
              <a:gd name="connsiteX62" fmla="*/ 1446168 w 1736680"/>
              <a:gd name="connsiteY62" fmla="*/ 1690762 h 3769285"/>
              <a:gd name="connsiteX63" fmla="*/ 1403305 w 1736680"/>
              <a:gd name="connsiteY63" fmla="*/ 1747911 h 3769285"/>
              <a:gd name="connsiteX64" fmla="*/ 1408067 w 1736680"/>
              <a:gd name="connsiteY64" fmla="*/ 1833636 h 3769285"/>
              <a:gd name="connsiteX65" fmla="*/ 1417592 w 1736680"/>
              <a:gd name="connsiteY65" fmla="*/ 1866974 h 3769285"/>
              <a:gd name="connsiteX66" fmla="*/ 1422355 w 1736680"/>
              <a:gd name="connsiteY66" fmla="*/ 1886024 h 3769285"/>
              <a:gd name="connsiteX67" fmla="*/ 1436642 w 1736680"/>
              <a:gd name="connsiteY67" fmla="*/ 1933649 h 3769285"/>
              <a:gd name="connsiteX68" fmla="*/ 1441405 w 1736680"/>
              <a:gd name="connsiteY68" fmla="*/ 2124149 h 3769285"/>
              <a:gd name="connsiteX69" fmla="*/ 1450930 w 1736680"/>
              <a:gd name="connsiteY69" fmla="*/ 2186061 h 3769285"/>
              <a:gd name="connsiteX70" fmla="*/ 1460455 w 1736680"/>
              <a:gd name="connsiteY70" fmla="*/ 2200349 h 3769285"/>
              <a:gd name="connsiteX71" fmla="*/ 1422355 w 1736680"/>
              <a:gd name="connsiteY71" fmla="*/ 2293217 h 3769285"/>
              <a:gd name="connsiteX72" fmla="*/ 1365206 w 1736680"/>
              <a:gd name="connsiteY72" fmla="*/ 2388467 h 3769285"/>
              <a:gd name="connsiteX73" fmla="*/ 1339012 w 1736680"/>
              <a:gd name="connsiteY73" fmla="*/ 2464669 h 3769285"/>
              <a:gd name="connsiteX74" fmla="*/ 1289004 w 1736680"/>
              <a:gd name="connsiteY74" fmla="*/ 2555155 h 3769285"/>
              <a:gd name="connsiteX75" fmla="*/ 1279479 w 1736680"/>
              <a:gd name="connsiteY75" fmla="*/ 2609924 h 3769285"/>
              <a:gd name="connsiteX76" fmla="*/ 1260429 w 1736680"/>
              <a:gd name="connsiteY76" fmla="*/ 2662311 h 3769285"/>
              <a:gd name="connsiteX77" fmla="*/ 1289005 w 1736680"/>
              <a:gd name="connsiteY77" fmla="*/ 2743273 h 3769285"/>
              <a:gd name="connsiteX78" fmla="*/ 1329485 w 1736680"/>
              <a:gd name="connsiteY78" fmla="*/ 2883764 h 3769285"/>
              <a:gd name="connsiteX79" fmla="*/ 1312818 w 1736680"/>
              <a:gd name="connsiteY79" fmla="*/ 3057592 h 3769285"/>
              <a:gd name="connsiteX80" fmla="*/ 1177086 w 1736680"/>
              <a:gd name="connsiteY80" fmla="*/ 3059973 h 3769285"/>
              <a:gd name="connsiteX81" fmla="*/ 1184230 w 1736680"/>
              <a:gd name="connsiteY81" fmla="*/ 3095692 h 3769285"/>
              <a:gd name="connsiteX82" fmla="*/ 1122317 w 1736680"/>
              <a:gd name="connsiteY82" fmla="*/ 3102835 h 3769285"/>
              <a:gd name="connsiteX83" fmla="*/ 1143748 w 1736680"/>
              <a:gd name="connsiteY83" fmla="*/ 3221896 h 3769285"/>
              <a:gd name="connsiteX84" fmla="*/ 1110411 w 1736680"/>
              <a:gd name="connsiteY84" fmla="*/ 3286190 h 3769285"/>
              <a:gd name="connsiteX85" fmla="*/ 1136605 w 1736680"/>
              <a:gd name="connsiteY85" fmla="*/ 3376677 h 3769285"/>
              <a:gd name="connsiteX86" fmla="*/ 1119936 w 1736680"/>
              <a:gd name="connsiteY86" fmla="*/ 3412394 h 3769285"/>
              <a:gd name="connsiteX87" fmla="*/ 1155655 w 1736680"/>
              <a:gd name="connsiteY87" fmla="*/ 3498119 h 3769285"/>
              <a:gd name="connsiteX88" fmla="*/ 1143747 w 1736680"/>
              <a:gd name="connsiteY88" fmla="*/ 3581461 h 3769285"/>
              <a:gd name="connsiteX89" fmla="*/ 1096122 w 1736680"/>
              <a:gd name="connsiteY89" fmla="*/ 3655282 h 3769285"/>
              <a:gd name="connsiteX90" fmla="*/ 948485 w 1736680"/>
              <a:gd name="connsiteY90" fmla="*/ 3655280 h 3769285"/>
              <a:gd name="connsiteX91" fmla="*/ 835948 w 1736680"/>
              <a:gd name="connsiteY91" fmla="*/ 3724038 h 3769285"/>
              <a:gd name="connsiteX92" fmla="*/ 703217 w 1736680"/>
              <a:gd name="connsiteY92" fmla="*/ 3762436 h 3769285"/>
              <a:gd name="connsiteX93" fmla="*/ 572248 w 1736680"/>
              <a:gd name="connsiteY93" fmla="*/ 3755292 h 3769285"/>
              <a:gd name="connsiteX94" fmla="*/ 459710 w 1736680"/>
              <a:gd name="connsiteY94" fmla="*/ 3712131 h 3769285"/>
              <a:gd name="connsiteX95" fmla="*/ 343649 w 1736680"/>
              <a:gd name="connsiteY95" fmla="*/ 3610036 h 3769285"/>
              <a:gd name="connsiteX96" fmla="*/ 305548 w 1736680"/>
              <a:gd name="connsiteY96" fmla="*/ 3521929 h 3769285"/>
              <a:gd name="connsiteX97" fmla="*/ 250779 w 1736680"/>
              <a:gd name="connsiteY97" fmla="*/ 3467161 h 3769285"/>
              <a:gd name="connsiteX98" fmla="*/ 253161 w 1736680"/>
              <a:gd name="connsiteY98" fmla="*/ 3436204 h 3769285"/>
              <a:gd name="connsiteX99" fmla="*/ 119811 w 1736680"/>
              <a:gd name="connsiteY99" fmla="*/ 3376672 h 3769285"/>
              <a:gd name="connsiteX100" fmla="*/ 98381 w 1736680"/>
              <a:gd name="connsiteY100" fmla="*/ 3288566 h 3769285"/>
              <a:gd name="connsiteX101" fmla="*/ 15037 w 1736680"/>
              <a:gd name="connsiteY101" fmla="*/ 3143311 h 3769285"/>
              <a:gd name="connsiteX102" fmla="*/ 29325 w 1736680"/>
              <a:gd name="connsiteY102" fmla="*/ 3017104 h 3769285"/>
              <a:gd name="connsiteX103" fmla="*/ 34087 w 1736680"/>
              <a:gd name="connsiteY103" fmla="*/ 2924235 h 3769285"/>
              <a:gd name="connsiteX104" fmla="*/ 17419 w 1736680"/>
              <a:gd name="connsiteY104" fmla="*/ 2859943 h 3769285"/>
              <a:gd name="connsiteX105" fmla="*/ 10274 w 1736680"/>
              <a:gd name="connsiteY105" fmla="*/ 2824224 h 3769285"/>
              <a:gd name="connsiteX106" fmla="*/ 48374 w 1736680"/>
              <a:gd name="connsiteY106" fmla="*/ 2764691 h 3769285"/>
              <a:gd name="connsiteX107" fmla="*/ 62662 w 1736680"/>
              <a:gd name="connsiteY107" fmla="*/ 2705161 h 3769285"/>
              <a:gd name="connsiteX108" fmla="*/ 98381 w 1736680"/>
              <a:gd name="connsiteY108" fmla="*/ 2648011 h 3769285"/>
              <a:gd name="connsiteX109" fmla="*/ 169818 w 1736680"/>
              <a:gd name="connsiteY109" fmla="*/ 2509898 h 3769285"/>
              <a:gd name="connsiteX110" fmla="*/ 136481 w 1736680"/>
              <a:gd name="connsiteY110" fmla="*/ 2440842 h 3769285"/>
              <a:gd name="connsiteX111" fmla="*/ 200774 w 1736680"/>
              <a:gd name="connsiteY111" fmla="*/ 2293205 h 3769285"/>
              <a:gd name="connsiteX112" fmla="*/ 217443 w 1736680"/>
              <a:gd name="connsiteY112" fmla="*/ 2178905 h 3769285"/>
              <a:gd name="connsiteX113" fmla="*/ 193630 w 1736680"/>
              <a:gd name="connsiteY113" fmla="*/ 2014598 h 3769285"/>
              <a:gd name="connsiteX114" fmla="*/ 191249 w 1736680"/>
              <a:gd name="connsiteY114" fmla="*/ 1881248 h 3769285"/>
              <a:gd name="connsiteX115" fmla="*/ 293642 w 1736680"/>
              <a:gd name="connsiteY115" fmla="*/ 1712180 h 3769285"/>
              <a:gd name="connsiteX116" fmla="*/ 181725 w 1736680"/>
              <a:gd name="connsiteY116" fmla="*/ 1621692 h 3769285"/>
              <a:gd name="connsiteX0" fmla="*/ 217442 w 1736680"/>
              <a:gd name="connsiteY0" fmla="*/ 1524074 h 3769285"/>
              <a:gd name="connsiteX1" fmla="*/ 241255 w 1736680"/>
              <a:gd name="connsiteY1" fmla="*/ 1485974 h 3769285"/>
              <a:gd name="connsiteX2" fmla="*/ 246017 w 1736680"/>
              <a:gd name="connsiteY2" fmla="*/ 1471686 h 3769285"/>
              <a:gd name="connsiteX3" fmla="*/ 265067 w 1736680"/>
              <a:gd name="connsiteY3" fmla="*/ 1438349 h 3769285"/>
              <a:gd name="connsiteX4" fmla="*/ 284117 w 1736680"/>
              <a:gd name="connsiteY4" fmla="*/ 1335955 h 3769285"/>
              <a:gd name="connsiteX5" fmla="*/ 317455 w 1736680"/>
              <a:gd name="connsiteY5" fmla="*/ 1212130 h 3769285"/>
              <a:gd name="connsiteX6" fmla="*/ 310311 w 1736680"/>
              <a:gd name="connsiteY6" fmla="*/ 1066874 h 3769285"/>
              <a:gd name="connsiteX7" fmla="*/ 315073 w 1736680"/>
              <a:gd name="connsiteY7" fmla="*/ 959718 h 3769285"/>
              <a:gd name="connsiteX8" fmla="*/ 296023 w 1736680"/>
              <a:gd name="connsiteY8" fmla="*/ 866849 h 3769285"/>
              <a:gd name="connsiteX9" fmla="*/ 336505 w 1736680"/>
              <a:gd name="connsiteY9" fmla="*/ 793030 h 3769285"/>
              <a:gd name="connsiteX10" fmla="*/ 415086 w 1736680"/>
              <a:gd name="connsiteY10" fmla="*/ 719212 h 3769285"/>
              <a:gd name="connsiteX11" fmla="*/ 472236 w 1736680"/>
              <a:gd name="connsiteY11" fmla="*/ 669205 h 3769285"/>
              <a:gd name="connsiteX12" fmla="*/ 577012 w 1736680"/>
              <a:gd name="connsiteY12" fmla="*/ 583481 h 3769285"/>
              <a:gd name="connsiteX13" fmla="*/ 660355 w 1736680"/>
              <a:gd name="connsiteY13" fmla="*/ 500136 h 3769285"/>
              <a:gd name="connsiteX14" fmla="*/ 748462 w 1736680"/>
              <a:gd name="connsiteY14" fmla="*/ 569193 h 3769285"/>
              <a:gd name="connsiteX15" fmla="*/ 807992 w 1736680"/>
              <a:gd name="connsiteY15" fmla="*/ 476323 h 3769285"/>
              <a:gd name="connsiteX16" fmla="*/ 807992 w 1736680"/>
              <a:gd name="connsiteY16" fmla="*/ 395361 h 3769285"/>
              <a:gd name="connsiteX17" fmla="*/ 800848 w 1736680"/>
              <a:gd name="connsiteY17" fmla="*/ 295349 h 3769285"/>
              <a:gd name="connsiteX18" fmla="*/ 810373 w 1736680"/>
              <a:gd name="connsiteY18" fmla="*/ 195336 h 3769285"/>
              <a:gd name="connsiteX19" fmla="*/ 841330 w 1736680"/>
              <a:gd name="connsiteY19" fmla="*/ 114374 h 3769285"/>
              <a:gd name="connsiteX20" fmla="*/ 931817 w 1736680"/>
              <a:gd name="connsiteY20" fmla="*/ 157236 h 3769285"/>
              <a:gd name="connsiteX21" fmla="*/ 908005 w 1736680"/>
              <a:gd name="connsiteY21" fmla="*/ 45317 h 3769285"/>
              <a:gd name="connsiteX22" fmla="*/ 984205 w 1736680"/>
              <a:gd name="connsiteY22" fmla="*/ 69131 h 3769285"/>
              <a:gd name="connsiteX23" fmla="*/ 950867 w 1736680"/>
              <a:gd name="connsiteY23" fmla="*/ 7218 h 3769285"/>
              <a:gd name="connsiteX24" fmla="*/ 998492 w 1736680"/>
              <a:gd name="connsiteY24" fmla="*/ 42936 h 3769285"/>
              <a:gd name="connsiteX25" fmla="*/ 979442 w 1736680"/>
              <a:gd name="connsiteY25" fmla="*/ 74 h 3769285"/>
              <a:gd name="connsiteX26" fmla="*/ 1031830 w 1736680"/>
              <a:gd name="connsiteY26" fmla="*/ 33411 h 3769285"/>
              <a:gd name="connsiteX27" fmla="*/ 1074692 w 1736680"/>
              <a:gd name="connsiteY27" fmla="*/ 61986 h 3769285"/>
              <a:gd name="connsiteX28" fmla="*/ 1122317 w 1736680"/>
              <a:gd name="connsiteY28" fmla="*/ 90561 h 3769285"/>
              <a:gd name="connsiteX29" fmla="*/ 1165180 w 1736680"/>
              <a:gd name="connsiteY29" fmla="*/ 104849 h 3769285"/>
              <a:gd name="connsiteX30" fmla="*/ 1184230 w 1736680"/>
              <a:gd name="connsiteY30" fmla="*/ 114374 h 3769285"/>
              <a:gd name="connsiteX31" fmla="*/ 1289005 w 1736680"/>
              <a:gd name="connsiteY31" fmla="*/ 142949 h 3769285"/>
              <a:gd name="connsiteX32" fmla="*/ 1381873 w 1736680"/>
              <a:gd name="connsiteY32" fmla="*/ 223911 h 3769285"/>
              <a:gd name="connsiteX33" fmla="*/ 1443786 w 1736680"/>
              <a:gd name="connsiteY33" fmla="*/ 314399 h 3769285"/>
              <a:gd name="connsiteX34" fmla="*/ 1496173 w 1736680"/>
              <a:gd name="connsiteY34" fmla="*/ 388217 h 3769285"/>
              <a:gd name="connsiteX35" fmla="*/ 1539037 w 1736680"/>
              <a:gd name="connsiteY35" fmla="*/ 476324 h 3769285"/>
              <a:gd name="connsiteX36" fmla="*/ 1574755 w 1736680"/>
              <a:gd name="connsiteY36" fmla="*/ 552524 h 3769285"/>
              <a:gd name="connsiteX37" fmla="*/ 1589042 w 1736680"/>
              <a:gd name="connsiteY37" fmla="*/ 581099 h 3769285"/>
              <a:gd name="connsiteX38" fmla="*/ 1608092 w 1736680"/>
              <a:gd name="connsiteY38" fmla="*/ 590624 h 3769285"/>
              <a:gd name="connsiteX39" fmla="*/ 1636667 w 1736680"/>
              <a:gd name="connsiteY39" fmla="*/ 600149 h 3769285"/>
              <a:gd name="connsiteX40" fmla="*/ 1679530 w 1736680"/>
              <a:gd name="connsiteY40" fmla="*/ 595386 h 3769285"/>
              <a:gd name="connsiteX41" fmla="*/ 1693817 w 1736680"/>
              <a:gd name="connsiteY41" fmla="*/ 590624 h 3769285"/>
              <a:gd name="connsiteX42" fmla="*/ 1703342 w 1736680"/>
              <a:gd name="connsiteY42" fmla="*/ 576336 h 3769285"/>
              <a:gd name="connsiteX43" fmla="*/ 1722392 w 1736680"/>
              <a:gd name="connsiteY43" fmla="*/ 571574 h 3769285"/>
              <a:gd name="connsiteX44" fmla="*/ 1736680 w 1736680"/>
              <a:gd name="connsiteY44" fmla="*/ 566811 h 3769285"/>
              <a:gd name="connsiteX45" fmla="*/ 1727155 w 1736680"/>
              <a:gd name="connsiteY45" fmla="*/ 704924 h 3769285"/>
              <a:gd name="connsiteX46" fmla="*/ 1722392 w 1736680"/>
              <a:gd name="connsiteY46" fmla="*/ 719211 h 3769285"/>
              <a:gd name="connsiteX47" fmla="*/ 1703342 w 1736680"/>
              <a:gd name="connsiteY47" fmla="*/ 747786 h 3769285"/>
              <a:gd name="connsiteX48" fmla="*/ 1684292 w 1736680"/>
              <a:gd name="connsiteY48" fmla="*/ 785886 h 3769285"/>
              <a:gd name="connsiteX49" fmla="*/ 1674767 w 1736680"/>
              <a:gd name="connsiteY49" fmla="*/ 823986 h 3769285"/>
              <a:gd name="connsiteX50" fmla="*/ 1679529 w 1736680"/>
              <a:gd name="connsiteY50" fmla="*/ 909711 h 3769285"/>
              <a:gd name="connsiteX51" fmla="*/ 1662861 w 1736680"/>
              <a:gd name="connsiteY51" fmla="*/ 1016867 h 3769285"/>
              <a:gd name="connsiteX52" fmla="*/ 1662861 w 1736680"/>
              <a:gd name="connsiteY52" fmla="*/ 1100211 h 3769285"/>
              <a:gd name="connsiteX53" fmla="*/ 1636668 w 1736680"/>
              <a:gd name="connsiteY53" fmla="*/ 1128786 h 3769285"/>
              <a:gd name="connsiteX54" fmla="*/ 1617617 w 1736680"/>
              <a:gd name="connsiteY54" fmla="*/ 1147836 h 3769285"/>
              <a:gd name="connsiteX55" fmla="*/ 1612855 w 1736680"/>
              <a:gd name="connsiteY55" fmla="*/ 1162124 h 3769285"/>
              <a:gd name="connsiteX56" fmla="*/ 1529511 w 1736680"/>
              <a:gd name="connsiteY56" fmla="*/ 1193080 h 3769285"/>
              <a:gd name="connsiteX57" fmla="*/ 1489030 w 1736680"/>
              <a:gd name="connsiteY57" fmla="*/ 1362149 h 3769285"/>
              <a:gd name="connsiteX58" fmla="*/ 1477124 w 1736680"/>
              <a:gd name="connsiteY58" fmla="*/ 1445493 h 3769285"/>
              <a:gd name="connsiteX59" fmla="*/ 1486649 w 1736680"/>
              <a:gd name="connsiteY59" fmla="*/ 1495499 h 3769285"/>
              <a:gd name="connsiteX60" fmla="*/ 1460455 w 1736680"/>
              <a:gd name="connsiteY60" fmla="*/ 1571699 h 3769285"/>
              <a:gd name="connsiteX61" fmla="*/ 1443786 w 1736680"/>
              <a:gd name="connsiteY61" fmla="*/ 1621705 h 3769285"/>
              <a:gd name="connsiteX62" fmla="*/ 1446168 w 1736680"/>
              <a:gd name="connsiteY62" fmla="*/ 1690762 h 3769285"/>
              <a:gd name="connsiteX63" fmla="*/ 1403305 w 1736680"/>
              <a:gd name="connsiteY63" fmla="*/ 1747911 h 3769285"/>
              <a:gd name="connsiteX64" fmla="*/ 1408067 w 1736680"/>
              <a:gd name="connsiteY64" fmla="*/ 1833636 h 3769285"/>
              <a:gd name="connsiteX65" fmla="*/ 1417592 w 1736680"/>
              <a:gd name="connsiteY65" fmla="*/ 1866974 h 3769285"/>
              <a:gd name="connsiteX66" fmla="*/ 1422355 w 1736680"/>
              <a:gd name="connsiteY66" fmla="*/ 1886024 h 3769285"/>
              <a:gd name="connsiteX67" fmla="*/ 1436642 w 1736680"/>
              <a:gd name="connsiteY67" fmla="*/ 1933649 h 3769285"/>
              <a:gd name="connsiteX68" fmla="*/ 1441405 w 1736680"/>
              <a:gd name="connsiteY68" fmla="*/ 2124149 h 3769285"/>
              <a:gd name="connsiteX69" fmla="*/ 1450930 w 1736680"/>
              <a:gd name="connsiteY69" fmla="*/ 2186061 h 3769285"/>
              <a:gd name="connsiteX70" fmla="*/ 1460455 w 1736680"/>
              <a:gd name="connsiteY70" fmla="*/ 2200349 h 3769285"/>
              <a:gd name="connsiteX71" fmla="*/ 1422355 w 1736680"/>
              <a:gd name="connsiteY71" fmla="*/ 2293217 h 3769285"/>
              <a:gd name="connsiteX72" fmla="*/ 1365206 w 1736680"/>
              <a:gd name="connsiteY72" fmla="*/ 2388467 h 3769285"/>
              <a:gd name="connsiteX73" fmla="*/ 1339012 w 1736680"/>
              <a:gd name="connsiteY73" fmla="*/ 2464669 h 3769285"/>
              <a:gd name="connsiteX74" fmla="*/ 1289004 w 1736680"/>
              <a:gd name="connsiteY74" fmla="*/ 2555155 h 3769285"/>
              <a:gd name="connsiteX75" fmla="*/ 1279479 w 1736680"/>
              <a:gd name="connsiteY75" fmla="*/ 2609924 h 3769285"/>
              <a:gd name="connsiteX76" fmla="*/ 1260429 w 1736680"/>
              <a:gd name="connsiteY76" fmla="*/ 2662311 h 3769285"/>
              <a:gd name="connsiteX77" fmla="*/ 1289005 w 1736680"/>
              <a:gd name="connsiteY77" fmla="*/ 2743273 h 3769285"/>
              <a:gd name="connsiteX78" fmla="*/ 1329485 w 1736680"/>
              <a:gd name="connsiteY78" fmla="*/ 2883764 h 3769285"/>
              <a:gd name="connsiteX79" fmla="*/ 1312818 w 1736680"/>
              <a:gd name="connsiteY79" fmla="*/ 3057592 h 3769285"/>
              <a:gd name="connsiteX80" fmla="*/ 1177086 w 1736680"/>
              <a:gd name="connsiteY80" fmla="*/ 3059973 h 3769285"/>
              <a:gd name="connsiteX81" fmla="*/ 1184230 w 1736680"/>
              <a:gd name="connsiteY81" fmla="*/ 3095692 h 3769285"/>
              <a:gd name="connsiteX82" fmla="*/ 1122317 w 1736680"/>
              <a:gd name="connsiteY82" fmla="*/ 3102835 h 3769285"/>
              <a:gd name="connsiteX83" fmla="*/ 1143748 w 1736680"/>
              <a:gd name="connsiteY83" fmla="*/ 3221896 h 3769285"/>
              <a:gd name="connsiteX84" fmla="*/ 1110411 w 1736680"/>
              <a:gd name="connsiteY84" fmla="*/ 3286190 h 3769285"/>
              <a:gd name="connsiteX85" fmla="*/ 1136605 w 1736680"/>
              <a:gd name="connsiteY85" fmla="*/ 3376677 h 3769285"/>
              <a:gd name="connsiteX86" fmla="*/ 1119936 w 1736680"/>
              <a:gd name="connsiteY86" fmla="*/ 3412394 h 3769285"/>
              <a:gd name="connsiteX87" fmla="*/ 1155655 w 1736680"/>
              <a:gd name="connsiteY87" fmla="*/ 3498119 h 3769285"/>
              <a:gd name="connsiteX88" fmla="*/ 1143747 w 1736680"/>
              <a:gd name="connsiteY88" fmla="*/ 3581461 h 3769285"/>
              <a:gd name="connsiteX89" fmla="*/ 1096122 w 1736680"/>
              <a:gd name="connsiteY89" fmla="*/ 3655282 h 3769285"/>
              <a:gd name="connsiteX90" fmla="*/ 948485 w 1736680"/>
              <a:gd name="connsiteY90" fmla="*/ 3655280 h 3769285"/>
              <a:gd name="connsiteX91" fmla="*/ 835948 w 1736680"/>
              <a:gd name="connsiteY91" fmla="*/ 3724038 h 3769285"/>
              <a:gd name="connsiteX92" fmla="*/ 703217 w 1736680"/>
              <a:gd name="connsiteY92" fmla="*/ 3762436 h 3769285"/>
              <a:gd name="connsiteX93" fmla="*/ 572248 w 1736680"/>
              <a:gd name="connsiteY93" fmla="*/ 3755292 h 3769285"/>
              <a:gd name="connsiteX94" fmla="*/ 459710 w 1736680"/>
              <a:gd name="connsiteY94" fmla="*/ 3712131 h 3769285"/>
              <a:gd name="connsiteX95" fmla="*/ 343649 w 1736680"/>
              <a:gd name="connsiteY95" fmla="*/ 3610036 h 3769285"/>
              <a:gd name="connsiteX96" fmla="*/ 305548 w 1736680"/>
              <a:gd name="connsiteY96" fmla="*/ 3521929 h 3769285"/>
              <a:gd name="connsiteX97" fmla="*/ 250779 w 1736680"/>
              <a:gd name="connsiteY97" fmla="*/ 3467161 h 3769285"/>
              <a:gd name="connsiteX98" fmla="*/ 253161 w 1736680"/>
              <a:gd name="connsiteY98" fmla="*/ 3436204 h 3769285"/>
              <a:gd name="connsiteX99" fmla="*/ 119811 w 1736680"/>
              <a:gd name="connsiteY99" fmla="*/ 3376672 h 3769285"/>
              <a:gd name="connsiteX100" fmla="*/ 98381 w 1736680"/>
              <a:gd name="connsiteY100" fmla="*/ 3288566 h 3769285"/>
              <a:gd name="connsiteX101" fmla="*/ 15037 w 1736680"/>
              <a:gd name="connsiteY101" fmla="*/ 3143311 h 3769285"/>
              <a:gd name="connsiteX102" fmla="*/ 29325 w 1736680"/>
              <a:gd name="connsiteY102" fmla="*/ 3017104 h 3769285"/>
              <a:gd name="connsiteX103" fmla="*/ 34087 w 1736680"/>
              <a:gd name="connsiteY103" fmla="*/ 2924235 h 3769285"/>
              <a:gd name="connsiteX104" fmla="*/ 17419 w 1736680"/>
              <a:gd name="connsiteY104" fmla="*/ 2859943 h 3769285"/>
              <a:gd name="connsiteX105" fmla="*/ 10274 w 1736680"/>
              <a:gd name="connsiteY105" fmla="*/ 2824224 h 3769285"/>
              <a:gd name="connsiteX106" fmla="*/ 48374 w 1736680"/>
              <a:gd name="connsiteY106" fmla="*/ 2764691 h 3769285"/>
              <a:gd name="connsiteX107" fmla="*/ 62662 w 1736680"/>
              <a:gd name="connsiteY107" fmla="*/ 2705161 h 3769285"/>
              <a:gd name="connsiteX108" fmla="*/ 98381 w 1736680"/>
              <a:gd name="connsiteY108" fmla="*/ 2648011 h 3769285"/>
              <a:gd name="connsiteX109" fmla="*/ 169818 w 1736680"/>
              <a:gd name="connsiteY109" fmla="*/ 2509898 h 3769285"/>
              <a:gd name="connsiteX110" fmla="*/ 198393 w 1736680"/>
              <a:gd name="connsiteY110" fmla="*/ 2417029 h 3769285"/>
              <a:gd name="connsiteX111" fmla="*/ 200774 w 1736680"/>
              <a:gd name="connsiteY111" fmla="*/ 2293205 h 3769285"/>
              <a:gd name="connsiteX112" fmla="*/ 217443 w 1736680"/>
              <a:gd name="connsiteY112" fmla="*/ 2178905 h 3769285"/>
              <a:gd name="connsiteX113" fmla="*/ 193630 w 1736680"/>
              <a:gd name="connsiteY113" fmla="*/ 2014598 h 3769285"/>
              <a:gd name="connsiteX114" fmla="*/ 191249 w 1736680"/>
              <a:gd name="connsiteY114" fmla="*/ 1881248 h 3769285"/>
              <a:gd name="connsiteX115" fmla="*/ 293642 w 1736680"/>
              <a:gd name="connsiteY115" fmla="*/ 1712180 h 3769285"/>
              <a:gd name="connsiteX116" fmla="*/ 181725 w 1736680"/>
              <a:gd name="connsiteY116" fmla="*/ 1621692 h 3769285"/>
              <a:gd name="connsiteX0" fmla="*/ 217442 w 1736680"/>
              <a:gd name="connsiteY0" fmla="*/ 1524074 h 3769285"/>
              <a:gd name="connsiteX1" fmla="*/ 241255 w 1736680"/>
              <a:gd name="connsiteY1" fmla="*/ 1485974 h 3769285"/>
              <a:gd name="connsiteX2" fmla="*/ 246017 w 1736680"/>
              <a:gd name="connsiteY2" fmla="*/ 1471686 h 3769285"/>
              <a:gd name="connsiteX3" fmla="*/ 265067 w 1736680"/>
              <a:gd name="connsiteY3" fmla="*/ 1438349 h 3769285"/>
              <a:gd name="connsiteX4" fmla="*/ 284117 w 1736680"/>
              <a:gd name="connsiteY4" fmla="*/ 1335955 h 3769285"/>
              <a:gd name="connsiteX5" fmla="*/ 317455 w 1736680"/>
              <a:gd name="connsiteY5" fmla="*/ 1212130 h 3769285"/>
              <a:gd name="connsiteX6" fmla="*/ 310311 w 1736680"/>
              <a:gd name="connsiteY6" fmla="*/ 1066874 h 3769285"/>
              <a:gd name="connsiteX7" fmla="*/ 315073 w 1736680"/>
              <a:gd name="connsiteY7" fmla="*/ 959718 h 3769285"/>
              <a:gd name="connsiteX8" fmla="*/ 296023 w 1736680"/>
              <a:gd name="connsiteY8" fmla="*/ 866849 h 3769285"/>
              <a:gd name="connsiteX9" fmla="*/ 336505 w 1736680"/>
              <a:gd name="connsiteY9" fmla="*/ 793030 h 3769285"/>
              <a:gd name="connsiteX10" fmla="*/ 415086 w 1736680"/>
              <a:gd name="connsiteY10" fmla="*/ 719212 h 3769285"/>
              <a:gd name="connsiteX11" fmla="*/ 472236 w 1736680"/>
              <a:gd name="connsiteY11" fmla="*/ 669205 h 3769285"/>
              <a:gd name="connsiteX12" fmla="*/ 577012 w 1736680"/>
              <a:gd name="connsiteY12" fmla="*/ 583481 h 3769285"/>
              <a:gd name="connsiteX13" fmla="*/ 660355 w 1736680"/>
              <a:gd name="connsiteY13" fmla="*/ 500136 h 3769285"/>
              <a:gd name="connsiteX14" fmla="*/ 748462 w 1736680"/>
              <a:gd name="connsiteY14" fmla="*/ 569193 h 3769285"/>
              <a:gd name="connsiteX15" fmla="*/ 807992 w 1736680"/>
              <a:gd name="connsiteY15" fmla="*/ 476323 h 3769285"/>
              <a:gd name="connsiteX16" fmla="*/ 807992 w 1736680"/>
              <a:gd name="connsiteY16" fmla="*/ 395361 h 3769285"/>
              <a:gd name="connsiteX17" fmla="*/ 800848 w 1736680"/>
              <a:gd name="connsiteY17" fmla="*/ 295349 h 3769285"/>
              <a:gd name="connsiteX18" fmla="*/ 810373 w 1736680"/>
              <a:gd name="connsiteY18" fmla="*/ 195336 h 3769285"/>
              <a:gd name="connsiteX19" fmla="*/ 841330 w 1736680"/>
              <a:gd name="connsiteY19" fmla="*/ 114374 h 3769285"/>
              <a:gd name="connsiteX20" fmla="*/ 931817 w 1736680"/>
              <a:gd name="connsiteY20" fmla="*/ 157236 h 3769285"/>
              <a:gd name="connsiteX21" fmla="*/ 908005 w 1736680"/>
              <a:gd name="connsiteY21" fmla="*/ 45317 h 3769285"/>
              <a:gd name="connsiteX22" fmla="*/ 984205 w 1736680"/>
              <a:gd name="connsiteY22" fmla="*/ 69131 h 3769285"/>
              <a:gd name="connsiteX23" fmla="*/ 950867 w 1736680"/>
              <a:gd name="connsiteY23" fmla="*/ 7218 h 3769285"/>
              <a:gd name="connsiteX24" fmla="*/ 998492 w 1736680"/>
              <a:gd name="connsiteY24" fmla="*/ 42936 h 3769285"/>
              <a:gd name="connsiteX25" fmla="*/ 979442 w 1736680"/>
              <a:gd name="connsiteY25" fmla="*/ 74 h 3769285"/>
              <a:gd name="connsiteX26" fmla="*/ 1031830 w 1736680"/>
              <a:gd name="connsiteY26" fmla="*/ 33411 h 3769285"/>
              <a:gd name="connsiteX27" fmla="*/ 1074692 w 1736680"/>
              <a:gd name="connsiteY27" fmla="*/ 61986 h 3769285"/>
              <a:gd name="connsiteX28" fmla="*/ 1122317 w 1736680"/>
              <a:gd name="connsiteY28" fmla="*/ 90561 h 3769285"/>
              <a:gd name="connsiteX29" fmla="*/ 1165180 w 1736680"/>
              <a:gd name="connsiteY29" fmla="*/ 104849 h 3769285"/>
              <a:gd name="connsiteX30" fmla="*/ 1184230 w 1736680"/>
              <a:gd name="connsiteY30" fmla="*/ 114374 h 3769285"/>
              <a:gd name="connsiteX31" fmla="*/ 1289005 w 1736680"/>
              <a:gd name="connsiteY31" fmla="*/ 142949 h 3769285"/>
              <a:gd name="connsiteX32" fmla="*/ 1381873 w 1736680"/>
              <a:gd name="connsiteY32" fmla="*/ 223911 h 3769285"/>
              <a:gd name="connsiteX33" fmla="*/ 1443786 w 1736680"/>
              <a:gd name="connsiteY33" fmla="*/ 314399 h 3769285"/>
              <a:gd name="connsiteX34" fmla="*/ 1496173 w 1736680"/>
              <a:gd name="connsiteY34" fmla="*/ 388217 h 3769285"/>
              <a:gd name="connsiteX35" fmla="*/ 1539037 w 1736680"/>
              <a:gd name="connsiteY35" fmla="*/ 476324 h 3769285"/>
              <a:gd name="connsiteX36" fmla="*/ 1574755 w 1736680"/>
              <a:gd name="connsiteY36" fmla="*/ 552524 h 3769285"/>
              <a:gd name="connsiteX37" fmla="*/ 1589042 w 1736680"/>
              <a:gd name="connsiteY37" fmla="*/ 581099 h 3769285"/>
              <a:gd name="connsiteX38" fmla="*/ 1608092 w 1736680"/>
              <a:gd name="connsiteY38" fmla="*/ 590624 h 3769285"/>
              <a:gd name="connsiteX39" fmla="*/ 1636667 w 1736680"/>
              <a:gd name="connsiteY39" fmla="*/ 600149 h 3769285"/>
              <a:gd name="connsiteX40" fmla="*/ 1679530 w 1736680"/>
              <a:gd name="connsiteY40" fmla="*/ 595386 h 3769285"/>
              <a:gd name="connsiteX41" fmla="*/ 1693817 w 1736680"/>
              <a:gd name="connsiteY41" fmla="*/ 590624 h 3769285"/>
              <a:gd name="connsiteX42" fmla="*/ 1703342 w 1736680"/>
              <a:gd name="connsiteY42" fmla="*/ 576336 h 3769285"/>
              <a:gd name="connsiteX43" fmla="*/ 1722392 w 1736680"/>
              <a:gd name="connsiteY43" fmla="*/ 571574 h 3769285"/>
              <a:gd name="connsiteX44" fmla="*/ 1736680 w 1736680"/>
              <a:gd name="connsiteY44" fmla="*/ 566811 h 3769285"/>
              <a:gd name="connsiteX45" fmla="*/ 1727155 w 1736680"/>
              <a:gd name="connsiteY45" fmla="*/ 704924 h 3769285"/>
              <a:gd name="connsiteX46" fmla="*/ 1722392 w 1736680"/>
              <a:gd name="connsiteY46" fmla="*/ 719211 h 3769285"/>
              <a:gd name="connsiteX47" fmla="*/ 1703342 w 1736680"/>
              <a:gd name="connsiteY47" fmla="*/ 747786 h 3769285"/>
              <a:gd name="connsiteX48" fmla="*/ 1684292 w 1736680"/>
              <a:gd name="connsiteY48" fmla="*/ 785886 h 3769285"/>
              <a:gd name="connsiteX49" fmla="*/ 1674767 w 1736680"/>
              <a:gd name="connsiteY49" fmla="*/ 823986 h 3769285"/>
              <a:gd name="connsiteX50" fmla="*/ 1679529 w 1736680"/>
              <a:gd name="connsiteY50" fmla="*/ 909711 h 3769285"/>
              <a:gd name="connsiteX51" fmla="*/ 1662861 w 1736680"/>
              <a:gd name="connsiteY51" fmla="*/ 1016867 h 3769285"/>
              <a:gd name="connsiteX52" fmla="*/ 1662861 w 1736680"/>
              <a:gd name="connsiteY52" fmla="*/ 1100211 h 3769285"/>
              <a:gd name="connsiteX53" fmla="*/ 1636668 w 1736680"/>
              <a:gd name="connsiteY53" fmla="*/ 1128786 h 3769285"/>
              <a:gd name="connsiteX54" fmla="*/ 1617617 w 1736680"/>
              <a:gd name="connsiteY54" fmla="*/ 1147836 h 3769285"/>
              <a:gd name="connsiteX55" fmla="*/ 1612855 w 1736680"/>
              <a:gd name="connsiteY55" fmla="*/ 1162124 h 3769285"/>
              <a:gd name="connsiteX56" fmla="*/ 1529511 w 1736680"/>
              <a:gd name="connsiteY56" fmla="*/ 1193080 h 3769285"/>
              <a:gd name="connsiteX57" fmla="*/ 1489030 w 1736680"/>
              <a:gd name="connsiteY57" fmla="*/ 1362149 h 3769285"/>
              <a:gd name="connsiteX58" fmla="*/ 1477124 w 1736680"/>
              <a:gd name="connsiteY58" fmla="*/ 1445493 h 3769285"/>
              <a:gd name="connsiteX59" fmla="*/ 1486649 w 1736680"/>
              <a:gd name="connsiteY59" fmla="*/ 1495499 h 3769285"/>
              <a:gd name="connsiteX60" fmla="*/ 1460455 w 1736680"/>
              <a:gd name="connsiteY60" fmla="*/ 1571699 h 3769285"/>
              <a:gd name="connsiteX61" fmla="*/ 1443786 w 1736680"/>
              <a:gd name="connsiteY61" fmla="*/ 1621705 h 3769285"/>
              <a:gd name="connsiteX62" fmla="*/ 1446168 w 1736680"/>
              <a:gd name="connsiteY62" fmla="*/ 1690762 h 3769285"/>
              <a:gd name="connsiteX63" fmla="*/ 1403305 w 1736680"/>
              <a:gd name="connsiteY63" fmla="*/ 1747911 h 3769285"/>
              <a:gd name="connsiteX64" fmla="*/ 1408067 w 1736680"/>
              <a:gd name="connsiteY64" fmla="*/ 1833636 h 3769285"/>
              <a:gd name="connsiteX65" fmla="*/ 1417592 w 1736680"/>
              <a:gd name="connsiteY65" fmla="*/ 1866974 h 3769285"/>
              <a:gd name="connsiteX66" fmla="*/ 1422355 w 1736680"/>
              <a:gd name="connsiteY66" fmla="*/ 1886024 h 3769285"/>
              <a:gd name="connsiteX67" fmla="*/ 1436642 w 1736680"/>
              <a:gd name="connsiteY67" fmla="*/ 1933649 h 3769285"/>
              <a:gd name="connsiteX68" fmla="*/ 1441405 w 1736680"/>
              <a:gd name="connsiteY68" fmla="*/ 2124149 h 3769285"/>
              <a:gd name="connsiteX69" fmla="*/ 1450930 w 1736680"/>
              <a:gd name="connsiteY69" fmla="*/ 2186061 h 3769285"/>
              <a:gd name="connsiteX70" fmla="*/ 1460455 w 1736680"/>
              <a:gd name="connsiteY70" fmla="*/ 2200349 h 3769285"/>
              <a:gd name="connsiteX71" fmla="*/ 1422355 w 1736680"/>
              <a:gd name="connsiteY71" fmla="*/ 2293217 h 3769285"/>
              <a:gd name="connsiteX72" fmla="*/ 1365206 w 1736680"/>
              <a:gd name="connsiteY72" fmla="*/ 2388467 h 3769285"/>
              <a:gd name="connsiteX73" fmla="*/ 1339012 w 1736680"/>
              <a:gd name="connsiteY73" fmla="*/ 2464669 h 3769285"/>
              <a:gd name="connsiteX74" fmla="*/ 1289004 w 1736680"/>
              <a:gd name="connsiteY74" fmla="*/ 2555155 h 3769285"/>
              <a:gd name="connsiteX75" fmla="*/ 1279479 w 1736680"/>
              <a:gd name="connsiteY75" fmla="*/ 2609924 h 3769285"/>
              <a:gd name="connsiteX76" fmla="*/ 1260429 w 1736680"/>
              <a:gd name="connsiteY76" fmla="*/ 2662311 h 3769285"/>
              <a:gd name="connsiteX77" fmla="*/ 1289005 w 1736680"/>
              <a:gd name="connsiteY77" fmla="*/ 2743273 h 3769285"/>
              <a:gd name="connsiteX78" fmla="*/ 1329485 w 1736680"/>
              <a:gd name="connsiteY78" fmla="*/ 2883764 h 3769285"/>
              <a:gd name="connsiteX79" fmla="*/ 1312818 w 1736680"/>
              <a:gd name="connsiteY79" fmla="*/ 3057592 h 3769285"/>
              <a:gd name="connsiteX80" fmla="*/ 1177086 w 1736680"/>
              <a:gd name="connsiteY80" fmla="*/ 3059973 h 3769285"/>
              <a:gd name="connsiteX81" fmla="*/ 1184230 w 1736680"/>
              <a:gd name="connsiteY81" fmla="*/ 3095692 h 3769285"/>
              <a:gd name="connsiteX82" fmla="*/ 1122317 w 1736680"/>
              <a:gd name="connsiteY82" fmla="*/ 3102835 h 3769285"/>
              <a:gd name="connsiteX83" fmla="*/ 1143748 w 1736680"/>
              <a:gd name="connsiteY83" fmla="*/ 3221896 h 3769285"/>
              <a:gd name="connsiteX84" fmla="*/ 1110411 w 1736680"/>
              <a:gd name="connsiteY84" fmla="*/ 3286190 h 3769285"/>
              <a:gd name="connsiteX85" fmla="*/ 1136605 w 1736680"/>
              <a:gd name="connsiteY85" fmla="*/ 3376677 h 3769285"/>
              <a:gd name="connsiteX86" fmla="*/ 1119936 w 1736680"/>
              <a:gd name="connsiteY86" fmla="*/ 3412394 h 3769285"/>
              <a:gd name="connsiteX87" fmla="*/ 1155655 w 1736680"/>
              <a:gd name="connsiteY87" fmla="*/ 3498119 h 3769285"/>
              <a:gd name="connsiteX88" fmla="*/ 1143747 w 1736680"/>
              <a:gd name="connsiteY88" fmla="*/ 3581461 h 3769285"/>
              <a:gd name="connsiteX89" fmla="*/ 1096122 w 1736680"/>
              <a:gd name="connsiteY89" fmla="*/ 3655282 h 3769285"/>
              <a:gd name="connsiteX90" fmla="*/ 948485 w 1736680"/>
              <a:gd name="connsiteY90" fmla="*/ 3655280 h 3769285"/>
              <a:gd name="connsiteX91" fmla="*/ 835948 w 1736680"/>
              <a:gd name="connsiteY91" fmla="*/ 3724038 h 3769285"/>
              <a:gd name="connsiteX92" fmla="*/ 703217 w 1736680"/>
              <a:gd name="connsiteY92" fmla="*/ 3762436 h 3769285"/>
              <a:gd name="connsiteX93" fmla="*/ 572248 w 1736680"/>
              <a:gd name="connsiteY93" fmla="*/ 3755292 h 3769285"/>
              <a:gd name="connsiteX94" fmla="*/ 459710 w 1736680"/>
              <a:gd name="connsiteY94" fmla="*/ 3712131 h 3769285"/>
              <a:gd name="connsiteX95" fmla="*/ 343649 w 1736680"/>
              <a:gd name="connsiteY95" fmla="*/ 3610036 h 3769285"/>
              <a:gd name="connsiteX96" fmla="*/ 305548 w 1736680"/>
              <a:gd name="connsiteY96" fmla="*/ 3521929 h 3769285"/>
              <a:gd name="connsiteX97" fmla="*/ 250779 w 1736680"/>
              <a:gd name="connsiteY97" fmla="*/ 3467161 h 3769285"/>
              <a:gd name="connsiteX98" fmla="*/ 253161 w 1736680"/>
              <a:gd name="connsiteY98" fmla="*/ 3436204 h 3769285"/>
              <a:gd name="connsiteX99" fmla="*/ 119811 w 1736680"/>
              <a:gd name="connsiteY99" fmla="*/ 3376672 h 3769285"/>
              <a:gd name="connsiteX100" fmla="*/ 98381 w 1736680"/>
              <a:gd name="connsiteY100" fmla="*/ 3288566 h 3769285"/>
              <a:gd name="connsiteX101" fmla="*/ 15037 w 1736680"/>
              <a:gd name="connsiteY101" fmla="*/ 3143311 h 3769285"/>
              <a:gd name="connsiteX102" fmla="*/ 29325 w 1736680"/>
              <a:gd name="connsiteY102" fmla="*/ 3017104 h 3769285"/>
              <a:gd name="connsiteX103" fmla="*/ 34087 w 1736680"/>
              <a:gd name="connsiteY103" fmla="*/ 2924235 h 3769285"/>
              <a:gd name="connsiteX104" fmla="*/ 17419 w 1736680"/>
              <a:gd name="connsiteY104" fmla="*/ 2859943 h 3769285"/>
              <a:gd name="connsiteX105" fmla="*/ 10274 w 1736680"/>
              <a:gd name="connsiteY105" fmla="*/ 2824224 h 3769285"/>
              <a:gd name="connsiteX106" fmla="*/ 48374 w 1736680"/>
              <a:gd name="connsiteY106" fmla="*/ 2764691 h 3769285"/>
              <a:gd name="connsiteX107" fmla="*/ 62662 w 1736680"/>
              <a:gd name="connsiteY107" fmla="*/ 2705161 h 3769285"/>
              <a:gd name="connsiteX108" fmla="*/ 98381 w 1736680"/>
              <a:gd name="connsiteY108" fmla="*/ 2648011 h 3769285"/>
              <a:gd name="connsiteX109" fmla="*/ 169818 w 1736680"/>
              <a:gd name="connsiteY109" fmla="*/ 2509898 h 3769285"/>
              <a:gd name="connsiteX110" fmla="*/ 198393 w 1736680"/>
              <a:gd name="connsiteY110" fmla="*/ 2417029 h 3769285"/>
              <a:gd name="connsiteX111" fmla="*/ 200774 w 1736680"/>
              <a:gd name="connsiteY111" fmla="*/ 2293205 h 3769285"/>
              <a:gd name="connsiteX112" fmla="*/ 217443 w 1736680"/>
              <a:gd name="connsiteY112" fmla="*/ 2178905 h 3769285"/>
              <a:gd name="connsiteX113" fmla="*/ 193630 w 1736680"/>
              <a:gd name="connsiteY113" fmla="*/ 2014598 h 3769285"/>
              <a:gd name="connsiteX114" fmla="*/ 191249 w 1736680"/>
              <a:gd name="connsiteY114" fmla="*/ 1881248 h 3769285"/>
              <a:gd name="connsiteX115" fmla="*/ 293642 w 1736680"/>
              <a:gd name="connsiteY115" fmla="*/ 1712180 h 3769285"/>
              <a:gd name="connsiteX116" fmla="*/ 72187 w 1736680"/>
              <a:gd name="connsiteY116" fmla="*/ 1688367 h 3769285"/>
              <a:gd name="connsiteX0" fmla="*/ 217442 w 1736680"/>
              <a:gd name="connsiteY0" fmla="*/ 1524074 h 3769285"/>
              <a:gd name="connsiteX1" fmla="*/ 241255 w 1736680"/>
              <a:gd name="connsiteY1" fmla="*/ 1485974 h 3769285"/>
              <a:gd name="connsiteX2" fmla="*/ 246017 w 1736680"/>
              <a:gd name="connsiteY2" fmla="*/ 1471686 h 3769285"/>
              <a:gd name="connsiteX3" fmla="*/ 265067 w 1736680"/>
              <a:gd name="connsiteY3" fmla="*/ 1438349 h 3769285"/>
              <a:gd name="connsiteX4" fmla="*/ 284117 w 1736680"/>
              <a:gd name="connsiteY4" fmla="*/ 1335955 h 3769285"/>
              <a:gd name="connsiteX5" fmla="*/ 317455 w 1736680"/>
              <a:gd name="connsiteY5" fmla="*/ 1212130 h 3769285"/>
              <a:gd name="connsiteX6" fmla="*/ 310311 w 1736680"/>
              <a:gd name="connsiteY6" fmla="*/ 1066874 h 3769285"/>
              <a:gd name="connsiteX7" fmla="*/ 315073 w 1736680"/>
              <a:gd name="connsiteY7" fmla="*/ 959718 h 3769285"/>
              <a:gd name="connsiteX8" fmla="*/ 296023 w 1736680"/>
              <a:gd name="connsiteY8" fmla="*/ 866849 h 3769285"/>
              <a:gd name="connsiteX9" fmla="*/ 336505 w 1736680"/>
              <a:gd name="connsiteY9" fmla="*/ 793030 h 3769285"/>
              <a:gd name="connsiteX10" fmla="*/ 415086 w 1736680"/>
              <a:gd name="connsiteY10" fmla="*/ 719212 h 3769285"/>
              <a:gd name="connsiteX11" fmla="*/ 472236 w 1736680"/>
              <a:gd name="connsiteY11" fmla="*/ 669205 h 3769285"/>
              <a:gd name="connsiteX12" fmla="*/ 577012 w 1736680"/>
              <a:gd name="connsiteY12" fmla="*/ 583481 h 3769285"/>
              <a:gd name="connsiteX13" fmla="*/ 660355 w 1736680"/>
              <a:gd name="connsiteY13" fmla="*/ 500136 h 3769285"/>
              <a:gd name="connsiteX14" fmla="*/ 748462 w 1736680"/>
              <a:gd name="connsiteY14" fmla="*/ 569193 h 3769285"/>
              <a:gd name="connsiteX15" fmla="*/ 807992 w 1736680"/>
              <a:gd name="connsiteY15" fmla="*/ 476323 h 3769285"/>
              <a:gd name="connsiteX16" fmla="*/ 807992 w 1736680"/>
              <a:gd name="connsiteY16" fmla="*/ 395361 h 3769285"/>
              <a:gd name="connsiteX17" fmla="*/ 800848 w 1736680"/>
              <a:gd name="connsiteY17" fmla="*/ 295349 h 3769285"/>
              <a:gd name="connsiteX18" fmla="*/ 810373 w 1736680"/>
              <a:gd name="connsiteY18" fmla="*/ 195336 h 3769285"/>
              <a:gd name="connsiteX19" fmla="*/ 841330 w 1736680"/>
              <a:gd name="connsiteY19" fmla="*/ 114374 h 3769285"/>
              <a:gd name="connsiteX20" fmla="*/ 931817 w 1736680"/>
              <a:gd name="connsiteY20" fmla="*/ 157236 h 3769285"/>
              <a:gd name="connsiteX21" fmla="*/ 908005 w 1736680"/>
              <a:gd name="connsiteY21" fmla="*/ 45317 h 3769285"/>
              <a:gd name="connsiteX22" fmla="*/ 984205 w 1736680"/>
              <a:gd name="connsiteY22" fmla="*/ 69131 h 3769285"/>
              <a:gd name="connsiteX23" fmla="*/ 950867 w 1736680"/>
              <a:gd name="connsiteY23" fmla="*/ 7218 h 3769285"/>
              <a:gd name="connsiteX24" fmla="*/ 998492 w 1736680"/>
              <a:gd name="connsiteY24" fmla="*/ 42936 h 3769285"/>
              <a:gd name="connsiteX25" fmla="*/ 979442 w 1736680"/>
              <a:gd name="connsiteY25" fmla="*/ 74 h 3769285"/>
              <a:gd name="connsiteX26" fmla="*/ 1031830 w 1736680"/>
              <a:gd name="connsiteY26" fmla="*/ 33411 h 3769285"/>
              <a:gd name="connsiteX27" fmla="*/ 1074692 w 1736680"/>
              <a:gd name="connsiteY27" fmla="*/ 61986 h 3769285"/>
              <a:gd name="connsiteX28" fmla="*/ 1122317 w 1736680"/>
              <a:gd name="connsiteY28" fmla="*/ 90561 h 3769285"/>
              <a:gd name="connsiteX29" fmla="*/ 1165180 w 1736680"/>
              <a:gd name="connsiteY29" fmla="*/ 104849 h 3769285"/>
              <a:gd name="connsiteX30" fmla="*/ 1184230 w 1736680"/>
              <a:gd name="connsiteY30" fmla="*/ 114374 h 3769285"/>
              <a:gd name="connsiteX31" fmla="*/ 1289005 w 1736680"/>
              <a:gd name="connsiteY31" fmla="*/ 142949 h 3769285"/>
              <a:gd name="connsiteX32" fmla="*/ 1381873 w 1736680"/>
              <a:gd name="connsiteY32" fmla="*/ 223911 h 3769285"/>
              <a:gd name="connsiteX33" fmla="*/ 1443786 w 1736680"/>
              <a:gd name="connsiteY33" fmla="*/ 314399 h 3769285"/>
              <a:gd name="connsiteX34" fmla="*/ 1496173 w 1736680"/>
              <a:gd name="connsiteY34" fmla="*/ 388217 h 3769285"/>
              <a:gd name="connsiteX35" fmla="*/ 1539037 w 1736680"/>
              <a:gd name="connsiteY35" fmla="*/ 476324 h 3769285"/>
              <a:gd name="connsiteX36" fmla="*/ 1574755 w 1736680"/>
              <a:gd name="connsiteY36" fmla="*/ 552524 h 3769285"/>
              <a:gd name="connsiteX37" fmla="*/ 1589042 w 1736680"/>
              <a:gd name="connsiteY37" fmla="*/ 581099 h 3769285"/>
              <a:gd name="connsiteX38" fmla="*/ 1608092 w 1736680"/>
              <a:gd name="connsiteY38" fmla="*/ 590624 h 3769285"/>
              <a:gd name="connsiteX39" fmla="*/ 1636667 w 1736680"/>
              <a:gd name="connsiteY39" fmla="*/ 600149 h 3769285"/>
              <a:gd name="connsiteX40" fmla="*/ 1679530 w 1736680"/>
              <a:gd name="connsiteY40" fmla="*/ 595386 h 3769285"/>
              <a:gd name="connsiteX41" fmla="*/ 1693817 w 1736680"/>
              <a:gd name="connsiteY41" fmla="*/ 590624 h 3769285"/>
              <a:gd name="connsiteX42" fmla="*/ 1703342 w 1736680"/>
              <a:gd name="connsiteY42" fmla="*/ 576336 h 3769285"/>
              <a:gd name="connsiteX43" fmla="*/ 1722392 w 1736680"/>
              <a:gd name="connsiteY43" fmla="*/ 571574 h 3769285"/>
              <a:gd name="connsiteX44" fmla="*/ 1736680 w 1736680"/>
              <a:gd name="connsiteY44" fmla="*/ 566811 h 3769285"/>
              <a:gd name="connsiteX45" fmla="*/ 1727155 w 1736680"/>
              <a:gd name="connsiteY45" fmla="*/ 704924 h 3769285"/>
              <a:gd name="connsiteX46" fmla="*/ 1722392 w 1736680"/>
              <a:gd name="connsiteY46" fmla="*/ 719211 h 3769285"/>
              <a:gd name="connsiteX47" fmla="*/ 1703342 w 1736680"/>
              <a:gd name="connsiteY47" fmla="*/ 747786 h 3769285"/>
              <a:gd name="connsiteX48" fmla="*/ 1684292 w 1736680"/>
              <a:gd name="connsiteY48" fmla="*/ 785886 h 3769285"/>
              <a:gd name="connsiteX49" fmla="*/ 1674767 w 1736680"/>
              <a:gd name="connsiteY49" fmla="*/ 823986 h 3769285"/>
              <a:gd name="connsiteX50" fmla="*/ 1679529 w 1736680"/>
              <a:gd name="connsiteY50" fmla="*/ 909711 h 3769285"/>
              <a:gd name="connsiteX51" fmla="*/ 1662861 w 1736680"/>
              <a:gd name="connsiteY51" fmla="*/ 1016867 h 3769285"/>
              <a:gd name="connsiteX52" fmla="*/ 1662861 w 1736680"/>
              <a:gd name="connsiteY52" fmla="*/ 1100211 h 3769285"/>
              <a:gd name="connsiteX53" fmla="*/ 1636668 w 1736680"/>
              <a:gd name="connsiteY53" fmla="*/ 1128786 h 3769285"/>
              <a:gd name="connsiteX54" fmla="*/ 1617617 w 1736680"/>
              <a:gd name="connsiteY54" fmla="*/ 1147836 h 3769285"/>
              <a:gd name="connsiteX55" fmla="*/ 1612855 w 1736680"/>
              <a:gd name="connsiteY55" fmla="*/ 1162124 h 3769285"/>
              <a:gd name="connsiteX56" fmla="*/ 1529511 w 1736680"/>
              <a:gd name="connsiteY56" fmla="*/ 1193080 h 3769285"/>
              <a:gd name="connsiteX57" fmla="*/ 1489030 w 1736680"/>
              <a:gd name="connsiteY57" fmla="*/ 1362149 h 3769285"/>
              <a:gd name="connsiteX58" fmla="*/ 1477124 w 1736680"/>
              <a:gd name="connsiteY58" fmla="*/ 1445493 h 3769285"/>
              <a:gd name="connsiteX59" fmla="*/ 1486649 w 1736680"/>
              <a:gd name="connsiteY59" fmla="*/ 1495499 h 3769285"/>
              <a:gd name="connsiteX60" fmla="*/ 1460455 w 1736680"/>
              <a:gd name="connsiteY60" fmla="*/ 1571699 h 3769285"/>
              <a:gd name="connsiteX61" fmla="*/ 1443786 w 1736680"/>
              <a:gd name="connsiteY61" fmla="*/ 1621705 h 3769285"/>
              <a:gd name="connsiteX62" fmla="*/ 1446168 w 1736680"/>
              <a:gd name="connsiteY62" fmla="*/ 1690762 h 3769285"/>
              <a:gd name="connsiteX63" fmla="*/ 1403305 w 1736680"/>
              <a:gd name="connsiteY63" fmla="*/ 1747911 h 3769285"/>
              <a:gd name="connsiteX64" fmla="*/ 1408067 w 1736680"/>
              <a:gd name="connsiteY64" fmla="*/ 1833636 h 3769285"/>
              <a:gd name="connsiteX65" fmla="*/ 1417592 w 1736680"/>
              <a:gd name="connsiteY65" fmla="*/ 1866974 h 3769285"/>
              <a:gd name="connsiteX66" fmla="*/ 1422355 w 1736680"/>
              <a:gd name="connsiteY66" fmla="*/ 1886024 h 3769285"/>
              <a:gd name="connsiteX67" fmla="*/ 1436642 w 1736680"/>
              <a:gd name="connsiteY67" fmla="*/ 1933649 h 3769285"/>
              <a:gd name="connsiteX68" fmla="*/ 1441405 w 1736680"/>
              <a:gd name="connsiteY68" fmla="*/ 2124149 h 3769285"/>
              <a:gd name="connsiteX69" fmla="*/ 1450930 w 1736680"/>
              <a:gd name="connsiteY69" fmla="*/ 2186061 h 3769285"/>
              <a:gd name="connsiteX70" fmla="*/ 1460455 w 1736680"/>
              <a:gd name="connsiteY70" fmla="*/ 2200349 h 3769285"/>
              <a:gd name="connsiteX71" fmla="*/ 1422355 w 1736680"/>
              <a:gd name="connsiteY71" fmla="*/ 2293217 h 3769285"/>
              <a:gd name="connsiteX72" fmla="*/ 1365206 w 1736680"/>
              <a:gd name="connsiteY72" fmla="*/ 2388467 h 3769285"/>
              <a:gd name="connsiteX73" fmla="*/ 1339012 w 1736680"/>
              <a:gd name="connsiteY73" fmla="*/ 2464669 h 3769285"/>
              <a:gd name="connsiteX74" fmla="*/ 1289004 w 1736680"/>
              <a:gd name="connsiteY74" fmla="*/ 2555155 h 3769285"/>
              <a:gd name="connsiteX75" fmla="*/ 1279479 w 1736680"/>
              <a:gd name="connsiteY75" fmla="*/ 2609924 h 3769285"/>
              <a:gd name="connsiteX76" fmla="*/ 1260429 w 1736680"/>
              <a:gd name="connsiteY76" fmla="*/ 2662311 h 3769285"/>
              <a:gd name="connsiteX77" fmla="*/ 1289005 w 1736680"/>
              <a:gd name="connsiteY77" fmla="*/ 2743273 h 3769285"/>
              <a:gd name="connsiteX78" fmla="*/ 1329485 w 1736680"/>
              <a:gd name="connsiteY78" fmla="*/ 2883764 h 3769285"/>
              <a:gd name="connsiteX79" fmla="*/ 1312818 w 1736680"/>
              <a:gd name="connsiteY79" fmla="*/ 3057592 h 3769285"/>
              <a:gd name="connsiteX80" fmla="*/ 1177086 w 1736680"/>
              <a:gd name="connsiteY80" fmla="*/ 3059973 h 3769285"/>
              <a:gd name="connsiteX81" fmla="*/ 1184230 w 1736680"/>
              <a:gd name="connsiteY81" fmla="*/ 3095692 h 3769285"/>
              <a:gd name="connsiteX82" fmla="*/ 1122317 w 1736680"/>
              <a:gd name="connsiteY82" fmla="*/ 3102835 h 3769285"/>
              <a:gd name="connsiteX83" fmla="*/ 1143748 w 1736680"/>
              <a:gd name="connsiteY83" fmla="*/ 3221896 h 3769285"/>
              <a:gd name="connsiteX84" fmla="*/ 1110411 w 1736680"/>
              <a:gd name="connsiteY84" fmla="*/ 3286190 h 3769285"/>
              <a:gd name="connsiteX85" fmla="*/ 1136605 w 1736680"/>
              <a:gd name="connsiteY85" fmla="*/ 3376677 h 3769285"/>
              <a:gd name="connsiteX86" fmla="*/ 1119936 w 1736680"/>
              <a:gd name="connsiteY86" fmla="*/ 3412394 h 3769285"/>
              <a:gd name="connsiteX87" fmla="*/ 1155655 w 1736680"/>
              <a:gd name="connsiteY87" fmla="*/ 3498119 h 3769285"/>
              <a:gd name="connsiteX88" fmla="*/ 1143747 w 1736680"/>
              <a:gd name="connsiteY88" fmla="*/ 3581461 h 3769285"/>
              <a:gd name="connsiteX89" fmla="*/ 1096122 w 1736680"/>
              <a:gd name="connsiteY89" fmla="*/ 3655282 h 3769285"/>
              <a:gd name="connsiteX90" fmla="*/ 948485 w 1736680"/>
              <a:gd name="connsiteY90" fmla="*/ 3655280 h 3769285"/>
              <a:gd name="connsiteX91" fmla="*/ 835948 w 1736680"/>
              <a:gd name="connsiteY91" fmla="*/ 3724038 h 3769285"/>
              <a:gd name="connsiteX92" fmla="*/ 703217 w 1736680"/>
              <a:gd name="connsiteY92" fmla="*/ 3762436 h 3769285"/>
              <a:gd name="connsiteX93" fmla="*/ 572248 w 1736680"/>
              <a:gd name="connsiteY93" fmla="*/ 3755292 h 3769285"/>
              <a:gd name="connsiteX94" fmla="*/ 459710 w 1736680"/>
              <a:gd name="connsiteY94" fmla="*/ 3712131 h 3769285"/>
              <a:gd name="connsiteX95" fmla="*/ 343649 w 1736680"/>
              <a:gd name="connsiteY95" fmla="*/ 3610036 h 3769285"/>
              <a:gd name="connsiteX96" fmla="*/ 305548 w 1736680"/>
              <a:gd name="connsiteY96" fmla="*/ 3521929 h 3769285"/>
              <a:gd name="connsiteX97" fmla="*/ 250779 w 1736680"/>
              <a:gd name="connsiteY97" fmla="*/ 3467161 h 3769285"/>
              <a:gd name="connsiteX98" fmla="*/ 253161 w 1736680"/>
              <a:gd name="connsiteY98" fmla="*/ 3436204 h 3769285"/>
              <a:gd name="connsiteX99" fmla="*/ 119811 w 1736680"/>
              <a:gd name="connsiteY99" fmla="*/ 3376672 h 3769285"/>
              <a:gd name="connsiteX100" fmla="*/ 98381 w 1736680"/>
              <a:gd name="connsiteY100" fmla="*/ 3288566 h 3769285"/>
              <a:gd name="connsiteX101" fmla="*/ 15037 w 1736680"/>
              <a:gd name="connsiteY101" fmla="*/ 3143311 h 3769285"/>
              <a:gd name="connsiteX102" fmla="*/ 29325 w 1736680"/>
              <a:gd name="connsiteY102" fmla="*/ 3017104 h 3769285"/>
              <a:gd name="connsiteX103" fmla="*/ 34087 w 1736680"/>
              <a:gd name="connsiteY103" fmla="*/ 2924235 h 3769285"/>
              <a:gd name="connsiteX104" fmla="*/ 17419 w 1736680"/>
              <a:gd name="connsiteY104" fmla="*/ 2859943 h 3769285"/>
              <a:gd name="connsiteX105" fmla="*/ 10274 w 1736680"/>
              <a:gd name="connsiteY105" fmla="*/ 2824224 h 3769285"/>
              <a:gd name="connsiteX106" fmla="*/ 48374 w 1736680"/>
              <a:gd name="connsiteY106" fmla="*/ 2764691 h 3769285"/>
              <a:gd name="connsiteX107" fmla="*/ 62662 w 1736680"/>
              <a:gd name="connsiteY107" fmla="*/ 2705161 h 3769285"/>
              <a:gd name="connsiteX108" fmla="*/ 98381 w 1736680"/>
              <a:gd name="connsiteY108" fmla="*/ 2648011 h 3769285"/>
              <a:gd name="connsiteX109" fmla="*/ 169818 w 1736680"/>
              <a:gd name="connsiteY109" fmla="*/ 2509898 h 3769285"/>
              <a:gd name="connsiteX110" fmla="*/ 198393 w 1736680"/>
              <a:gd name="connsiteY110" fmla="*/ 2417029 h 3769285"/>
              <a:gd name="connsiteX111" fmla="*/ 200774 w 1736680"/>
              <a:gd name="connsiteY111" fmla="*/ 2293205 h 3769285"/>
              <a:gd name="connsiteX112" fmla="*/ 217443 w 1736680"/>
              <a:gd name="connsiteY112" fmla="*/ 2178905 h 3769285"/>
              <a:gd name="connsiteX113" fmla="*/ 193630 w 1736680"/>
              <a:gd name="connsiteY113" fmla="*/ 2014598 h 3769285"/>
              <a:gd name="connsiteX114" fmla="*/ 191249 w 1736680"/>
              <a:gd name="connsiteY114" fmla="*/ 1881248 h 3769285"/>
              <a:gd name="connsiteX115" fmla="*/ 179342 w 1736680"/>
              <a:gd name="connsiteY115" fmla="*/ 1745518 h 3769285"/>
              <a:gd name="connsiteX116" fmla="*/ 72187 w 1736680"/>
              <a:gd name="connsiteY116" fmla="*/ 1688367 h 3769285"/>
              <a:gd name="connsiteX0" fmla="*/ 188867 w 1736680"/>
              <a:gd name="connsiteY0" fmla="*/ 1633611 h 3769285"/>
              <a:gd name="connsiteX1" fmla="*/ 241255 w 1736680"/>
              <a:gd name="connsiteY1" fmla="*/ 1485974 h 3769285"/>
              <a:gd name="connsiteX2" fmla="*/ 246017 w 1736680"/>
              <a:gd name="connsiteY2" fmla="*/ 1471686 h 3769285"/>
              <a:gd name="connsiteX3" fmla="*/ 265067 w 1736680"/>
              <a:gd name="connsiteY3" fmla="*/ 1438349 h 3769285"/>
              <a:gd name="connsiteX4" fmla="*/ 284117 w 1736680"/>
              <a:gd name="connsiteY4" fmla="*/ 1335955 h 3769285"/>
              <a:gd name="connsiteX5" fmla="*/ 317455 w 1736680"/>
              <a:gd name="connsiteY5" fmla="*/ 1212130 h 3769285"/>
              <a:gd name="connsiteX6" fmla="*/ 310311 w 1736680"/>
              <a:gd name="connsiteY6" fmla="*/ 1066874 h 3769285"/>
              <a:gd name="connsiteX7" fmla="*/ 315073 w 1736680"/>
              <a:gd name="connsiteY7" fmla="*/ 959718 h 3769285"/>
              <a:gd name="connsiteX8" fmla="*/ 296023 w 1736680"/>
              <a:gd name="connsiteY8" fmla="*/ 866849 h 3769285"/>
              <a:gd name="connsiteX9" fmla="*/ 336505 w 1736680"/>
              <a:gd name="connsiteY9" fmla="*/ 793030 h 3769285"/>
              <a:gd name="connsiteX10" fmla="*/ 415086 w 1736680"/>
              <a:gd name="connsiteY10" fmla="*/ 719212 h 3769285"/>
              <a:gd name="connsiteX11" fmla="*/ 472236 w 1736680"/>
              <a:gd name="connsiteY11" fmla="*/ 669205 h 3769285"/>
              <a:gd name="connsiteX12" fmla="*/ 577012 w 1736680"/>
              <a:gd name="connsiteY12" fmla="*/ 583481 h 3769285"/>
              <a:gd name="connsiteX13" fmla="*/ 660355 w 1736680"/>
              <a:gd name="connsiteY13" fmla="*/ 500136 h 3769285"/>
              <a:gd name="connsiteX14" fmla="*/ 748462 w 1736680"/>
              <a:gd name="connsiteY14" fmla="*/ 569193 h 3769285"/>
              <a:gd name="connsiteX15" fmla="*/ 807992 w 1736680"/>
              <a:gd name="connsiteY15" fmla="*/ 476323 h 3769285"/>
              <a:gd name="connsiteX16" fmla="*/ 807992 w 1736680"/>
              <a:gd name="connsiteY16" fmla="*/ 395361 h 3769285"/>
              <a:gd name="connsiteX17" fmla="*/ 800848 w 1736680"/>
              <a:gd name="connsiteY17" fmla="*/ 295349 h 3769285"/>
              <a:gd name="connsiteX18" fmla="*/ 810373 w 1736680"/>
              <a:gd name="connsiteY18" fmla="*/ 195336 h 3769285"/>
              <a:gd name="connsiteX19" fmla="*/ 841330 w 1736680"/>
              <a:gd name="connsiteY19" fmla="*/ 114374 h 3769285"/>
              <a:gd name="connsiteX20" fmla="*/ 931817 w 1736680"/>
              <a:gd name="connsiteY20" fmla="*/ 157236 h 3769285"/>
              <a:gd name="connsiteX21" fmla="*/ 908005 w 1736680"/>
              <a:gd name="connsiteY21" fmla="*/ 45317 h 3769285"/>
              <a:gd name="connsiteX22" fmla="*/ 984205 w 1736680"/>
              <a:gd name="connsiteY22" fmla="*/ 69131 h 3769285"/>
              <a:gd name="connsiteX23" fmla="*/ 950867 w 1736680"/>
              <a:gd name="connsiteY23" fmla="*/ 7218 h 3769285"/>
              <a:gd name="connsiteX24" fmla="*/ 998492 w 1736680"/>
              <a:gd name="connsiteY24" fmla="*/ 42936 h 3769285"/>
              <a:gd name="connsiteX25" fmla="*/ 979442 w 1736680"/>
              <a:gd name="connsiteY25" fmla="*/ 74 h 3769285"/>
              <a:gd name="connsiteX26" fmla="*/ 1031830 w 1736680"/>
              <a:gd name="connsiteY26" fmla="*/ 33411 h 3769285"/>
              <a:gd name="connsiteX27" fmla="*/ 1074692 w 1736680"/>
              <a:gd name="connsiteY27" fmla="*/ 61986 h 3769285"/>
              <a:gd name="connsiteX28" fmla="*/ 1122317 w 1736680"/>
              <a:gd name="connsiteY28" fmla="*/ 90561 h 3769285"/>
              <a:gd name="connsiteX29" fmla="*/ 1165180 w 1736680"/>
              <a:gd name="connsiteY29" fmla="*/ 104849 h 3769285"/>
              <a:gd name="connsiteX30" fmla="*/ 1184230 w 1736680"/>
              <a:gd name="connsiteY30" fmla="*/ 114374 h 3769285"/>
              <a:gd name="connsiteX31" fmla="*/ 1289005 w 1736680"/>
              <a:gd name="connsiteY31" fmla="*/ 142949 h 3769285"/>
              <a:gd name="connsiteX32" fmla="*/ 1381873 w 1736680"/>
              <a:gd name="connsiteY32" fmla="*/ 223911 h 3769285"/>
              <a:gd name="connsiteX33" fmla="*/ 1443786 w 1736680"/>
              <a:gd name="connsiteY33" fmla="*/ 314399 h 3769285"/>
              <a:gd name="connsiteX34" fmla="*/ 1496173 w 1736680"/>
              <a:gd name="connsiteY34" fmla="*/ 388217 h 3769285"/>
              <a:gd name="connsiteX35" fmla="*/ 1539037 w 1736680"/>
              <a:gd name="connsiteY35" fmla="*/ 476324 h 3769285"/>
              <a:gd name="connsiteX36" fmla="*/ 1574755 w 1736680"/>
              <a:gd name="connsiteY36" fmla="*/ 552524 h 3769285"/>
              <a:gd name="connsiteX37" fmla="*/ 1589042 w 1736680"/>
              <a:gd name="connsiteY37" fmla="*/ 581099 h 3769285"/>
              <a:gd name="connsiteX38" fmla="*/ 1608092 w 1736680"/>
              <a:gd name="connsiteY38" fmla="*/ 590624 h 3769285"/>
              <a:gd name="connsiteX39" fmla="*/ 1636667 w 1736680"/>
              <a:gd name="connsiteY39" fmla="*/ 600149 h 3769285"/>
              <a:gd name="connsiteX40" fmla="*/ 1679530 w 1736680"/>
              <a:gd name="connsiteY40" fmla="*/ 595386 h 3769285"/>
              <a:gd name="connsiteX41" fmla="*/ 1693817 w 1736680"/>
              <a:gd name="connsiteY41" fmla="*/ 590624 h 3769285"/>
              <a:gd name="connsiteX42" fmla="*/ 1703342 w 1736680"/>
              <a:gd name="connsiteY42" fmla="*/ 576336 h 3769285"/>
              <a:gd name="connsiteX43" fmla="*/ 1722392 w 1736680"/>
              <a:gd name="connsiteY43" fmla="*/ 571574 h 3769285"/>
              <a:gd name="connsiteX44" fmla="*/ 1736680 w 1736680"/>
              <a:gd name="connsiteY44" fmla="*/ 566811 h 3769285"/>
              <a:gd name="connsiteX45" fmla="*/ 1727155 w 1736680"/>
              <a:gd name="connsiteY45" fmla="*/ 704924 h 3769285"/>
              <a:gd name="connsiteX46" fmla="*/ 1722392 w 1736680"/>
              <a:gd name="connsiteY46" fmla="*/ 719211 h 3769285"/>
              <a:gd name="connsiteX47" fmla="*/ 1703342 w 1736680"/>
              <a:gd name="connsiteY47" fmla="*/ 747786 h 3769285"/>
              <a:gd name="connsiteX48" fmla="*/ 1684292 w 1736680"/>
              <a:gd name="connsiteY48" fmla="*/ 785886 h 3769285"/>
              <a:gd name="connsiteX49" fmla="*/ 1674767 w 1736680"/>
              <a:gd name="connsiteY49" fmla="*/ 823986 h 3769285"/>
              <a:gd name="connsiteX50" fmla="*/ 1679529 w 1736680"/>
              <a:gd name="connsiteY50" fmla="*/ 909711 h 3769285"/>
              <a:gd name="connsiteX51" fmla="*/ 1662861 w 1736680"/>
              <a:gd name="connsiteY51" fmla="*/ 1016867 h 3769285"/>
              <a:gd name="connsiteX52" fmla="*/ 1662861 w 1736680"/>
              <a:gd name="connsiteY52" fmla="*/ 1100211 h 3769285"/>
              <a:gd name="connsiteX53" fmla="*/ 1636668 w 1736680"/>
              <a:gd name="connsiteY53" fmla="*/ 1128786 h 3769285"/>
              <a:gd name="connsiteX54" fmla="*/ 1617617 w 1736680"/>
              <a:gd name="connsiteY54" fmla="*/ 1147836 h 3769285"/>
              <a:gd name="connsiteX55" fmla="*/ 1612855 w 1736680"/>
              <a:gd name="connsiteY55" fmla="*/ 1162124 h 3769285"/>
              <a:gd name="connsiteX56" fmla="*/ 1529511 w 1736680"/>
              <a:gd name="connsiteY56" fmla="*/ 1193080 h 3769285"/>
              <a:gd name="connsiteX57" fmla="*/ 1489030 w 1736680"/>
              <a:gd name="connsiteY57" fmla="*/ 1362149 h 3769285"/>
              <a:gd name="connsiteX58" fmla="*/ 1477124 w 1736680"/>
              <a:gd name="connsiteY58" fmla="*/ 1445493 h 3769285"/>
              <a:gd name="connsiteX59" fmla="*/ 1486649 w 1736680"/>
              <a:gd name="connsiteY59" fmla="*/ 1495499 h 3769285"/>
              <a:gd name="connsiteX60" fmla="*/ 1460455 w 1736680"/>
              <a:gd name="connsiteY60" fmla="*/ 1571699 h 3769285"/>
              <a:gd name="connsiteX61" fmla="*/ 1443786 w 1736680"/>
              <a:gd name="connsiteY61" fmla="*/ 1621705 h 3769285"/>
              <a:gd name="connsiteX62" fmla="*/ 1446168 w 1736680"/>
              <a:gd name="connsiteY62" fmla="*/ 1690762 h 3769285"/>
              <a:gd name="connsiteX63" fmla="*/ 1403305 w 1736680"/>
              <a:gd name="connsiteY63" fmla="*/ 1747911 h 3769285"/>
              <a:gd name="connsiteX64" fmla="*/ 1408067 w 1736680"/>
              <a:gd name="connsiteY64" fmla="*/ 1833636 h 3769285"/>
              <a:gd name="connsiteX65" fmla="*/ 1417592 w 1736680"/>
              <a:gd name="connsiteY65" fmla="*/ 1866974 h 3769285"/>
              <a:gd name="connsiteX66" fmla="*/ 1422355 w 1736680"/>
              <a:gd name="connsiteY66" fmla="*/ 1886024 h 3769285"/>
              <a:gd name="connsiteX67" fmla="*/ 1436642 w 1736680"/>
              <a:gd name="connsiteY67" fmla="*/ 1933649 h 3769285"/>
              <a:gd name="connsiteX68" fmla="*/ 1441405 w 1736680"/>
              <a:gd name="connsiteY68" fmla="*/ 2124149 h 3769285"/>
              <a:gd name="connsiteX69" fmla="*/ 1450930 w 1736680"/>
              <a:gd name="connsiteY69" fmla="*/ 2186061 h 3769285"/>
              <a:gd name="connsiteX70" fmla="*/ 1460455 w 1736680"/>
              <a:gd name="connsiteY70" fmla="*/ 2200349 h 3769285"/>
              <a:gd name="connsiteX71" fmla="*/ 1422355 w 1736680"/>
              <a:gd name="connsiteY71" fmla="*/ 2293217 h 3769285"/>
              <a:gd name="connsiteX72" fmla="*/ 1365206 w 1736680"/>
              <a:gd name="connsiteY72" fmla="*/ 2388467 h 3769285"/>
              <a:gd name="connsiteX73" fmla="*/ 1339012 w 1736680"/>
              <a:gd name="connsiteY73" fmla="*/ 2464669 h 3769285"/>
              <a:gd name="connsiteX74" fmla="*/ 1289004 w 1736680"/>
              <a:gd name="connsiteY74" fmla="*/ 2555155 h 3769285"/>
              <a:gd name="connsiteX75" fmla="*/ 1279479 w 1736680"/>
              <a:gd name="connsiteY75" fmla="*/ 2609924 h 3769285"/>
              <a:gd name="connsiteX76" fmla="*/ 1260429 w 1736680"/>
              <a:gd name="connsiteY76" fmla="*/ 2662311 h 3769285"/>
              <a:gd name="connsiteX77" fmla="*/ 1289005 w 1736680"/>
              <a:gd name="connsiteY77" fmla="*/ 2743273 h 3769285"/>
              <a:gd name="connsiteX78" fmla="*/ 1329485 w 1736680"/>
              <a:gd name="connsiteY78" fmla="*/ 2883764 h 3769285"/>
              <a:gd name="connsiteX79" fmla="*/ 1312818 w 1736680"/>
              <a:gd name="connsiteY79" fmla="*/ 3057592 h 3769285"/>
              <a:gd name="connsiteX80" fmla="*/ 1177086 w 1736680"/>
              <a:gd name="connsiteY80" fmla="*/ 3059973 h 3769285"/>
              <a:gd name="connsiteX81" fmla="*/ 1184230 w 1736680"/>
              <a:gd name="connsiteY81" fmla="*/ 3095692 h 3769285"/>
              <a:gd name="connsiteX82" fmla="*/ 1122317 w 1736680"/>
              <a:gd name="connsiteY82" fmla="*/ 3102835 h 3769285"/>
              <a:gd name="connsiteX83" fmla="*/ 1143748 w 1736680"/>
              <a:gd name="connsiteY83" fmla="*/ 3221896 h 3769285"/>
              <a:gd name="connsiteX84" fmla="*/ 1110411 w 1736680"/>
              <a:gd name="connsiteY84" fmla="*/ 3286190 h 3769285"/>
              <a:gd name="connsiteX85" fmla="*/ 1136605 w 1736680"/>
              <a:gd name="connsiteY85" fmla="*/ 3376677 h 3769285"/>
              <a:gd name="connsiteX86" fmla="*/ 1119936 w 1736680"/>
              <a:gd name="connsiteY86" fmla="*/ 3412394 h 3769285"/>
              <a:gd name="connsiteX87" fmla="*/ 1155655 w 1736680"/>
              <a:gd name="connsiteY87" fmla="*/ 3498119 h 3769285"/>
              <a:gd name="connsiteX88" fmla="*/ 1143747 w 1736680"/>
              <a:gd name="connsiteY88" fmla="*/ 3581461 h 3769285"/>
              <a:gd name="connsiteX89" fmla="*/ 1096122 w 1736680"/>
              <a:gd name="connsiteY89" fmla="*/ 3655282 h 3769285"/>
              <a:gd name="connsiteX90" fmla="*/ 948485 w 1736680"/>
              <a:gd name="connsiteY90" fmla="*/ 3655280 h 3769285"/>
              <a:gd name="connsiteX91" fmla="*/ 835948 w 1736680"/>
              <a:gd name="connsiteY91" fmla="*/ 3724038 h 3769285"/>
              <a:gd name="connsiteX92" fmla="*/ 703217 w 1736680"/>
              <a:gd name="connsiteY92" fmla="*/ 3762436 h 3769285"/>
              <a:gd name="connsiteX93" fmla="*/ 572248 w 1736680"/>
              <a:gd name="connsiteY93" fmla="*/ 3755292 h 3769285"/>
              <a:gd name="connsiteX94" fmla="*/ 459710 w 1736680"/>
              <a:gd name="connsiteY94" fmla="*/ 3712131 h 3769285"/>
              <a:gd name="connsiteX95" fmla="*/ 343649 w 1736680"/>
              <a:gd name="connsiteY95" fmla="*/ 3610036 h 3769285"/>
              <a:gd name="connsiteX96" fmla="*/ 305548 w 1736680"/>
              <a:gd name="connsiteY96" fmla="*/ 3521929 h 3769285"/>
              <a:gd name="connsiteX97" fmla="*/ 250779 w 1736680"/>
              <a:gd name="connsiteY97" fmla="*/ 3467161 h 3769285"/>
              <a:gd name="connsiteX98" fmla="*/ 253161 w 1736680"/>
              <a:gd name="connsiteY98" fmla="*/ 3436204 h 3769285"/>
              <a:gd name="connsiteX99" fmla="*/ 119811 w 1736680"/>
              <a:gd name="connsiteY99" fmla="*/ 3376672 h 3769285"/>
              <a:gd name="connsiteX100" fmla="*/ 98381 w 1736680"/>
              <a:gd name="connsiteY100" fmla="*/ 3288566 h 3769285"/>
              <a:gd name="connsiteX101" fmla="*/ 15037 w 1736680"/>
              <a:gd name="connsiteY101" fmla="*/ 3143311 h 3769285"/>
              <a:gd name="connsiteX102" fmla="*/ 29325 w 1736680"/>
              <a:gd name="connsiteY102" fmla="*/ 3017104 h 3769285"/>
              <a:gd name="connsiteX103" fmla="*/ 34087 w 1736680"/>
              <a:gd name="connsiteY103" fmla="*/ 2924235 h 3769285"/>
              <a:gd name="connsiteX104" fmla="*/ 17419 w 1736680"/>
              <a:gd name="connsiteY104" fmla="*/ 2859943 h 3769285"/>
              <a:gd name="connsiteX105" fmla="*/ 10274 w 1736680"/>
              <a:gd name="connsiteY105" fmla="*/ 2824224 h 3769285"/>
              <a:gd name="connsiteX106" fmla="*/ 48374 w 1736680"/>
              <a:gd name="connsiteY106" fmla="*/ 2764691 h 3769285"/>
              <a:gd name="connsiteX107" fmla="*/ 62662 w 1736680"/>
              <a:gd name="connsiteY107" fmla="*/ 2705161 h 3769285"/>
              <a:gd name="connsiteX108" fmla="*/ 98381 w 1736680"/>
              <a:gd name="connsiteY108" fmla="*/ 2648011 h 3769285"/>
              <a:gd name="connsiteX109" fmla="*/ 169818 w 1736680"/>
              <a:gd name="connsiteY109" fmla="*/ 2509898 h 3769285"/>
              <a:gd name="connsiteX110" fmla="*/ 198393 w 1736680"/>
              <a:gd name="connsiteY110" fmla="*/ 2417029 h 3769285"/>
              <a:gd name="connsiteX111" fmla="*/ 200774 w 1736680"/>
              <a:gd name="connsiteY111" fmla="*/ 2293205 h 3769285"/>
              <a:gd name="connsiteX112" fmla="*/ 217443 w 1736680"/>
              <a:gd name="connsiteY112" fmla="*/ 2178905 h 3769285"/>
              <a:gd name="connsiteX113" fmla="*/ 193630 w 1736680"/>
              <a:gd name="connsiteY113" fmla="*/ 2014598 h 3769285"/>
              <a:gd name="connsiteX114" fmla="*/ 191249 w 1736680"/>
              <a:gd name="connsiteY114" fmla="*/ 1881248 h 3769285"/>
              <a:gd name="connsiteX115" fmla="*/ 179342 w 1736680"/>
              <a:gd name="connsiteY115" fmla="*/ 1745518 h 3769285"/>
              <a:gd name="connsiteX116" fmla="*/ 72187 w 1736680"/>
              <a:gd name="connsiteY116" fmla="*/ 1688367 h 3769285"/>
              <a:gd name="connsiteX0" fmla="*/ 188867 w 1736680"/>
              <a:gd name="connsiteY0" fmla="*/ 1633611 h 3769285"/>
              <a:gd name="connsiteX1" fmla="*/ 241255 w 1736680"/>
              <a:gd name="connsiteY1" fmla="*/ 1485974 h 3769285"/>
              <a:gd name="connsiteX2" fmla="*/ 265067 w 1736680"/>
              <a:gd name="connsiteY2" fmla="*/ 1438349 h 3769285"/>
              <a:gd name="connsiteX3" fmla="*/ 284117 w 1736680"/>
              <a:gd name="connsiteY3" fmla="*/ 1335955 h 3769285"/>
              <a:gd name="connsiteX4" fmla="*/ 317455 w 1736680"/>
              <a:gd name="connsiteY4" fmla="*/ 1212130 h 3769285"/>
              <a:gd name="connsiteX5" fmla="*/ 310311 w 1736680"/>
              <a:gd name="connsiteY5" fmla="*/ 1066874 h 3769285"/>
              <a:gd name="connsiteX6" fmla="*/ 315073 w 1736680"/>
              <a:gd name="connsiteY6" fmla="*/ 959718 h 3769285"/>
              <a:gd name="connsiteX7" fmla="*/ 296023 w 1736680"/>
              <a:gd name="connsiteY7" fmla="*/ 866849 h 3769285"/>
              <a:gd name="connsiteX8" fmla="*/ 336505 w 1736680"/>
              <a:gd name="connsiteY8" fmla="*/ 793030 h 3769285"/>
              <a:gd name="connsiteX9" fmla="*/ 415086 w 1736680"/>
              <a:gd name="connsiteY9" fmla="*/ 719212 h 3769285"/>
              <a:gd name="connsiteX10" fmla="*/ 472236 w 1736680"/>
              <a:gd name="connsiteY10" fmla="*/ 669205 h 3769285"/>
              <a:gd name="connsiteX11" fmla="*/ 577012 w 1736680"/>
              <a:gd name="connsiteY11" fmla="*/ 583481 h 3769285"/>
              <a:gd name="connsiteX12" fmla="*/ 660355 w 1736680"/>
              <a:gd name="connsiteY12" fmla="*/ 500136 h 3769285"/>
              <a:gd name="connsiteX13" fmla="*/ 748462 w 1736680"/>
              <a:gd name="connsiteY13" fmla="*/ 569193 h 3769285"/>
              <a:gd name="connsiteX14" fmla="*/ 807992 w 1736680"/>
              <a:gd name="connsiteY14" fmla="*/ 476323 h 3769285"/>
              <a:gd name="connsiteX15" fmla="*/ 807992 w 1736680"/>
              <a:gd name="connsiteY15" fmla="*/ 395361 h 3769285"/>
              <a:gd name="connsiteX16" fmla="*/ 800848 w 1736680"/>
              <a:gd name="connsiteY16" fmla="*/ 295349 h 3769285"/>
              <a:gd name="connsiteX17" fmla="*/ 810373 w 1736680"/>
              <a:gd name="connsiteY17" fmla="*/ 195336 h 3769285"/>
              <a:gd name="connsiteX18" fmla="*/ 841330 w 1736680"/>
              <a:gd name="connsiteY18" fmla="*/ 114374 h 3769285"/>
              <a:gd name="connsiteX19" fmla="*/ 931817 w 1736680"/>
              <a:gd name="connsiteY19" fmla="*/ 157236 h 3769285"/>
              <a:gd name="connsiteX20" fmla="*/ 908005 w 1736680"/>
              <a:gd name="connsiteY20" fmla="*/ 45317 h 3769285"/>
              <a:gd name="connsiteX21" fmla="*/ 984205 w 1736680"/>
              <a:gd name="connsiteY21" fmla="*/ 69131 h 3769285"/>
              <a:gd name="connsiteX22" fmla="*/ 950867 w 1736680"/>
              <a:gd name="connsiteY22" fmla="*/ 7218 h 3769285"/>
              <a:gd name="connsiteX23" fmla="*/ 998492 w 1736680"/>
              <a:gd name="connsiteY23" fmla="*/ 42936 h 3769285"/>
              <a:gd name="connsiteX24" fmla="*/ 979442 w 1736680"/>
              <a:gd name="connsiteY24" fmla="*/ 74 h 3769285"/>
              <a:gd name="connsiteX25" fmla="*/ 1031830 w 1736680"/>
              <a:gd name="connsiteY25" fmla="*/ 33411 h 3769285"/>
              <a:gd name="connsiteX26" fmla="*/ 1074692 w 1736680"/>
              <a:gd name="connsiteY26" fmla="*/ 61986 h 3769285"/>
              <a:gd name="connsiteX27" fmla="*/ 1122317 w 1736680"/>
              <a:gd name="connsiteY27" fmla="*/ 90561 h 3769285"/>
              <a:gd name="connsiteX28" fmla="*/ 1165180 w 1736680"/>
              <a:gd name="connsiteY28" fmla="*/ 104849 h 3769285"/>
              <a:gd name="connsiteX29" fmla="*/ 1184230 w 1736680"/>
              <a:gd name="connsiteY29" fmla="*/ 114374 h 3769285"/>
              <a:gd name="connsiteX30" fmla="*/ 1289005 w 1736680"/>
              <a:gd name="connsiteY30" fmla="*/ 142949 h 3769285"/>
              <a:gd name="connsiteX31" fmla="*/ 1381873 w 1736680"/>
              <a:gd name="connsiteY31" fmla="*/ 223911 h 3769285"/>
              <a:gd name="connsiteX32" fmla="*/ 1443786 w 1736680"/>
              <a:gd name="connsiteY32" fmla="*/ 314399 h 3769285"/>
              <a:gd name="connsiteX33" fmla="*/ 1496173 w 1736680"/>
              <a:gd name="connsiteY33" fmla="*/ 388217 h 3769285"/>
              <a:gd name="connsiteX34" fmla="*/ 1539037 w 1736680"/>
              <a:gd name="connsiteY34" fmla="*/ 476324 h 3769285"/>
              <a:gd name="connsiteX35" fmla="*/ 1574755 w 1736680"/>
              <a:gd name="connsiteY35" fmla="*/ 552524 h 3769285"/>
              <a:gd name="connsiteX36" fmla="*/ 1589042 w 1736680"/>
              <a:gd name="connsiteY36" fmla="*/ 581099 h 3769285"/>
              <a:gd name="connsiteX37" fmla="*/ 1608092 w 1736680"/>
              <a:gd name="connsiteY37" fmla="*/ 590624 h 3769285"/>
              <a:gd name="connsiteX38" fmla="*/ 1636667 w 1736680"/>
              <a:gd name="connsiteY38" fmla="*/ 600149 h 3769285"/>
              <a:gd name="connsiteX39" fmla="*/ 1679530 w 1736680"/>
              <a:gd name="connsiteY39" fmla="*/ 595386 h 3769285"/>
              <a:gd name="connsiteX40" fmla="*/ 1693817 w 1736680"/>
              <a:gd name="connsiteY40" fmla="*/ 590624 h 3769285"/>
              <a:gd name="connsiteX41" fmla="*/ 1703342 w 1736680"/>
              <a:gd name="connsiteY41" fmla="*/ 576336 h 3769285"/>
              <a:gd name="connsiteX42" fmla="*/ 1722392 w 1736680"/>
              <a:gd name="connsiteY42" fmla="*/ 571574 h 3769285"/>
              <a:gd name="connsiteX43" fmla="*/ 1736680 w 1736680"/>
              <a:gd name="connsiteY43" fmla="*/ 566811 h 3769285"/>
              <a:gd name="connsiteX44" fmla="*/ 1727155 w 1736680"/>
              <a:gd name="connsiteY44" fmla="*/ 704924 h 3769285"/>
              <a:gd name="connsiteX45" fmla="*/ 1722392 w 1736680"/>
              <a:gd name="connsiteY45" fmla="*/ 719211 h 3769285"/>
              <a:gd name="connsiteX46" fmla="*/ 1703342 w 1736680"/>
              <a:gd name="connsiteY46" fmla="*/ 747786 h 3769285"/>
              <a:gd name="connsiteX47" fmla="*/ 1684292 w 1736680"/>
              <a:gd name="connsiteY47" fmla="*/ 785886 h 3769285"/>
              <a:gd name="connsiteX48" fmla="*/ 1674767 w 1736680"/>
              <a:gd name="connsiteY48" fmla="*/ 823986 h 3769285"/>
              <a:gd name="connsiteX49" fmla="*/ 1679529 w 1736680"/>
              <a:gd name="connsiteY49" fmla="*/ 909711 h 3769285"/>
              <a:gd name="connsiteX50" fmla="*/ 1662861 w 1736680"/>
              <a:gd name="connsiteY50" fmla="*/ 1016867 h 3769285"/>
              <a:gd name="connsiteX51" fmla="*/ 1662861 w 1736680"/>
              <a:gd name="connsiteY51" fmla="*/ 1100211 h 3769285"/>
              <a:gd name="connsiteX52" fmla="*/ 1636668 w 1736680"/>
              <a:gd name="connsiteY52" fmla="*/ 1128786 h 3769285"/>
              <a:gd name="connsiteX53" fmla="*/ 1617617 w 1736680"/>
              <a:gd name="connsiteY53" fmla="*/ 1147836 h 3769285"/>
              <a:gd name="connsiteX54" fmla="*/ 1612855 w 1736680"/>
              <a:gd name="connsiteY54" fmla="*/ 1162124 h 3769285"/>
              <a:gd name="connsiteX55" fmla="*/ 1529511 w 1736680"/>
              <a:gd name="connsiteY55" fmla="*/ 1193080 h 3769285"/>
              <a:gd name="connsiteX56" fmla="*/ 1489030 w 1736680"/>
              <a:gd name="connsiteY56" fmla="*/ 1362149 h 3769285"/>
              <a:gd name="connsiteX57" fmla="*/ 1477124 w 1736680"/>
              <a:gd name="connsiteY57" fmla="*/ 1445493 h 3769285"/>
              <a:gd name="connsiteX58" fmla="*/ 1486649 w 1736680"/>
              <a:gd name="connsiteY58" fmla="*/ 1495499 h 3769285"/>
              <a:gd name="connsiteX59" fmla="*/ 1460455 w 1736680"/>
              <a:gd name="connsiteY59" fmla="*/ 1571699 h 3769285"/>
              <a:gd name="connsiteX60" fmla="*/ 1443786 w 1736680"/>
              <a:gd name="connsiteY60" fmla="*/ 1621705 h 3769285"/>
              <a:gd name="connsiteX61" fmla="*/ 1446168 w 1736680"/>
              <a:gd name="connsiteY61" fmla="*/ 1690762 h 3769285"/>
              <a:gd name="connsiteX62" fmla="*/ 1403305 w 1736680"/>
              <a:gd name="connsiteY62" fmla="*/ 1747911 h 3769285"/>
              <a:gd name="connsiteX63" fmla="*/ 1408067 w 1736680"/>
              <a:gd name="connsiteY63" fmla="*/ 1833636 h 3769285"/>
              <a:gd name="connsiteX64" fmla="*/ 1417592 w 1736680"/>
              <a:gd name="connsiteY64" fmla="*/ 1866974 h 3769285"/>
              <a:gd name="connsiteX65" fmla="*/ 1422355 w 1736680"/>
              <a:gd name="connsiteY65" fmla="*/ 1886024 h 3769285"/>
              <a:gd name="connsiteX66" fmla="*/ 1436642 w 1736680"/>
              <a:gd name="connsiteY66" fmla="*/ 1933649 h 3769285"/>
              <a:gd name="connsiteX67" fmla="*/ 1441405 w 1736680"/>
              <a:gd name="connsiteY67" fmla="*/ 2124149 h 3769285"/>
              <a:gd name="connsiteX68" fmla="*/ 1450930 w 1736680"/>
              <a:gd name="connsiteY68" fmla="*/ 2186061 h 3769285"/>
              <a:gd name="connsiteX69" fmla="*/ 1460455 w 1736680"/>
              <a:gd name="connsiteY69" fmla="*/ 2200349 h 3769285"/>
              <a:gd name="connsiteX70" fmla="*/ 1422355 w 1736680"/>
              <a:gd name="connsiteY70" fmla="*/ 2293217 h 3769285"/>
              <a:gd name="connsiteX71" fmla="*/ 1365206 w 1736680"/>
              <a:gd name="connsiteY71" fmla="*/ 2388467 h 3769285"/>
              <a:gd name="connsiteX72" fmla="*/ 1339012 w 1736680"/>
              <a:gd name="connsiteY72" fmla="*/ 2464669 h 3769285"/>
              <a:gd name="connsiteX73" fmla="*/ 1289004 w 1736680"/>
              <a:gd name="connsiteY73" fmla="*/ 2555155 h 3769285"/>
              <a:gd name="connsiteX74" fmla="*/ 1279479 w 1736680"/>
              <a:gd name="connsiteY74" fmla="*/ 2609924 h 3769285"/>
              <a:gd name="connsiteX75" fmla="*/ 1260429 w 1736680"/>
              <a:gd name="connsiteY75" fmla="*/ 2662311 h 3769285"/>
              <a:gd name="connsiteX76" fmla="*/ 1289005 w 1736680"/>
              <a:gd name="connsiteY76" fmla="*/ 2743273 h 3769285"/>
              <a:gd name="connsiteX77" fmla="*/ 1329485 w 1736680"/>
              <a:gd name="connsiteY77" fmla="*/ 2883764 h 3769285"/>
              <a:gd name="connsiteX78" fmla="*/ 1312818 w 1736680"/>
              <a:gd name="connsiteY78" fmla="*/ 3057592 h 3769285"/>
              <a:gd name="connsiteX79" fmla="*/ 1177086 w 1736680"/>
              <a:gd name="connsiteY79" fmla="*/ 3059973 h 3769285"/>
              <a:gd name="connsiteX80" fmla="*/ 1184230 w 1736680"/>
              <a:gd name="connsiteY80" fmla="*/ 3095692 h 3769285"/>
              <a:gd name="connsiteX81" fmla="*/ 1122317 w 1736680"/>
              <a:gd name="connsiteY81" fmla="*/ 3102835 h 3769285"/>
              <a:gd name="connsiteX82" fmla="*/ 1143748 w 1736680"/>
              <a:gd name="connsiteY82" fmla="*/ 3221896 h 3769285"/>
              <a:gd name="connsiteX83" fmla="*/ 1110411 w 1736680"/>
              <a:gd name="connsiteY83" fmla="*/ 3286190 h 3769285"/>
              <a:gd name="connsiteX84" fmla="*/ 1136605 w 1736680"/>
              <a:gd name="connsiteY84" fmla="*/ 3376677 h 3769285"/>
              <a:gd name="connsiteX85" fmla="*/ 1119936 w 1736680"/>
              <a:gd name="connsiteY85" fmla="*/ 3412394 h 3769285"/>
              <a:gd name="connsiteX86" fmla="*/ 1155655 w 1736680"/>
              <a:gd name="connsiteY86" fmla="*/ 3498119 h 3769285"/>
              <a:gd name="connsiteX87" fmla="*/ 1143747 w 1736680"/>
              <a:gd name="connsiteY87" fmla="*/ 3581461 h 3769285"/>
              <a:gd name="connsiteX88" fmla="*/ 1096122 w 1736680"/>
              <a:gd name="connsiteY88" fmla="*/ 3655282 h 3769285"/>
              <a:gd name="connsiteX89" fmla="*/ 948485 w 1736680"/>
              <a:gd name="connsiteY89" fmla="*/ 3655280 h 3769285"/>
              <a:gd name="connsiteX90" fmla="*/ 835948 w 1736680"/>
              <a:gd name="connsiteY90" fmla="*/ 3724038 h 3769285"/>
              <a:gd name="connsiteX91" fmla="*/ 703217 w 1736680"/>
              <a:gd name="connsiteY91" fmla="*/ 3762436 h 3769285"/>
              <a:gd name="connsiteX92" fmla="*/ 572248 w 1736680"/>
              <a:gd name="connsiteY92" fmla="*/ 3755292 h 3769285"/>
              <a:gd name="connsiteX93" fmla="*/ 459710 w 1736680"/>
              <a:gd name="connsiteY93" fmla="*/ 3712131 h 3769285"/>
              <a:gd name="connsiteX94" fmla="*/ 343649 w 1736680"/>
              <a:gd name="connsiteY94" fmla="*/ 3610036 h 3769285"/>
              <a:gd name="connsiteX95" fmla="*/ 305548 w 1736680"/>
              <a:gd name="connsiteY95" fmla="*/ 3521929 h 3769285"/>
              <a:gd name="connsiteX96" fmla="*/ 250779 w 1736680"/>
              <a:gd name="connsiteY96" fmla="*/ 3467161 h 3769285"/>
              <a:gd name="connsiteX97" fmla="*/ 253161 w 1736680"/>
              <a:gd name="connsiteY97" fmla="*/ 3436204 h 3769285"/>
              <a:gd name="connsiteX98" fmla="*/ 119811 w 1736680"/>
              <a:gd name="connsiteY98" fmla="*/ 3376672 h 3769285"/>
              <a:gd name="connsiteX99" fmla="*/ 98381 w 1736680"/>
              <a:gd name="connsiteY99" fmla="*/ 3288566 h 3769285"/>
              <a:gd name="connsiteX100" fmla="*/ 15037 w 1736680"/>
              <a:gd name="connsiteY100" fmla="*/ 3143311 h 3769285"/>
              <a:gd name="connsiteX101" fmla="*/ 29325 w 1736680"/>
              <a:gd name="connsiteY101" fmla="*/ 3017104 h 3769285"/>
              <a:gd name="connsiteX102" fmla="*/ 34087 w 1736680"/>
              <a:gd name="connsiteY102" fmla="*/ 2924235 h 3769285"/>
              <a:gd name="connsiteX103" fmla="*/ 17419 w 1736680"/>
              <a:gd name="connsiteY103" fmla="*/ 2859943 h 3769285"/>
              <a:gd name="connsiteX104" fmla="*/ 10274 w 1736680"/>
              <a:gd name="connsiteY104" fmla="*/ 2824224 h 3769285"/>
              <a:gd name="connsiteX105" fmla="*/ 48374 w 1736680"/>
              <a:gd name="connsiteY105" fmla="*/ 2764691 h 3769285"/>
              <a:gd name="connsiteX106" fmla="*/ 62662 w 1736680"/>
              <a:gd name="connsiteY106" fmla="*/ 2705161 h 3769285"/>
              <a:gd name="connsiteX107" fmla="*/ 98381 w 1736680"/>
              <a:gd name="connsiteY107" fmla="*/ 2648011 h 3769285"/>
              <a:gd name="connsiteX108" fmla="*/ 169818 w 1736680"/>
              <a:gd name="connsiteY108" fmla="*/ 2509898 h 3769285"/>
              <a:gd name="connsiteX109" fmla="*/ 198393 w 1736680"/>
              <a:gd name="connsiteY109" fmla="*/ 2417029 h 3769285"/>
              <a:gd name="connsiteX110" fmla="*/ 200774 w 1736680"/>
              <a:gd name="connsiteY110" fmla="*/ 2293205 h 3769285"/>
              <a:gd name="connsiteX111" fmla="*/ 217443 w 1736680"/>
              <a:gd name="connsiteY111" fmla="*/ 2178905 h 3769285"/>
              <a:gd name="connsiteX112" fmla="*/ 193630 w 1736680"/>
              <a:gd name="connsiteY112" fmla="*/ 2014598 h 3769285"/>
              <a:gd name="connsiteX113" fmla="*/ 191249 w 1736680"/>
              <a:gd name="connsiteY113" fmla="*/ 1881248 h 3769285"/>
              <a:gd name="connsiteX114" fmla="*/ 179342 w 1736680"/>
              <a:gd name="connsiteY114" fmla="*/ 1745518 h 3769285"/>
              <a:gd name="connsiteX115" fmla="*/ 72187 w 1736680"/>
              <a:gd name="connsiteY115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265067 w 1736680"/>
              <a:gd name="connsiteY2" fmla="*/ 1438349 h 3769285"/>
              <a:gd name="connsiteX3" fmla="*/ 284117 w 1736680"/>
              <a:gd name="connsiteY3" fmla="*/ 1335955 h 3769285"/>
              <a:gd name="connsiteX4" fmla="*/ 317455 w 1736680"/>
              <a:gd name="connsiteY4" fmla="*/ 1212130 h 3769285"/>
              <a:gd name="connsiteX5" fmla="*/ 310311 w 1736680"/>
              <a:gd name="connsiteY5" fmla="*/ 1066874 h 3769285"/>
              <a:gd name="connsiteX6" fmla="*/ 315073 w 1736680"/>
              <a:gd name="connsiteY6" fmla="*/ 959718 h 3769285"/>
              <a:gd name="connsiteX7" fmla="*/ 296023 w 1736680"/>
              <a:gd name="connsiteY7" fmla="*/ 866849 h 3769285"/>
              <a:gd name="connsiteX8" fmla="*/ 336505 w 1736680"/>
              <a:gd name="connsiteY8" fmla="*/ 793030 h 3769285"/>
              <a:gd name="connsiteX9" fmla="*/ 415086 w 1736680"/>
              <a:gd name="connsiteY9" fmla="*/ 719212 h 3769285"/>
              <a:gd name="connsiteX10" fmla="*/ 472236 w 1736680"/>
              <a:gd name="connsiteY10" fmla="*/ 669205 h 3769285"/>
              <a:gd name="connsiteX11" fmla="*/ 577012 w 1736680"/>
              <a:gd name="connsiteY11" fmla="*/ 583481 h 3769285"/>
              <a:gd name="connsiteX12" fmla="*/ 660355 w 1736680"/>
              <a:gd name="connsiteY12" fmla="*/ 500136 h 3769285"/>
              <a:gd name="connsiteX13" fmla="*/ 748462 w 1736680"/>
              <a:gd name="connsiteY13" fmla="*/ 569193 h 3769285"/>
              <a:gd name="connsiteX14" fmla="*/ 807992 w 1736680"/>
              <a:gd name="connsiteY14" fmla="*/ 476323 h 3769285"/>
              <a:gd name="connsiteX15" fmla="*/ 807992 w 1736680"/>
              <a:gd name="connsiteY15" fmla="*/ 395361 h 3769285"/>
              <a:gd name="connsiteX16" fmla="*/ 800848 w 1736680"/>
              <a:gd name="connsiteY16" fmla="*/ 295349 h 3769285"/>
              <a:gd name="connsiteX17" fmla="*/ 810373 w 1736680"/>
              <a:gd name="connsiteY17" fmla="*/ 195336 h 3769285"/>
              <a:gd name="connsiteX18" fmla="*/ 841330 w 1736680"/>
              <a:gd name="connsiteY18" fmla="*/ 114374 h 3769285"/>
              <a:gd name="connsiteX19" fmla="*/ 931817 w 1736680"/>
              <a:gd name="connsiteY19" fmla="*/ 157236 h 3769285"/>
              <a:gd name="connsiteX20" fmla="*/ 908005 w 1736680"/>
              <a:gd name="connsiteY20" fmla="*/ 45317 h 3769285"/>
              <a:gd name="connsiteX21" fmla="*/ 984205 w 1736680"/>
              <a:gd name="connsiteY21" fmla="*/ 69131 h 3769285"/>
              <a:gd name="connsiteX22" fmla="*/ 950867 w 1736680"/>
              <a:gd name="connsiteY22" fmla="*/ 7218 h 3769285"/>
              <a:gd name="connsiteX23" fmla="*/ 998492 w 1736680"/>
              <a:gd name="connsiteY23" fmla="*/ 42936 h 3769285"/>
              <a:gd name="connsiteX24" fmla="*/ 979442 w 1736680"/>
              <a:gd name="connsiteY24" fmla="*/ 74 h 3769285"/>
              <a:gd name="connsiteX25" fmla="*/ 1031830 w 1736680"/>
              <a:gd name="connsiteY25" fmla="*/ 33411 h 3769285"/>
              <a:gd name="connsiteX26" fmla="*/ 1074692 w 1736680"/>
              <a:gd name="connsiteY26" fmla="*/ 61986 h 3769285"/>
              <a:gd name="connsiteX27" fmla="*/ 1122317 w 1736680"/>
              <a:gd name="connsiteY27" fmla="*/ 90561 h 3769285"/>
              <a:gd name="connsiteX28" fmla="*/ 1165180 w 1736680"/>
              <a:gd name="connsiteY28" fmla="*/ 104849 h 3769285"/>
              <a:gd name="connsiteX29" fmla="*/ 1184230 w 1736680"/>
              <a:gd name="connsiteY29" fmla="*/ 114374 h 3769285"/>
              <a:gd name="connsiteX30" fmla="*/ 1289005 w 1736680"/>
              <a:gd name="connsiteY30" fmla="*/ 142949 h 3769285"/>
              <a:gd name="connsiteX31" fmla="*/ 1381873 w 1736680"/>
              <a:gd name="connsiteY31" fmla="*/ 223911 h 3769285"/>
              <a:gd name="connsiteX32" fmla="*/ 1443786 w 1736680"/>
              <a:gd name="connsiteY32" fmla="*/ 314399 h 3769285"/>
              <a:gd name="connsiteX33" fmla="*/ 1496173 w 1736680"/>
              <a:gd name="connsiteY33" fmla="*/ 388217 h 3769285"/>
              <a:gd name="connsiteX34" fmla="*/ 1539037 w 1736680"/>
              <a:gd name="connsiteY34" fmla="*/ 476324 h 3769285"/>
              <a:gd name="connsiteX35" fmla="*/ 1574755 w 1736680"/>
              <a:gd name="connsiteY35" fmla="*/ 552524 h 3769285"/>
              <a:gd name="connsiteX36" fmla="*/ 1589042 w 1736680"/>
              <a:gd name="connsiteY36" fmla="*/ 581099 h 3769285"/>
              <a:gd name="connsiteX37" fmla="*/ 1608092 w 1736680"/>
              <a:gd name="connsiteY37" fmla="*/ 590624 h 3769285"/>
              <a:gd name="connsiteX38" fmla="*/ 1636667 w 1736680"/>
              <a:gd name="connsiteY38" fmla="*/ 600149 h 3769285"/>
              <a:gd name="connsiteX39" fmla="*/ 1679530 w 1736680"/>
              <a:gd name="connsiteY39" fmla="*/ 595386 h 3769285"/>
              <a:gd name="connsiteX40" fmla="*/ 1693817 w 1736680"/>
              <a:gd name="connsiteY40" fmla="*/ 590624 h 3769285"/>
              <a:gd name="connsiteX41" fmla="*/ 1703342 w 1736680"/>
              <a:gd name="connsiteY41" fmla="*/ 576336 h 3769285"/>
              <a:gd name="connsiteX42" fmla="*/ 1722392 w 1736680"/>
              <a:gd name="connsiteY42" fmla="*/ 571574 h 3769285"/>
              <a:gd name="connsiteX43" fmla="*/ 1736680 w 1736680"/>
              <a:gd name="connsiteY43" fmla="*/ 566811 h 3769285"/>
              <a:gd name="connsiteX44" fmla="*/ 1727155 w 1736680"/>
              <a:gd name="connsiteY44" fmla="*/ 704924 h 3769285"/>
              <a:gd name="connsiteX45" fmla="*/ 1722392 w 1736680"/>
              <a:gd name="connsiteY45" fmla="*/ 719211 h 3769285"/>
              <a:gd name="connsiteX46" fmla="*/ 1703342 w 1736680"/>
              <a:gd name="connsiteY46" fmla="*/ 747786 h 3769285"/>
              <a:gd name="connsiteX47" fmla="*/ 1684292 w 1736680"/>
              <a:gd name="connsiteY47" fmla="*/ 785886 h 3769285"/>
              <a:gd name="connsiteX48" fmla="*/ 1674767 w 1736680"/>
              <a:gd name="connsiteY48" fmla="*/ 823986 h 3769285"/>
              <a:gd name="connsiteX49" fmla="*/ 1679529 w 1736680"/>
              <a:gd name="connsiteY49" fmla="*/ 909711 h 3769285"/>
              <a:gd name="connsiteX50" fmla="*/ 1662861 w 1736680"/>
              <a:gd name="connsiteY50" fmla="*/ 1016867 h 3769285"/>
              <a:gd name="connsiteX51" fmla="*/ 1662861 w 1736680"/>
              <a:gd name="connsiteY51" fmla="*/ 1100211 h 3769285"/>
              <a:gd name="connsiteX52" fmla="*/ 1636668 w 1736680"/>
              <a:gd name="connsiteY52" fmla="*/ 1128786 h 3769285"/>
              <a:gd name="connsiteX53" fmla="*/ 1617617 w 1736680"/>
              <a:gd name="connsiteY53" fmla="*/ 1147836 h 3769285"/>
              <a:gd name="connsiteX54" fmla="*/ 1612855 w 1736680"/>
              <a:gd name="connsiteY54" fmla="*/ 1162124 h 3769285"/>
              <a:gd name="connsiteX55" fmla="*/ 1529511 w 1736680"/>
              <a:gd name="connsiteY55" fmla="*/ 1193080 h 3769285"/>
              <a:gd name="connsiteX56" fmla="*/ 1489030 w 1736680"/>
              <a:gd name="connsiteY56" fmla="*/ 1362149 h 3769285"/>
              <a:gd name="connsiteX57" fmla="*/ 1477124 w 1736680"/>
              <a:gd name="connsiteY57" fmla="*/ 1445493 h 3769285"/>
              <a:gd name="connsiteX58" fmla="*/ 1486649 w 1736680"/>
              <a:gd name="connsiteY58" fmla="*/ 1495499 h 3769285"/>
              <a:gd name="connsiteX59" fmla="*/ 1460455 w 1736680"/>
              <a:gd name="connsiteY59" fmla="*/ 1571699 h 3769285"/>
              <a:gd name="connsiteX60" fmla="*/ 1443786 w 1736680"/>
              <a:gd name="connsiteY60" fmla="*/ 1621705 h 3769285"/>
              <a:gd name="connsiteX61" fmla="*/ 1446168 w 1736680"/>
              <a:gd name="connsiteY61" fmla="*/ 1690762 h 3769285"/>
              <a:gd name="connsiteX62" fmla="*/ 1403305 w 1736680"/>
              <a:gd name="connsiteY62" fmla="*/ 1747911 h 3769285"/>
              <a:gd name="connsiteX63" fmla="*/ 1408067 w 1736680"/>
              <a:gd name="connsiteY63" fmla="*/ 1833636 h 3769285"/>
              <a:gd name="connsiteX64" fmla="*/ 1417592 w 1736680"/>
              <a:gd name="connsiteY64" fmla="*/ 1866974 h 3769285"/>
              <a:gd name="connsiteX65" fmla="*/ 1422355 w 1736680"/>
              <a:gd name="connsiteY65" fmla="*/ 1886024 h 3769285"/>
              <a:gd name="connsiteX66" fmla="*/ 1436642 w 1736680"/>
              <a:gd name="connsiteY66" fmla="*/ 1933649 h 3769285"/>
              <a:gd name="connsiteX67" fmla="*/ 1441405 w 1736680"/>
              <a:gd name="connsiteY67" fmla="*/ 2124149 h 3769285"/>
              <a:gd name="connsiteX68" fmla="*/ 1450930 w 1736680"/>
              <a:gd name="connsiteY68" fmla="*/ 2186061 h 3769285"/>
              <a:gd name="connsiteX69" fmla="*/ 1460455 w 1736680"/>
              <a:gd name="connsiteY69" fmla="*/ 2200349 h 3769285"/>
              <a:gd name="connsiteX70" fmla="*/ 1422355 w 1736680"/>
              <a:gd name="connsiteY70" fmla="*/ 2293217 h 3769285"/>
              <a:gd name="connsiteX71" fmla="*/ 1365206 w 1736680"/>
              <a:gd name="connsiteY71" fmla="*/ 2388467 h 3769285"/>
              <a:gd name="connsiteX72" fmla="*/ 1339012 w 1736680"/>
              <a:gd name="connsiteY72" fmla="*/ 2464669 h 3769285"/>
              <a:gd name="connsiteX73" fmla="*/ 1289004 w 1736680"/>
              <a:gd name="connsiteY73" fmla="*/ 2555155 h 3769285"/>
              <a:gd name="connsiteX74" fmla="*/ 1279479 w 1736680"/>
              <a:gd name="connsiteY74" fmla="*/ 2609924 h 3769285"/>
              <a:gd name="connsiteX75" fmla="*/ 1260429 w 1736680"/>
              <a:gd name="connsiteY75" fmla="*/ 2662311 h 3769285"/>
              <a:gd name="connsiteX76" fmla="*/ 1289005 w 1736680"/>
              <a:gd name="connsiteY76" fmla="*/ 2743273 h 3769285"/>
              <a:gd name="connsiteX77" fmla="*/ 1329485 w 1736680"/>
              <a:gd name="connsiteY77" fmla="*/ 2883764 h 3769285"/>
              <a:gd name="connsiteX78" fmla="*/ 1312818 w 1736680"/>
              <a:gd name="connsiteY78" fmla="*/ 3057592 h 3769285"/>
              <a:gd name="connsiteX79" fmla="*/ 1177086 w 1736680"/>
              <a:gd name="connsiteY79" fmla="*/ 3059973 h 3769285"/>
              <a:gd name="connsiteX80" fmla="*/ 1184230 w 1736680"/>
              <a:gd name="connsiteY80" fmla="*/ 3095692 h 3769285"/>
              <a:gd name="connsiteX81" fmla="*/ 1122317 w 1736680"/>
              <a:gd name="connsiteY81" fmla="*/ 3102835 h 3769285"/>
              <a:gd name="connsiteX82" fmla="*/ 1143748 w 1736680"/>
              <a:gd name="connsiteY82" fmla="*/ 3221896 h 3769285"/>
              <a:gd name="connsiteX83" fmla="*/ 1110411 w 1736680"/>
              <a:gd name="connsiteY83" fmla="*/ 3286190 h 3769285"/>
              <a:gd name="connsiteX84" fmla="*/ 1136605 w 1736680"/>
              <a:gd name="connsiteY84" fmla="*/ 3376677 h 3769285"/>
              <a:gd name="connsiteX85" fmla="*/ 1119936 w 1736680"/>
              <a:gd name="connsiteY85" fmla="*/ 3412394 h 3769285"/>
              <a:gd name="connsiteX86" fmla="*/ 1155655 w 1736680"/>
              <a:gd name="connsiteY86" fmla="*/ 3498119 h 3769285"/>
              <a:gd name="connsiteX87" fmla="*/ 1143747 w 1736680"/>
              <a:gd name="connsiteY87" fmla="*/ 3581461 h 3769285"/>
              <a:gd name="connsiteX88" fmla="*/ 1096122 w 1736680"/>
              <a:gd name="connsiteY88" fmla="*/ 3655282 h 3769285"/>
              <a:gd name="connsiteX89" fmla="*/ 948485 w 1736680"/>
              <a:gd name="connsiteY89" fmla="*/ 3655280 h 3769285"/>
              <a:gd name="connsiteX90" fmla="*/ 835948 w 1736680"/>
              <a:gd name="connsiteY90" fmla="*/ 3724038 h 3769285"/>
              <a:gd name="connsiteX91" fmla="*/ 703217 w 1736680"/>
              <a:gd name="connsiteY91" fmla="*/ 3762436 h 3769285"/>
              <a:gd name="connsiteX92" fmla="*/ 572248 w 1736680"/>
              <a:gd name="connsiteY92" fmla="*/ 3755292 h 3769285"/>
              <a:gd name="connsiteX93" fmla="*/ 459710 w 1736680"/>
              <a:gd name="connsiteY93" fmla="*/ 3712131 h 3769285"/>
              <a:gd name="connsiteX94" fmla="*/ 343649 w 1736680"/>
              <a:gd name="connsiteY94" fmla="*/ 3610036 h 3769285"/>
              <a:gd name="connsiteX95" fmla="*/ 305548 w 1736680"/>
              <a:gd name="connsiteY95" fmla="*/ 3521929 h 3769285"/>
              <a:gd name="connsiteX96" fmla="*/ 250779 w 1736680"/>
              <a:gd name="connsiteY96" fmla="*/ 3467161 h 3769285"/>
              <a:gd name="connsiteX97" fmla="*/ 253161 w 1736680"/>
              <a:gd name="connsiteY97" fmla="*/ 3436204 h 3769285"/>
              <a:gd name="connsiteX98" fmla="*/ 119811 w 1736680"/>
              <a:gd name="connsiteY98" fmla="*/ 3376672 h 3769285"/>
              <a:gd name="connsiteX99" fmla="*/ 98381 w 1736680"/>
              <a:gd name="connsiteY99" fmla="*/ 3288566 h 3769285"/>
              <a:gd name="connsiteX100" fmla="*/ 15037 w 1736680"/>
              <a:gd name="connsiteY100" fmla="*/ 3143311 h 3769285"/>
              <a:gd name="connsiteX101" fmla="*/ 29325 w 1736680"/>
              <a:gd name="connsiteY101" fmla="*/ 3017104 h 3769285"/>
              <a:gd name="connsiteX102" fmla="*/ 34087 w 1736680"/>
              <a:gd name="connsiteY102" fmla="*/ 2924235 h 3769285"/>
              <a:gd name="connsiteX103" fmla="*/ 17419 w 1736680"/>
              <a:gd name="connsiteY103" fmla="*/ 2859943 h 3769285"/>
              <a:gd name="connsiteX104" fmla="*/ 10274 w 1736680"/>
              <a:gd name="connsiteY104" fmla="*/ 2824224 h 3769285"/>
              <a:gd name="connsiteX105" fmla="*/ 48374 w 1736680"/>
              <a:gd name="connsiteY105" fmla="*/ 2764691 h 3769285"/>
              <a:gd name="connsiteX106" fmla="*/ 62662 w 1736680"/>
              <a:gd name="connsiteY106" fmla="*/ 2705161 h 3769285"/>
              <a:gd name="connsiteX107" fmla="*/ 98381 w 1736680"/>
              <a:gd name="connsiteY107" fmla="*/ 2648011 h 3769285"/>
              <a:gd name="connsiteX108" fmla="*/ 169818 w 1736680"/>
              <a:gd name="connsiteY108" fmla="*/ 2509898 h 3769285"/>
              <a:gd name="connsiteX109" fmla="*/ 198393 w 1736680"/>
              <a:gd name="connsiteY109" fmla="*/ 2417029 h 3769285"/>
              <a:gd name="connsiteX110" fmla="*/ 200774 w 1736680"/>
              <a:gd name="connsiteY110" fmla="*/ 2293205 h 3769285"/>
              <a:gd name="connsiteX111" fmla="*/ 217443 w 1736680"/>
              <a:gd name="connsiteY111" fmla="*/ 2178905 h 3769285"/>
              <a:gd name="connsiteX112" fmla="*/ 193630 w 1736680"/>
              <a:gd name="connsiteY112" fmla="*/ 2014598 h 3769285"/>
              <a:gd name="connsiteX113" fmla="*/ 191249 w 1736680"/>
              <a:gd name="connsiteY113" fmla="*/ 1881248 h 3769285"/>
              <a:gd name="connsiteX114" fmla="*/ 179342 w 1736680"/>
              <a:gd name="connsiteY114" fmla="*/ 1745518 h 3769285"/>
              <a:gd name="connsiteX115" fmla="*/ 72187 w 1736680"/>
              <a:gd name="connsiteY115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265067 w 1736680"/>
              <a:gd name="connsiteY2" fmla="*/ 1438349 h 3769285"/>
              <a:gd name="connsiteX3" fmla="*/ 284117 w 1736680"/>
              <a:gd name="connsiteY3" fmla="*/ 1335955 h 3769285"/>
              <a:gd name="connsiteX4" fmla="*/ 317455 w 1736680"/>
              <a:gd name="connsiteY4" fmla="*/ 1212130 h 3769285"/>
              <a:gd name="connsiteX5" fmla="*/ 310311 w 1736680"/>
              <a:gd name="connsiteY5" fmla="*/ 1066874 h 3769285"/>
              <a:gd name="connsiteX6" fmla="*/ 315073 w 1736680"/>
              <a:gd name="connsiteY6" fmla="*/ 959718 h 3769285"/>
              <a:gd name="connsiteX7" fmla="*/ 296023 w 1736680"/>
              <a:gd name="connsiteY7" fmla="*/ 866849 h 3769285"/>
              <a:gd name="connsiteX8" fmla="*/ 336505 w 1736680"/>
              <a:gd name="connsiteY8" fmla="*/ 793030 h 3769285"/>
              <a:gd name="connsiteX9" fmla="*/ 415086 w 1736680"/>
              <a:gd name="connsiteY9" fmla="*/ 719212 h 3769285"/>
              <a:gd name="connsiteX10" fmla="*/ 472236 w 1736680"/>
              <a:gd name="connsiteY10" fmla="*/ 669205 h 3769285"/>
              <a:gd name="connsiteX11" fmla="*/ 577012 w 1736680"/>
              <a:gd name="connsiteY11" fmla="*/ 583481 h 3769285"/>
              <a:gd name="connsiteX12" fmla="*/ 660355 w 1736680"/>
              <a:gd name="connsiteY12" fmla="*/ 500136 h 3769285"/>
              <a:gd name="connsiteX13" fmla="*/ 748462 w 1736680"/>
              <a:gd name="connsiteY13" fmla="*/ 569193 h 3769285"/>
              <a:gd name="connsiteX14" fmla="*/ 807992 w 1736680"/>
              <a:gd name="connsiteY14" fmla="*/ 476323 h 3769285"/>
              <a:gd name="connsiteX15" fmla="*/ 807992 w 1736680"/>
              <a:gd name="connsiteY15" fmla="*/ 395361 h 3769285"/>
              <a:gd name="connsiteX16" fmla="*/ 800848 w 1736680"/>
              <a:gd name="connsiteY16" fmla="*/ 295349 h 3769285"/>
              <a:gd name="connsiteX17" fmla="*/ 810373 w 1736680"/>
              <a:gd name="connsiteY17" fmla="*/ 195336 h 3769285"/>
              <a:gd name="connsiteX18" fmla="*/ 841330 w 1736680"/>
              <a:gd name="connsiteY18" fmla="*/ 114374 h 3769285"/>
              <a:gd name="connsiteX19" fmla="*/ 931817 w 1736680"/>
              <a:gd name="connsiteY19" fmla="*/ 157236 h 3769285"/>
              <a:gd name="connsiteX20" fmla="*/ 908005 w 1736680"/>
              <a:gd name="connsiteY20" fmla="*/ 45317 h 3769285"/>
              <a:gd name="connsiteX21" fmla="*/ 984205 w 1736680"/>
              <a:gd name="connsiteY21" fmla="*/ 69131 h 3769285"/>
              <a:gd name="connsiteX22" fmla="*/ 950867 w 1736680"/>
              <a:gd name="connsiteY22" fmla="*/ 7218 h 3769285"/>
              <a:gd name="connsiteX23" fmla="*/ 998492 w 1736680"/>
              <a:gd name="connsiteY23" fmla="*/ 42936 h 3769285"/>
              <a:gd name="connsiteX24" fmla="*/ 979442 w 1736680"/>
              <a:gd name="connsiteY24" fmla="*/ 74 h 3769285"/>
              <a:gd name="connsiteX25" fmla="*/ 1031830 w 1736680"/>
              <a:gd name="connsiteY25" fmla="*/ 33411 h 3769285"/>
              <a:gd name="connsiteX26" fmla="*/ 1074692 w 1736680"/>
              <a:gd name="connsiteY26" fmla="*/ 61986 h 3769285"/>
              <a:gd name="connsiteX27" fmla="*/ 1122317 w 1736680"/>
              <a:gd name="connsiteY27" fmla="*/ 90561 h 3769285"/>
              <a:gd name="connsiteX28" fmla="*/ 1165180 w 1736680"/>
              <a:gd name="connsiteY28" fmla="*/ 104849 h 3769285"/>
              <a:gd name="connsiteX29" fmla="*/ 1184230 w 1736680"/>
              <a:gd name="connsiteY29" fmla="*/ 114374 h 3769285"/>
              <a:gd name="connsiteX30" fmla="*/ 1289005 w 1736680"/>
              <a:gd name="connsiteY30" fmla="*/ 142949 h 3769285"/>
              <a:gd name="connsiteX31" fmla="*/ 1381873 w 1736680"/>
              <a:gd name="connsiteY31" fmla="*/ 223911 h 3769285"/>
              <a:gd name="connsiteX32" fmla="*/ 1443786 w 1736680"/>
              <a:gd name="connsiteY32" fmla="*/ 314399 h 3769285"/>
              <a:gd name="connsiteX33" fmla="*/ 1496173 w 1736680"/>
              <a:gd name="connsiteY33" fmla="*/ 388217 h 3769285"/>
              <a:gd name="connsiteX34" fmla="*/ 1539037 w 1736680"/>
              <a:gd name="connsiteY34" fmla="*/ 476324 h 3769285"/>
              <a:gd name="connsiteX35" fmla="*/ 1574755 w 1736680"/>
              <a:gd name="connsiteY35" fmla="*/ 552524 h 3769285"/>
              <a:gd name="connsiteX36" fmla="*/ 1589042 w 1736680"/>
              <a:gd name="connsiteY36" fmla="*/ 581099 h 3769285"/>
              <a:gd name="connsiteX37" fmla="*/ 1608092 w 1736680"/>
              <a:gd name="connsiteY37" fmla="*/ 590624 h 3769285"/>
              <a:gd name="connsiteX38" fmla="*/ 1636667 w 1736680"/>
              <a:gd name="connsiteY38" fmla="*/ 600149 h 3769285"/>
              <a:gd name="connsiteX39" fmla="*/ 1679530 w 1736680"/>
              <a:gd name="connsiteY39" fmla="*/ 595386 h 3769285"/>
              <a:gd name="connsiteX40" fmla="*/ 1693817 w 1736680"/>
              <a:gd name="connsiteY40" fmla="*/ 590624 h 3769285"/>
              <a:gd name="connsiteX41" fmla="*/ 1703342 w 1736680"/>
              <a:gd name="connsiteY41" fmla="*/ 576336 h 3769285"/>
              <a:gd name="connsiteX42" fmla="*/ 1722392 w 1736680"/>
              <a:gd name="connsiteY42" fmla="*/ 571574 h 3769285"/>
              <a:gd name="connsiteX43" fmla="*/ 1736680 w 1736680"/>
              <a:gd name="connsiteY43" fmla="*/ 566811 h 3769285"/>
              <a:gd name="connsiteX44" fmla="*/ 1727155 w 1736680"/>
              <a:gd name="connsiteY44" fmla="*/ 704924 h 3769285"/>
              <a:gd name="connsiteX45" fmla="*/ 1722392 w 1736680"/>
              <a:gd name="connsiteY45" fmla="*/ 719211 h 3769285"/>
              <a:gd name="connsiteX46" fmla="*/ 1703342 w 1736680"/>
              <a:gd name="connsiteY46" fmla="*/ 747786 h 3769285"/>
              <a:gd name="connsiteX47" fmla="*/ 1684292 w 1736680"/>
              <a:gd name="connsiteY47" fmla="*/ 785886 h 3769285"/>
              <a:gd name="connsiteX48" fmla="*/ 1674767 w 1736680"/>
              <a:gd name="connsiteY48" fmla="*/ 823986 h 3769285"/>
              <a:gd name="connsiteX49" fmla="*/ 1679529 w 1736680"/>
              <a:gd name="connsiteY49" fmla="*/ 909711 h 3769285"/>
              <a:gd name="connsiteX50" fmla="*/ 1662861 w 1736680"/>
              <a:gd name="connsiteY50" fmla="*/ 1016867 h 3769285"/>
              <a:gd name="connsiteX51" fmla="*/ 1662861 w 1736680"/>
              <a:gd name="connsiteY51" fmla="*/ 1100211 h 3769285"/>
              <a:gd name="connsiteX52" fmla="*/ 1636668 w 1736680"/>
              <a:gd name="connsiteY52" fmla="*/ 1128786 h 3769285"/>
              <a:gd name="connsiteX53" fmla="*/ 1617617 w 1736680"/>
              <a:gd name="connsiteY53" fmla="*/ 1147836 h 3769285"/>
              <a:gd name="connsiteX54" fmla="*/ 1612855 w 1736680"/>
              <a:gd name="connsiteY54" fmla="*/ 1162124 h 3769285"/>
              <a:gd name="connsiteX55" fmla="*/ 1529511 w 1736680"/>
              <a:gd name="connsiteY55" fmla="*/ 1193080 h 3769285"/>
              <a:gd name="connsiteX56" fmla="*/ 1489030 w 1736680"/>
              <a:gd name="connsiteY56" fmla="*/ 1362149 h 3769285"/>
              <a:gd name="connsiteX57" fmla="*/ 1477124 w 1736680"/>
              <a:gd name="connsiteY57" fmla="*/ 1445493 h 3769285"/>
              <a:gd name="connsiteX58" fmla="*/ 1486649 w 1736680"/>
              <a:gd name="connsiteY58" fmla="*/ 1495499 h 3769285"/>
              <a:gd name="connsiteX59" fmla="*/ 1460455 w 1736680"/>
              <a:gd name="connsiteY59" fmla="*/ 1571699 h 3769285"/>
              <a:gd name="connsiteX60" fmla="*/ 1443786 w 1736680"/>
              <a:gd name="connsiteY60" fmla="*/ 1621705 h 3769285"/>
              <a:gd name="connsiteX61" fmla="*/ 1446168 w 1736680"/>
              <a:gd name="connsiteY61" fmla="*/ 1690762 h 3769285"/>
              <a:gd name="connsiteX62" fmla="*/ 1403305 w 1736680"/>
              <a:gd name="connsiteY62" fmla="*/ 1747911 h 3769285"/>
              <a:gd name="connsiteX63" fmla="*/ 1408067 w 1736680"/>
              <a:gd name="connsiteY63" fmla="*/ 1833636 h 3769285"/>
              <a:gd name="connsiteX64" fmla="*/ 1417592 w 1736680"/>
              <a:gd name="connsiteY64" fmla="*/ 1866974 h 3769285"/>
              <a:gd name="connsiteX65" fmla="*/ 1422355 w 1736680"/>
              <a:gd name="connsiteY65" fmla="*/ 1886024 h 3769285"/>
              <a:gd name="connsiteX66" fmla="*/ 1436642 w 1736680"/>
              <a:gd name="connsiteY66" fmla="*/ 1933649 h 3769285"/>
              <a:gd name="connsiteX67" fmla="*/ 1441405 w 1736680"/>
              <a:gd name="connsiteY67" fmla="*/ 2124149 h 3769285"/>
              <a:gd name="connsiteX68" fmla="*/ 1450930 w 1736680"/>
              <a:gd name="connsiteY68" fmla="*/ 2186061 h 3769285"/>
              <a:gd name="connsiteX69" fmla="*/ 1460455 w 1736680"/>
              <a:gd name="connsiteY69" fmla="*/ 2200349 h 3769285"/>
              <a:gd name="connsiteX70" fmla="*/ 1422355 w 1736680"/>
              <a:gd name="connsiteY70" fmla="*/ 2293217 h 3769285"/>
              <a:gd name="connsiteX71" fmla="*/ 1365206 w 1736680"/>
              <a:gd name="connsiteY71" fmla="*/ 2388467 h 3769285"/>
              <a:gd name="connsiteX72" fmla="*/ 1339012 w 1736680"/>
              <a:gd name="connsiteY72" fmla="*/ 2464669 h 3769285"/>
              <a:gd name="connsiteX73" fmla="*/ 1289004 w 1736680"/>
              <a:gd name="connsiteY73" fmla="*/ 2555155 h 3769285"/>
              <a:gd name="connsiteX74" fmla="*/ 1279479 w 1736680"/>
              <a:gd name="connsiteY74" fmla="*/ 2609924 h 3769285"/>
              <a:gd name="connsiteX75" fmla="*/ 1260429 w 1736680"/>
              <a:gd name="connsiteY75" fmla="*/ 2662311 h 3769285"/>
              <a:gd name="connsiteX76" fmla="*/ 1289005 w 1736680"/>
              <a:gd name="connsiteY76" fmla="*/ 2743273 h 3769285"/>
              <a:gd name="connsiteX77" fmla="*/ 1329485 w 1736680"/>
              <a:gd name="connsiteY77" fmla="*/ 2883764 h 3769285"/>
              <a:gd name="connsiteX78" fmla="*/ 1312818 w 1736680"/>
              <a:gd name="connsiteY78" fmla="*/ 3057592 h 3769285"/>
              <a:gd name="connsiteX79" fmla="*/ 1177086 w 1736680"/>
              <a:gd name="connsiteY79" fmla="*/ 3059973 h 3769285"/>
              <a:gd name="connsiteX80" fmla="*/ 1184230 w 1736680"/>
              <a:gd name="connsiteY80" fmla="*/ 3095692 h 3769285"/>
              <a:gd name="connsiteX81" fmla="*/ 1122317 w 1736680"/>
              <a:gd name="connsiteY81" fmla="*/ 3102835 h 3769285"/>
              <a:gd name="connsiteX82" fmla="*/ 1143748 w 1736680"/>
              <a:gd name="connsiteY82" fmla="*/ 3221896 h 3769285"/>
              <a:gd name="connsiteX83" fmla="*/ 1110411 w 1736680"/>
              <a:gd name="connsiteY83" fmla="*/ 3286190 h 3769285"/>
              <a:gd name="connsiteX84" fmla="*/ 1136605 w 1736680"/>
              <a:gd name="connsiteY84" fmla="*/ 3376677 h 3769285"/>
              <a:gd name="connsiteX85" fmla="*/ 1119936 w 1736680"/>
              <a:gd name="connsiteY85" fmla="*/ 3412394 h 3769285"/>
              <a:gd name="connsiteX86" fmla="*/ 1155655 w 1736680"/>
              <a:gd name="connsiteY86" fmla="*/ 3498119 h 3769285"/>
              <a:gd name="connsiteX87" fmla="*/ 1143747 w 1736680"/>
              <a:gd name="connsiteY87" fmla="*/ 3581461 h 3769285"/>
              <a:gd name="connsiteX88" fmla="*/ 1096122 w 1736680"/>
              <a:gd name="connsiteY88" fmla="*/ 3655282 h 3769285"/>
              <a:gd name="connsiteX89" fmla="*/ 948485 w 1736680"/>
              <a:gd name="connsiteY89" fmla="*/ 3655280 h 3769285"/>
              <a:gd name="connsiteX90" fmla="*/ 835948 w 1736680"/>
              <a:gd name="connsiteY90" fmla="*/ 3724038 h 3769285"/>
              <a:gd name="connsiteX91" fmla="*/ 703217 w 1736680"/>
              <a:gd name="connsiteY91" fmla="*/ 3762436 h 3769285"/>
              <a:gd name="connsiteX92" fmla="*/ 572248 w 1736680"/>
              <a:gd name="connsiteY92" fmla="*/ 3755292 h 3769285"/>
              <a:gd name="connsiteX93" fmla="*/ 459710 w 1736680"/>
              <a:gd name="connsiteY93" fmla="*/ 3712131 h 3769285"/>
              <a:gd name="connsiteX94" fmla="*/ 343649 w 1736680"/>
              <a:gd name="connsiteY94" fmla="*/ 3610036 h 3769285"/>
              <a:gd name="connsiteX95" fmla="*/ 305548 w 1736680"/>
              <a:gd name="connsiteY95" fmla="*/ 3521929 h 3769285"/>
              <a:gd name="connsiteX96" fmla="*/ 250779 w 1736680"/>
              <a:gd name="connsiteY96" fmla="*/ 3467161 h 3769285"/>
              <a:gd name="connsiteX97" fmla="*/ 253161 w 1736680"/>
              <a:gd name="connsiteY97" fmla="*/ 3436204 h 3769285"/>
              <a:gd name="connsiteX98" fmla="*/ 119811 w 1736680"/>
              <a:gd name="connsiteY98" fmla="*/ 3376672 h 3769285"/>
              <a:gd name="connsiteX99" fmla="*/ 98381 w 1736680"/>
              <a:gd name="connsiteY99" fmla="*/ 3288566 h 3769285"/>
              <a:gd name="connsiteX100" fmla="*/ 15037 w 1736680"/>
              <a:gd name="connsiteY100" fmla="*/ 3143311 h 3769285"/>
              <a:gd name="connsiteX101" fmla="*/ 29325 w 1736680"/>
              <a:gd name="connsiteY101" fmla="*/ 3017104 h 3769285"/>
              <a:gd name="connsiteX102" fmla="*/ 34087 w 1736680"/>
              <a:gd name="connsiteY102" fmla="*/ 2924235 h 3769285"/>
              <a:gd name="connsiteX103" fmla="*/ 17419 w 1736680"/>
              <a:gd name="connsiteY103" fmla="*/ 2859943 h 3769285"/>
              <a:gd name="connsiteX104" fmla="*/ 10274 w 1736680"/>
              <a:gd name="connsiteY104" fmla="*/ 2824224 h 3769285"/>
              <a:gd name="connsiteX105" fmla="*/ 48374 w 1736680"/>
              <a:gd name="connsiteY105" fmla="*/ 2764691 h 3769285"/>
              <a:gd name="connsiteX106" fmla="*/ 62662 w 1736680"/>
              <a:gd name="connsiteY106" fmla="*/ 2705161 h 3769285"/>
              <a:gd name="connsiteX107" fmla="*/ 98381 w 1736680"/>
              <a:gd name="connsiteY107" fmla="*/ 2648011 h 3769285"/>
              <a:gd name="connsiteX108" fmla="*/ 169818 w 1736680"/>
              <a:gd name="connsiteY108" fmla="*/ 2509898 h 3769285"/>
              <a:gd name="connsiteX109" fmla="*/ 198393 w 1736680"/>
              <a:gd name="connsiteY109" fmla="*/ 2417029 h 3769285"/>
              <a:gd name="connsiteX110" fmla="*/ 200774 w 1736680"/>
              <a:gd name="connsiteY110" fmla="*/ 2293205 h 3769285"/>
              <a:gd name="connsiteX111" fmla="*/ 217443 w 1736680"/>
              <a:gd name="connsiteY111" fmla="*/ 2178905 h 3769285"/>
              <a:gd name="connsiteX112" fmla="*/ 193630 w 1736680"/>
              <a:gd name="connsiteY112" fmla="*/ 2014598 h 3769285"/>
              <a:gd name="connsiteX113" fmla="*/ 191249 w 1736680"/>
              <a:gd name="connsiteY113" fmla="*/ 1881248 h 3769285"/>
              <a:gd name="connsiteX114" fmla="*/ 179342 w 1736680"/>
              <a:gd name="connsiteY114" fmla="*/ 1745518 h 3769285"/>
              <a:gd name="connsiteX115" fmla="*/ 72187 w 1736680"/>
              <a:gd name="connsiteY115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284117 w 1736680"/>
              <a:gd name="connsiteY3" fmla="*/ 1335955 h 3769285"/>
              <a:gd name="connsiteX4" fmla="*/ 317455 w 1736680"/>
              <a:gd name="connsiteY4" fmla="*/ 1212130 h 3769285"/>
              <a:gd name="connsiteX5" fmla="*/ 310311 w 1736680"/>
              <a:gd name="connsiteY5" fmla="*/ 1066874 h 3769285"/>
              <a:gd name="connsiteX6" fmla="*/ 315073 w 1736680"/>
              <a:gd name="connsiteY6" fmla="*/ 959718 h 3769285"/>
              <a:gd name="connsiteX7" fmla="*/ 296023 w 1736680"/>
              <a:gd name="connsiteY7" fmla="*/ 866849 h 3769285"/>
              <a:gd name="connsiteX8" fmla="*/ 336505 w 1736680"/>
              <a:gd name="connsiteY8" fmla="*/ 793030 h 3769285"/>
              <a:gd name="connsiteX9" fmla="*/ 415086 w 1736680"/>
              <a:gd name="connsiteY9" fmla="*/ 719212 h 3769285"/>
              <a:gd name="connsiteX10" fmla="*/ 472236 w 1736680"/>
              <a:gd name="connsiteY10" fmla="*/ 669205 h 3769285"/>
              <a:gd name="connsiteX11" fmla="*/ 577012 w 1736680"/>
              <a:gd name="connsiteY11" fmla="*/ 583481 h 3769285"/>
              <a:gd name="connsiteX12" fmla="*/ 660355 w 1736680"/>
              <a:gd name="connsiteY12" fmla="*/ 500136 h 3769285"/>
              <a:gd name="connsiteX13" fmla="*/ 748462 w 1736680"/>
              <a:gd name="connsiteY13" fmla="*/ 569193 h 3769285"/>
              <a:gd name="connsiteX14" fmla="*/ 807992 w 1736680"/>
              <a:gd name="connsiteY14" fmla="*/ 476323 h 3769285"/>
              <a:gd name="connsiteX15" fmla="*/ 807992 w 1736680"/>
              <a:gd name="connsiteY15" fmla="*/ 395361 h 3769285"/>
              <a:gd name="connsiteX16" fmla="*/ 800848 w 1736680"/>
              <a:gd name="connsiteY16" fmla="*/ 295349 h 3769285"/>
              <a:gd name="connsiteX17" fmla="*/ 810373 w 1736680"/>
              <a:gd name="connsiteY17" fmla="*/ 195336 h 3769285"/>
              <a:gd name="connsiteX18" fmla="*/ 841330 w 1736680"/>
              <a:gd name="connsiteY18" fmla="*/ 114374 h 3769285"/>
              <a:gd name="connsiteX19" fmla="*/ 931817 w 1736680"/>
              <a:gd name="connsiteY19" fmla="*/ 157236 h 3769285"/>
              <a:gd name="connsiteX20" fmla="*/ 908005 w 1736680"/>
              <a:gd name="connsiteY20" fmla="*/ 45317 h 3769285"/>
              <a:gd name="connsiteX21" fmla="*/ 984205 w 1736680"/>
              <a:gd name="connsiteY21" fmla="*/ 69131 h 3769285"/>
              <a:gd name="connsiteX22" fmla="*/ 950867 w 1736680"/>
              <a:gd name="connsiteY22" fmla="*/ 7218 h 3769285"/>
              <a:gd name="connsiteX23" fmla="*/ 998492 w 1736680"/>
              <a:gd name="connsiteY23" fmla="*/ 42936 h 3769285"/>
              <a:gd name="connsiteX24" fmla="*/ 979442 w 1736680"/>
              <a:gd name="connsiteY24" fmla="*/ 74 h 3769285"/>
              <a:gd name="connsiteX25" fmla="*/ 1031830 w 1736680"/>
              <a:gd name="connsiteY25" fmla="*/ 33411 h 3769285"/>
              <a:gd name="connsiteX26" fmla="*/ 1074692 w 1736680"/>
              <a:gd name="connsiteY26" fmla="*/ 61986 h 3769285"/>
              <a:gd name="connsiteX27" fmla="*/ 1122317 w 1736680"/>
              <a:gd name="connsiteY27" fmla="*/ 90561 h 3769285"/>
              <a:gd name="connsiteX28" fmla="*/ 1165180 w 1736680"/>
              <a:gd name="connsiteY28" fmla="*/ 104849 h 3769285"/>
              <a:gd name="connsiteX29" fmla="*/ 1184230 w 1736680"/>
              <a:gd name="connsiteY29" fmla="*/ 114374 h 3769285"/>
              <a:gd name="connsiteX30" fmla="*/ 1289005 w 1736680"/>
              <a:gd name="connsiteY30" fmla="*/ 142949 h 3769285"/>
              <a:gd name="connsiteX31" fmla="*/ 1381873 w 1736680"/>
              <a:gd name="connsiteY31" fmla="*/ 223911 h 3769285"/>
              <a:gd name="connsiteX32" fmla="*/ 1443786 w 1736680"/>
              <a:gd name="connsiteY32" fmla="*/ 314399 h 3769285"/>
              <a:gd name="connsiteX33" fmla="*/ 1496173 w 1736680"/>
              <a:gd name="connsiteY33" fmla="*/ 388217 h 3769285"/>
              <a:gd name="connsiteX34" fmla="*/ 1539037 w 1736680"/>
              <a:gd name="connsiteY34" fmla="*/ 476324 h 3769285"/>
              <a:gd name="connsiteX35" fmla="*/ 1574755 w 1736680"/>
              <a:gd name="connsiteY35" fmla="*/ 552524 h 3769285"/>
              <a:gd name="connsiteX36" fmla="*/ 1589042 w 1736680"/>
              <a:gd name="connsiteY36" fmla="*/ 581099 h 3769285"/>
              <a:gd name="connsiteX37" fmla="*/ 1608092 w 1736680"/>
              <a:gd name="connsiteY37" fmla="*/ 590624 h 3769285"/>
              <a:gd name="connsiteX38" fmla="*/ 1636667 w 1736680"/>
              <a:gd name="connsiteY38" fmla="*/ 600149 h 3769285"/>
              <a:gd name="connsiteX39" fmla="*/ 1679530 w 1736680"/>
              <a:gd name="connsiteY39" fmla="*/ 595386 h 3769285"/>
              <a:gd name="connsiteX40" fmla="*/ 1693817 w 1736680"/>
              <a:gd name="connsiteY40" fmla="*/ 590624 h 3769285"/>
              <a:gd name="connsiteX41" fmla="*/ 1703342 w 1736680"/>
              <a:gd name="connsiteY41" fmla="*/ 576336 h 3769285"/>
              <a:gd name="connsiteX42" fmla="*/ 1722392 w 1736680"/>
              <a:gd name="connsiteY42" fmla="*/ 571574 h 3769285"/>
              <a:gd name="connsiteX43" fmla="*/ 1736680 w 1736680"/>
              <a:gd name="connsiteY43" fmla="*/ 566811 h 3769285"/>
              <a:gd name="connsiteX44" fmla="*/ 1727155 w 1736680"/>
              <a:gd name="connsiteY44" fmla="*/ 704924 h 3769285"/>
              <a:gd name="connsiteX45" fmla="*/ 1722392 w 1736680"/>
              <a:gd name="connsiteY45" fmla="*/ 719211 h 3769285"/>
              <a:gd name="connsiteX46" fmla="*/ 1703342 w 1736680"/>
              <a:gd name="connsiteY46" fmla="*/ 747786 h 3769285"/>
              <a:gd name="connsiteX47" fmla="*/ 1684292 w 1736680"/>
              <a:gd name="connsiteY47" fmla="*/ 785886 h 3769285"/>
              <a:gd name="connsiteX48" fmla="*/ 1674767 w 1736680"/>
              <a:gd name="connsiteY48" fmla="*/ 823986 h 3769285"/>
              <a:gd name="connsiteX49" fmla="*/ 1679529 w 1736680"/>
              <a:gd name="connsiteY49" fmla="*/ 909711 h 3769285"/>
              <a:gd name="connsiteX50" fmla="*/ 1662861 w 1736680"/>
              <a:gd name="connsiteY50" fmla="*/ 1016867 h 3769285"/>
              <a:gd name="connsiteX51" fmla="*/ 1662861 w 1736680"/>
              <a:gd name="connsiteY51" fmla="*/ 1100211 h 3769285"/>
              <a:gd name="connsiteX52" fmla="*/ 1636668 w 1736680"/>
              <a:gd name="connsiteY52" fmla="*/ 1128786 h 3769285"/>
              <a:gd name="connsiteX53" fmla="*/ 1617617 w 1736680"/>
              <a:gd name="connsiteY53" fmla="*/ 1147836 h 3769285"/>
              <a:gd name="connsiteX54" fmla="*/ 1612855 w 1736680"/>
              <a:gd name="connsiteY54" fmla="*/ 1162124 h 3769285"/>
              <a:gd name="connsiteX55" fmla="*/ 1529511 w 1736680"/>
              <a:gd name="connsiteY55" fmla="*/ 1193080 h 3769285"/>
              <a:gd name="connsiteX56" fmla="*/ 1489030 w 1736680"/>
              <a:gd name="connsiteY56" fmla="*/ 1362149 h 3769285"/>
              <a:gd name="connsiteX57" fmla="*/ 1477124 w 1736680"/>
              <a:gd name="connsiteY57" fmla="*/ 1445493 h 3769285"/>
              <a:gd name="connsiteX58" fmla="*/ 1486649 w 1736680"/>
              <a:gd name="connsiteY58" fmla="*/ 1495499 h 3769285"/>
              <a:gd name="connsiteX59" fmla="*/ 1460455 w 1736680"/>
              <a:gd name="connsiteY59" fmla="*/ 1571699 h 3769285"/>
              <a:gd name="connsiteX60" fmla="*/ 1443786 w 1736680"/>
              <a:gd name="connsiteY60" fmla="*/ 1621705 h 3769285"/>
              <a:gd name="connsiteX61" fmla="*/ 1446168 w 1736680"/>
              <a:gd name="connsiteY61" fmla="*/ 1690762 h 3769285"/>
              <a:gd name="connsiteX62" fmla="*/ 1403305 w 1736680"/>
              <a:gd name="connsiteY62" fmla="*/ 1747911 h 3769285"/>
              <a:gd name="connsiteX63" fmla="*/ 1408067 w 1736680"/>
              <a:gd name="connsiteY63" fmla="*/ 1833636 h 3769285"/>
              <a:gd name="connsiteX64" fmla="*/ 1417592 w 1736680"/>
              <a:gd name="connsiteY64" fmla="*/ 1866974 h 3769285"/>
              <a:gd name="connsiteX65" fmla="*/ 1422355 w 1736680"/>
              <a:gd name="connsiteY65" fmla="*/ 1886024 h 3769285"/>
              <a:gd name="connsiteX66" fmla="*/ 1436642 w 1736680"/>
              <a:gd name="connsiteY66" fmla="*/ 1933649 h 3769285"/>
              <a:gd name="connsiteX67" fmla="*/ 1441405 w 1736680"/>
              <a:gd name="connsiteY67" fmla="*/ 2124149 h 3769285"/>
              <a:gd name="connsiteX68" fmla="*/ 1450930 w 1736680"/>
              <a:gd name="connsiteY68" fmla="*/ 2186061 h 3769285"/>
              <a:gd name="connsiteX69" fmla="*/ 1460455 w 1736680"/>
              <a:gd name="connsiteY69" fmla="*/ 2200349 h 3769285"/>
              <a:gd name="connsiteX70" fmla="*/ 1422355 w 1736680"/>
              <a:gd name="connsiteY70" fmla="*/ 2293217 h 3769285"/>
              <a:gd name="connsiteX71" fmla="*/ 1365206 w 1736680"/>
              <a:gd name="connsiteY71" fmla="*/ 2388467 h 3769285"/>
              <a:gd name="connsiteX72" fmla="*/ 1339012 w 1736680"/>
              <a:gd name="connsiteY72" fmla="*/ 2464669 h 3769285"/>
              <a:gd name="connsiteX73" fmla="*/ 1289004 w 1736680"/>
              <a:gd name="connsiteY73" fmla="*/ 2555155 h 3769285"/>
              <a:gd name="connsiteX74" fmla="*/ 1279479 w 1736680"/>
              <a:gd name="connsiteY74" fmla="*/ 2609924 h 3769285"/>
              <a:gd name="connsiteX75" fmla="*/ 1260429 w 1736680"/>
              <a:gd name="connsiteY75" fmla="*/ 2662311 h 3769285"/>
              <a:gd name="connsiteX76" fmla="*/ 1289005 w 1736680"/>
              <a:gd name="connsiteY76" fmla="*/ 2743273 h 3769285"/>
              <a:gd name="connsiteX77" fmla="*/ 1329485 w 1736680"/>
              <a:gd name="connsiteY77" fmla="*/ 2883764 h 3769285"/>
              <a:gd name="connsiteX78" fmla="*/ 1312818 w 1736680"/>
              <a:gd name="connsiteY78" fmla="*/ 3057592 h 3769285"/>
              <a:gd name="connsiteX79" fmla="*/ 1177086 w 1736680"/>
              <a:gd name="connsiteY79" fmla="*/ 3059973 h 3769285"/>
              <a:gd name="connsiteX80" fmla="*/ 1184230 w 1736680"/>
              <a:gd name="connsiteY80" fmla="*/ 3095692 h 3769285"/>
              <a:gd name="connsiteX81" fmla="*/ 1122317 w 1736680"/>
              <a:gd name="connsiteY81" fmla="*/ 3102835 h 3769285"/>
              <a:gd name="connsiteX82" fmla="*/ 1143748 w 1736680"/>
              <a:gd name="connsiteY82" fmla="*/ 3221896 h 3769285"/>
              <a:gd name="connsiteX83" fmla="*/ 1110411 w 1736680"/>
              <a:gd name="connsiteY83" fmla="*/ 3286190 h 3769285"/>
              <a:gd name="connsiteX84" fmla="*/ 1136605 w 1736680"/>
              <a:gd name="connsiteY84" fmla="*/ 3376677 h 3769285"/>
              <a:gd name="connsiteX85" fmla="*/ 1119936 w 1736680"/>
              <a:gd name="connsiteY85" fmla="*/ 3412394 h 3769285"/>
              <a:gd name="connsiteX86" fmla="*/ 1155655 w 1736680"/>
              <a:gd name="connsiteY86" fmla="*/ 3498119 h 3769285"/>
              <a:gd name="connsiteX87" fmla="*/ 1143747 w 1736680"/>
              <a:gd name="connsiteY87" fmla="*/ 3581461 h 3769285"/>
              <a:gd name="connsiteX88" fmla="*/ 1096122 w 1736680"/>
              <a:gd name="connsiteY88" fmla="*/ 3655282 h 3769285"/>
              <a:gd name="connsiteX89" fmla="*/ 948485 w 1736680"/>
              <a:gd name="connsiteY89" fmla="*/ 3655280 h 3769285"/>
              <a:gd name="connsiteX90" fmla="*/ 835948 w 1736680"/>
              <a:gd name="connsiteY90" fmla="*/ 3724038 h 3769285"/>
              <a:gd name="connsiteX91" fmla="*/ 703217 w 1736680"/>
              <a:gd name="connsiteY91" fmla="*/ 3762436 h 3769285"/>
              <a:gd name="connsiteX92" fmla="*/ 572248 w 1736680"/>
              <a:gd name="connsiteY92" fmla="*/ 3755292 h 3769285"/>
              <a:gd name="connsiteX93" fmla="*/ 459710 w 1736680"/>
              <a:gd name="connsiteY93" fmla="*/ 3712131 h 3769285"/>
              <a:gd name="connsiteX94" fmla="*/ 343649 w 1736680"/>
              <a:gd name="connsiteY94" fmla="*/ 3610036 h 3769285"/>
              <a:gd name="connsiteX95" fmla="*/ 305548 w 1736680"/>
              <a:gd name="connsiteY95" fmla="*/ 3521929 h 3769285"/>
              <a:gd name="connsiteX96" fmla="*/ 250779 w 1736680"/>
              <a:gd name="connsiteY96" fmla="*/ 3467161 h 3769285"/>
              <a:gd name="connsiteX97" fmla="*/ 253161 w 1736680"/>
              <a:gd name="connsiteY97" fmla="*/ 3436204 h 3769285"/>
              <a:gd name="connsiteX98" fmla="*/ 119811 w 1736680"/>
              <a:gd name="connsiteY98" fmla="*/ 3376672 h 3769285"/>
              <a:gd name="connsiteX99" fmla="*/ 98381 w 1736680"/>
              <a:gd name="connsiteY99" fmla="*/ 3288566 h 3769285"/>
              <a:gd name="connsiteX100" fmla="*/ 15037 w 1736680"/>
              <a:gd name="connsiteY100" fmla="*/ 3143311 h 3769285"/>
              <a:gd name="connsiteX101" fmla="*/ 29325 w 1736680"/>
              <a:gd name="connsiteY101" fmla="*/ 3017104 h 3769285"/>
              <a:gd name="connsiteX102" fmla="*/ 34087 w 1736680"/>
              <a:gd name="connsiteY102" fmla="*/ 2924235 h 3769285"/>
              <a:gd name="connsiteX103" fmla="*/ 17419 w 1736680"/>
              <a:gd name="connsiteY103" fmla="*/ 2859943 h 3769285"/>
              <a:gd name="connsiteX104" fmla="*/ 10274 w 1736680"/>
              <a:gd name="connsiteY104" fmla="*/ 2824224 h 3769285"/>
              <a:gd name="connsiteX105" fmla="*/ 48374 w 1736680"/>
              <a:gd name="connsiteY105" fmla="*/ 2764691 h 3769285"/>
              <a:gd name="connsiteX106" fmla="*/ 62662 w 1736680"/>
              <a:gd name="connsiteY106" fmla="*/ 2705161 h 3769285"/>
              <a:gd name="connsiteX107" fmla="*/ 98381 w 1736680"/>
              <a:gd name="connsiteY107" fmla="*/ 2648011 h 3769285"/>
              <a:gd name="connsiteX108" fmla="*/ 169818 w 1736680"/>
              <a:gd name="connsiteY108" fmla="*/ 2509898 h 3769285"/>
              <a:gd name="connsiteX109" fmla="*/ 198393 w 1736680"/>
              <a:gd name="connsiteY109" fmla="*/ 2417029 h 3769285"/>
              <a:gd name="connsiteX110" fmla="*/ 200774 w 1736680"/>
              <a:gd name="connsiteY110" fmla="*/ 2293205 h 3769285"/>
              <a:gd name="connsiteX111" fmla="*/ 217443 w 1736680"/>
              <a:gd name="connsiteY111" fmla="*/ 2178905 h 3769285"/>
              <a:gd name="connsiteX112" fmla="*/ 193630 w 1736680"/>
              <a:gd name="connsiteY112" fmla="*/ 2014598 h 3769285"/>
              <a:gd name="connsiteX113" fmla="*/ 191249 w 1736680"/>
              <a:gd name="connsiteY113" fmla="*/ 1881248 h 3769285"/>
              <a:gd name="connsiteX114" fmla="*/ 179342 w 1736680"/>
              <a:gd name="connsiteY114" fmla="*/ 1745518 h 3769285"/>
              <a:gd name="connsiteX115" fmla="*/ 72187 w 1736680"/>
              <a:gd name="connsiteY115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317455 w 1736680"/>
              <a:gd name="connsiteY4" fmla="*/ 1212130 h 3769285"/>
              <a:gd name="connsiteX5" fmla="*/ 310311 w 1736680"/>
              <a:gd name="connsiteY5" fmla="*/ 1066874 h 3769285"/>
              <a:gd name="connsiteX6" fmla="*/ 315073 w 1736680"/>
              <a:gd name="connsiteY6" fmla="*/ 959718 h 3769285"/>
              <a:gd name="connsiteX7" fmla="*/ 296023 w 1736680"/>
              <a:gd name="connsiteY7" fmla="*/ 866849 h 3769285"/>
              <a:gd name="connsiteX8" fmla="*/ 336505 w 1736680"/>
              <a:gd name="connsiteY8" fmla="*/ 793030 h 3769285"/>
              <a:gd name="connsiteX9" fmla="*/ 415086 w 1736680"/>
              <a:gd name="connsiteY9" fmla="*/ 719212 h 3769285"/>
              <a:gd name="connsiteX10" fmla="*/ 472236 w 1736680"/>
              <a:gd name="connsiteY10" fmla="*/ 669205 h 3769285"/>
              <a:gd name="connsiteX11" fmla="*/ 577012 w 1736680"/>
              <a:gd name="connsiteY11" fmla="*/ 583481 h 3769285"/>
              <a:gd name="connsiteX12" fmla="*/ 660355 w 1736680"/>
              <a:gd name="connsiteY12" fmla="*/ 500136 h 3769285"/>
              <a:gd name="connsiteX13" fmla="*/ 748462 w 1736680"/>
              <a:gd name="connsiteY13" fmla="*/ 569193 h 3769285"/>
              <a:gd name="connsiteX14" fmla="*/ 807992 w 1736680"/>
              <a:gd name="connsiteY14" fmla="*/ 476323 h 3769285"/>
              <a:gd name="connsiteX15" fmla="*/ 807992 w 1736680"/>
              <a:gd name="connsiteY15" fmla="*/ 395361 h 3769285"/>
              <a:gd name="connsiteX16" fmla="*/ 800848 w 1736680"/>
              <a:gd name="connsiteY16" fmla="*/ 295349 h 3769285"/>
              <a:gd name="connsiteX17" fmla="*/ 810373 w 1736680"/>
              <a:gd name="connsiteY17" fmla="*/ 195336 h 3769285"/>
              <a:gd name="connsiteX18" fmla="*/ 841330 w 1736680"/>
              <a:gd name="connsiteY18" fmla="*/ 114374 h 3769285"/>
              <a:gd name="connsiteX19" fmla="*/ 931817 w 1736680"/>
              <a:gd name="connsiteY19" fmla="*/ 157236 h 3769285"/>
              <a:gd name="connsiteX20" fmla="*/ 908005 w 1736680"/>
              <a:gd name="connsiteY20" fmla="*/ 45317 h 3769285"/>
              <a:gd name="connsiteX21" fmla="*/ 984205 w 1736680"/>
              <a:gd name="connsiteY21" fmla="*/ 69131 h 3769285"/>
              <a:gd name="connsiteX22" fmla="*/ 950867 w 1736680"/>
              <a:gd name="connsiteY22" fmla="*/ 7218 h 3769285"/>
              <a:gd name="connsiteX23" fmla="*/ 998492 w 1736680"/>
              <a:gd name="connsiteY23" fmla="*/ 42936 h 3769285"/>
              <a:gd name="connsiteX24" fmla="*/ 979442 w 1736680"/>
              <a:gd name="connsiteY24" fmla="*/ 74 h 3769285"/>
              <a:gd name="connsiteX25" fmla="*/ 1031830 w 1736680"/>
              <a:gd name="connsiteY25" fmla="*/ 33411 h 3769285"/>
              <a:gd name="connsiteX26" fmla="*/ 1074692 w 1736680"/>
              <a:gd name="connsiteY26" fmla="*/ 61986 h 3769285"/>
              <a:gd name="connsiteX27" fmla="*/ 1122317 w 1736680"/>
              <a:gd name="connsiteY27" fmla="*/ 90561 h 3769285"/>
              <a:gd name="connsiteX28" fmla="*/ 1165180 w 1736680"/>
              <a:gd name="connsiteY28" fmla="*/ 104849 h 3769285"/>
              <a:gd name="connsiteX29" fmla="*/ 1184230 w 1736680"/>
              <a:gd name="connsiteY29" fmla="*/ 114374 h 3769285"/>
              <a:gd name="connsiteX30" fmla="*/ 1289005 w 1736680"/>
              <a:gd name="connsiteY30" fmla="*/ 142949 h 3769285"/>
              <a:gd name="connsiteX31" fmla="*/ 1381873 w 1736680"/>
              <a:gd name="connsiteY31" fmla="*/ 223911 h 3769285"/>
              <a:gd name="connsiteX32" fmla="*/ 1443786 w 1736680"/>
              <a:gd name="connsiteY32" fmla="*/ 314399 h 3769285"/>
              <a:gd name="connsiteX33" fmla="*/ 1496173 w 1736680"/>
              <a:gd name="connsiteY33" fmla="*/ 388217 h 3769285"/>
              <a:gd name="connsiteX34" fmla="*/ 1539037 w 1736680"/>
              <a:gd name="connsiteY34" fmla="*/ 476324 h 3769285"/>
              <a:gd name="connsiteX35" fmla="*/ 1574755 w 1736680"/>
              <a:gd name="connsiteY35" fmla="*/ 552524 h 3769285"/>
              <a:gd name="connsiteX36" fmla="*/ 1589042 w 1736680"/>
              <a:gd name="connsiteY36" fmla="*/ 581099 h 3769285"/>
              <a:gd name="connsiteX37" fmla="*/ 1608092 w 1736680"/>
              <a:gd name="connsiteY37" fmla="*/ 590624 h 3769285"/>
              <a:gd name="connsiteX38" fmla="*/ 1636667 w 1736680"/>
              <a:gd name="connsiteY38" fmla="*/ 600149 h 3769285"/>
              <a:gd name="connsiteX39" fmla="*/ 1679530 w 1736680"/>
              <a:gd name="connsiteY39" fmla="*/ 595386 h 3769285"/>
              <a:gd name="connsiteX40" fmla="*/ 1693817 w 1736680"/>
              <a:gd name="connsiteY40" fmla="*/ 590624 h 3769285"/>
              <a:gd name="connsiteX41" fmla="*/ 1703342 w 1736680"/>
              <a:gd name="connsiteY41" fmla="*/ 576336 h 3769285"/>
              <a:gd name="connsiteX42" fmla="*/ 1722392 w 1736680"/>
              <a:gd name="connsiteY42" fmla="*/ 571574 h 3769285"/>
              <a:gd name="connsiteX43" fmla="*/ 1736680 w 1736680"/>
              <a:gd name="connsiteY43" fmla="*/ 566811 h 3769285"/>
              <a:gd name="connsiteX44" fmla="*/ 1727155 w 1736680"/>
              <a:gd name="connsiteY44" fmla="*/ 704924 h 3769285"/>
              <a:gd name="connsiteX45" fmla="*/ 1722392 w 1736680"/>
              <a:gd name="connsiteY45" fmla="*/ 719211 h 3769285"/>
              <a:gd name="connsiteX46" fmla="*/ 1703342 w 1736680"/>
              <a:gd name="connsiteY46" fmla="*/ 747786 h 3769285"/>
              <a:gd name="connsiteX47" fmla="*/ 1684292 w 1736680"/>
              <a:gd name="connsiteY47" fmla="*/ 785886 h 3769285"/>
              <a:gd name="connsiteX48" fmla="*/ 1674767 w 1736680"/>
              <a:gd name="connsiteY48" fmla="*/ 823986 h 3769285"/>
              <a:gd name="connsiteX49" fmla="*/ 1679529 w 1736680"/>
              <a:gd name="connsiteY49" fmla="*/ 909711 h 3769285"/>
              <a:gd name="connsiteX50" fmla="*/ 1662861 w 1736680"/>
              <a:gd name="connsiteY50" fmla="*/ 1016867 h 3769285"/>
              <a:gd name="connsiteX51" fmla="*/ 1662861 w 1736680"/>
              <a:gd name="connsiteY51" fmla="*/ 1100211 h 3769285"/>
              <a:gd name="connsiteX52" fmla="*/ 1636668 w 1736680"/>
              <a:gd name="connsiteY52" fmla="*/ 1128786 h 3769285"/>
              <a:gd name="connsiteX53" fmla="*/ 1617617 w 1736680"/>
              <a:gd name="connsiteY53" fmla="*/ 1147836 h 3769285"/>
              <a:gd name="connsiteX54" fmla="*/ 1612855 w 1736680"/>
              <a:gd name="connsiteY54" fmla="*/ 1162124 h 3769285"/>
              <a:gd name="connsiteX55" fmla="*/ 1529511 w 1736680"/>
              <a:gd name="connsiteY55" fmla="*/ 1193080 h 3769285"/>
              <a:gd name="connsiteX56" fmla="*/ 1489030 w 1736680"/>
              <a:gd name="connsiteY56" fmla="*/ 1362149 h 3769285"/>
              <a:gd name="connsiteX57" fmla="*/ 1477124 w 1736680"/>
              <a:gd name="connsiteY57" fmla="*/ 1445493 h 3769285"/>
              <a:gd name="connsiteX58" fmla="*/ 1486649 w 1736680"/>
              <a:gd name="connsiteY58" fmla="*/ 1495499 h 3769285"/>
              <a:gd name="connsiteX59" fmla="*/ 1460455 w 1736680"/>
              <a:gd name="connsiteY59" fmla="*/ 1571699 h 3769285"/>
              <a:gd name="connsiteX60" fmla="*/ 1443786 w 1736680"/>
              <a:gd name="connsiteY60" fmla="*/ 1621705 h 3769285"/>
              <a:gd name="connsiteX61" fmla="*/ 1446168 w 1736680"/>
              <a:gd name="connsiteY61" fmla="*/ 1690762 h 3769285"/>
              <a:gd name="connsiteX62" fmla="*/ 1403305 w 1736680"/>
              <a:gd name="connsiteY62" fmla="*/ 1747911 h 3769285"/>
              <a:gd name="connsiteX63" fmla="*/ 1408067 w 1736680"/>
              <a:gd name="connsiteY63" fmla="*/ 1833636 h 3769285"/>
              <a:gd name="connsiteX64" fmla="*/ 1417592 w 1736680"/>
              <a:gd name="connsiteY64" fmla="*/ 1866974 h 3769285"/>
              <a:gd name="connsiteX65" fmla="*/ 1422355 w 1736680"/>
              <a:gd name="connsiteY65" fmla="*/ 1886024 h 3769285"/>
              <a:gd name="connsiteX66" fmla="*/ 1436642 w 1736680"/>
              <a:gd name="connsiteY66" fmla="*/ 1933649 h 3769285"/>
              <a:gd name="connsiteX67" fmla="*/ 1441405 w 1736680"/>
              <a:gd name="connsiteY67" fmla="*/ 2124149 h 3769285"/>
              <a:gd name="connsiteX68" fmla="*/ 1450930 w 1736680"/>
              <a:gd name="connsiteY68" fmla="*/ 2186061 h 3769285"/>
              <a:gd name="connsiteX69" fmla="*/ 1460455 w 1736680"/>
              <a:gd name="connsiteY69" fmla="*/ 2200349 h 3769285"/>
              <a:gd name="connsiteX70" fmla="*/ 1422355 w 1736680"/>
              <a:gd name="connsiteY70" fmla="*/ 2293217 h 3769285"/>
              <a:gd name="connsiteX71" fmla="*/ 1365206 w 1736680"/>
              <a:gd name="connsiteY71" fmla="*/ 2388467 h 3769285"/>
              <a:gd name="connsiteX72" fmla="*/ 1339012 w 1736680"/>
              <a:gd name="connsiteY72" fmla="*/ 2464669 h 3769285"/>
              <a:gd name="connsiteX73" fmla="*/ 1289004 w 1736680"/>
              <a:gd name="connsiteY73" fmla="*/ 2555155 h 3769285"/>
              <a:gd name="connsiteX74" fmla="*/ 1279479 w 1736680"/>
              <a:gd name="connsiteY74" fmla="*/ 2609924 h 3769285"/>
              <a:gd name="connsiteX75" fmla="*/ 1260429 w 1736680"/>
              <a:gd name="connsiteY75" fmla="*/ 2662311 h 3769285"/>
              <a:gd name="connsiteX76" fmla="*/ 1289005 w 1736680"/>
              <a:gd name="connsiteY76" fmla="*/ 2743273 h 3769285"/>
              <a:gd name="connsiteX77" fmla="*/ 1329485 w 1736680"/>
              <a:gd name="connsiteY77" fmla="*/ 2883764 h 3769285"/>
              <a:gd name="connsiteX78" fmla="*/ 1312818 w 1736680"/>
              <a:gd name="connsiteY78" fmla="*/ 3057592 h 3769285"/>
              <a:gd name="connsiteX79" fmla="*/ 1177086 w 1736680"/>
              <a:gd name="connsiteY79" fmla="*/ 3059973 h 3769285"/>
              <a:gd name="connsiteX80" fmla="*/ 1184230 w 1736680"/>
              <a:gd name="connsiteY80" fmla="*/ 3095692 h 3769285"/>
              <a:gd name="connsiteX81" fmla="*/ 1122317 w 1736680"/>
              <a:gd name="connsiteY81" fmla="*/ 3102835 h 3769285"/>
              <a:gd name="connsiteX82" fmla="*/ 1143748 w 1736680"/>
              <a:gd name="connsiteY82" fmla="*/ 3221896 h 3769285"/>
              <a:gd name="connsiteX83" fmla="*/ 1110411 w 1736680"/>
              <a:gd name="connsiteY83" fmla="*/ 3286190 h 3769285"/>
              <a:gd name="connsiteX84" fmla="*/ 1136605 w 1736680"/>
              <a:gd name="connsiteY84" fmla="*/ 3376677 h 3769285"/>
              <a:gd name="connsiteX85" fmla="*/ 1119936 w 1736680"/>
              <a:gd name="connsiteY85" fmla="*/ 3412394 h 3769285"/>
              <a:gd name="connsiteX86" fmla="*/ 1155655 w 1736680"/>
              <a:gd name="connsiteY86" fmla="*/ 3498119 h 3769285"/>
              <a:gd name="connsiteX87" fmla="*/ 1143747 w 1736680"/>
              <a:gd name="connsiteY87" fmla="*/ 3581461 h 3769285"/>
              <a:gd name="connsiteX88" fmla="*/ 1096122 w 1736680"/>
              <a:gd name="connsiteY88" fmla="*/ 3655282 h 3769285"/>
              <a:gd name="connsiteX89" fmla="*/ 948485 w 1736680"/>
              <a:gd name="connsiteY89" fmla="*/ 3655280 h 3769285"/>
              <a:gd name="connsiteX90" fmla="*/ 835948 w 1736680"/>
              <a:gd name="connsiteY90" fmla="*/ 3724038 h 3769285"/>
              <a:gd name="connsiteX91" fmla="*/ 703217 w 1736680"/>
              <a:gd name="connsiteY91" fmla="*/ 3762436 h 3769285"/>
              <a:gd name="connsiteX92" fmla="*/ 572248 w 1736680"/>
              <a:gd name="connsiteY92" fmla="*/ 3755292 h 3769285"/>
              <a:gd name="connsiteX93" fmla="*/ 459710 w 1736680"/>
              <a:gd name="connsiteY93" fmla="*/ 3712131 h 3769285"/>
              <a:gd name="connsiteX94" fmla="*/ 343649 w 1736680"/>
              <a:gd name="connsiteY94" fmla="*/ 3610036 h 3769285"/>
              <a:gd name="connsiteX95" fmla="*/ 305548 w 1736680"/>
              <a:gd name="connsiteY95" fmla="*/ 3521929 h 3769285"/>
              <a:gd name="connsiteX96" fmla="*/ 250779 w 1736680"/>
              <a:gd name="connsiteY96" fmla="*/ 3467161 h 3769285"/>
              <a:gd name="connsiteX97" fmla="*/ 253161 w 1736680"/>
              <a:gd name="connsiteY97" fmla="*/ 3436204 h 3769285"/>
              <a:gd name="connsiteX98" fmla="*/ 119811 w 1736680"/>
              <a:gd name="connsiteY98" fmla="*/ 3376672 h 3769285"/>
              <a:gd name="connsiteX99" fmla="*/ 98381 w 1736680"/>
              <a:gd name="connsiteY99" fmla="*/ 3288566 h 3769285"/>
              <a:gd name="connsiteX100" fmla="*/ 15037 w 1736680"/>
              <a:gd name="connsiteY100" fmla="*/ 3143311 h 3769285"/>
              <a:gd name="connsiteX101" fmla="*/ 29325 w 1736680"/>
              <a:gd name="connsiteY101" fmla="*/ 3017104 h 3769285"/>
              <a:gd name="connsiteX102" fmla="*/ 34087 w 1736680"/>
              <a:gd name="connsiteY102" fmla="*/ 2924235 h 3769285"/>
              <a:gd name="connsiteX103" fmla="*/ 17419 w 1736680"/>
              <a:gd name="connsiteY103" fmla="*/ 2859943 h 3769285"/>
              <a:gd name="connsiteX104" fmla="*/ 10274 w 1736680"/>
              <a:gd name="connsiteY104" fmla="*/ 2824224 h 3769285"/>
              <a:gd name="connsiteX105" fmla="*/ 48374 w 1736680"/>
              <a:gd name="connsiteY105" fmla="*/ 2764691 h 3769285"/>
              <a:gd name="connsiteX106" fmla="*/ 62662 w 1736680"/>
              <a:gd name="connsiteY106" fmla="*/ 2705161 h 3769285"/>
              <a:gd name="connsiteX107" fmla="*/ 98381 w 1736680"/>
              <a:gd name="connsiteY107" fmla="*/ 2648011 h 3769285"/>
              <a:gd name="connsiteX108" fmla="*/ 169818 w 1736680"/>
              <a:gd name="connsiteY108" fmla="*/ 2509898 h 3769285"/>
              <a:gd name="connsiteX109" fmla="*/ 198393 w 1736680"/>
              <a:gd name="connsiteY109" fmla="*/ 2417029 h 3769285"/>
              <a:gd name="connsiteX110" fmla="*/ 200774 w 1736680"/>
              <a:gd name="connsiteY110" fmla="*/ 2293205 h 3769285"/>
              <a:gd name="connsiteX111" fmla="*/ 217443 w 1736680"/>
              <a:gd name="connsiteY111" fmla="*/ 2178905 h 3769285"/>
              <a:gd name="connsiteX112" fmla="*/ 193630 w 1736680"/>
              <a:gd name="connsiteY112" fmla="*/ 2014598 h 3769285"/>
              <a:gd name="connsiteX113" fmla="*/ 191249 w 1736680"/>
              <a:gd name="connsiteY113" fmla="*/ 1881248 h 3769285"/>
              <a:gd name="connsiteX114" fmla="*/ 179342 w 1736680"/>
              <a:gd name="connsiteY114" fmla="*/ 1745518 h 3769285"/>
              <a:gd name="connsiteX115" fmla="*/ 72187 w 1736680"/>
              <a:gd name="connsiteY115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317455 w 1736680"/>
              <a:gd name="connsiteY4" fmla="*/ 1212130 h 3769285"/>
              <a:gd name="connsiteX5" fmla="*/ 310311 w 1736680"/>
              <a:gd name="connsiteY5" fmla="*/ 1066874 h 3769285"/>
              <a:gd name="connsiteX6" fmla="*/ 315073 w 1736680"/>
              <a:gd name="connsiteY6" fmla="*/ 959718 h 3769285"/>
              <a:gd name="connsiteX7" fmla="*/ 296023 w 1736680"/>
              <a:gd name="connsiteY7" fmla="*/ 866849 h 3769285"/>
              <a:gd name="connsiteX8" fmla="*/ 336505 w 1736680"/>
              <a:gd name="connsiteY8" fmla="*/ 793030 h 3769285"/>
              <a:gd name="connsiteX9" fmla="*/ 415086 w 1736680"/>
              <a:gd name="connsiteY9" fmla="*/ 719212 h 3769285"/>
              <a:gd name="connsiteX10" fmla="*/ 472236 w 1736680"/>
              <a:gd name="connsiteY10" fmla="*/ 669205 h 3769285"/>
              <a:gd name="connsiteX11" fmla="*/ 577012 w 1736680"/>
              <a:gd name="connsiteY11" fmla="*/ 583481 h 3769285"/>
              <a:gd name="connsiteX12" fmla="*/ 660355 w 1736680"/>
              <a:gd name="connsiteY12" fmla="*/ 500136 h 3769285"/>
              <a:gd name="connsiteX13" fmla="*/ 748462 w 1736680"/>
              <a:gd name="connsiteY13" fmla="*/ 569193 h 3769285"/>
              <a:gd name="connsiteX14" fmla="*/ 807992 w 1736680"/>
              <a:gd name="connsiteY14" fmla="*/ 476323 h 3769285"/>
              <a:gd name="connsiteX15" fmla="*/ 807992 w 1736680"/>
              <a:gd name="connsiteY15" fmla="*/ 395361 h 3769285"/>
              <a:gd name="connsiteX16" fmla="*/ 800848 w 1736680"/>
              <a:gd name="connsiteY16" fmla="*/ 295349 h 3769285"/>
              <a:gd name="connsiteX17" fmla="*/ 810373 w 1736680"/>
              <a:gd name="connsiteY17" fmla="*/ 195336 h 3769285"/>
              <a:gd name="connsiteX18" fmla="*/ 841330 w 1736680"/>
              <a:gd name="connsiteY18" fmla="*/ 114374 h 3769285"/>
              <a:gd name="connsiteX19" fmla="*/ 931817 w 1736680"/>
              <a:gd name="connsiteY19" fmla="*/ 157236 h 3769285"/>
              <a:gd name="connsiteX20" fmla="*/ 908005 w 1736680"/>
              <a:gd name="connsiteY20" fmla="*/ 45317 h 3769285"/>
              <a:gd name="connsiteX21" fmla="*/ 984205 w 1736680"/>
              <a:gd name="connsiteY21" fmla="*/ 69131 h 3769285"/>
              <a:gd name="connsiteX22" fmla="*/ 950867 w 1736680"/>
              <a:gd name="connsiteY22" fmla="*/ 7218 h 3769285"/>
              <a:gd name="connsiteX23" fmla="*/ 998492 w 1736680"/>
              <a:gd name="connsiteY23" fmla="*/ 42936 h 3769285"/>
              <a:gd name="connsiteX24" fmla="*/ 979442 w 1736680"/>
              <a:gd name="connsiteY24" fmla="*/ 74 h 3769285"/>
              <a:gd name="connsiteX25" fmla="*/ 1031830 w 1736680"/>
              <a:gd name="connsiteY25" fmla="*/ 33411 h 3769285"/>
              <a:gd name="connsiteX26" fmla="*/ 1074692 w 1736680"/>
              <a:gd name="connsiteY26" fmla="*/ 61986 h 3769285"/>
              <a:gd name="connsiteX27" fmla="*/ 1122317 w 1736680"/>
              <a:gd name="connsiteY27" fmla="*/ 90561 h 3769285"/>
              <a:gd name="connsiteX28" fmla="*/ 1165180 w 1736680"/>
              <a:gd name="connsiteY28" fmla="*/ 104849 h 3769285"/>
              <a:gd name="connsiteX29" fmla="*/ 1184230 w 1736680"/>
              <a:gd name="connsiteY29" fmla="*/ 114374 h 3769285"/>
              <a:gd name="connsiteX30" fmla="*/ 1289005 w 1736680"/>
              <a:gd name="connsiteY30" fmla="*/ 142949 h 3769285"/>
              <a:gd name="connsiteX31" fmla="*/ 1381873 w 1736680"/>
              <a:gd name="connsiteY31" fmla="*/ 223911 h 3769285"/>
              <a:gd name="connsiteX32" fmla="*/ 1443786 w 1736680"/>
              <a:gd name="connsiteY32" fmla="*/ 314399 h 3769285"/>
              <a:gd name="connsiteX33" fmla="*/ 1496173 w 1736680"/>
              <a:gd name="connsiteY33" fmla="*/ 388217 h 3769285"/>
              <a:gd name="connsiteX34" fmla="*/ 1539037 w 1736680"/>
              <a:gd name="connsiteY34" fmla="*/ 476324 h 3769285"/>
              <a:gd name="connsiteX35" fmla="*/ 1574755 w 1736680"/>
              <a:gd name="connsiteY35" fmla="*/ 552524 h 3769285"/>
              <a:gd name="connsiteX36" fmla="*/ 1589042 w 1736680"/>
              <a:gd name="connsiteY36" fmla="*/ 581099 h 3769285"/>
              <a:gd name="connsiteX37" fmla="*/ 1608092 w 1736680"/>
              <a:gd name="connsiteY37" fmla="*/ 590624 h 3769285"/>
              <a:gd name="connsiteX38" fmla="*/ 1636667 w 1736680"/>
              <a:gd name="connsiteY38" fmla="*/ 600149 h 3769285"/>
              <a:gd name="connsiteX39" fmla="*/ 1679530 w 1736680"/>
              <a:gd name="connsiteY39" fmla="*/ 595386 h 3769285"/>
              <a:gd name="connsiteX40" fmla="*/ 1693817 w 1736680"/>
              <a:gd name="connsiteY40" fmla="*/ 590624 h 3769285"/>
              <a:gd name="connsiteX41" fmla="*/ 1703342 w 1736680"/>
              <a:gd name="connsiteY41" fmla="*/ 576336 h 3769285"/>
              <a:gd name="connsiteX42" fmla="*/ 1722392 w 1736680"/>
              <a:gd name="connsiteY42" fmla="*/ 571574 h 3769285"/>
              <a:gd name="connsiteX43" fmla="*/ 1736680 w 1736680"/>
              <a:gd name="connsiteY43" fmla="*/ 566811 h 3769285"/>
              <a:gd name="connsiteX44" fmla="*/ 1727155 w 1736680"/>
              <a:gd name="connsiteY44" fmla="*/ 704924 h 3769285"/>
              <a:gd name="connsiteX45" fmla="*/ 1722392 w 1736680"/>
              <a:gd name="connsiteY45" fmla="*/ 719211 h 3769285"/>
              <a:gd name="connsiteX46" fmla="*/ 1703342 w 1736680"/>
              <a:gd name="connsiteY46" fmla="*/ 747786 h 3769285"/>
              <a:gd name="connsiteX47" fmla="*/ 1684292 w 1736680"/>
              <a:gd name="connsiteY47" fmla="*/ 785886 h 3769285"/>
              <a:gd name="connsiteX48" fmla="*/ 1674767 w 1736680"/>
              <a:gd name="connsiteY48" fmla="*/ 823986 h 3769285"/>
              <a:gd name="connsiteX49" fmla="*/ 1679529 w 1736680"/>
              <a:gd name="connsiteY49" fmla="*/ 909711 h 3769285"/>
              <a:gd name="connsiteX50" fmla="*/ 1662861 w 1736680"/>
              <a:gd name="connsiteY50" fmla="*/ 1016867 h 3769285"/>
              <a:gd name="connsiteX51" fmla="*/ 1662861 w 1736680"/>
              <a:gd name="connsiteY51" fmla="*/ 1100211 h 3769285"/>
              <a:gd name="connsiteX52" fmla="*/ 1636668 w 1736680"/>
              <a:gd name="connsiteY52" fmla="*/ 1128786 h 3769285"/>
              <a:gd name="connsiteX53" fmla="*/ 1617617 w 1736680"/>
              <a:gd name="connsiteY53" fmla="*/ 1147836 h 3769285"/>
              <a:gd name="connsiteX54" fmla="*/ 1612855 w 1736680"/>
              <a:gd name="connsiteY54" fmla="*/ 1162124 h 3769285"/>
              <a:gd name="connsiteX55" fmla="*/ 1529511 w 1736680"/>
              <a:gd name="connsiteY55" fmla="*/ 1193080 h 3769285"/>
              <a:gd name="connsiteX56" fmla="*/ 1489030 w 1736680"/>
              <a:gd name="connsiteY56" fmla="*/ 1362149 h 3769285"/>
              <a:gd name="connsiteX57" fmla="*/ 1477124 w 1736680"/>
              <a:gd name="connsiteY57" fmla="*/ 1445493 h 3769285"/>
              <a:gd name="connsiteX58" fmla="*/ 1486649 w 1736680"/>
              <a:gd name="connsiteY58" fmla="*/ 1495499 h 3769285"/>
              <a:gd name="connsiteX59" fmla="*/ 1460455 w 1736680"/>
              <a:gd name="connsiteY59" fmla="*/ 1571699 h 3769285"/>
              <a:gd name="connsiteX60" fmla="*/ 1443786 w 1736680"/>
              <a:gd name="connsiteY60" fmla="*/ 1621705 h 3769285"/>
              <a:gd name="connsiteX61" fmla="*/ 1446168 w 1736680"/>
              <a:gd name="connsiteY61" fmla="*/ 1690762 h 3769285"/>
              <a:gd name="connsiteX62" fmla="*/ 1403305 w 1736680"/>
              <a:gd name="connsiteY62" fmla="*/ 1747911 h 3769285"/>
              <a:gd name="connsiteX63" fmla="*/ 1408067 w 1736680"/>
              <a:gd name="connsiteY63" fmla="*/ 1833636 h 3769285"/>
              <a:gd name="connsiteX64" fmla="*/ 1417592 w 1736680"/>
              <a:gd name="connsiteY64" fmla="*/ 1866974 h 3769285"/>
              <a:gd name="connsiteX65" fmla="*/ 1422355 w 1736680"/>
              <a:gd name="connsiteY65" fmla="*/ 1886024 h 3769285"/>
              <a:gd name="connsiteX66" fmla="*/ 1436642 w 1736680"/>
              <a:gd name="connsiteY66" fmla="*/ 1933649 h 3769285"/>
              <a:gd name="connsiteX67" fmla="*/ 1441405 w 1736680"/>
              <a:gd name="connsiteY67" fmla="*/ 2124149 h 3769285"/>
              <a:gd name="connsiteX68" fmla="*/ 1450930 w 1736680"/>
              <a:gd name="connsiteY68" fmla="*/ 2186061 h 3769285"/>
              <a:gd name="connsiteX69" fmla="*/ 1460455 w 1736680"/>
              <a:gd name="connsiteY69" fmla="*/ 2200349 h 3769285"/>
              <a:gd name="connsiteX70" fmla="*/ 1422355 w 1736680"/>
              <a:gd name="connsiteY70" fmla="*/ 2293217 h 3769285"/>
              <a:gd name="connsiteX71" fmla="*/ 1365206 w 1736680"/>
              <a:gd name="connsiteY71" fmla="*/ 2388467 h 3769285"/>
              <a:gd name="connsiteX72" fmla="*/ 1339012 w 1736680"/>
              <a:gd name="connsiteY72" fmla="*/ 2464669 h 3769285"/>
              <a:gd name="connsiteX73" fmla="*/ 1289004 w 1736680"/>
              <a:gd name="connsiteY73" fmla="*/ 2555155 h 3769285"/>
              <a:gd name="connsiteX74" fmla="*/ 1279479 w 1736680"/>
              <a:gd name="connsiteY74" fmla="*/ 2609924 h 3769285"/>
              <a:gd name="connsiteX75" fmla="*/ 1260429 w 1736680"/>
              <a:gd name="connsiteY75" fmla="*/ 2662311 h 3769285"/>
              <a:gd name="connsiteX76" fmla="*/ 1289005 w 1736680"/>
              <a:gd name="connsiteY76" fmla="*/ 2743273 h 3769285"/>
              <a:gd name="connsiteX77" fmla="*/ 1329485 w 1736680"/>
              <a:gd name="connsiteY77" fmla="*/ 2883764 h 3769285"/>
              <a:gd name="connsiteX78" fmla="*/ 1312818 w 1736680"/>
              <a:gd name="connsiteY78" fmla="*/ 3057592 h 3769285"/>
              <a:gd name="connsiteX79" fmla="*/ 1177086 w 1736680"/>
              <a:gd name="connsiteY79" fmla="*/ 3059973 h 3769285"/>
              <a:gd name="connsiteX80" fmla="*/ 1184230 w 1736680"/>
              <a:gd name="connsiteY80" fmla="*/ 3095692 h 3769285"/>
              <a:gd name="connsiteX81" fmla="*/ 1122317 w 1736680"/>
              <a:gd name="connsiteY81" fmla="*/ 3102835 h 3769285"/>
              <a:gd name="connsiteX82" fmla="*/ 1143748 w 1736680"/>
              <a:gd name="connsiteY82" fmla="*/ 3221896 h 3769285"/>
              <a:gd name="connsiteX83" fmla="*/ 1110411 w 1736680"/>
              <a:gd name="connsiteY83" fmla="*/ 3286190 h 3769285"/>
              <a:gd name="connsiteX84" fmla="*/ 1136605 w 1736680"/>
              <a:gd name="connsiteY84" fmla="*/ 3376677 h 3769285"/>
              <a:gd name="connsiteX85" fmla="*/ 1119936 w 1736680"/>
              <a:gd name="connsiteY85" fmla="*/ 3412394 h 3769285"/>
              <a:gd name="connsiteX86" fmla="*/ 1155655 w 1736680"/>
              <a:gd name="connsiteY86" fmla="*/ 3498119 h 3769285"/>
              <a:gd name="connsiteX87" fmla="*/ 1143747 w 1736680"/>
              <a:gd name="connsiteY87" fmla="*/ 3581461 h 3769285"/>
              <a:gd name="connsiteX88" fmla="*/ 1096122 w 1736680"/>
              <a:gd name="connsiteY88" fmla="*/ 3655282 h 3769285"/>
              <a:gd name="connsiteX89" fmla="*/ 948485 w 1736680"/>
              <a:gd name="connsiteY89" fmla="*/ 3655280 h 3769285"/>
              <a:gd name="connsiteX90" fmla="*/ 835948 w 1736680"/>
              <a:gd name="connsiteY90" fmla="*/ 3724038 h 3769285"/>
              <a:gd name="connsiteX91" fmla="*/ 703217 w 1736680"/>
              <a:gd name="connsiteY91" fmla="*/ 3762436 h 3769285"/>
              <a:gd name="connsiteX92" fmla="*/ 572248 w 1736680"/>
              <a:gd name="connsiteY92" fmla="*/ 3755292 h 3769285"/>
              <a:gd name="connsiteX93" fmla="*/ 459710 w 1736680"/>
              <a:gd name="connsiteY93" fmla="*/ 3712131 h 3769285"/>
              <a:gd name="connsiteX94" fmla="*/ 343649 w 1736680"/>
              <a:gd name="connsiteY94" fmla="*/ 3610036 h 3769285"/>
              <a:gd name="connsiteX95" fmla="*/ 305548 w 1736680"/>
              <a:gd name="connsiteY95" fmla="*/ 3521929 h 3769285"/>
              <a:gd name="connsiteX96" fmla="*/ 250779 w 1736680"/>
              <a:gd name="connsiteY96" fmla="*/ 3467161 h 3769285"/>
              <a:gd name="connsiteX97" fmla="*/ 253161 w 1736680"/>
              <a:gd name="connsiteY97" fmla="*/ 3436204 h 3769285"/>
              <a:gd name="connsiteX98" fmla="*/ 119811 w 1736680"/>
              <a:gd name="connsiteY98" fmla="*/ 3376672 h 3769285"/>
              <a:gd name="connsiteX99" fmla="*/ 98381 w 1736680"/>
              <a:gd name="connsiteY99" fmla="*/ 3288566 h 3769285"/>
              <a:gd name="connsiteX100" fmla="*/ 15037 w 1736680"/>
              <a:gd name="connsiteY100" fmla="*/ 3143311 h 3769285"/>
              <a:gd name="connsiteX101" fmla="*/ 29325 w 1736680"/>
              <a:gd name="connsiteY101" fmla="*/ 3017104 h 3769285"/>
              <a:gd name="connsiteX102" fmla="*/ 34087 w 1736680"/>
              <a:gd name="connsiteY102" fmla="*/ 2924235 h 3769285"/>
              <a:gd name="connsiteX103" fmla="*/ 17419 w 1736680"/>
              <a:gd name="connsiteY103" fmla="*/ 2859943 h 3769285"/>
              <a:gd name="connsiteX104" fmla="*/ 10274 w 1736680"/>
              <a:gd name="connsiteY104" fmla="*/ 2824224 h 3769285"/>
              <a:gd name="connsiteX105" fmla="*/ 48374 w 1736680"/>
              <a:gd name="connsiteY105" fmla="*/ 2764691 h 3769285"/>
              <a:gd name="connsiteX106" fmla="*/ 62662 w 1736680"/>
              <a:gd name="connsiteY106" fmla="*/ 2705161 h 3769285"/>
              <a:gd name="connsiteX107" fmla="*/ 98381 w 1736680"/>
              <a:gd name="connsiteY107" fmla="*/ 2648011 h 3769285"/>
              <a:gd name="connsiteX108" fmla="*/ 169818 w 1736680"/>
              <a:gd name="connsiteY108" fmla="*/ 2509898 h 3769285"/>
              <a:gd name="connsiteX109" fmla="*/ 198393 w 1736680"/>
              <a:gd name="connsiteY109" fmla="*/ 2417029 h 3769285"/>
              <a:gd name="connsiteX110" fmla="*/ 200774 w 1736680"/>
              <a:gd name="connsiteY110" fmla="*/ 2293205 h 3769285"/>
              <a:gd name="connsiteX111" fmla="*/ 217443 w 1736680"/>
              <a:gd name="connsiteY111" fmla="*/ 2178905 h 3769285"/>
              <a:gd name="connsiteX112" fmla="*/ 193630 w 1736680"/>
              <a:gd name="connsiteY112" fmla="*/ 2014598 h 3769285"/>
              <a:gd name="connsiteX113" fmla="*/ 191249 w 1736680"/>
              <a:gd name="connsiteY113" fmla="*/ 1881248 h 3769285"/>
              <a:gd name="connsiteX114" fmla="*/ 179342 w 1736680"/>
              <a:gd name="connsiteY114" fmla="*/ 1745518 h 3769285"/>
              <a:gd name="connsiteX115" fmla="*/ 72187 w 1736680"/>
              <a:gd name="connsiteY115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310311 w 1736680"/>
              <a:gd name="connsiteY4" fmla="*/ 1066874 h 3769285"/>
              <a:gd name="connsiteX5" fmla="*/ 315073 w 1736680"/>
              <a:gd name="connsiteY5" fmla="*/ 959718 h 3769285"/>
              <a:gd name="connsiteX6" fmla="*/ 296023 w 1736680"/>
              <a:gd name="connsiteY6" fmla="*/ 866849 h 3769285"/>
              <a:gd name="connsiteX7" fmla="*/ 336505 w 1736680"/>
              <a:gd name="connsiteY7" fmla="*/ 793030 h 3769285"/>
              <a:gd name="connsiteX8" fmla="*/ 415086 w 1736680"/>
              <a:gd name="connsiteY8" fmla="*/ 719212 h 3769285"/>
              <a:gd name="connsiteX9" fmla="*/ 472236 w 1736680"/>
              <a:gd name="connsiteY9" fmla="*/ 669205 h 3769285"/>
              <a:gd name="connsiteX10" fmla="*/ 577012 w 1736680"/>
              <a:gd name="connsiteY10" fmla="*/ 583481 h 3769285"/>
              <a:gd name="connsiteX11" fmla="*/ 660355 w 1736680"/>
              <a:gd name="connsiteY11" fmla="*/ 500136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310311 w 1736680"/>
              <a:gd name="connsiteY4" fmla="*/ 1066874 h 3769285"/>
              <a:gd name="connsiteX5" fmla="*/ 315073 w 1736680"/>
              <a:gd name="connsiteY5" fmla="*/ 959718 h 3769285"/>
              <a:gd name="connsiteX6" fmla="*/ 296023 w 1736680"/>
              <a:gd name="connsiteY6" fmla="*/ 866849 h 3769285"/>
              <a:gd name="connsiteX7" fmla="*/ 336505 w 1736680"/>
              <a:gd name="connsiteY7" fmla="*/ 793030 h 3769285"/>
              <a:gd name="connsiteX8" fmla="*/ 415086 w 1736680"/>
              <a:gd name="connsiteY8" fmla="*/ 719212 h 3769285"/>
              <a:gd name="connsiteX9" fmla="*/ 472236 w 1736680"/>
              <a:gd name="connsiteY9" fmla="*/ 669205 h 3769285"/>
              <a:gd name="connsiteX10" fmla="*/ 577012 w 1736680"/>
              <a:gd name="connsiteY10" fmla="*/ 583481 h 3769285"/>
              <a:gd name="connsiteX11" fmla="*/ 660355 w 1736680"/>
              <a:gd name="connsiteY11" fmla="*/ 500136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315073 w 1736680"/>
              <a:gd name="connsiteY5" fmla="*/ 959718 h 3769285"/>
              <a:gd name="connsiteX6" fmla="*/ 296023 w 1736680"/>
              <a:gd name="connsiteY6" fmla="*/ 866849 h 3769285"/>
              <a:gd name="connsiteX7" fmla="*/ 336505 w 1736680"/>
              <a:gd name="connsiteY7" fmla="*/ 793030 h 3769285"/>
              <a:gd name="connsiteX8" fmla="*/ 415086 w 1736680"/>
              <a:gd name="connsiteY8" fmla="*/ 719212 h 3769285"/>
              <a:gd name="connsiteX9" fmla="*/ 472236 w 1736680"/>
              <a:gd name="connsiteY9" fmla="*/ 669205 h 3769285"/>
              <a:gd name="connsiteX10" fmla="*/ 577012 w 1736680"/>
              <a:gd name="connsiteY10" fmla="*/ 583481 h 3769285"/>
              <a:gd name="connsiteX11" fmla="*/ 660355 w 1736680"/>
              <a:gd name="connsiteY11" fmla="*/ 500136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315073 w 1736680"/>
              <a:gd name="connsiteY5" fmla="*/ 959718 h 3769285"/>
              <a:gd name="connsiteX6" fmla="*/ 296023 w 1736680"/>
              <a:gd name="connsiteY6" fmla="*/ 866849 h 3769285"/>
              <a:gd name="connsiteX7" fmla="*/ 336505 w 1736680"/>
              <a:gd name="connsiteY7" fmla="*/ 793030 h 3769285"/>
              <a:gd name="connsiteX8" fmla="*/ 415086 w 1736680"/>
              <a:gd name="connsiteY8" fmla="*/ 719212 h 3769285"/>
              <a:gd name="connsiteX9" fmla="*/ 472236 w 1736680"/>
              <a:gd name="connsiteY9" fmla="*/ 669205 h 3769285"/>
              <a:gd name="connsiteX10" fmla="*/ 577012 w 1736680"/>
              <a:gd name="connsiteY10" fmla="*/ 583481 h 3769285"/>
              <a:gd name="connsiteX11" fmla="*/ 660355 w 1736680"/>
              <a:gd name="connsiteY11" fmla="*/ 500136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638923 w 1736680"/>
              <a:gd name="connsiteY5" fmla="*/ 1016868 h 3769285"/>
              <a:gd name="connsiteX6" fmla="*/ 296023 w 1736680"/>
              <a:gd name="connsiteY6" fmla="*/ 866849 h 3769285"/>
              <a:gd name="connsiteX7" fmla="*/ 336505 w 1736680"/>
              <a:gd name="connsiteY7" fmla="*/ 793030 h 3769285"/>
              <a:gd name="connsiteX8" fmla="*/ 415086 w 1736680"/>
              <a:gd name="connsiteY8" fmla="*/ 719212 h 3769285"/>
              <a:gd name="connsiteX9" fmla="*/ 472236 w 1736680"/>
              <a:gd name="connsiteY9" fmla="*/ 669205 h 3769285"/>
              <a:gd name="connsiteX10" fmla="*/ 577012 w 1736680"/>
              <a:gd name="connsiteY10" fmla="*/ 583481 h 3769285"/>
              <a:gd name="connsiteX11" fmla="*/ 660355 w 1736680"/>
              <a:gd name="connsiteY11" fmla="*/ 500136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638923 w 1736680"/>
              <a:gd name="connsiteY5" fmla="*/ 1016868 h 3769285"/>
              <a:gd name="connsiteX6" fmla="*/ 719885 w 1736680"/>
              <a:gd name="connsiteY6" fmla="*/ 981149 h 3769285"/>
              <a:gd name="connsiteX7" fmla="*/ 336505 w 1736680"/>
              <a:gd name="connsiteY7" fmla="*/ 793030 h 3769285"/>
              <a:gd name="connsiteX8" fmla="*/ 415086 w 1736680"/>
              <a:gd name="connsiteY8" fmla="*/ 719212 h 3769285"/>
              <a:gd name="connsiteX9" fmla="*/ 472236 w 1736680"/>
              <a:gd name="connsiteY9" fmla="*/ 669205 h 3769285"/>
              <a:gd name="connsiteX10" fmla="*/ 577012 w 1736680"/>
              <a:gd name="connsiteY10" fmla="*/ 583481 h 3769285"/>
              <a:gd name="connsiteX11" fmla="*/ 660355 w 1736680"/>
              <a:gd name="connsiteY11" fmla="*/ 500136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638923 w 1736680"/>
              <a:gd name="connsiteY5" fmla="*/ 1016868 h 3769285"/>
              <a:gd name="connsiteX6" fmla="*/ 719885 w 1736680"/>
              <a:gd name="connsiteY6" fmla="*/ 981149 h 3769285"/>
              <a:gd name="connsiteX7" fmla="*/ 888955 w 1736680"/>
              <a:gd name="connsiteY7" fmla="*/ 1154980 h 3769285"/>
              <a:gd name="connsiteX8" fmla="*/ 415086 w 1736680"/>
              <a:gd name="connsiteY8" fmla="*/ 719212 h 3769285"/>
              <a:gd name="connsiteX9" fmla="*/ 472236 w 1736680"/>
              <a:gd name="connsiteY9" fmla="*/ 669205 h 3769285"/>
              <a:gd name="connsiteX10" fmla="*/ 577012 w 1736680"/>
              <a:gd name="connsiteY10" fmla="*/ 583481 h 3769285"/>
              <a:gd name="connsiteX11" fmla="*/ 660355 w 1736680"/>
              <a:gd name="connsiteY11" fmla="*/ 500136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638923 w 1736680"/>
              <a:gd name="connsiteY5" fmla="*/ 1016868 h 3769285"/>
              <a:gd name="connsiteX6" fmla="*/ 888955 w 1736680"/>
              <a:gd name="connsiteY6" fmla="*/ 1154980 h 3769285"/>
              <a:gd name="connsiteX7" fmla="*/ 415086 w 1736680"/>
              <a:gd name="connsiteY7" fmla="*/ 719212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638923 w 1736680"/>
              <a:gd name="connsiteY5" fmla="*/ 1016868 h 3769285"/>
              <a:gd name="connsiteX6" fmla="*/ 888955 w 1736680"/>
              <a:gd name="connsiteY6" fmla="*/ 1154980 h 3769285"/>
              <a:gd name="connsiteX7" fmla="*/ 1062786 w 1736680"/>
              <a:gd name="connsiteY7" fmla="*/ 1071637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71637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71637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71637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71637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71637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472236 w 1736680"/>
              <a:gd name="connsiteY8" fmla="*/ 6692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577012 w 1736680"/>
              <a:gd name="connsiteY9" fmla="*/ 583481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660355 w 1736680"/>
              <a:gd name="connsiteY10" fmla="*/ 500136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529511 w 1736680"/>
              <a:gd name="connsiteY53" fmla="*/ 1193080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1447929 w 1736680"/>
              <a:gd name="connsiteY11" fmla="*/ 1133238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529511 w 1736680"/>
              <a:gd name="connsiteY54" fmla="*/ 1193080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1447929 w 1736680"/>
              <a:gd name="connsiteY11" fmla="*/ 1133238 h 3769285"/>
              <a:gd name="connsiteX12" fmla="*/ 748462 w 1736680"/>
              <a:gd name="connsiteY12" fmla="*/ 569193 h 3769285"/>
              <a:gd name="connsiteX13" fmla="*/ 807992 w 1736680"/>
              <a:gd name="connsiteY13" fmla="*/ 476323 h 3769285"/>
              <a:gd name="connsiteX14" fmla="*/ 807992 w 1736680"/>
              <a:gd name="connsiteY14" fmla="*/ 395361 h 3769285"/>
              <a:gd name="connsiteX15" fmla="*/ 800848 w 1736680"/>
              <a:gd name="connsiteY15" fmla="*/ 295349 h 3769285"/>
              <a:gd name="connsiteX16" fmla="*/ 810373 w 1736680"/>
              <a:gd name="connsiteY16" fmla="*/ 195336 h 3769285"/>
              <a:gd name="connsiteX17" fmla="*/ 841330 w 1736680"/>
              <a:gd name="connsiteY17" fmla="*/ 114374 h 3769285"/>
              <a:gd name="connsiteX18" fmla="*/ 931817 w 1736680"/>
              <a:gd name="connsiteY18" fmla="*/ 157236 h 3769285"/>
              <a:gd name="connsiteX19" fmla="*/ 908005 w 1736680"/>
              <a:gd name="connsiteY19" fmla="*/ 45317 h 3769285"/>
              <a:gd name="connsiteX20" fmla="*/ 984205 w 1736680"/>
              <a:gd name="connsiteY20" fmla="*/ 69131 h 3769285"/>
              <a:gd name="connsiteX21" fmla="*/ 950867 w 1736680"/>
              <a:gd name="connsiteY21" fmla="*/ 7218 h 3769285"/>
              <a:gd name="connsiteX22" fmla="*/ 998492 w 1736680"/>
              <a:gd name="connsiteY22" fmla="*/ 42936 h 3769285"/>
              <a:gd name="connsiteX23" fmla="*/ 979442 w 1736680"/>
              <a:gd name="connsiteY23" fmla="*/ 74 h 3769285"/>
              <a:gd name="connsiteX24" fmla="*/ 1031830 w 1736680"/>
              <a:gd name="connsiteY24" fmla="*/ 33411 h 3769285"/>
              <a:gd name="connsiteX25" fmla="*/ 1074692 w 1736680"/>
              <a:gd name="connsiteY25" fmla="*/ 61986 h 3769285"/>
              <a:gd name="connsiteX26" fmla="*/ 1122317 w 1736680"/>
              <a:gd name="connsiteY26" fmla="*/ 90561 h 3769285"/>
              <a:gd name="connsiteX27" fmla="*/ 1165180 w 1736680"/>
              <a:gd name="connsiteY27" fmla="*/ 104849 h 3769285"/>
              <a:gd name="connsiteX28" fmla="*/ 1184230 w 1736680"/>
              <a:gd name="connsiteY28" fmla="*/ 114374 h 3769285"/>
              <a:gd name="connsiteX29" fmla="*/ 1289005 w 1736680"/>
              <a:gd name="connsiteY29" fmla="*/ 142949 h 3769285"/>
              <a:gd name="connsiteX30" fmla="*/ 1381873 w 1736680"/>
              <a:gd name="connsiteY30" fmla="*/ 223911 h 3769285"/>
              <a:gd name="connsiteX31" fmla="*/ 1443786 w 1736680"/>
              <a:gd name="connsiteY31" fmla="*/ 314399 h 3769285"/>
              <a:gd name="connsiteX32" fmla="*/ 1496173 w 1736680"/>
              <a:gd name="connsiteY32" fmla="*/ 388217 h 3769285"/>
              <a:gd name="connsiteX33" fmla="*/ 1539037 w 1736680"/>
              <a:gd name="connsiteY33" fmla="*/ 476324 h 3769285"/>
              <a:gd name="connsiteX34" fmla="*/ 1574755 w 1736680"/>
              <a:gd name="connsiteY34" fmla="*/ 552524 h 3769285"/>
              <a:gd name="connsiteX35" fmla="*/ 1589042 w 1736680"/>
              <a:gd name="connsiteY35" fmla="*/ 581099 h 3769285"/>
              <a:gd name="connsiteX36" fmla="*/ 1608092 w 1736680"/>
              <a:gd name="connsiteY36" fmla="*/ 590624 h 3769285"/>
              <a:gd name="connsiteX37" fmla="*/ 1636667 w 1736680"/>
              <a:gd name="connsiteY37" fmla="*/ 600149 h 3769285"/>
              <a:gd name="connsiteX38" fmla="*/ 1679530 w 1736680"/>
              <a:gd name="connsiteY38" fmla="*/ 595386 h 3769285"/>
              <a:gd name="connsiteX39" fmla="*/ 1693817 w 1736680"/>
              <a:gd name="connsiteY39" fmla="*/ 590624 h 3769285"/>
              <a:gd name="connsiteX40" fmla="*/ 1703342 w 1736680"/>
              <a:gd name="connsiteY40" fmla="*/ 576336 h 3769285"/>
              <a:gd name="connsiteX41" fmla="*/ 1722392 w 1736680"/>
              <a:gd name="connsiteY41" fmla="*/ 571574 h 3769285"/>
              <a:gd name="connsiteX42" fmla="*/ 1736680 w 1736680"/>
              <a:gd name="connsiteY42" fmla="*/ 566811 h 3769285"/>
              <a:gd name="connsiteX43" fmla="*/ 1727155 w 1736680"/>
              <a:gd name="connsiteY43" fmla="*/ 704924 h 3769285"/>
              <a:gd name="connsiteX44" fmla="*/ 1722392 w 1736680"/>
              <a:gd name="connsiteY44" fmla="*/ 719211 h 3769285"/>
              <a:gd name="connsiteX45" fmla="*/ 1703342 w 1736680"/>
              <a:gd name="connsiteY45" fmla="*/ 747786 h 3769285"/>
              <a:gd name="connsiteX46" fmla="*/ 1684292 w 1736680"/>
              <a:gd name="connsiteY46" fmla="*/ 785886 h 3769285"/>
              <a:gd name="connsiteX47" fmla="*/ 1674767 w 1736680"/>
              <a:gd name="connsiteY47" fmla="*/ 823986 h 3769285"/>
              <a:gd name="connsiteX48" fmla="*/ 1679529 w 1736680"/>
              <a:gd name="connsiteY48" fmla="*/ 909711 h 3769285"/>
              <a:gd name="connsiteX49" fmla="*/ 1662861 w 1736680"/>
              <a:gd name="connsiteY49" fmla="*/ 1016867 h 3769285"/>
              <a:gd name="connsiteX50" fmla="*/ 1662861 w 1736680"/>
              <a:gd name="connsiteY50" fmla="*/ 1100211 h 3769285"/>
              <a:gd name="connsiteX51" fmla="*/ 1636668 w 1736680"/>
              <a:gd name="connsiteY51" fmla="*/ 1128786 h 3769285"/>
              <a:gd name="connsiteX52" fmla="*/ 1617617 w 1736680"/>
              <a:gd name="connsiteY52" fmla="*/ 1147836 h 3769285"/>
              <a:gd name="connsiteX53" fmla="*/ 1612855 w 1736680"/>
              <a:gd name="connsiteY53" fmla="*/ 1162124 h 3769285"/>
              <a:gd name="connsiteX54" fmla="*/ 1453311 w 1736680"/>
              <a:gd name="connsiteY54" fmla="*/ 1054968 h 3769285"/>
              <a:gd name="connsiteX55" fmla="*/ 1489030 w 1736680"/>
              <a:gd name="connsiteY55" fmla="*/ 1362149 h 3769285"/>
              <a:gd name="connsiteX56" fmla="*/ 1477124 w 1736680"/>
              <a:gd name="connsiteY56" fmla="*/ 1445493 h 3769285"/>
              <a:gd name="connsiteX57" fmla="*/ 1486649 w 1736680"/>
              <a:gd name="connsiteY57" fmla="*/ 1495499 h 3769285"/>
              <a:gd name="connsiteX58" fmla="*/ 1460455 w 1736680"/>
              <a:gd name="connsiteY58" fmla="*/ 1571699 h 3769285"/>
              <a:gd name="connsiteX59" fmla="*/ 1443786 w 1736680"/>
              <a:gd name="connsiteY59" fmla="*/ 1621705 h 3769285"/>
              <a:gd name="connsiteX60" fmla="*/ 1446168 w 1736680"/>
              <a:gd name="connsiteY60" fmla="*/ 1690762 h 3769285"/>
              <a:gd name="connsiteX61" fmla="*/ 1403305 w 1736680"/>
              <a:gd name="connsiteY61" fmla="*/ 1747911 h 3769285"/>
              <a:gd name="connsiteX62" fmla="*/ 1408067 w 1736680"/>
              <a:gd name="connsiteY62" fmla="*/ 1833636 h 3769285"/>
              <a:gd name="connsiteX63" fmla="*/ 1417592 w 1736680"/>
              <a:gd name="connsiteY63" fmla="*/ 1866974 h 3769285"/>
              <a:gd name="connsiteX64" fmla="*/ 1422355 w 1736680"/>
              <a:gd name="connsiteY64" fmla="*/ 1886024 h 3769285"/>
              <a:gd name="connsiteX65" fmla="*/ 1436642 w 1736680"/>
              <a:gd name="connsiteY65" fmla="*/ 1933649 h 3769285"/>
              <a:gd name="connsiteX66" fmla="*/ 1441405 w 1736680"/>
              <a:gd name="connsiteY66" fmla="*/ 2124149 h 3769285"/>
              <a:gd name="connsiteX67" fmla="*/ 1450930 w 1736680"/>
              <a:gd name="connsiteY67" fmla="*/ 2186061 h 3769285"/>
              <a:gd name="connsiteX68" fmla="*/ 1460455 w 1736680"/>
              <a:gd name="connsiteY68" fmla="*/ 2200349 h 3769285"/>
              <a:gd name="connsiteX69" fmla="*/ 1422355 w 1736680"/>
              <a:gd name="connsiteY69" fmla="*/ 2293217 h 3769285"/>
              <a:gd name="connsiteX70" fmla="*/ 1365206 w 1736680"/>
              <a:gd name="connsiteY70" fmla="*/ 2388467 h 3769285"/>
              <a:gd name="connsiteX71" fmla="*/ 1339012 w 1736680"/>
              <a:gd name="connsiteY71" fmla="*/ 2464669 h 3769285"/>
              <a:gd name="connsiteX72" fmla="*/ 1289004 w 1736680"/>
              <a:gd name="connsiteY72" fmla="*/ 2555155 h 3769285"/>
              <a:gd name="connsiteX73" fmla="*/ 1279479 w 1736680"/>
              <a:gd name="connsiteY73" fmla="*/ 2609924 h 3769285"/>
              <a:gd name="connsiteX74" fmla="*/ 1260429 w 1736680"/>
              <a:gd name="connsiteY74" fmla="*/ 2662311 h 3769285"/>
              <a:gd name="connsiteX75" fmla="*/ 1289005 w 1736680"/>
              <a:gd name="connsiteY75" fmla="*/ 2743273 h 3769285"/>
              <a:gd name="connsiteX76" fmla="*/ 1329485 w 1736680"/>
              <a:gd name="connsiteY76" fmla="*/ 2883764 h 3769285"/>
              <a:gd name="connsiteX77" fmla="*/ 1312818 w 1736680"/>
              <a:gd name="connsiteY77" fmla="*/ 3057592 h 3769285"/>
              <a:gd name="connsiteX78" fmla="*/ 1177086 w 1736680"/>
              <a:gd name="connsiteY78" fmla="*/ 3059973 h 3769285"/>
              <a:gd name="connsiteX79" fmla="*/ 1184230 w 1736680"/>
              <a:gd name="connsiteY79" fmla="*/ 3095692 h 3769285"/>
              <a:gd name="connsiteX80" fmla="*/ 1122317 w 1736680"/>
              <a:gd name="connsiteY80" fmla="*/ 3102835 h 3769285"/>
              <a:gd name="connsiteX81" fmla="*/ 1143748 w 1736680"/>
              <a:gd name="connsiteY81" fmla="*/ 3221896 h 3769285"/>
              <a:gd name="connsiteX82" fmla="*/ 1110411 w 1736680"/>
              <a:gd name="connsiteY82" fmla="*/ 3286190 h 3769285"/>
              <a:gd name="connsiteX83" fmla="*/ 1136605 w 1736680"/>
              <a:gd name="connsiteY83" fmla="*/ 3376677 h 3769285"/>
              <a:gd name="connsiteX84" fmla="*/ 1119936 w 1736680"/>
              <a:gd name="connsiteY84" fmla="*/ 3412394 h 3769285"/>
              <a:gd name="connsiteX85" fmla="*/ 1155655 w 1736680"/>
              <a:gd name="connsiteY85" fmla="*/ 3498119 h 3769285"/>
              <a:gd name="connsiteX86" fmla="*/ 1143747 w 1736680"/>
              <a:gd name="connsiteY86" fmla="*/ 3581461 h 3769285"/>
              <a:gd name="connsiteX87" fmla="*/ 1096122 w 1736680"/>
              <a:gd name="connsiteY87" fmla="*/ 3655282 h 3769285"/>
              <a:gd name="connsiteX88" fmla="*/ 948485 w 1736680"/>
              <a:gd name="connsiteY88" fmla="*/ 3655280 h 3769285"/>
              <a:gd name="connsiteX89" fmla="*/ 835948 w 1736680"/>
              <a:gd name="connsiteY89" fmla="*/ 3724038 h 3769285"/>
              <a:gd name="connsiteX90" fmla="*/ 703217 w 1736680"/>
              <a:gd name="connsiteY90" fmla="*/ 3762436 h 3769285"/>
              <a:gd name="connsiteX91" fmla="*/ 572248 w 1736680"/>
              <a:gd name="connsiteY91" fmla="*/ 3755292 h 3769285"/>
              <a:gd name="connsiteX92" fmla="*/ 459710 w 1736680"/>
              <a:gd name="connsiteY92" fmla="*/ 3712131 h 3769285"/>
              <a:gd name="connsiteX93" fmla="*/ 343649 w 1736680"/>
              <a:gd name="connsiteY93" fmla="*/ 3610036 h 3769285"/>
              <a:gd name="connsiteX94" fmla="*/ 305548 w 1736680"/>
              <a:gd name="connsiteY94" fmla="*/ 3521929 h 3769285"/>
              <a:gd name="connsiteX95" fmla="*/ 250779 w 1736680"/>
              <a:gd name="connsiteY95" fmla="*/ 3467161 h 3769285"/>
              <a:gd name="connsiteX96" fmla="*/ 253161 w 1736680"/>
              <a:gd name="connsiteY96" fmla="*/ 3436204 h 3769285"/>
              <a:gd name="connsiteX97" fmla="*/ 119811 w 1736680"/>
              <a:gd name="connsiteY97" fmla="*/ 3376672 h 3769285"/>
              <a:gd name="connsiteX98" fmla="*/ 98381 w 1736680"/>
              <a:gd name="connsiteY98" fmla="*/ 3288566 h 3769285"/>
              <a:gd name="connsiteX99" fmla="*/ 15037 w 1736680"/>
              <a:gd name="connsiteY99" fmla="*/ 3143311 h 3769285"/>
              <a:gd name="connsiteX100" fmla="*/ 29325 w 1736680"/>
              <a:gd name="connsiteY100" fmla="*/ 3017104 h 3769285"/>
              <a:gd name="connsiteX101" fmla="*/ 34087 w 1736680"/>
              <a:gd name="connsiteY101" fmla="*/ 2924235 h 3769285"/>
              <a:gd name="connsiteX102" fmla="*/ 17419 w 1736680"/>
              <a:gd name="connsiteY102" fmla="*/ 2859943 h 3769285"/>
              <a:gd name="connsiteX103" fmla="*/ 10274 w 1736680"/>
              <a:gd name="connsiteY103" fmla="*/ 2824224 h 3769285"/>
              <a:gd name="connsiteX104" fmla="*/ 48374 w 1736680"/>
              <a:gd name="connsiteY104" fmla="*/ 2764691 h 3769285"/>
              <a:gd name="connsiteX105" fmla="*/ 62662 w 1736680"/>
              <a:gd name="connsiteY105" fmla="*/ 2705161 h 3769285"/>
              <a:gd name="connsiteX106" fmla="*/ 98381 w 1736680"/>
              <a:gd name="connsiteY106" fmla="*/ 2648011 h 3769285"/>
              <a:gd name="connsiteX107" fmla="*/ 169818 w 1736680"/>
              <a:gd name="connsiteY107" fmla="*/ 2509898 h 3769285"/>
              <a:gd name="connsiteX108" fmla="*/ 198393 w 1736680"/>
              <a:gd name="connsiteY108" fmla="*/ 2417029 h 3769285"/>
              <a:gd name="connsiteX109" fmla="*/ 200774 w 1736680"/>
              <a:gd name="connsiteY109" fmla="*/ 2293205 h 3769285"/>
              <a:gd name="connsiteX110" fmla="*/ 217443 w 1736680"/>
              <a:gd name="connsiteY110" fmla="*/ 2178905 h 3769285"/>
              <a:gd name="connsiteX111" fmla="*/ 193630 w 1736680"/>
              <a:gd name="connsiteY111" fmla="*/ 2014598 h 3769285"/>
              <a:gd name="connsiteX112" fmla="*/ 191249 w 1736680"/>
              <a:gd name="connsiteY112" fmla="*/ 1881248 h 3769285"/>
              <a:gd name="connsiteX113" fmla="*/ 179342 w 1736680"/>
              <a:gd name="connsiteY113" fmla="*/ 1745518 h 3769285"/>
              <a:gd name="connsiteX114" fmla="*/ 72187 w 1736680"/>
              <a:gd name="connsiteY114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453311 w 1736680"/>
              <a:gd name="connsiteY53" fmla="*/ 1054968 h 3769285"/>
              <a:gd name="connsiteX54" fmla="*/ 1489030 w 1736680"/>
              <a:gd name="connsiteY54" fmla="*/ 1362149 h 3769285"/>
              <a:gd name="connsiteX55" fmla="*/ 1477124 w 1736680"/>
              <a:gd name="connsiteY55" fmla="*/ 1445493 h 3769285"/>
              <a:gd name="connsiteX56" fmla="*/ 1486649 w 1736680"/>
              <a:gd name="connsiteY56" fmla="*/ 1495499 h 3769285"/>
              <a:gd name="connsiteX57" fmla="*/ 1460455 w 1736680"/>
              <a:gd name="connsiteY57" fmla="*/ 1571699 h 3769285"/>
              <a:gd name="connsiteX58" fmla="*/ 1443786 w 1736680"/>
              <a:gd name="connsiteY58" fmla="*/ 1621705 h 3769285"/>
              <a:gd name="connsiteX59" fmla="*/ 1446168 w 1736680"/>
              <a:gd name="connsiteY59" fmla="*/ 1690762 h 3769285"/>
              <a:gd name="connsiteX60" fmla="*/ 1403305 w 1736680"/>
              <a:gd name="connsiteY60" fmla="*/ 1747911 h 3769285"/>
              <a:gd name="connsiteX61" fmla="*/ 1408067 w 1736680"/>
              <a:gd name="connsiteY61" fmla="*/ 1833636 h 3769285"/>
              <a:gd name="connsiteX62" fmla="*/ 1417592 w 1736680"/>
              <a:gd name="connsiteY62" fmla="*/ 1866974 h 3769285"/>
              <a:gd name="connsiteX63" fmla="*/ 1422355 w 1736680"/>
              <a:gd name="connsiteY63" fmla="*/ 1886024 h 3769285"/>
              <a:gd name="connsiteX64" fmla="*/ 1436642 w 1736680"/>
              <a:gd name="connsiteY64" fmla="*/ 1933649 h 3769285"/>
              <a:gd name="connsiteX65" fmla="*/ 1441405 w 1736680"/>
              <a:gd name="connsiteY65" fmla="*/ 2124149 h 3769285"/>
              <a:gd name="connsiteX66" fmla="*/ 1450930 w 1736680"/>
              <a:gd name="connsiteY66" fmla="*/ 2186061 h 3769285"/>
              <a:gd name="connsiteX67" fmla="*/ 1460455 w 1736680"/>
              <a:gd name="connsiteY67" fmla="*/ 2200349 h 3769285"/>
              <a:gd name="connsiteX68" fmla="*/ 1422355 w 1736680"/>
              <a:gd name="connsiteY68" fmla="*/ 2293217 h 3769285"/>
              <a:gd name="connsiteX69" fmla="*/ 1365206 w 1736680"/>
              <a:gd name="connsiteY69" fmla="*/ 2388467 h 3769285"/>
              <a:gd name="connsiteX70" fmla="*/ 1339012 w 1736680"/>
              <a:gd name="connsiteY70" fmla="*/ 2464669 h 3769285"/>
              <a:gd name="connsiteX71" fmla="*/ 1289004 w 1736680"/>
              <a:gd name="connsiteY71" fmla="*/ 2555155 h 3769285"/>
              <a:gd name="connsiteX72" fmla="*/ 1279479 w 1736680"/>
              <a:gd name="connsiteY72" fmla="*/ 2609924 h 3769285"/>
              <a:gd name="connsiteX73" fmla="*/ 1260429 w 1736680"/>
              <a:gd name="connsiteY73" fmla="*/ 2662311 h 3769285"/>
              <a:gd name="connsiteX74" fmla="*/ 1289005 w 1736680"/>
              <a:gd name="connsiteY74" fmla="*/ 2743273 h 3769285"/>
              <a:gd name="connsiteX75" fmla="*/ 1329485 w 1736680"/>
              <a:gd name="connsiteY75" fmla="*/ 2883764 h 3769285"/>
              <a:gd name="connsiteX76" fmla="*/ 1312818 w 1736680"/>
              <a:gd name="connsiteY76" fmla="*/ 3057592 h 3769285"/>
              <a:gd name="connsiteX77" fmla="*/ 1177086 w 1736680"/>
              <a:gd name="connsiteY77" fmla="*/ 3059973 h 3769285"/>
              <a:gd name="connsiteX78" fmla="*/ 1184230 w 1736680"/>
              <a:gd name="connsiteY78" fmla="*/ 3095692 h 3769285"/>
              <a:gd name="connsiteX79" fmla="*/ 1122317 w 1736680"/>
              <a:gd name="connsiteY79" fmla="*/ 3102835 h 3769285"/>
              <a:gd name="connsiteX80" fmla="*/ 1143748 w 1736680"/>
              <a:gd name="connsiteY80" fmla="*/ 3221896 h 3769285"/>
              <a:gd name="connsiteX81" fmla="*/ 1110411 w 1736680"/>
              <a:gd name="connsiteY81" fmla="*/ 3286190 h 3769285"/>
              <a:gd name="connsiteX82" fmla="*/ 1136605 w 1736680"/>
              <a:gd name="connsiteY82" fmla="*/ 3376677 h 3769285"/>
              <a:gd name="connsiteX83" fmla="*/ 1119936 w 1736680"/>
              <a:gd name="connsiteY83" fmla="*/ 3412394 h 3769285"/>
              <a:gd name="connsiteX84" fmla="*/ 1155655 w 1736680"/>
              <a:gd name="connsiteY84" fmla="*/ 3498119 h 3769285"/>
              <a:gd name="connsiteX85" fmla="*/ 1143747 w 1736680"/>
              <a:gd name="connsiteY85" fmla="*/ 3581461 h 3769285"/>
              <a:gd name="connsiteX86" fmla="*/ 1096122 w 1736680"/>
              <a:gd name="connsiteY86" fmla="*/ 3655282 h 3769285"/>
              <a:gd name="connsiteX87" fmla="*/ 948485 w 1736680"/>
              <a:gd name="connsiteY87" fmla="*/ 3655280 h 3769285"/>
              <a:gd name="connsiteX88" fmla="*/ 835948 w 1736680"/>
              <a:gd name="connsiteY88" fmla="*/ 3724038 h 3769285"/>
              <a:gd name="connsiteX89" fmla="*/ 703217 w 1736680"/>
              <a:gd name="connsiteY89" fmla="*/ 3762436 h 3769285"/>
              <a:gd name="connsiteX90" fmla="*/ 572248 w 1736680"/>
              <a:gd name="connsiteY90" fmla="*/ 3755292 h 3769285"/>
              <a:gd name="connsiteX91" fmla="*/ 459710 w 1736680"/>
              <a:gd name="connsiteY91" fmla="*/ 3712131 h 3769285"/>
              <a:gd name="connsiteX92" fmla="*/ 343649 w 1736680"/>
              <a:gd name="connsiteY92" fmla="*/ 3610036 h 3769285"/>
              <a:gd name="connsiteX93" fmla="*/ 305548 w 1736680"/>
              <a:gd name="connsiteY93" fmla="*/ 3521929 h 3769285"/>
              <a:gd name="connsiteX94" fmla="*/ 250779 w 1736680"/>
              <a:gd name="connsiteY94" fmla="*/ 3467161 h 3769285"/>
              <a:gd name="connsiteX95" fmla="*/ 253161 w 1736680"/>
              <a:gd name="connsiteY95" fmla="*/ 3436204 h 3769285"/>
              <a:gd name="connsiteX96" fmla="*/ 119811 w 1736680"/>
              <a:gd name="connsiteY96" fmla="*/ 3376672 h 3769285"/>
              <a:gd name="connsiteX97" fmla="*/ 98381 w 1736680"/>
              <a:gd name="connsiteY97" fmla="*/ 3288566 h 3769285"/>
              <a:gd name="connsiteX98" fmla="*/ 15037 w 1736680"/>
              <a:gd name="connsiteY98" fmla="*/ 3143311 h 3769285"/>
              <a:gd name="connsiteX99" fmla="*/ 29325 w 1736680"/>
              <a:gd name="connsiteY99" fmla="*/ 3017104 h 3769285"/>
              <a:gd name="connsiteX100" fmla="*/ 34087 w 1736680"/>
              <a:gd name="connsiteY100" fmla="*/ 2924235 h 3769285"/>
              <a:gd name="connsiteX101" fmla="*/ 17419 w 1736680"/>
              <a:gd name="connsiteY101" fmla="*/ 2859943 h 3769285"/>
              <a:gd name="connsiteX102" fmla="*/ 10274 w 1736680"/>
              <a:gd name="connsiteY102" fmla="*/ 2824224 h 3769285"/>
              <a:gd name="connsiteX103" fmla="*/ 48374 w 1736680"/>
              <a:gd name="connsiteY103" fmla="*/ 2764691 h 3769285"/>
              <a:gd name="connsiteX104" fmla="*/ 62662 w 1736680"/>
              <a:gd name="connsiteY104" fmla="*/ 2705161 h 3769285"/>
              <a:gd name="connsiteX105" fmla="*/ 98381 w 1736680"/>
              <a:gd name="connsiteY105" fmla="*/ 2648011 h 3769285"/>
              <a:gd name="connsiteX106" fmla="*/ 169818 w 1736680"/>
              <a:gd name="connsiteY106" fmla="*/ 2509898 h 3769285"/>
              <a:gd name="connsiteX107" fmla="*/ 198393 w 1736680"/>
              <a:gd name="connsiteY107" fmla="*/ 2417029 h 3769285"/>
              <a:gd name="connsiteX108" fmla="*/ 200774 w 1736680"/>
              <a:gd name="connsiteY108" fmla="*/ 2293205 h 3769285"/>
              <a:gd name="connsiteX109" fmla="*/ 217443 w 1736680"/>
              <a:gd name="connsiteY109" fmla="*/ 2178905 h 3769285"/>
              <a:gd name="connsiteX110" fmla="*/ 193630 w 1736680"/>
              <a:gd name="connsiteY110" fmla="*/ 2014598 h 3769285"/>
              <a:gd name="connsiteX111" fmla="*/ 191249 w 1736680"/>
              <a:gd name="connsiteY111" fmla="*/ 1881248 h 3769285"/>
              <a:gd name="connsiteX112" fmla="*/ 179342 w 1736680"/>
              <a:gd name="connsiteY112" fmla="*/ 1745518 h 3769285"/>
              <a:gd name="connsiteX113" fmla="*/ 72187 w 1736680"/>
              <a:gd name="connsiteY113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841330 w 1736680"/>
              <a:gd name="connsiteY16" fmla="*/ 114374 h 3769285"/>
              <a:gd name="connsiteX17" fmla="*/ 931817 w 1736680"/>
              <a:gd name="connsiteY17" fmla="*/ 157236 h 3769285"/>
              <a:gd name="connsiteX18" fmla="*/ 908005 w 1736680"/>
              <a:gd name="connsiteY18" fmla="*/ 45317 h 3769285"/>
              <a:gd name="connsiteX19" fmla="*/ 984205 w 1736680"/>
              <a:gd name="connsiteY19" fmla="*/ 69131 h 3769285"/>
              <a:gd name="connsiteX20" fmla="*/ 950867 w 1736680"/>
              <a:gd name="connsiteY20" fmla="*/ 7218 h 3769285"/>
              <a:gd name="connsiteX21" fmla="*/ 998492 w 1736680"/>
              <a:gd name="connsiteY21" fmla="*/ 42936 h 3769285"/>
              <a:gd name="connsiteX22" fmla="*/ 979442 w 1736680"/>
              <a:gd name="connsiteY22" fmla="*/ 74 h 3769285"/>
              <a:gd name="connsiteX23" fmla="*/ 1031830 w 1736680"/>
              <a:gd name="connsiteY23" fmla="*/ 33411 h 3769285"/>
              <a:gd name="connsiteX24" fmla="*/ 1074692 w 1736680"/>
              <a:gd name="connsiteY24" fmla="*/ 61986 h 3769285"/>
              <a:gd name="connsiteX25" fmla="*/ 1122317 w 1736680"/>
              <a:gd name="connsiteY25" fmla="*/ 90561 h 3769285"/>
              <a:gd name="connsiteX26" fmla="*/ 1165180 w 1736680"/>
              <a:gd name="connsiteY26" fmla="*/ 104849 h 3769285"/>
              <a:gd name="connsiteX27" fmla="*/ 1184230 w 1736680"/>
              <a:gd name="connsiteY27" fmla="*/ 114374 h 3769285"/>
              <a:gd name="connsiteX28" fmla="*/ 1289005 w 1736680"/>
              <a:gd name="connsiteY28" fmla="*/ 142949 h 3769285"/>
              <a:gd name="connsiteX29" fmla="*/ 1381873 w 1736680"/>
              <a:gd name="connsiteY29" fmla="*/ 223911 h 3769285"/>
              <a:gd name="connsiteX30" fmla="*/ 1443786 w 1736680"/>
              <a:gd name="connsiteY30" fmla="*/ 314399 h 3769285"/>
              <a:gd name="connsiteX31" fmla="*/ 1496173 w 1736680"/>
              <a:gd name="connsiteY31" fmla="*/ 388217 h 3769285"/>
              <a:gd name="connsiteX32" fmla="*/ 1539037 w 1736680"/>
              <a:gd name="connsiteY32" fmla="*/ 476324 h 3769285"/>
              <a:gd name="connsiteX33" fmla="*/ 1574755 w 1736680"/>
              <a:gd name="connsiteY33" fmla="*/ 552524 h 3769285"/>
              <a:gd name="connsiteX34" fmla="*/ 1589042 w 1736680"/>
              <a:gd name="connsiteY34" fmla="*/ 581099 h 3769285"/>
              <a:gd name="connsiteX35" fmla="*/ 1608092 w 1736680"/>
              <a:gd name="connsiteY35" fmla="*/ 590624 h 3769285"/>
              <a:gd name="connsiteX36" fmla="*/ 1636667 w 1736680"/>
              <a:gd name="connsiteY36" fmla="*/ 600149 h 3769285"/>
              <a:gd name="connsiteX37" fmla="*/ 1679530 w 1736680"/>
              <a:gd name="connsiteY37" fmla="*/ 595386 h 3769285"/>
              <a:gd name="connsiteX38" fmla="*/ 1693817 w 1736680"/>
              <a:gd name="connsiteY38" fmla="*/ 590624 h 3769285"/>
              <a:gd name="connsiteX39" fmla="*/ 1703342 w 1736680"/>
              <a:gd name="connsiteY39" fmla="*/ 576336 h 3769285"/>
              <a:gd name="connsiteX40" fmla="*/ 1722392 w 1736680"/>
              <a:gd name="connsiteY40" fmla="*/ 571574 h 3769285"/>
              <a:gd name="connsiteX41" fmla="*/ 1736680 w 1736680"/>
              <a:gd name="connsiteY41" fmla="*/ 566811 h 3769285"/>
              <a:gd name="connsiteX42" fmla="*/ 1727155 w 1736680"/>
              <a:gd name="connsiteY42" fmla="*/ 704924 h 3769285"/>
              <a:gd name="connsiteX43" fmla="*/ 1722392 w 1736680"/>
              <a:gd name="connsiteY43" fmla="*/ 719211 h 3769285"/>
              <a:gd name="connsiteX44" fmla="*/ 1703342 w 1736680"/>
              <a:gd name="connsiteY44" fmla="*/ 747786 h 3769285"/>
              <a:gd name="connsiteX45" fmla="*/ 1684292 w 1736680"/>
              <a:gd name="connsiteY45" fmla="*/ 785886 h 3769285"/>
              <a:gd name="connsiteX46" fmla="*/ 1674767 w 1736680"/>
              <a:gd name="connsiteY46" fmla="*/ 823986 h 3769285"/>
              <a:gd name="connsiteX47" fmla="*/ 1679529 w 1736680"/>
              <a:gd name="connsiteY47" fmla="*/ 909711 h 3769285"/>
              <a:gd name="connsiteX48" fmla="*/ 1662861 w 1736680"/>
              <a:gd name="connsiteY48" fmla="*/ 1016867 h 3769285"/>
              <a:gd name="connsiteX49" fmla="*/ 1662861 w 1736680"/>
              <a:gd name="connsiteY49" fmla="*/ 1100211 h 3769285"/>
              <a:gd name="connsiteX50" fmla="*/ 1636668 w 1736680"/>
              <a:gd name="connsiteY50" fmla="*/ 1128786 h 3769285"/>
              <a:gd name="connsiteX51" fmla="*/ 1617617 w 1736680"/>
              <a:gd name="connsiteY51" fmla="*/ 1147836 h 3769285"/>
              <a:gd name="connsiteX52" fmla="*/ 1612855 w 1736680"/>
              <a:gd name="connsiteY52" fmla="*/ 1162124 h 3769285"/>
              <a:gd name="connsiteX53" fmla="*/ 1489030 w 1736680"/>
              <a:gd name="connsiteY53" fmla="*/ 1362149 h 3769285"/>
              <a:gd name="connsiteX54" fmla="*/ 1477124 w 1736680"/>
              <a:gd name="connsiteY54" fmla="*/ 1445493 h 3769285"/>
              <a:gd name="connsiteX55" fmla="*/ 1486649 w 1736680"/>
              <a:gd name="connsiteY55" fmla="*/ 1495499 h 3769285"/>
              <a:gd name="connsiteX56" fmla="*/ 1460455 w 1736680"/>
              <a:gd name="connsiteY56" fmla="*/ 1571699 h 3769285"/>
              <a:gd name="connsiteX57" fmla="*/ 1443786 w 1736680"/>
              <a:gd name="connsiteY57" fmla="*/ 1621705 h 3769285"/>
              <a:gd name="connsiteX58" fmla="*/ 1446168 w 1736680"/>
              <a:gd name="connsiteY58" fmla="*/ 1690762 h 3769285"/>
              <a:gd name="connsiteX59" fmla="*/ 1403305 w 1736680"/>
              <a:gd name="connsiteY59" fmla="*/ 1747911 h 3769285"/>
              <a:gd name="connsiteX60" fmla="*/ 1408067 w 1736680"/>
              <a:gd name="connsiteY60" fmla="*/ 1833636 h 3769285"/>
              <a:gd name="connsiteX61" fmla="*/ 1417592 w 1736680"/>
              <a:gd name="connsiteY61" fmla="*/ 1866974 h 3769285"/>
              <a:gd name="connsiteX62" fmla="*/ 1422355 w 1736680"/>
              <a:gd name="connsiteY62" fmla="*/ 1886024 h 3769285"/>
              <a:gd name="connsiteX63" fmla="*/ 1436642 w 1736680"/>
              <a:gd name="connsiteY63" fmla="*/ 1933649 h 3769285"/>
              <a:gd name="connsiteX64" fmla="*/ 1441405 w 1736680"/>
              <a:gd name="connsiteY64" fmla="*/ 2124149 h 3769285"/>
              <a:gd name="connsiteX65" fmla="*/ 1450930 w 1736680"/>
              <a:gd name="connsiteY65" fmla="*/ 2186061 h 3769285"/>
              <a:gd name="connsiteX66" fmla="*/ 1460455 w 1736680"/>
              <a:gd name="connsiteY66" fmla="*/ 2200349 h 3769285"/>
              <a:gd name="connsiteX67" fmla="*/ 1422355 w 1736680"/>
              <a:gd name="connsiteY67" fmla="*/ 2293217 h 3769285"/>
              <a:gd name="connsiteX68" fmla="*/ 1365206 w 1736680"/>
              <a:gd name="connsiteY68" fmla="*/ 2388467 h 3769285"/>
              <a:gd name="connsiteX69" fmla="*/ 1339012 w 1736680"/>
              <a:gd name="connsiteY69" fmla="*/ 2464669 h 3769285"/>
              <a:gd name="connsiteX70" fmla="*/ 1289004 w 1736680"/>
              <a:gd name="connsiteY70" fmla="*/ 2555155 h 3769285"/>
              <a:gd name="connsiteX71" fmla="*/ 1279479 w 1736680"/>
              <a:gd name="connsiteY71" fmla="*/ 2609924 h 3769285"/>
              <a:gd name="connsiteX72" fmla="*/ 1260429 w 1736680"/>
              <a:gd name="connsiteY72" fmla="*/ 2662311 h 3769285"/>
              <a:gd name="connsiteX73" fmla="*/ 1289005 w 1736680"/>
              <a:gd name="connsiteY73" fmla="*/ 2743273 h 3769285"/>
              <a:gd name="connsiteX74" fmla="*/ 1329485 w 1736680"/>
              <a:gd name="connsiteY74" fmla="*/ 2883764 h 3769285"/>
              <a:gd name="connsiteX75" fmla="*/ 1312818 w 1736680"/>
              <a:gd name="connsiteY75" fmla="*/ 3057592 h 3769285"/>
              <a:gd name="connsiteX76" fmla="*/ 1177086 w 1736680"/>
              <a:gd name="connsiteY76" fmla="*/ 3059973 h 3769285"/>
              <a:gd name="connsiteX77" fmla="*/ 1184230 w 1736680"/>
              <a:gd name="connsiteY77" fmla="*/ 3095692 h 3769285"/>
              <a:gd name="connsiteX78" fmla="*/ 1122317 w 1736680"/>
              <a:gd name="connsiteY78" fmla="*/ 3102835 h 3769285"/>
              <a:gd name="connsiteX79" fmla="*/ 1143748 w 1736680"/>
              <a:gd name="connsiteY79" fmla="*/ 3221896 h 3769285"/>
              <a:gd name="connsiteX80" fmla="*/ 1110411 w 1736680"/>
              <a:gd name="connsiteY80" fmla="*/ 3286190 h 3769285"/>
              <a:gd name="connsiteX81" fmla="*/ 1136605 w 1736680"/>
              <a:gd name="connsiteY81" fmla="*/ 3376677 h 3769285"/>
              <a:gd name="connsiteX82" fmla="*/ 1119936 w 1736680"/>
              <a:gd name="connsiteY82" fmla="*/ 3412394 h 3769285"/>
              <a:gd name="connsiteX83" fmla="*/ 1155655 w 1736680"/>
              <a:gd name="connsiteY83" fmla="*/ 3498119 h 3769285"/>
              <a:gd name="connsiteX84" fmla="*/ 1143747 w 1736680"/>
              <a:gd name="connsiteY84" fmla="*/ 3581461 h 3769285"/>
              <a:gd name="connsiteX85" fmla="*/ 1096122 w 1736680"/>
              <a:gd name="connsiteY85" fmla="*/ 3655282 h 3769285"/>
              <a:gd name="connsiteX86" fmla="*/ 948485 w 1736680"/>
              <a:gd name="connsiteY86" fmla="*/ 3655280 h 3769285"/>
              <a:gd name="connsiteX87" fmla="*/ 835948 w 1736680"/>
              <a:gd name="connsiteY87" fmla="*/ 3724038 h 3769285"/>
              <a:gd name="connsiteX88" fmla="*/ 703217 w 1736680"/>
              <a:gd name="connsiteY88" fmla="*/ 3762436 h 3769285"/>
              <a:gd name="connsiteX89" fmla="*/ 572248 w 1736680"/>
              <a:gd name="connsiteY89" fmla="*/ 3755292 h 3769285"/>
              <a:gd name="connsiteX90" fmla="*/ 459710 w 1736680"/>
              <a:gd name="connsiteY90" fmla="*/ 3712131 h 3769285"/>
              <a:gd name="connsiteX91" fmla="*/ 343649 w 1736680"/>
              <a:gd name="connsiteY91" fmla="*/ 3610036 h 3769285"/>
              <a:gd name="connsiteX92" fmla="*/ 305548 w 1736680"/>
              <a:gd name="connsiteY92" fmla="*/ 3521929 h 3769285"/>
              <a:gd name="connsiteX93" fmla="*/ 250779 w 1736680"/>
              <a:gd name="connsiteY93" fmla="*/ 3467161 h 3769285"/>
              <a:gd name="connsiteX94" fmla="*/ 253161 w 1736680"/>
              <a:gd name="connsiteY94" fmla="*/ 3436204 h 3769285"/>
              <a:gd name="connsiteX95" fmla="*/ 119811 w 1736680"/>
              <a:gd name="connsiteY95" fmla="*/ 3376672 h 3769285"/>
              <a:gd name="connsiteX96" fmla="*/ 98381 w 1736680"/>
              <a:gd name="connsiteY96" fmla="*/ 3288566 h 3769285"/>
              <a:gd name="connsiteX97" fmla="*/ 15037 w 1736680"/>
              <a:gd name="connsiteY97" fmla="*/ 3143311 h 3769285"/>
              <a:gd name="connsiteX98" fmla="*/ 29325 w 1736680"/>
              <a:gd name="connsiteY98" fmla="*/ 3017104 h 3769285"/>
              <a:gd name="connsiteX99" fmla="*/ 34087 w 1736680"/>
              <a:gd name="connsiteY99" fmla="*/ 2924235 h 3769285"/>
              <a:gd name="connsiteX100" fmla="*/ 17419 w 1736680"/>
              <a:gd name="connsiteY100" fmla="*/ 2859943 h 3769285"/>
              <a:gd name="connsiteX101" fmla="*/ 10274 w 1736680"/>
              <a:gd name="connsiteY101" fmla="*/ 2824224 h 3769285"/>
              <a:gd name="connsiteX102" fmla="*/ 48374 w 1736680"/>
              <a:gd name="connsiteY102" fmla="*/ 2764691 h 3769285"/>
              <a:gd name="connsiteX103" fmla="*/ 62662 w 1736680"/>
              <a:gd name="connsiteY103" fmla="*/ 2705161 h 3769285"/>
              <a:gd name="connsiteX104" fmla="*/ 98381 w 1736680"/>
              <a:gd name="connsiteY104" fmla="*/ 2648011 h 3769285"/>
              <a:gd name="connsiteX105" fmla="*/ 169818 w 1736680"/>
              <a:gd name="connsiteY105" fmla="*/ 2509898 h 3769285"/>
              <a:gd name="connsiteX106" fmla="*/ 198393 w 1736680"/>
              <a:gd name="connsiteY106" fmla="*/ 2417029 h 3769285"/>
              <a:gd name="connsiteX107" fmla="*/ 200774 w 1736680"/>
              <a:gd name="connsiteY107" fmla="*/ 2293205 h 3769285"/>
              <a:gd name="connsiteX108" fmla="*/ 217443 w 1736680"/>
              <a:gd name="connsiteY108" fmla="*/ 2178905 h 3769285"/>
              <a:gd name="connsiteX109" fmla="*/ 193630 w 1736680"/>
              <a:gd name="connsiteY109" fmla="*/ 2014598 h 3769285"/>
              <a:gd name="connsiteX110" fmla="*/ 191249 w 1736680"/>
              <a:gd name="connsiteY110" fmla="*/ 1881248 h 3769285"/>
              <a:gd name="connsiteX111" fmla="*/ 179342 w 1736680"/>
              <a:gd name="connsiteY111" fmla="*/ 1745518 h 3769285"/>
              <a:gd name="connsiteX112" fmla="*/ 72187 w 1736680"/>
              <a:gd name="connsiteY112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931817 w 1736680"/>
              <a:gd name="connsiteY16" fmla="*/ 157236 h 3769285"/>
              <a:gd name="connsiteX17" fmla="*/ 908005 w 1736680"/>
              <a:gd name="connsiteY17" fmla="*/ 45317 h 3769285"/>
              <a:gd name="connsiteX18" fmla="*/ 984205 w 1736680"/>
              <a:gd name="connsiteY18" fmla="*/ 69131 h 3769285"/>
              <a:gd name="connsiteX19" fmla="*/ 950867 w 1736680"/>
              <a:gd name="connsiteY19" fmla="*/ 7218 h 3769285"/>
              <a:gd name="connsiteX20" fmla="*/ 998492 w 1736680"/>
              <a:gd name="connsiteY20" fmla="*/ 42936 h 3769285"/>
              <a:gd name="connsiteX21" fmla="*/ 979442 w 1736680"/>
              <a:gd name="connsiteY21" fmla="*/ 74 h 3769285"/>
              <a:gd name="connsiteX22" fmla="*/ 1031830 w 1736680"/>
              <a:gd name="connsiteY22" fmla="*/ 33411 h 3769285"/>
              <a:gd name="connsiteX23" fmla="*/ 1074692 w 1736680"/>
              <a:gd name="connsiteY23" fmla="*/ 61986 h 3769285"/>
              <a:gd name="connsiteX24" fmla="*/ 1122317 w 1736680"/>
              <a:gd name="connsiteY24" fmla="*/ 90561 h 3769285"/>
              <a:gd name="connsiteX25" fmla="*/ 1165180 w 1736680"/>
              <a:gd name="connsiteY25" fmla="*/ 104849 h 3769285"/>
              <a:gd name="connsiteX26" fmla="*/ 1184230 w 1736680"/>
              <a:gd name="connsiteY26" fmla="*/ 114374 h 3769285"/>
              <a:gd name="connsiteX27" fmla="*/ 1289005 w 1736680"/>
              <a:gd name="connsiteY27" fmla="*/ 142949 h 3769285"/>
              <a:gd name="connsiteX28" fmla="*/ 1381873 w 1736680"/>
              <a:gd name="connsiteY28" fmla="*/ 223911 h 3769285"/>
              <a:gd name="connsiteX29" fmla="*/ 1443786 w 1736680"/>
              <a:gd name="connsiteY29" fmla="*/ 314399 h 3769285"/>
              <a:gd name="connsiteX30" fmla="*/ 1496173 w 1736680"/>
              <a:gd name="connsiteY30" fmla="*/ 388217 h 3769285"/>
              <a:gd name="connsiteX31" fmla="*/ 1539037 w 1736680"/>
              <a:gd name="connsiteY31" fmla="*/ 476324 h 3769285"/>
              <a:gd name="connsiteX32" fmla="*/ 1574755 w 1736680"/>
              <a:gd name="connsiteY32" fmla="*/ 552524 h 3769285"/>
              <a:gd name="connsiteX33" fmla="*/ 1589042 w 1736680"/>
              <a:gd name="connsiteY33" fmla="*/ 581099 h 3769285"/>
              <a:gd name="connsiteX34" fmla="*/ 1608092 w 1736680"/>
              <a:gd name="connsiteY34" fmla="*/ 590624 h 3769285"/>
              <a:gd name="connsiteX35" fmla="*/ 1636667 w 1736680"/>
              <a:gd name="connsiteY35" fmla="*/ 600149 h 3769285"/>
              <a:gd name="connsiteX36" fmla="*/ 1679530 w 1736680"/>
              <a:gd name="connsiteY36" fmla="*/ 595386 h 3769285"/>
              <a:gd name="connsiteX37" fmla="*/ 1693817 w 1736680"/>
              <a:gd name="connsiteY37" fmla="*/ 590624 h 3769285"/>
              <a:gd name="connsiteX38" fmla="*/ 1703342 w 1736680"/>
              <a:gd name="connsiteY38" fmla="*/ 576336 h 3769285"/>
              <a:gd name="connsiteX39" fmla="*/ 1722392 w 1736680"/>
              <a:gd name="connsiteY39" fmla="*/ 571574 h 3769285"/>
              <a:gd name="connsiteX40" fmla="*/ 1736680 w 1736680"/>
              <a:gd name="connsiteY40" fmla="*/ 566811 h 3769285"/>
              <a:gd name="connsiteX41" fmla="*/ 1727155 w 1736680"/>
              <a:gd name="connsiteY41" fmla="*/ 704924 h 3769285"/>
              <a:gd name="connsiteX42" fmla="*/ 1722392 w 1736680"/>
              <a:gd name="connsiteY42" fmla="*/ 719211 h 3769285"/>
              <a:gd name="connsiteX43" fmla="*/ 1703342 w 1736680"/>
              <a:gd name="connsiteY43" fmla="*/ 747786 h 3769285"/>
              <a:gd name="connsiteX44" fmla="*/ 1684292 w 1736680"/>
              <a:gd name="connsiteY44" fmla="*/ 785886 h 3769285"/>
              <a:gd name="connsiteX45" fmla="*/ 1674767 w 1736680"/>
              <a:gd name="connsiteY45" fmla="*/ 823986 h 3769285"/>
              <a:gd name="connsiteX46" fmla="*/ 1679529 w 1736680"/>
              <a:gd name="connsiteY46" fmla="*/ 909711 h 3769285"/>
              <a:gd name="connsiteX47" fmla="*/ 1662861 w 1736680"/>
              <a:gd name="connsiteY47" fmla="*/ 1016867 h 3769285"/>
              <a:gd name="connsiteX48" fmla="*/ 1662861 w 1736680"/>
              <a:gd name="connsiteY48" fmla="*/ 1100211 h 3769285"/>
              <a:gd name="connsiteX49" fmla="*/ 1636668 w 1736680"/>
              <a:gd name="connsiteY49" fmla="*/ 1128786 h 3769285"/>
              <a:gd name="connsiteX50" fmla="*/ 1617617 w 1736680"/>
              <a:gd name="connsiteY50" fmla="*/ 1147836 h 3769285"/>
              <a:gd name="connsiteX51" fmla="*/ 1612855 w 1736680"/>
              <a:gd name="connsiteY51" fmla="*/ 1162124 h 3769285"/>
              <a:gd name="connsiteX52" fmla="*/ 1489030 w 1736680"/>
              <a:gd name="connsiteY52" fmla="*/ 1362149 h 3769285"/>
              <a:gd name="connsiteX53" fmla="*/ 1477124 w 1736680"/>
              <a:gd name="connsiteY53" fmla="*/ 1445493 h 3769285"/>
              <a:gd name="connsiteX54" fmla="*/ 1486649 w 1736680"/>
              <a:gd name="connsiteY54" fmla="*/ 1495499 h 3769285"/>
              <a:gd name="connsiteX55" fmla="*/ 1460455 w 1736680"/>
              <a:gd name="connsiteY55" fmla="*/ 1571699 h 3769285"/>
              <a:gd name="connsiteX56" fmla="*/ 1443786 w 1736680"/>
              <a:gd name="connsiteY56" fmla="*/ 1621705 h 3769285"/>
              <a:gd name="connsiteX57" fmla="*/ 1446168 w 1736680"/>
              <a:gd name="connsiteY57" fmla="*/ 1690762 h 3769285"/>
              <a:gd name="connsiteX58" fmla="*/ 1403305 w 1736680"/>
              <a:gd name="connsiteY58" fmla="*/ 1747911 h 3769285"/>
              <a:gd name="connsiteX59" fmla="*/ 1408067 w 1736680"/>
              <a:gd name="connsiteY59" fmla="*/ 1833636 h 3769285"/>
              <a:gd name="connsiteX60" fmla="*/ 1417592 w 1736680"/>
              <a:gd name="connsiteY60" fmla="*/ 1866974 h 3769285"/>
              <a:gd name="connsiteX61" fmla="*/ 1422355 w 1736680"/>
              <a:gd name="connsiteY61" fmla="*/ 1886024 h 3769285"/>
              <a:gd name="connsiteX62" fmla="*/ 1436642 w 1736680"/>
              <a:gd name="connsiteY62" fmla="*/ 1933649 h 3769285"/>
              <a:gd name="connsiteX63" fmla="*/ 1441405 w 1736680"/>
              <a:gd name="connsiteY63" fmla="*/ 2124149 h 3769285"/>
              <a:gd name="connsiteX64" fmla="*/ 1450930 w 1736680"/>
              <a:gd name="connsiteY64" fmla="*/ 2186061 h 3769285"/>
              <a:gd name="connsiteX65" fmla="*/ 1460455 w 1736680"/>
              <a:gd name="connsiteY65" fmla="*/ 2200349 h 3769285"/>
              <a:gd name="connsiteX66" fmla="*/ 1422355 w 1736680"/>
              <a:gd name="connsiteY66" fmla="*/ 2293217 h 3769285"/>
              <a:gd name="connsiteX67" fmla="*/ 1365206 w 1736680"/>
              <a:gd name="connsiteY67" fmla="*/ 2388467 h 3769285"/>
              <a:gd name="connsiteX68" fmla="*/ 1339012 w 1736680"/>
              <a:gd name="connsiteY68" fmla="*/ 2464669 h 3769285"/>
              <a:gd name="connsiteX69" fmla="*/ 1289004 w 1736680"/>
              <a:gd name="connsiteY69" fmla="*/ 2555155 h 3769285"/>
              <a:gd name="connsiteX70" fmla="*/ 1279479 w 1736680"/>
              <a:gd name="connsiteY70" fmla="*/ 2609924 h 3769285"/>
              <a:gd name="connsiteX71" fmla="*/ 1260429 w 1736680"/>
              <a:gd name="connsiteY71" fmla="*/ 2662311 h 3769285"/>
              <a:gd name="connsiteX72" fmla="*/ 1289005 w 1736680"/>
              <a:gd name="connsiteY72" fmla="*/ 2743273 h 3769285"/>
              <a:gd name="connsiteX73" fmla="*/ 1329485 w 1736680"/>
              <a:gd name="connsiteY73" fmla="*/ 2883764 h 3769285"/>
              <a:gd name="connsiteX74" fmla="*/ 1312818 w 1736680"/>
              <a:gd name="connsiteY74" fmla="*/ 3057592 h 3769285"/>
              <a:gd name="connsiteX75" fmla="*/ 1177086 w 1736680"/>
              <a:gd name="connsiteY75" fmla="*/ 3059973 h 3769285"/>
              <a:gd name="connsiteX76" fmla="*/ 1184230 w 1736680"/>
              <a:gd name="connsiteY76" fmla="*/ 3095692 h 3769285"/>
              <a:gd name="connsiteX77" fmla="*/ 1122317 w 1736680"/>
              <a:gd name="connsiteY77" fmla="*/ 3102835 h 3769285"/>
              <a:gd name="connsiteX78" fmla="*/ 1143748 w 1736680"/>
              <a:gd name="connsiteY78" fmla="*/ 3221896 h 3769285"/>
              <a:gd name="connsiteX79" fmla="*/ 1110411 w 1736680"/>
              <a:gd name="connsiteY79" fmla="*/ 3286190 h 3769285"/>
              <a:gd name="connsiteX80" fmla="*/ 1136605 w 1736680"/>
              <a:gd name="connsiteY80" fmla="*/ 3376677 h 3769285"/>
              <a:gd name="connsiteX81" fmla="*/ 1119936 w 1736680"/>
              <a:gd name="connsiteY81" fmla="*/ 3412394 h 3769285"/>
              <a:gd name="connsiteX82" fmla="*/ 1155655 w 1736680"/>
              <a:gd name="connsiteY82" fmla="*/ 3498119 h 3769285"/>
              <a:gd name="connsiteX83" fmla="*/ 1143747 w 1736680"/>
              <a:gd name="connsiteY83" fmla="*/ 3581461 h 3769285"/>
              <a:gd name="connsiteX84" fmla="*/ 1096122 w 1736680"/>
              <a:gd name="connsiteY84" fmla="*/ 3655282 h 3769285"/>
              <a:gd name="connsiteX85" fmla="*/ 948485 w 1736680"/>
              <a:gd name="connsiteY85" fmla="*/ 3655280 h 3769285"/>
              <a:gd name="connsiteX86" fmla="*/ 835948 w 1736680"/>
              <a:gd name="connsiteY86" fmla="*/ 3724038 h 3769285"/>
              <a:gd name="connsiteX87" fmla="*/ 703217 w 1736680"/>
              <a:gd name="connsiteY87" fmla="*/ 3762436 h 3769285"/>
              <a:gd name="connsiteX88" fmla="*/ 572248 w 1736680"/>
              <a:gd name="connsiteY88" fmla="*/ 3755292 h 3769285"/>
              <a:gd name="connsiteX89" fmla="*/ 459710 w 1736680"/>
              <a:gd name="connsiteY89" fmla="*/ 3712131 h 3769285"/>
              <a:gd name="connsiteX90" fmla="*/ 343649 w 1736680"/>
              <a:gd name="connsiteY90" fmla="*/ 3610036 h 3769285"/>
              <a:gd name="connsiteX91" fmla="*/ 305548 w 1736680"/>
              <a:gd name="connsiteY91" fmla="*/ 3521929 h 3769285"/>
              <a:gd name="connsiteX92" fmla="*/ 250779 w 1736680"/>
              <a:gd name="connsiteY92" fmla="*/ 3467161 h 3769285"/>
              <a:gd name="connsiteX93" fmla="*/ 253161 w 1736680"/>
              <a:gd name="connsiteY93" fmla="*/ 3436204 h 3769285"/>
              <a:gd name="connsiteX94" fmla="*/ 119811 w 1736680"/>
              <a:gd name="connsiteY94" fmla="*/ 3376672 h 3769285"/>
              <a:gd name="connsiteX95" fmla="*/ 98381 w 1736680"/>
              <a:gd name="connsiteY95" fmla="*/ 3288566 h 3769285"/>
              <a:gd name="connsiteX96" fmla="*/ 15037 w 1736680"/>
              <a:gd name="connsiteY96" fmla="*/ 3143311 h 3769285"/>
              <a:gd name="connsiteX97" fmla="*/ 29325 w 1736680"/>
              <a:gd name="connsiteY97" fmla="*/ 3017104 h 3769285"/>
              <a:gd name="connsiteX98" fmla="*/ 34087 w 1736680"/>
              <a:gd name="connsiteY98" fmla="*/ 2924235 h 3769285"/>
              <a:gd name="connsiteX99" fmla="*/ 17419 w 1736680"/>
              <a:gd name="connsiteY99" fmla="*/ 2859943 h 3769285"/>
              <a:gd name="connsiteX100" fmla="*/ 10274 w 1736680"/>
              <a:gd name="connsiteY100" fmla="*/ 2824224 h 3769285"/>
              <a:gd name="connsiteX101" fmla="*/ 48374 w 1736680"/>
              <a:gd name="connsiteY101" fmla="*/ 2764691 h 3769285"/>
              <a:gd name="connsiteX102" fmla="*/ 62662 w 1736680"/>
              <a:gd name="connsiteY102" fmla="*/ 2705161 h 3769285"/>
              <a:gd name="connsiteX103" fmla="*/ 98381 w 1736680"/>
              <a:gd name="connsiteY103" fmla="*/ 2648011 h 3769285"/>
              <a:gd name="connsiteX104" fmla="*/ 169818 w 1736680"/>
              <a:gd name="connsiteY104" fmla="*/ 2509898 h 3769285"/>
              <a:gd name="connsiteX105" fmla="*/ 198393 w 1736680"/>
              <a:gd name="connsiteY105" fmla="*/ 2417029 h 3769285"/>
              <a:gd name="connsiteX106" fmla="*/ 200774 w 1736680"/>
              <a:gd name="connsiteY106" fmla="*/ 2293205 h 3769285"/>
              <a:gd name="connsiteX107" fmla="*/ 217443 w 1736680"/>
              <a:gd name="connsiteY107" fmla="*/ 2178905 h 3769285"/>
              <a:gd name="connsiteX108" fmla="*/ 193630 w 1736680"/>
              <a:gd name="connsiteY108" fmla="*/ 2014598 h 3769285"/>
              <a:gd name="connsiteX109" fmla="*/ 191249 w 1736680"/>
              <a:gd name="connsiteY109" fmla="*/ 1881248 h 3769285"/>
              <a:gd name="connsiteX110" fmla="*/ 179342 w 1736680"/>
              <a:gd name="connsiteY110" fmla="*/ 1745518 h 3769285"/>
              <a:gd name="connsiteX111" fmla="*/ 72187 w 1736680"/>
              <a:gd name="connsiteY111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810373 w 1736680"/>
              <a:gd name="connsiteY15" fmla="*/ 195336 h 3769285"/>
              <a:gd name="connsiteX16" fmla="*/ 908005 w 1736680"/>
              <a:gd name="connsiteY16" fmla="*/ 45317 h 3769285"/>
              <a:gd name="connsiteX17" fmla="*/ 984205 w 1736680"/>
              <a:gd name="connsiteY17" fmla="*/ 69131 h 3769285"/>
              <a:gd name="connsiteX18" fmla="*/ 950867 w 1736680"/>
              <a:gd name="connsiteY18" fmla="*/ 7218 h 3769285"/>
              <a:gd name="connsiteX19" fmla="*/ 998492 w 1736680"/>
              <a:gd name="connsiteY19" fmla="*/ 42936 h 3769285"/>
              <a:gd name="connsiteX20" fmla="*/ 979442 w 1736680"/>
              <a:gd name="connsiteY20" fmla="*/ 74 h 3769285"/>
              <a:gd name="connsiteX21" fmla="*/ 1031830 w 1736680"/>
              <a:gd name="connsiteY21" fmla="*/ 33411 h 3769285"/>
              <a:gd name="connsiteX22" fmla="*/ 1074692 w 1736680"/>
              <a:gd name="connsiteY22" fmla="*/ 61986 h 3769285"/>
              <a:gd name="connsiteX23" fmla="*/ 1122317 w 1736680"/>
              <a:gd name="connsiteY23" fmla="*/ 90561 h 3769285"/>
              <a:gd name="connsiteX24" fmla="*/ 1165180 w 1736680"/>
              <a:gd name="connsiteY24" fmla="*/ 104849 h 3769285"/>
              <a:gd name="connsiteX25" fmla="*/ 1184230 w 1736680"/>
              <a:gd name="connsiteY25" fmla="*/ 114374 h 3769285"/>
              <a:gd name="connsiteX26" fmla="*/ 1289005 w 1736680"/>
              <a:gd name="connsiteY26" fmla="*/ 142949 h 3769285"/>
              <a:gd name="connsiteX27" fmla="*/ 1381873 w 1736680"/>
              <a:gd name="connsiteY27" fmla="*/ 223911 h 3769285"/>
              <a:gd name="connsiteX28" fmla="*/ 1443786 w 1736680"/>
              <a:gd name="connsiteY28" fmla="*/ 314399 h 3769285"/>
              <a:gd name="connsiteX29" fmla="*/ 1496173 w 1736680"/>
              <a:gd name="connsiteY29" fmla="*/ 388217 h 3769285"/>
              <a:gd name="connsiteX30" fmla="*/ 1539037 w 1736680"/>
              <a:gd name="connsiteY30" fmla="*/ 476324 h 3769285"/>
              <a:gd name="connsiteX31" fmla="*/ 1574755 w 1736680"/>
              <a:gd name="connsiteY31" fmla="*/ 552524 h 3769285"/>
              <a:gd name="connsiteX32" fmla="*/ 1589042 w 1736680"/>
              <a:gd name="connsiteY32" fmla="*/ 581099 h 3769285"/>
              <a:gd name="connsiteX33" fmla="*/ 1608092 w 1736680"/>
              <a:gd name="connsiteY33" fmla="*/ 590624 h 3769285"/>
              <a:gd name="connsiteX34" fmla="*/ 1636667 w 1736680"/>
              <a:gd name="connsiteY34" fmla="*/ 600149 h 3769285"/>
              <a:gd name="connsiteX35" fmla="*/ 1679530 w 1736680"/>
              <a:gd name="connsiteY35" fmla="*/ 595386 h 3769285"/>
              <a:gd name="connsiteX36" fmla="*/ 1693817 w 1736680"/>
              <a:gd name="connsiteY36" fmla="*/ 590624 h 3769285"/>
              <a:gd name="connsiteX37" fmla="*/ 1703342 w 1736680"/>
              <a:gd name="connsiteY37" fmla="*/ 576336 h 3769285"/>
              <a:gd name="connsiteX38" fmla="*/ 1722392 w 1736680"/>
              <a:gd name="connsiteY38" fmla="*/ 571574 h 3769285"/>
              <a:gd name="connsiteX39" fmla="*/ 1736680 w 1736680"/>
              <a:gd name="connsiteY39" fmla="*/ 566811 h 3769285"/>
              <a:gd name="connsiteX40" fmla="*/ 1727155 w 1736680"/>
              <a:gd name="connsiteY40" fmla="*/ 704924 h 3769285"/>
              <a:gd name="connsiteX41" fmla="*/ 1722392 w 1736680"/>
              <a:gd name="connsiteY41" fmla="*/ 719211 h 3769285"/>
              <a:gd name="connsiteX42" fmla="*/ 1703342 w 1736680"/>
              <a:gd name="connsiteY42" fmla="*/ 747786 h 3769285"/>
              <a:gd name="connsiteX43" fmla="*/ 1684292 w 1736680"/>
              <a:gd name="connsiteY43" fmla="*/ 785886 h 3769285"/>
              <a:gd name="connsiteX44" fmla="*/ 1674767 w 1736680"/>
              <a:gd name="connsiteY44" fmla="*/ 823986 h 3769285"/>
              <a:gd name="connsiteX45" fmla="*/ 1679529 w 1736680"/>
              <a:gd name="connsiteY45" fmla="*/ 909711 h 3769285"/>
              <a:gd name="connsiteX46" fmla="*/ 1662861 w 1736680"/>
              <a:gd name="connsiteY46" fmla="*/ 1016867 h 3769285"/>
              <a:gd name="connsiteX47" fmla="*/ 1662861 w 1736680"/>
              <a:gd name="connsiteY47" fmla="*/ 1100211 h 3769285"/>
              <a:gd name="connsiteX48" fmla="*/ 1636668 w 1736680"/>
              <a:gd name="connsiteY48" fmla="*/ 1128786 h 3769285"/>
              <a:gd name="connsiteX49" fmla="*/ 1617617 w 1736680"/>
              <a:gd name="connsiteY49" fmla="*/ 1147836 h 3769285"/>
              <a:gd name="connsiteX50" fmla="*/ 1612855 w 1736680"/>
              <a:gd name="connsiteY50" fmla="*/ 1162124 h 3769285"/>
              <a:gd name="connsiteX51" fmla="*/ 1489030 w 1736680"/>
              <a:gd name="connsiteY51" fmla="*/ 1362149 h 3769285"/>
              <a:gd name="connsiteX52" fmla="*/ 1477124 w 1736680"/>
              <a:gd name="connsiteY52" fmla="*/ 1445493 h 3769285"/>
              <a:gd name="connsiteX53" fmla="*/ 1486649 w 1736680"/>
              <a:gd name="connsiteY53" fmla="*/ 1495499 h 3769285"/>
              <a:gd name="connsiteX54" fmla="*/ 1460455 w 1736680"/>
              <a:gd name="connsiteY54" fmla="*/ 1571699 h 3769285"/>
              <a:gd name="connsiteX55" fmla="*/ 1443786 w 1736680"/>
              <a:gd name="connsiteY55" fmla="*/ 1621705 h 3769285"/>
              <a:gd name="connsiteX56" fmla="*/ 1446168 w 1736680"/>
              <a:gd name="connsiteY56" fmla="*/ 1690762 h 3769285"/>
              <a:gd name="connsiteX57" fmla="*/ 1403305 w 1736680"/>
              <a:gd name="connsiteY57" fmla="*/ 1747911 h 3769285"/>
              <a:gd name="connsiteX58" fmla="*/ 1408067 w 1736680"/>
              <a:gd name="connsiteY58" fmla="*/ 1833636 h 3769285"/>
              <a:gd name="connsiteX59" fmla="*/ 1417592 w 1736680"/>
              <a:gd name="connsiteY59" fmla="*/ 1866974 h 3769285"/>
              <a:gd name="connsiteX60" fmla="*/ 1422355 w 1736680"/>
              <a:gd name="connsiteY60" fmla="*/ 1886024 h 3769285"/>
              <a:gd name="connsiteX61" fmla="*/ 1436642 w 1736680"/>
              <a:gd name="connsiteY61" fmla="*/ 1933649 h 3769285"/>
              <a:gd name="connsiteX62" fmla="*/ 1441405 w 1736680"/>
              <a:gd name="connsiteY62" fmla="*/ 2124149 h 3769285"/>
              <a:gd name="connsiteX63" fmla="*/ 1450930 w 1736680"/>
              <a:gd name="connsiteY63" fmla="*/ 2186061 h 3769285"/>
              <a:gd name="connsiteX64" fmla="*/ 1460455 w 1736680"/>
              <a:gd name="connsiteY64" fmla="*/ 2200349 h 3769285"/>
              <a:gd name="connsiteX65" fmla="*/ 1422355 w 1736680"/>
              <a:gd name="connsiteY65" fmla="*/ 2293217 h 3769285"/>
              <a:gd name="connsiteX66" fmla="*/ 1365206 w 1736680"/>
              <a:gd name="connsiteY66" fmla="*/ 2388467 h 3769285"/>
              <a:gd name="connsiteX67" fmla="*/ 1339012 w 1736680"/>
              <a:gd name="connsiteY67" fmla="*/ 2464669 h 3769285"/>
              <a:gd name="connsiteX68" fmla="*/ 1289004 w 1736680"/>
              <a:gd name="connsiteY68" fmla="*/ 2555155 h 3769285"/>
              <a:gd name="connsiteX69" fmla="*/ 1279479 w 1736680"/>
              <a:gd name="connsiteY69" fmla="*/ 2609924 h 3769285"/>
              <a:gd name="connsiteX70" fmla="*/ 1260429 w 1736680"/>
              <a:gd name="connsiteY70" fmla="*/ 2662311 h 3769285"/>
              <a:gd name="connsiteX71" fmla="*/ 1289005 w 1736680"/>
              <a:gd name="connsiteY71" fmla="*/ 2743273 h 3769285"/>
              <a:gd name="connsiteX72" fmla="*/ 1329485 w 1736680"/>
              <a:gd name="connsiteY72" fmla="*/ 2883764 h 3769285"/>
              <a:gd name="connsiteX73" fmla="*/ 1312818 w 1736680"/>
              <a:gd name="connsiteY73" fmla="*/ 3057592 h 3769285"/>
              <a:gd name="connsiteX74" fmla="*/ 1177086 w 1736680"/>
              <a:gd name="connsiteY74" fmla="*/ 3059973 h 3769285"/>
              <a:gd name="connsiteX75" fmla="*/ 1184230 w 1736680"/>
              <a:gd name="connsiteY75" fmla="*/ 3095692 h 3769285"/>
              <a:gd name="connsiteX76" fmla="*/ 1122317 w 1736680"/>
              <a:gd name="connsiteY76" fmla="*/ 3102835 h 3769285"/>
              <a:gd name="connsiteX77" fmla="*/ 1143748 w 1736680"/>
              <a:gd name="connsiteY77" fmla="*/ 3221896 h 3769285"/>
              <a:gd name="connsiteX78" fmla="*/ 1110411 w 1736680"/>
              <a:gd name="connsiteY78" fmla="*/ 3286190 h 3769285"/>
              <a:gd name="connsiteX79" fmla="*/ 1136605 w 1736680"/>
              <a:gd name="connsiteY79" fmla="*/ 3376677 h 3769285"/>
              <a:gd name="connsiteX80" fmla="*/ 1119936 w 1736680"/>
              <a:gd name="connsiteY80" fmla="*/ 3412394 h 3769285"/>
              <a:gd name="connsiteX81" fmla="*/ 1155655 w 1736680"/>
              <a:gd name="connsiteY81" fmla="*/ 3498119 h 3769285"/>
              <a:gd name="connsiteX82" fmla="*/ 1143747 w 1736680"/>
              <a:gd name="connsiteY82" fmla="*/ 3581461 h 3769285"/>
              <a:gd name="connsiteX83" fmla="*/ 1096122 w 1736680"/>
              <a:gd name="connsiteY83" fmla="*/ 3655282 h 3769285"/>
              <a:gd name="connsiteX84" fmla="*/ 948485 w 1736680"/>
              <a:gd name="connsiteY84" fmla="*/ 3655280 h 3769285"/>
              <a:gd name="connsiteX85" fmla="*/ 835948 w 1736680"/>
              <a:gd name="connsiteY85" fmla="*/ 3724038 h 3769285"/>
              <a:gd name="connsiteX86" fmla="*/ 703217 w 1736680"/>
              <a:gd name="connsiteY86" fmla="*/ 3762436 h 3769285"/>
              <a:gd name="connsiteX87" fmla="*/ 572248 w 1736680"/>
              <a:gd name="connsiteY87" fmla="*/ 3755292 h 3769285"/>
              <a:gd name="connsiteX88" fmla="*/ 459710 w 1736680"/>
              <a:gd name="connsiteY88" fmla="*/ 3712131 h 3769285"/>
              <a:gd name="connsiteX89" fmla="*/ 343649 w 1736680"/>
              <a:gd name="connsiteY89" fmla="*/ 3610036 h 3769285"/>
              <a:gd name="connsiteX90" fmla="*/ 305548 w 1736680"/>
              <a:gd name="connsiteY90" fmla="*/ 3521929 h 3769285"/>
              <a:gd name="connsiteX91" fmla="*/ 250779 w 1736680"/>
              <a:gd name="connsiteY91" fmla="*/ 3467161 h 3769285"/>
              <a:gd name="connsiteX92" fmla="*/ 253161 w 1736680"/>
              <a:gd name="connsiteY92" fmla="*/ 3436204 h 3769285"/>
              <a:gd name="connsiteX93" fmla="*/ 119811 w 1736680"/>
              <a:gd name="connsiteY93" fmla="*/ 3376672 h 3769285"/>
              <a:gd name="connsiteX94" fmla="*/ 98381 w 1736680"/>
              <a:gd name="connsiteY94" fmla="*/ 3288566 h 3769285"/>
              <a:gd name="connsiteX95" fmla="*/ 15037 w 1736680"/>
              <a:gd name="connsiteY95" fmla="*/ 3143311 h 3769285"/>
              <a:gd name="connsiteX96" fmla="*/ 29325 w 1736680"/>
              <a:gd name="connsiteY96" fmla="*/ 3017104 h 3769285"/>
              <a:gd name="connsiteX97" fmla="*/ 34087 w 1736680"/>
              <a:gd name="connsiteY97" fmla="*/ 2924235 h 3769285"/>
              <a:gd name="connsiteX98" fmla="*/ 17419 w 1736680"/>
              <a:gd name="connsiteY98" fmla="*/ 2859943 h 3769285"/>
              <a:gd name="connsiteX99" fmla="*/ 10274 w 1736680"/>
              <a:gd name="connsiteY99" fmla="*/ 2824224 h 3769285"/>
              <a:gd name="connsiteX100" fmla="*/ 48374 w 1736680"/>
              <a:gd name="connsiteY100" fmla="*/ 2764691 h 3769285"/>
              <a:gd name="connsiteX101" fmla="*/ 62662 w 1736680"/>
              <a:gd name="connsiteY101" fmla="*/ 2705161 h 3769285"/>
              <a:gd name="connsiteX102" fmla="*/ 98381 w 1736680"/>
              <a:gd name="connsiteY102" fmla="*/ 2648011 h 3769285"/>
              <a:gd name="connsiteX103" fmla="*/ 169818 w 1736680"/>
              <a:gd name="connsiteY103" fmla="*/ 2509898 h 3769285"/>
              <a:gd name="connsiteX104" fmla="*/ 198393 w 1736680"/>
              <a:gd name="connsiteY104" fmla="*/ 2417029 h 3769285"/>
              <a:gd name="connsiteX105" fmla="*/ 200774 w 1736680"/>
              <a:gd name="connsiteY105" fmla="*/ 2293205 h 3769285"/>
              <a:gd name="connsiteX106" fmla="*/ 217443 w 1736680"/>
              <a:gd name="connsiteY106" fmla="*/ 2178905 h 3769285"/>
              <a:gd name="connsiteX107" fmla="*/ 193630 w 1736680"/>
              <a:gd name="connsiteY107" fmla="*/ 2014598 h 3769285"/>
              <a:gd name="connsiteX108" fmla="*/ 191249 w 1736680"/>
              <a:gd name="connsiteY108" fmla="*/ 1881248 h 3769285"/>
              <a:gd name="connsiteX109" fmla="*/ 179342 w 1736680"/>
              <a:gd name="connsiteY109" fmla="*/ 1745518 h 3769285"/>
              <a:gd name="connsiteX110" fmla="*/ 72187 w 1736680"/>
              <a:gd name="connsiteY110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800848 w 1736680"/>
              <a:gd name="connsiteY14" fmla="*/ 295349 h 3769285"/>
              <a:gd name="connsiteX15" fmla="*/ 908005 w 1736680"/>
              <a:gd name="connsiteY15" fmla="*/ 45317 h 3769285"/>
              <a:gd name="connsiteX16" fmla="*/ 984205 w 1736680"/>
              <a:gd name="connsiteY16" fmla="*/ 69131 h 3769285"/>
              <a:gd name="connsiteX17" fmla="*/ 950867 w 1736680"/>
              <a:gd name="connsiteY17" fmla="*/ 7218 h 3769285"/>
              <a:gd name="connsiteX18" fmla="*/ 998492 w 1736680"/>
              <a:gd name="connsiteY18" fmla="*/ 42936 h 3769285"/>
              <a:gd name="connsiteX19" fmla="*/ 979442 w 1736680"/>
              <a:gd name="connsiteY19" fmla="*/ 74 h 3769285"/>
              <a:gd name="connsiteX20" fmla="*/ 1031830 w 1736680"/>
              <a:gd name="connsiteY20" fmla="*/ 33411 h 3769285"/>
              <a:gd name="connsiteX21" fmla="*/ 1074692 w 1736680"/>
              <a:gd name="connsiteY21" fmla="*/ 61986 h 3769285"/>
              <a:gd name="connsiteX22" fmla="*/ 1122317 w 1736680"/>
              <a:gd name="connsiteY22" fmla="*/ 90561 h 3769285"/>
              <a:gd name="connsiteX23" fmla="*/ 1165180 w 1736680"/>
              <a:gd name="connsiteY23" fmla="*/ 104849 h 3769285"/>
              <a:gd name="connsiteX24" fmla="*/ 1184230 w 1736680"/>
              <a:gd name="connsiteY24" fmla="*/ 114374 h 3769285"/>
              <a:gd name="connsiteX25" fmla="*/ 1289005 w 1736680"/>
              <a:gd name="connsiteY25" fmla="*/ 142949 h 3769285"/>
              <a:gd name="connsiteX26" fmla="*/ 1381873 w 1736680"/>
              <a:gd name="connsiteY26" fmla="*/ 223911 h 3769285"/>
              <a:gd name="connsiteX27" fmla="*/ 1443786 w 1736680"/>
              <a:gd name="connsiteY27" fmla="*/ 314399 h 3769285"/>
              <a:gd name="connsiteX28" fmla="*/ 1496173 w 1736680"/>
              <a:gd name="connsiteY28" fmla="*/ 388217 h 3769285"/>
              <a:gd name="connsiteX29" fmla="*/ 1539037 w 1736680"/>
              <a:gd name="connsiteY29" fmla="*/ 476324 h 3769285"/>
              <a:gd name="connsiteX30" fmla="*/ 1574755 w 1736680"/>
              <a:gd name="connsiteY30" fmla="*/ 552524 h 3769285"/>
              <a:gd name="connsiteX31" fmla="*/ 1589042 w 1736680"/>
              <a:gd name="connsiteY31" fmla="*/ 581099 h 3769285"/>
              <a:gd name="connsiteX32" fmla="*/ 1608092 w 1736680"/>
              <a:gd name="connsiteY32" fmla="*/ 590624 h 3769285"/>
              <a:gd name="connsiteX33" fmla="*/ 1636667 w 1736680"/>
              <a:gd name="connsiteY33" fmla="*/ 600149 h 3769285"/>
              <a:gd name="connsiteX34" fmla="*/ 1679530 w 1736680"/>
              <a:gd name="connsiteY34" fmla="*/ 595386 h 3769285"/>
              <a:gd name="connsiteX35" fmla="*/ 1693817 w 1736680"/>
              <a:gd name="connsiteY35" fmla="*/ 590624 h 3769285"/>
              <a:gd name="connsiteX36" fmla="*/ 1703342 w 1736680"/>
              <a:gd name="connsiteY36" fmla="*/ 576336 h 3769285"/>
              <a:gd name="connsiteX37" fmla="*/ 1722392 w 1736680"/>
              <a:gd name="connsiteY37" fmla="*/ 571574 h 3769285"/>
              <a:gd name="connsiteX38" fmla="*/ 1736680 w 1736680"/>
              <a:gd name="connsiteY38" fmla="*/ 566811 h 3769285"/>
              <a:gd name="connsiteX39" fmla="*/ 1727155 w 1736680"/>
              <a:gd name="connsiteY39" fmla="*/ 704924 h 3769285"/>
              <a:gd name="connsiteX40" fmla="*/ 1722392 w 1736680"/>
              <a:gd name="connsiteY40" fmla="*/ 719211 h 3769285"/>
              <a:gd name="connsiteX41" fmla="*/ 1703342 w 1736680"/>
              <a:gd name="connsiteY41" fmla="*/ 747786 h 3769285"/>
              <a:gd name="connsiteX42" fmla="*/ 1684292 w 1736680"/>
              <a:gd name="connsiteY42" fmla="*/ 785886 h 3769285"/>
              <a:gd name="connsiteX43" fmla="*/ 1674767 w 1736680"/>
              <a:gd name="connsiteY43" fmla="*/ 823986 h 3769285"/>
              <a:gd name="connsiteX44" fmla="*/ 1679529 w 1736680"/>
              <a:gd name="connsiteY44" fmla="*/ 909711 h 3769285"/>
              <a:gd name="connsiteX45" fmla="*/ 1662861 w 1736680"/>
              <a:gd name="connsiteY45" fmla="*/ 1016867 h 3769285"/>
              <a:gd name="connsiteX46" fmla="*/ 1662861 w 1736680"/>
              <a:gd name="connsiteY46" fmla="*/ 1100211 h 3769285"/>
              <a:gd name="connsiteX47" fmla="*/ 1636668 w 1736680"/>
              <a:gd name="connsiteY47" fmla="*/ 1128786 h 3769285"/>
              <a:gd name="connsiteX48" fmla="*/ 1617617 w 1736680"/>
              <a:gd name="connsiteY48" fmla="*/ 1147836 h 3769285"/>
              <a:gd name="connsiteX49" fmla="*/ 1612855 w 1736680"/>
              <a:gd name="connsiteY49" fmla="*/ 1162124 h 3769285"/>
              <a:gd name="connsiteX50" fmla="*/ 1489030 w 1736680"/>
              <a:gd name="connsiteY50" fmla="*/ 1362149 h 3769285"/>
              <a:gd name="connsiteX51" fmla="*/ 1477124 w 1736680"/>
              <a:gd name="connsiteY51" fmla="*/ 1445493 h 3769285"/>
              <a:gd name="connsiteX52" fmla="*/ 1486649 w 1736680"/>
              <a:gd name="connsiteY52" fmla="*/ 1495499 h 3769285"/>
              <a:gd name="connsiteX53" fmla="*/ 1460455 w 1736680"/>
              <a:gd name="connsiteY53" fmla="*/ 1571699 h 3769285"/>
              <a:gd name="connsiteX54" fmla="*/ 1443786 w 1736680"/>
              <a:gd name="connsiteY54" fmla="*/ 1621705 h 3769285"/>
              <a:gd name="connsiteX55" fmla="*/ 1446168 w 1736680"/>
              <a:gd name="connsiteY55" fmla="*/ 1690762 h 3769285"/>
              <a:gd name="connsiteX56" fmla="*/ 1403305 w 1736680"/>
              <a:gd name="connsiteY56" fmla="*/ 1747911 h 3769285"/>
              <a:gd name="connsiteX57" fmla="*/ 1408067 w 1736680"/>
              <a:gd name="connsiteY57" fmla="*/ 1833636 h 3769285"/>
              <a:gd name="connsiteX58" fmla="*/ 1417592 w 1736680"/>
              <a:gd name="connsiteY58" fmla="*/ 1866974 h 3769285"/>
              <a:gd name="connsiteX59" fmla="*/ 1422355 w 1736680"/>
              <a:gd name="connsiteY59" fmla="*/ 1886024 h 3769285"/>
              <a:gd name="connsiteX60" fmla="*/ 1436642 w 1736680"/>
              <a:gd name="connsiteY60" fmla="*/ 1933649 h 3769285"/>
              <a:gd name="connsiteX61" fmla="*/ 1441405 w 1736680"/>
              <a:gd name="connsiteY61" fmla="*/ 2124149 h 3769285"/>
              <a:gd name="connsiteX62" fmla="*/ 1450930 w 1736680"/>
              <a:gd name="connsiteY62" fmla="*/ 2186061 h 3769285"/>
              <a:gd name="connsiteX63" fmla="*/ 1460455 w 1736680"/>
              <a:gd name="connsiteY63" fmla="*/ 2200349 h 3769285"/>
              <a:gd name="connsiteX64" fmla="*/ 1422355 w 1736680"/>
              <a:gd name="connsiteY64" fmla="*/ 2293217 h 3769285"/>
              <a:gd name="connsiteX65" fmla="*/ 1365206 w 1736680"/>
              <a:gd name="connsiteY65" fmla="*/ 2388467 h 3769285"/>
              <a:gd name="connsiteX66" fmla="*/ 1339012 w 1736680"/>
              <a:gd name="connsiteY66" fmla="*/ 2464669 h 3769285"/>
              <a:gd name="connsiteX67" fmla="*/ 1289004 w 1736680"/>
              <a:gd name="connsiteY67" fmla="*/ 2555155 h 3769285"/>
              <a:gd name="connsiteX68" fmla="*/ 1279479 w 1736680"/>
              <a:gd name="connsiteY68" fmla="*/ 2609924 h 3769285"/>
              <a:gd name="connsiteX69" fmla="*/ 1260429 w 1736680"/>
              <a:gd name="connsiteY69" fmla="*/ 2662311 h 3769285"/>
              <a:gd name="connsiteX70" fmla="*/ 1289005 w 1736680"/>
              <a:gd name="connsiteY70" fmla="*/ 2743273 h 3769285"/>
              <a:gd name="connsiteX71" fmla="*/ 1329485 w 1736680"/>
              <a:gd name="connsiteY71" fmla="*/ 2883764 h 3769285"/>
              <a:gd name="connsiteX72" fmla="*/ 1312818 w 1736680"/>
              <a:gd name="connsiteY72" fmla="*/ 3057592 h 3769285"/>
              <a:gd name="connsiteX73" fmla="*/ 1177086 w 1736680"/>
              <a:gd name="connsiteY73" fmla="*/ 3059973 h 3769285"/>
              <a:gd name="connsiteX74" fmla="*/ 1184230 w 1736680"/>
              <a:gd name="connsiteY74" fmla="*/ 3095692 h 3769285"/>
              <a:gd name="connsiteX75" fmla="*/ 1122317 w 1736680"/>
              <a:gd name="connsiteY75" fmla="*/ 3102835 h 3769285"/>
              <a:gd name="connsiteX76" fmla="*/ 1143748 w 1736680"/>
              <a:gd name="connsiteY76" fmla="*/ 3221896 h 3769285"/>
              <a:gd name="connsiteX77" fmla="*/ 1110411 w 1736680"/>
              <a:gd name="connsiteY77" fmla="*/ 3286190 h 3769285"/>
              <a:gd name="connsiteX78" fmla="*/ 1136605 w 1736680"/>
              <a:gd name="connsiteY78" fmla="*/ 3376677 h 3769285"/>
              <a:gd name="connsiteX79" fmla="*/ 1119936 w 1736680"/>
              <a:gd name="connsiteY79" fmla="*/ 3412394 h 3769285"/>
              <a:gd name="connsiteX80" fmla="*/ 1155655 w 1736680"/>
              <a:gd name="connsiteY80" fmla="*/ 3498119 h 3769285"/>
              <a:gd name="connsiteX81" fmla="*/ 1143747 w 1736680"/>
              <a:gd name="connsiteY81" fmla="*/ 3581461 h 3769285"/>
              <a:gd name="connsiteX82" fmla="*/ 1096122 w 1736680"/>
              <a:gd name="connsiteY82" fmla="*/ 3655282 h 3769285"/>
              <a:gd name="connsiteX83" fmla="*/ 948485 w 1736680"/>
              <a:gd name="connsiteY83" fmla="*/ 3655280 h 3769285"/>
              <a:gd name="connsiteX84" fmla="*/ 835948 w 1736680"/>
              <a:gd name="connsiteY84" fmla="*/ 3724038 h 3769285"/>
              <a:gd name="connsiteX85" fmla="*/ 703217 w 1736680"/>
              <a:gd name="connsiteY85" fmla="*/ 3762436 h 3769285"/>
              <a:gd name="connsiteX86" fmla="*/ 572248 w 1736680"/>
              <a:gd name="connsiteY86" fmla="*/ 3755292 h 3769285"/>
              <a:gd name="connsiteX87" fmla="*/ 459710 w 1736680"/>
              <a:gd name="connsiteY87" fmla="*/ 3712131 h 3769285"/>
              <a:gd name="connsiteX88" fmla="*/ 343649 w 1736680"/>
              <a:gd name="connsiteY88" fmla="*/ 3610036 h 3769285"/>
              <a:gd name="connsiteX89" fmla="*/ 305548 w 1736680"/>
              <a:gd name="connsiteY89" fmla="*/ 3521929 h 3769285"/>
              <a:gd name="connsiteX90" fmla="*/ 250779 w 1736680"/>
              <a:gd name="connsiteY90" fmla="*/ 3467161 h 3769285"/>
              <a:gd name="connsiteX91" fmla="*/ 253161 w 1736680"/>
              <a:gd name="connsiteY91" fmla="*/ 3436204 h 3769285"/>
              <a:gd name="connsiteX92" fmla="*/ 119811 w 1736680"/>
              <a:gd name="connsiteY92" fmla="*/ 3376672 h 3769285"/>
              <a:gd name="connsiteX93" fmla="*/ 98381 w 1736680"/>
              <a:gd name="connsiteY93" fmla="*/ 3288566 h 3769285"/>
              <a:gd name="connsiteX94" fmla="*/ 15037 w 1736680"/>
              <a:gd name="connsiteY94" fmla="*/ 3143311 h 3769285"/>
              <a:gd name="connsiteX95" fmla="*/ 29325 w 1736680"/>
              <a:gd name="connsiteY95" fmla="*/ 3017104 h 3769285"/>
              <a:gd name="connsiteX96" fmla="*/ 34087 w 1736680"/>
              <a:gd name="connsiteY96" fmla="*/ 2924235 h 3769285"/>
              <a:gd name="connsiteX97" fmla="*/ 17419 w 1736680"/>
              <a:gd name="connsiteY97" fmla="*/ 2859943 h 3769285"/>
              <a:gd name="connsiteX98" fmla="*/ 10274 w 1736680"/>
              <a:gd name="connsiteY98" fmla="*/ 2824224 h 3769285"/>
              <a:gd name="connsiteX99" fmla="*/ 48374 w 1736680"/>
              <a:gd name="connsiteY99" fmla="*/ 2764691 h 3769285"/>
              <a:gd name="connsiteX100" fmla="*/ 62662 w 1736680"/>
              <a:gd name="connsiteY100" fmla="*/ 2705161 h 3769285"/>
              <a:gd name="connsiteX101" fmla="*/ 98381 w 1736680"/>
              <a:gd name="connsiteY101" fmla="*/ 2648011 h 3769285"/>
              <a:gd name="connsiteX102" fmla="*/ 169818 w 1736680"/>
              <a:gd name="connsiteY102" fmla="*/ 2509898 h 3769285"/>
              <a:gd name="connsiteX103" fmla="*/ 198393 w 1736680"/>
              <a:gd name="connsiteY103" fmla="*/ 2417029 h 3769285"/>
              <a:gd name="connsiteX104" fmla="*/ 200774 w 1736680"/>
              <a:gd name="connsiteY104" fmla="*/ 2293205 h 3769285"/>
              <a:gd name="connsiteX105" fmla="*/ 217443 w 1736680"/>
              <a:gd name="connsiteY105" fmla="*/ 2178905 h 3769285"/>
              <a:gd name="connsiteX106" fmla="*/ 193630 w 1736680"/>
              <a:gd name="connsiteY106" fmla="*/ 2014598 h 3769285"/>
              <a:gd name="connsiteX107" fmla="*/ 191249 w 1736680"/>
              <a:gd name="connsiteY107" fmla="*/ 1881248 h 3769285"/>
              <a:gd name="connsiteX108" fmla="*/ 179342 w 1736680"/>
              <a:gd name="connsiteY108" fmla="*/ 1745518 h 3769285"/>
              <a:gd name="connsiteX109" fmla="*/ 72187 w 1736680"/>
              <a:gd name="connsiteY109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807992 w 1736680"/>
              <a:gd name="connsiteY13" fmla="*/ 395361 h 3769285"/>
              <a:gd name="connsiteX14" fmla="*/ 908005 w 1736680"/>
              <a:gd name="connsiteY14" fmla="*/ 45317 h 3769285"/>
              <a:gd name="connsiteX15" fmla="*/ 984205 w 1736680"/>
              <a:gd name="connsiteY15" fmla="*/ 69131 h 3769285"/>
              <a:gd name="connsiteX16" fmla="*/ 950867 w 1736680"/>
              <a:gd name="connsiteY16" fmla="*/ 7218 h 3769285"/>
              <a:gd name="connsiteX17" fmla="*/ 998492 w 1736680"/>
              <a:gd name="connsiteY17" fmla="*/ 42936 h 3769285"/>
              <a:gd name="connsiteX18" fmla="*/ 979442 w 1736680"/>
              <a:gd name="connsiteY18" fmla="*/ 74 h 3769285"/>
              <a:gd name="connsiteX19" fmla="*/ 1031830 w 1736680"/>
              <a:gd name="connsiteY19" fmla="*/ 33411 h 3769285"/>
              <a:gd name="connsiteX20" fmla="*/ 1074692 w 1736680"/>
              <a:gd name="connsiteY20" fmla="*/ 61986 h 3769285"/>
              <a:gd name="connsiteX21" fmla="*/ 1122317 w 1736680"/>
              <a:gd name="connsiteY21" fmla="*/ 90561 h 3769285"/>
              <a:gd name="connsiteX22" fmla="*/ 1165180 w 1736680"/>
              <a:gd name="connsiteY22" fmla="*/ 104849 h 3769285"/>
              <a:gd name="connsiteX23" fmla="*/ 1184230 w 1736680"/>
              <a:gd name="connsiteY23" fmla="*/ 114374 h 3769285"/>
              <a:gd name="connsiteX24" fmla="*/ 1289005 w 1736680"/>
              <a:gd name="connsiteY24" fmla="*/ 142949 h 3769285"/>
              <a:gd name="connsiteX25" fmla="*/ 1381873 w 1736680"/>
              <a:gd name="connsiteY25" fmla="*/ 223911 h 3769285"/>
              <a:gd name="connsiteX26" fmla="*/ 1443786 w 1736680"/>
              <a:gd name="connsiteY26" fmla="*/ 314399 h 3769285"/>
              <a:gd name="connsiteX27" fmla="*/ 1496173 w 1736680"/>
              <a:gd name="connsiteY27" fmla="*/ 388217 h 3769285"/>
              <a:gd name="connsiteX28" fmla="*/ 1539037 w 1736680"/>
              <a:gd name="connsiteY28" fmla="*/ 476324 h 3769285"/>
              <a:gd name="connsiteX29" fmla="*/ 1574755 w 1736680"/>
              <a:gd name="connsiteY29" fmla="*/ 552524 h 3769285"/>
              <a:gd name="connsiteX30" fmla="*/ 1589042 w 1736680"/>
              <a:gd name="connsiteY30" fmla="*/ 581099 h 3769285"/>
              <a:gd name="connsiteX31" fmla="*/ 1608092 w 1736680"/>
              <a:gd name="connsiteY31" fmla="*/ 590624 h 3769285"/>
              <a:gd name="connsiteX32" fmla="*/ 1636667 w 1736680"/>
              <a:gd name="connsiteY32" fmla="*/ 600149 h 3769285"/>
              <a:gd name="connsiteX33" fmla="*/ 1679530 w 1736680"/>
              <a:gd name="connsiteY33" fmla="*/ 595386 h 3769285"/>
              <a:gd name="connsiteX34" fmla="*/ 1693817 w 1736680"/>
              <a:gd name="connsiteY34" fmla="*/ 590624 h 3769285"/>
              <a:gd name="connsiteX35" fmla="*/ 1703342 w 1736680"/>
              <a:gd name="connsiteY35" fmla="*/ 576336 h 3769285"/>
              <a:gd name="connsiteX36" fmla="*/ 1722392 w 1736680"/>
              <a:gd name="connsiteY36" fmla="*/ 571574 h 3769285"/>
              <a:gd name="connsiteX37" fmla="*/ 1736680 w 1736680"/>
              <a:gd name="connsiteY37" fmla="*/ 566811 h 3769285"/>
              <a:gd name="connsiteX38" fmla="*/ 1727155 w 1736680"/>
              <a:gd name="connsiteY38" fmla="*/ 704924 h 3769285"/>
              <a:gd name="connsiteX39" fmla="*/ 1722392 w 1736680"/>
              <a:gd name="connsiteY39" fmla="*/ 719211 h 3769285"/>
              <a:gd name="connsiteX40" fmla="*/ 1703342 w 1736680"/>
              <a:gd name="connsiteY40" fmla="*/ 747786 h 3769285"/>
              <a:gd name="connsiteX41" fmla="*/ 1684292 w 1736680"/>
              <a:gd name="connsiteY41" fmla="*/ 785886 h 3769285"/>
              <a:gd name="connsiteX42" fmla="*/ 1674767 w 1736680"/>
              <a:gd name="connsiteY42" fmla="*/ 823986 h 3769285"/>
              <a:gd name="connsiteX43" fmla="*/ 1679529 w 1736680"/>
              <a:gd name="connsiteY43" fmla="*/ 909711 h 3769285"/>
              <a:gd name="connsiteX44" fmla="*/ 1662861 w 1736680"/>
              <a:gd name="connsiteY44" fmla="*/ 1016867 h 3769285"/>
              <a:gd name="connsiteX45" fmla="*/ 1662861 w 1736680"/>
              <a:gd name="connsiteY45" fmla="*/ 1100211 h 3769285"/>
              <a:gd name="connsiteX46" fmla="*/ 1636668 w 1736680"/>
              <a:gd name="connsiteY46" fmla="*/ 1128786 h 3769285"/>
              <a:gd name="connsiteX47" fmla="*/ 1617617 w 1736680"/>
              <a:gd name="connsiteY47" fmla="*/ 1147836 h 3769285"/>
              <a:gd name="connsiteX48" fmla="*/ 1612855 w 1736680"/>
              <a:gd name="connsiteY48" fmla="*/ 1162124 h 3769285"/>
              <a:gd name="connsiteX49" fmla="*/ 1489030 w 1736680"/>
              <a:gd name="connsiteY49" fmla="*/ 1362149 h 3769285"/>
              <a:gd name="connsiteX50" fmla="*/ 1477124 w 1736680"/>
              <a:gd name="connsiteY50" fmla="*/ 1445493 h 3769285"/>
              <a:gd name="connsiteX51" fmla="*/ 1486649 w 1736680"/>
              <a:gd name="connsiteY51" fmla="*/ 1495499 h 3769285"/>
              <a:gd name="connsiteX52" fmla="*/ 1460455 w 1736680"/>
              <a:gd name="connsiteY52" fmla="*/ 1571699 h 3769285"/>
              <a:gd name="connsiteX53" fmla="*/ 1443786 w 1736680"/>
              <a:gd name="connsiteY53" fmla="*/ 1621705 h 3769285"/>
              <a:gd name="connsiteX54" fmla="*/ 1446168 w 1736680"/>
              <a:gd name="connsiteY54" fmla="*/ 1690762 h 3769285"/>
              <a:gd name="connsiteX55" fmla="*/ 1403305 w 1736680"/>
              <a:gd name="connsiteY55" fmla="*/ 1747911 h 3769285"/>
              <a:gd name="connsiteX56" fmla="*/ 1408067 w 1736680"/>
              <a:gd name="connsiteY56" fmla="*/ 1833636 h 3769285"/>
              <a:gd name="connsiteX57" fmla="*/ 1417592 w 1736680"/>
              <a:gd name="connsiteY57" fmla="*/ 1866974 h 3769285"/>
              <a:gd name="connsiteX58" fmla="*/ 1422355 w 1736680"/>
              <a:gd name="connsiteY58" fmla="*/ 1886024 h 3769285"/>
              <a:gd name="connsiteX59" fmla="*/ 1436642 w 1736680"/>
              <a:gd name="connsiteY59" fmla="*/ 1933649 h 3769285"/>
              <a:gd name="connsiteX60" fmla="*/ 1441405 w 1736680"/>
              <a:gd name="connsiteY60" fmla="*/ 2124149 h 3769285"/>
              <a:gd name="connsiteX61" fmla="*/ 1450930 w 1736680"/>
              <a:gd name="connsiteY61" fmla="*/ 2186061 h 3769285"/>
              <a:gd name="connsiteX62" fmla="*/ 1460455 w 1736680"/>
              <a:gd name="connsiteY62" fmla="*/ 2200349 h 3769285"/>
              <a:gd name="connsiteX63" fmla="*/ 1422355 w 1736680"/>
              <a:gd name="connsiteY63" fmla="*/ 2293217 h 3769285"/>
              <a:gd name="connsiteX64" fmla="*/ 1365206 w 1736680"/>
              <a:gd name="connsiteY64" fmla="*/ 2388467 h 3769285"/>
              <a:gd name="connsiteX65" fmla="*/ 1339012 w 1736680"/>
              <a:gd name="connsiteY65" fmla="*/ 2464669 h 3769285"/>
              <a:gd name="connsiteX66" fmla="*/ 1289004 w 1736680"/>
              <a:gd name="connsiteY66" fmla="*/ 2555155 h 3769285"/>
              <a:gd name="connsiteX67" fmla="*/ 1279479 w 1736680"/>
              <a:gd name="connsiteY67" fmla="*/ 2609924 h 3769285"/>
              <a:gd name="connsiteX68" fmla="*/ 1260429 w 1736680"/>
              <a:gd name="connsiteY68" fmla="*/ 2662311 h 3769285"/>
              <a:gd name="connsiteX69" fmla="*/ 1289005 w 1736680"/>
              <a:gd name="connsiteY69" fmla="*/ 2743273 h 3769285"/>
              <a:gd name="connsiteX70" fmla="*/ 1329485 w 1736680"/>
              <a:gd name="connsiteY70" fmla="*/ 2883764 h 3769285"/>
              <a:gd name="connsiteX71" fmla="*/ 1312818 w 1736680"/>
              <a:gd name="connsiteY71" fmla="*/ 3057592 h 3769285"/>
              <a:gd name="connsiteX72" fmla="*/ 1177086 w 1736680"/>
              <a:gd name="connsiteY72" fmla="*/ 3059973 h 3769285"/>
              <a:gd name="connsiteX73" fmla="*/ 1184230 w 1736680"/>
              <a:gd name="connsiteY73" fmla="*/ 3095692 h 3769285"/>
              <a:gd name="connsiteX74" fmla="*/ 1122317 w 1736680"/>
              <a:gd name="connsiteY74" fmla="*/ 3102835 h 3769285"/>
              <a:gd name="connsiteX75" fmla="*/ 1143748 w 1736680"/>
              <a:gd name="connsiteY75" fmla="*/ 3221896 h 3769285"/>
              <a:gd name="connsiteX76" fmla="*/ 1110411 w 1736680"/>
              <a:gd name="connsiteY76" fmla="*/ 3286190 h 3769285"/>
              <a:gd name="connsiteX77" fmla="*/ 1136605 w 1736680"/>
              <a:gd name="connsiteY77" fmla="*/ 3376677 h 3769285"/>
              <a:gd name="connsiteX78" fmla="*/ 1119936 w 1736680"/>
              <a:gd name="connsiteY78" fmla="*/ 3412394 h 3769285"/>
              <a:gd name="connsiteX79" fmla="*/ 1155655 w 1736680"/>
              <a:gd name="connsiteY79" fmla="*/ 3498119 h 3769285"/>
              <a:gd name="connsiteX80" fmla="*/ 1143747 w 1736680"/>
              <a:gd name="connsiteY80" fmla="*/ 3581461 h 3769285"/>
              <a:gd name="connsiteX81" fmla="*/ 1096122 w 1736680"/>
              <a:gd name="connsiteY81" fmla="*/ 3655282 h 3769285"/>
              <a:gd name="connsiteX82" fmla="*/ 948485 w 1736680"/>
              <a:gd name="connsiteY82" fmla="*/ 3655280 h 3769285"/>
              <a:gd name="connsiteX83" fmla="*/ 835948 w 1736680"/>
              <a:gd name="connsiteY83" fmla="*/ 3724038 h 3769285"/>
              <a:gd name="connsiteX84" fmla="*/ 703217 w 1736680"/>
              <a:gd name="connsiteY84" fmla="*/ 3762436 h 3769285"/>
              <a:gd name="connsiteX85" fmla="*/ 572248 w 1736680"/>
              <a:gd name="connsiteY85" fmla="*/ 3755292 h 3769285"/>
              <a:gd name="connsiteX86" fmla="*/ 459710 w 1736680"/>
              <a:gd name="connsiteY86" fmla="*/ 3712131 h 3769285"/>
              <a:gd name="connsiteX87" fmla="*/ 343649 w 1736680"/>
              <a:gd name="connsiteY87" fmla="*/ 3610036 h 3769285"/>
              <a:gd name="connsiteX88" fmla="*/ 305548 w 1736680"/>
              <a:gd name="connsiteY88" fmla="*/ 3521929 h 3769285"/>
              <a:gd name="connsiteX89" fmla="*/ 250779 w 1736680"/>
              <a:gd name="connsiteY89" fmla="*/ 3467161 h 3769285"/>
              <a:gd name="connsiteX90" fmla="*/ 253161 w 1736680"/>
              <a:gd name="connsiteY90" fmla="*/ 3436204 h 3769285"/>
              <a:gd name="connsiteX91" fmla="*/ 119811 w 1736680"/>
              <a:gd name="connsiteY91" fmla="*/ 3376672 h 3769285"/>
              <a:gd name="connsiteX92" fmla="*/ 98381 w 1736680"/>
              <a:gd name="connsiteY92" fmla="*/ 3288566 h 3769285"/>
              <a:gd name="connsiteX93" fmla="*/ 15037 w 1736680"/>
              <a:gd name="connsiteY93" fmla="*/ 3143311 h 3769285"/>
              <a:gd name="connsiteX94" fmla="*/ 29325 w 1736680"/>
              <a:gd name="connsiteY94" fmla="*/ 3017104 h 3769285"/>
              <a:gd name="connsiteX95" fmla="*/ 34087 w 1736680"/>
              <a:gd name="connsiteY95" fmla="*/ 2924235 h 3769285"/>
              <a:gd name="connsiteX96" fmla="*/ 17419 w 1736680"/>
              <a:gd name="connsiteY96" fmla="*/ 2859943 h 3769285"/>
              <a:gd name="connsiteX97" fmla="*/ 10274 w 1736680"/>
              <a:gd name="connsiteY97" fmla="*/ 2824224 h 3769285"/>
              <a:gd name="connsiteX98" fmla="*/ 48374 w 1736680"/>
              <a:gd name="connsiteY98" fmla="*/ 2764691 h 3769285"/>
              <a:gd name="connsiteX99" fmla="*/ 62662 w 1736680"/>
              <a:gd name="connsiteY99" fmla="*/ 2705161 h 3769285"/>
              <a:gd name="connsiteX100" fmla="*/ 98381 w 1736680"/>
              <a:gd name="connsiteY100" fmla="*/ 2648011 h 3769285"/>
              <a:gd name="connsiteX101" fmla="*/ 169818 w 1736680"/>
              <a:gd name="connsiteY101" fmla="*/ 2509898 h 3769285"/>
              <a:gd name="connsiteX102" fmla="*/ 198393 w 1736680"/>
              <a:gd name="connsiteY102" fmla="*/ 2417029 h 3769285"/>
              <a:gd name="connsiteX103" fmla="*/ 200774 w 1736680"/>
              <a:gd name="connsiteY103" fmla="*/ 2293205 h 3769285"/>
              <a:gd name="connsiteX104" fmla="*/ 217443 w 1736680"/>
              <a:gd name="connsiteY104" fmla="*/ 2178905 h 3769285"/>
              <a:gd name="connsiteX105" fmla="*/ 193630 w 1736680"/>
              <a:gd name="connsiteY105" fmla="*/ 2014598 h 3769285"/>
              <a:gd name="connsiteX106" fmla="*/ 191249 w 1736680"/>
              <a:gd name="connsiteY106" fmla="*/ 1881248 h 3769285"/>
              <a:gd name="connsiteX107" fmla="*/ 179342 w 1736680"/>
              <a:gd name="connsiteY107" fmla="*/ 1745518 h 3769285"/>
              <a:gd name="connsiteX108" fmla="*/ 72187 w 1736680"/>
              <a:gd name="connsiteY108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807992 w 1736680"/>
              <a:gd name="connsiteY12" fmla="*/ 476323 h 3769285"/>
              <a:gd name="connsiteX13" fmla="*/ 908005 w 1736680"/>
              <a:gd name="connsiteY13" fmla="*/ 45317 h 3769285"/>
              <a:gd name="connsiteX14" fmla="*/ 984205 w 1736680"/>
              <a:gd name="connsiteY14" fmla="*/ 69131 h 3769285"/>
              <a:gd name="connsiteX15" fmla="*/ 950867 w 1736680"/>
              <a:gd name="connsiteY15" fmla="*/ 7218 h 3769285"/>
              <a:gd name="connsiteX16" fmla="*/ 998492 w 1736680"/>
              <a:gd name="connsiteY16" fmla="*/ 42936 h 3769285"/>
              <a:gd name="connsiteX17" fmla="*/ 979442 w 1736680"/>
              <a:gd name="connsiteY17" fmla="*/ 74 h 3769285"/>
              <a:gd name="connsiteX18" fmla="*/ 1031830 w 1736680"/>
              <a:gd name="connsiteY18" fmla="*/ 33411 h 3769285"/>
              <a:gd name="connsiteX19" fmla="*/ 1074692 w 1736680"/>
              <a:gd name="connsiteY19" fmla="*/ 61986 h 3769285"/>
              <a:gd name="connsiteX20" fmla="*/ 1122317 w 1736680"/>
              <a:gd name="connsiteY20" fmla="*/ 90561 h 3769285"/>
              <a:gd name="connsiteX21" fmla="*/ 1165180 w 1736680"/>
              <a:gd name="connsiteY21" fmla="*/ 104849 h 3769285"/>
              <a:gd name="connsiteX22" fmla="*/ 1184230 w 1736680"/>
              <a:gd name="connsiteY22" fmla="*/ 114374 h 3769285"/>
              <a:gd name="connsiteX23" fmla="*/ 1289005 w 1736680"/>
              <a:gd name="connsiteY23" fmla="*/ 142949 h 3769285"/>
              <a:gd name="connsiteX24" fmla="*/ 1381873 w 1736680"/>
              <a:gd name="connsiteY24" fmla="*/ 223911 h 3769285"/>
              <a:gd name="connsiteX25" fmla="*/ 1443786 w 1736680"/>
              <a:gd name="connsiteY25" fmla="*/ 314399 h 3769285"/>
              <a:gd name="connsiteX26" fmla="*/ 1496173 w 1736680"/>
              <a:gd name="connsiteY26" fmla="*/ 388217 h 3769285"/>
              <a:gd name="connsiteX27" fmla="*/ 1539037 w 1736680"/>
              <a:gd name="connsiteY27" fmla="*/ 476324 h 3769285"/>
              <a:gd name="connsiteX28" fmla="*/ 1574755 w 1736680"/>
              <a:gd name="connsiteY28" fmla="*/ 552524 h 3769285"/>
              <a:gd name="connsiteX29" fmla="*/ 1589042 w 1736680"/>
              <a:gd name="connsiteY29" fmla="*/ 581099 h 3769285"/>
              <a:gd name="connsiteX30" fmla="*/ 1608092 w 1736680"/>
              <a:gd name="connsiteY30" fmla="*/ 590624 h 3769285"/>
              <a:gd name="connsiteX31" fmla="*/ 1636667 w 1736680"/>
              <a:gd name="connsiteY31" fmla="*/ 600149 h 3769285"/>
              <a:gd name="connsiteX32" fmla="*/ 1679530 w 1736680"/>
              <a:gd name="connsiteY32" fmla="*/ 595386 h 3769285"/>
              <a:gd name="connsiteX33" fmla="*/ 1693817 w 1736680"/>
              <a:gd name="connsiteY33" fmla="*/ 590624 h 3769285"/>
              <a:gd name="connsiteX34" fmla="*/ 1703342 w 1736680"/>
              <a:gd name="connsiteY34" fmla="*/ 576336 h 3769285"/>
              <a:gd name="connsiteX35" fmla="*/ 1722392 w 1736680"/>
              <a:gd name="connsiteY35" fmla="*/ 571574 h 3769285"/>
              <a:gd name="connsiteX36" fmla="*/ 1736680 w 1736680"/>
              <a:gd name="connsiteY36" fmla="*/ 566811 h 3769285"/>
              <a:gd name="connsiteX37" fmla="*/ 1727155 w 1736680"/>
              <a:gd name="connsiteY37" fmla="*/ 704924 h 3769285"/>
              <a:gd name="connsiteX38" fmla="*/ 1722392 w 1736680"/>
              <a:gd name="connsiteY38" fmla="*/ 719211 h 3769285"/>
              <a:gd name="connsiteX39" fmla="*/ 1703342 w 1736680"/>
              <a:gd name="connsiteY39" fmla="*/ 747786 h 3769285"/>
              <a:gd name="connsiteX40" fmla="*/ 1684292 w 1736680"/>
              <a:gd name="connsiteY40" fmla="*/ 785886 h 3769285"/>
              <a:gd name="connsiteX41" fmla="*/ 1674767 w 1736680"/>
              <a:gd name="connsiteY41" fmla="*/ 823986 h 3769285"/>
              <a:gd name="connsiteX42" fmla="*/ 1679529 w 1736680"/>
              <a:gd name="connsiteY42" fmla="*/ 909711 h 3769285"/>
              <a:gd name="connsiteX43" fmla="*/ 1662861 w 1736680"/>
              <a:gd name="connsiteY43" fmla="*/ 1016867 h 3769285"/>
              <a:gd name="connsiteX44" fmla="*/ 1662861 w 1736680"/>
              <a:gd name="connsiteY44" fmla="*/ 1100211 h 3769285"/>
              <a:gd name="connsiteX45" fmla="*/ 1636668 w 1736680"/>
              <a:gd name="connsiteY45" fmla="*/ 1128786 h 3769285"/>
              <a:gd name="connsiteX46" fmla="*/ 1617617 w 1736680"/>
              <a:gd name="connsiteY46" fmla="*/ 1147836 h 3769285"/>
              <a:gd name="connsiteX47" fmla="*/ 1612855 w 1736680"/>
              <a:gd name="connsiteY47" fmla="*/ 1162124 h 3769285"/>
              <a:gd name="connsiteX48" fmla="*/ 1489030 w 1736680"/>
              <a:gd name="connsiteY48" fmla="*/ 1362149 h 3769285"/>
              <a:gd name="connsiteX49" fmla="*/ 1477124 w 1736680"/>
              <a:gd name="connsiteY49" fmla="*/ 1445493 h 3769285"/>
              <a:gd name="connsiteX50" fmla="*/ 1486649 w 1736680"/>
              <a:gd name="connsiteY50" fmla="*/ 1495499 h 3769285"/>
              <a:gd name="connsiteX51" fmla="*/ 1460455 w 1736680"/>
              <a:gd name="connsiteY51" fmla="*/ 1571699 h 3769285"/>
              <a:gd name="connsiteX52" fmla="*/ 1443786 w 1736680"/>
              <a:gd name="connsiteY52" fmla="*/ 1621705 h 3769285"/>
              <a:gd name="connsiteX53" fmla="*/ 1446168 w 1736680"/>
              <a:gd name="connsiteY53" fmla="*/ 1690762 h 3769285"/>
              <a:gd name="connsiteX54" fmla="*/ 1403305 w 1736680"/>
              <a:gd name="connsiteY54" fmla="*/ 1747911 h 3769285"/>
              <a:gd name="connsiteX55" fmla="*/ 1408067 w 1736680"/>
              <a:gd name="connsiteY55" fmla="*/ 1833636 h 3769285"/>
              <a:gd name="connsiteX56" fmla="*/ 1417592 w 1736680"/>
              <a:gd name="connsiteY56" fmla="*/ 1866974 h 3769285"/>
              <a:gd name="connsiteX57" fmla="*/ 1422355 w 1736680"/>
              <a:gd name="connsiteY57" fmla="*/ 1886024 h 3769285"/>
              <a:gd name="connsiteX58" fmla="*/ 1436642 w 1736680"/>
              <a:gd name="connsiteY58" fmla="*/ 1933649 h 3769285"/>
              <a:gd name="connsiteX59" fmla="*/ 1441405 w 1736680"/>
              <a:gd name="connsiteY59" fmla="*/ 2124149 h 3769285"/>
              <a:gd name="connsiteX60" fmla="*/ 1450930 w 1736680"/>
              <a:gd name="connsiteY60" fmla="*/ 2186061 h 3769285"/>
              <a:gd name="connsiteX61" fmla="*/ 1460455 w 1736680"/>
              <a:gd name="connsiteY61" fmla="*/ 2200349 h 3769285"/>
              <a:gd name="connsiteX62" fmla="*/ 1422355 w 1736680"/>
              <a:gd name="connsiteY62" fmla="*/ 2293217 h 3769285"/>
              <a:gd name="connsiteX63" fmla="*/ 1365206 w 1736680"/>
              <a:gd name="connsiteY63" fmla="*/ 2388467 h 3769285"/>
              <a:gd name="connsiteX64" fmla="*/ 1339012 w 1736680"/>
              <a:gd name="connsiteY64" fmla="*/ 2464669 h 3769285"/>
              <a:gd name="connsiteX65" fmla="*/ 1289004 w 1736680"/>
              <a:gd name="connsiteY65" fmla="*/ 2555155 h 3769285"/>
              <a:gd name="connsiteX66" fmla="*/ 1279479 w 1736680"/>
              <a:gd name="connsiteY66" fmla="*/ 2609924 h 3769285"/>
              <a:gd name="connsiteX67" fmla="*/ 1260429 w 1736680"/>
              <a:gd name="connsiteY67" fmla="*/ 2662311 h 3769285"/>
              <a:gd name="connsiteX68" fmla="*/ 1289005 w 1736680"/>
              <a:gd name="connsiteY68" fmla="*/ 2743273 h 3769285"/>
              <a:gd name="connsiteX69" fmla="*/ 1329485 w 1736680"/>
              <a:gd name="connsiteY69" fmla="*/ 2883764 h 3769285"/>
              <a:gd name="connsiteX70" fmla="*/ 1312818 w 1736680"/>
              <a:gd name="connsiteY70" fmla="*/ 3057592 h 3769285"/>
              <a:gd name="connsiteX71" fmla="*/ 1177086 w 1736680"/>
              <a:gd name="connsiteY71" fmla="*/ 3059973 h 3769285"/>
              <a:gd name="connsiteX72" fmla="*/ 1184230 w 1736680"/>
              <a:gd name="connsiteY72" fmla="*/ 3095692 h 3769285"/>
              <a:gd name="connsiteX73" fmla="*/ 1122317 w 1736680"/>
              <a:gd name="connsiteY73" fmla="*/ 3102835 h 3769285"/>
              <a:gd name="connsiteX74" fmla="*/ 1143748 w 1736680"/>
              <a:gd name="connsiteY74" fmla="*/ 3221896 h 3769285"/>
              <a:gd name="connsiteX75" fmla="*/ 1110411 w 1736680"/>
              <a:gd name="connsiteY75" fmla="*/ 3286190 h 3769285"/>
              <a:gd name="connsiteX76" fmla="*/ 1136605 w 1736680"/>
              <a:gd name="connsiteY76" fmla="*/ 3376677 h 3769285"/>
              <a:gd name="connsiteX77" fmla="*/ 1119936 w 1736680"/>
              <a:gd name="connsiteY77" fmla="*/ 3412394 h 3769285"/>
              <a:gd name="connsiteX78" fmla="*/ 1155655 w 1736680"/>
              <a:gd name="connsiteY78" fmla="*/ 3498119 h 3769285"/>
              <a:gd name="connsiteX79" fmla="*/ 1143747 w 1736680"/>
              <a:gd name="connsiteY79" fmla="*/ 3581461 h 3769285"/>
              <a:gd name="connsiteX80" fmla="*/ 1096122 w 1736680"/>
              <a:gd name="connsiteY80" fmla="*/ 3655282 h 3769285"/>
              <a:gd name="connsiteX81" fmla="*/ 948485 w 1736680"/>
              <a:gd name="connsiteY81" fmla="*/ 3655280 h 3769285"/>
              <a:gd name="connsiteX82" fmla="*/ 835948 w 1736680"/>
              <a:gd name="connsiteY82" fmla="*/ 3724038 h 3769285"/>
              <a:gd name="connsiteX83" fmla="*/ 703217 w 1736680"/>
              <a:gd name="connsiteY83" fmla="*/ 3762436 h 3769285"/>
              <a:gd name="connsiteX84" fmla="*/ 572248 w 1736680"/>
              <a:gd name="connsiteY84" fmla="*/ 3755292 h 3769285"/>
              <a:gd name="connsiteX85" fmla="*/ 459710 w 1736680"/>
              <a:gd name="connsiteY85" fmla="*/ 3712131 h 3769285"/>
              <a:gd name="connsiteX86" fmla="*/ 343649 w 1736680"/>
              <a:gd name="connsiteY86" fmla="*/ 3610036 h 3769285"/>
              <a:gd name="connsiteX87" fmla="*/ 305548 w 1736680"/>
              <a:gd name="connsiteY87" fmla="*/ 3521929 h 3769285"/>
              <a:gd name="connsiteX88" fmla="*/ 250779 w 1736680"/>
              <a:gd name="connsiteY88" fmla="*/ 3467161 h 3769285"/>
              <a:gd name="connsiteX89" fmla="*/ 253161 w 1736680"/>
              <a:gd name="connsiteY89" fmla="*/ 3436204 h 3769285"/>
              <a:gd name="connsiteX90" fmla="*/ 119811 w 1736680"/>
              <a:gd name="connsiteY90" fmla="*/ 3376672 h 3769285"/>
              <a:gd name="connsiteX91" fmla="*/ 98381 w 1736680"/>
              <a:gd name="connsiteY91" fmla="*/ 3288566 h 3769285"/>
              <a:gd name="connsiteX92" fmla="*/ 15037 w 1736680"/>
              <a:gd name="connsiteY92" fmla="*/ 3143311 h 3769285"/>
              <a:gd name="connsiteX93" fmla="*/ 29325 w 1736680"/>
              <a:gd name="connsiteY93" fmla="*/ 3017104 h 3769285"/>
              <a:gd name="connsiteX94" fmla="*/ 34087 w 1736680"/>
              <a:gd name="connsiteY94" fmla="*/ 2924235 h 3769285"/>
              <a:gd name="connsiteX95" fmla="*/ 17419 w 1736680"/>
              <a:gd name="connsiteY95" fmla="*/ 2859943 h 3769285"/>
              <a:gd name="connsiteX96" fmla="*/ 10274 w 1736680"/>
              <a:gd name="connsiteY96" fmla="*/ 2824224 h 3769285"/>
              <a:gd name="connsiteX97" fmla="*/ 48374 w 1736680"/>
              <a:gd name="connsiteY97" fmla="*/ 2764691 h 3769285"/>
              <a:gd name="connsiteX98" fmla="*/ 62662 w 1736680"/>
              <a:gd name="connsiteY98" fmla="*/ 2705161 h 3769285"/>
              <a:gd name="connsiteX99" fmla="*/ 98381 w 1736680"/>
              <a:gd name="connsiteY99" fmla="*/ 2648011 h 3769285"/>
              <a:gd name="connsiteX100" fmla="*/ 169818 w 1736680"/>
              <a:gd name="connsiteY100" fmla="*/ 2509898 h 3769285"/>
              <a:gd name="connsiteX101" fmla="*/ 198393 w 1736680"/>
              <a:gd name="connsiteY101" fmla="*/ 2417029 h 3769285"/>
              <a:gd name="connsiteX102" fmla="*/ 200774 w 1736680"/>
              <a:gd name="connsiteY102" fmla="*/ 2293205 h 3769285"/>
              <a:gd name="connsiteX103" fmla="*/ 217443 w 1736680"/>
              <a:gd name="connsiteY103" fmla="*/ 2178905 h 3769285"/>
              <a:gd name="connsiteX104" fmla="*/ 193630 w 1736680"/>
              <a:gd name="connsiteY104" fmla="*/ 2014598 h 3769285"/>
              <a:gd name="connsiteX105" fmla="*/ 191249 w 1736680"/>
              <a:gd name="connsiteY105" fmla="*/ 1881248 h 3769285"/>
              <a:gd name="connsiteX106" fmla="*/ 179342 w 1736680"/>
              <a:gd name="connsiteY106" fmla="*/ 1745518 h 3769285"/>
              <a:gd name="connsiteX107" fmla="*/ 72187 w 1736680"/>
              <a:gd name="connsiteY107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908005 w 1736680"/>
              <a:gd name="connsiteY12" fmla="*/ 45317 h 3769285"/>
              <a:gd name="connsiteX13" fmla="*/ 984205 w 1736680"/>
              <a:gd name="connsiteY13" fmla="*/ 69131 h 3769285"/>
              <a:gd name="connsiteX14" fmla="*/ 950867 w 1736680"/>
              <a:gd name="connsiteY14" fmla="*/ 7218 h 3769285"/>
              <a:gd name="connsiteX15" fmla="*/ 998492 w 1736680"/>
              <a:gd name="connsiteY15" fmla="*/ 42936 h 3769285"/>
              <a:gd name="connsiteX16" fmla="*/ 979442 w 1736680"/>
              <a:gd name="connsiteY16" fmla="*/ 74 h 3769285"/>
              <a:gd name="connsiteX17" fmla="*/ 1031830 w 1736680"/>
              <a:gd name="connsiteY17" fmla="*/ 33411 h 3769285"/>
              <a:gd name="connsiteX18" fmla="*/ 1074692 w 1736680"/>
              <a:gd name="connsiteY18" fmla="*/ 61986 h 3769285"/>
              <a:gd name="connsiteX19" fmla="*/ 1122317 w 1736680"/>
              <a:gd name="connsiteY19" fmla="*/ 90561 h 3769285"/>
              <a:gd name="connsiteX20" fmla="*/ 1165180 w 1736680"/>
              <a:gd name="connsiteY20" fmla="*/ 104849 h 3769285"/>
              <a:gd name="connsiteX21" fmla="*/ 1184230 w 1736680"/>
              <a:gd name="connsiteY21" fmla="*/ 114374 h 3769285"/>
              <a:gd name="connsiteX22" fmla="*/ 1289005 w 1736680"/>
              <a:gd name="connsiteY22" fmla="*/ 142949 h 3769285"/>
              <a:gd name="connsiteX23" fmla="*/ 1381873 w 1736680"/>
              <a:gd name="connsiteY23" fmla="*/ 223911 h 3769285"/>
              <a:gd name="connsiteX24" fmla="*/ 1443786 w 1736680"/>
              <a:gd name="connsiteY24" fmla="*/ 314399 h 3769285"/>
              <a:gd name="connsiteX25" fmla="*/ 1496173 w 1736680"/>
              <a:gd name="connsiteY25" fmla="*/ 388217 h 3769285"/>
              <a:gd name="connsiteX26" fmla="*/ 1539037 w 1736680"/>
              <a:gd name="connsiteY26" fmla="*/ 476324 h 3769285"/>
              <a:gd name="connsiteX27" fmla="*/ 1574755 w 1736680"/>
              <a:gd name="connsiteY27" fmla="*/ 552524 h 3769285"/>
              <a:gd name="connsiteX28" fmla="*/ 1589042 w 1736680"/>
              <a:gd name="connsiteY28" fmla="*/ 581099 h 3769285"/>
              <a:gd name="connsiteX29" fmla="*/ 1608092 w 1736680"/>
              <a:gd name="connsiteY29" fmla="*/ 590624 h 3769285"/>
              <a:gd name="connsiteX30" fmla="*/ 1636667 w 1736680"/>
              <a:gd name="connsiteY30" fmla="*/ 600149 h 3769285"/>
              <a:gd name="connsiteX31" fmla="*/ 1679530 w 1736680"/>
              <a:gd name="connsiteY31" fmla="*/ 595386 h 3769285"/>
              <a:gd name="connsiteX32" fmla="*/ 1693817 w 1736680"/>
              <a:gd name="connsiteY32" fmla="*/ 590624 h 3769285"/>
              <a:gd name="connsiteX33" fmla="*/ 1703342 w 1736680"/>
              <a:gd name="connsiteY33" fmla="*/ 576336 h 3769285"/>
              <a:gd name="connsiteX34" fmla="*/ 1722392 w 1736680"/>
              <a:gd name="connsiteY34" fmla="*/ 571574 h 3769285"/>
              <a:gd name="connsiteX35" fmla="*/ 1736680 w 1736680"/>
              <a:gd name="connsiteY35" fmla="*/ 566811 h 3769285"/>
              <a:gd name="connsiteX36" fmla="*/ 1727155 w 1736680"/>
              <a:gd name="connsiteY36" fmla="*/ 704924 h 3769285"/>
              <a:gd name="connsiteX37" fmla="*/ 1722392 w 1736680"/>
              <a:gd name="connsiteY37" fmla="*/ 719211 h 3769285"/>
              <a:gd name="connsiteX38" fmla="*/ 1703342 w 1736680"/>
              <a:gd name="connsiteY38" fmla="*/ 747786 h 3769285"/>
              <a:gd name="connsiteX39" fmla="*/ 1684292 w 1736680"/>
              <a:gd name="connsiteY39" fmla="*/ 785886 h 3769285"/>
              <a:gd name="connsiteX40" fmla="*/ 1674767 w 1736680"/>
              <a:gd name="connsiteY40" fmla="*/ 823986 h 3769285"/>
              <a:gd name="connsiteX41" fmla="*/ 1679529 w 1736680"/>
              <a:gd name="connsiteY41" fmla="*/ 909711 h 3769285"/>
              <a:gd name="connsiteX42" fmla="*/ 1662861 w 1736680"/>
              <a:gd name="connsiteY42" fmla="*/ 1016867 h 3769285"/>
              <a:gd name="connsiteX43" fmla="*/ 1662861 w 1736680"/>
              <a:gd name="connsiteY43" fmla="*/ 1100211 h 3769285"/>
              <a:gd name="connsiteX44" fmla="*/ 1636668 w 1736680"/>
              <a:gd name="connsiteY44" fmla="*/ 1128786 h 3769285"/>
              <a:gd name="connsiteX45" fmla="*/ 1617617 w 1736680"/>
              <a:gd name="connsiteY45" fmla="*/ 1147836 h 3769285"/>
              <a:gd name="connsiteX46" fmla="*/ 1612855 w 1736680"/>
              <a:gd name="connsiteY46" fmla="*/ 1162124 h 3769285"/>
              <a:gd name="connsiteX47" fmla="*/ 1489030 w 1736680"/>
              <a:gd name="connsiteY47" fmla="*/ 1362149 h 3769285"/>
              <a:gd name="connsiteX48" fmla="*/ 1477124 w 1736680"/>
              <a:gd name="connsiteY48" fmla="*/ 1445493 h 3769285"/>
              <a:gd name="connsiteX49" fmla="*/ 1486649 w 1736680"/>
              <a:gd name="connsiteY49" fmla="*/ 1495499 h 3769285"/>
              <a:gd name="connsiteX50" fmla="*/ 1460455 w 1736680"/>
              <a:gd name="connsiteY50" fmla="*/ 1571699 h 3769285"/>
              <a:gd name="connsiteX51" fmla="*/ 1443786 w 1736680"/>
              <a:gd name="connsiteY51" fmla="*/ 1621705 h 3769285"/>
              <a:gd name="connsiteX52" fmla="*/ 1446168 w 1736680"/>
              <a:gd name="connsiteY52" fmla="*/ 1690762 h 3769285"/>
              <a:gd name="connsiteX53" fmla="*/ 1403305 w 1736680"/>
              <a:gd name="connsiteY53" fmla="*/ 1747911 h 3769285"/>
              <a:gd name="connsiteX54" fmla="*/ 1408067 w 1736680"/>
              <a:gd name="connsiteY54" fmla="*/ 1833636 h 3769285"/>
              <a:gd name="connsiteX55" fmla="*/ 1417592 w 1736680"/>
              <a:gd name="connsiteY55" fmla="*/ 1866974 h 3769285"/>
              <a:gd name="connsiteX56" fmla="*/ 1422355 w 1736680"/>
              <a:gd name="connsiteY56" fmla="*/ 1886024 h 3769285"/>
              <a:gd name="connsiteX57" fmla="*/ 1436642 w 1736680"/>
              <a:gd name="connsiteY57" fmla="*/ 1933649 h 3769285"/>
              <a:gd name="connsiteX58" fmla="*/ 1441405 w 1736680"/>
              <a:gd name="connsiteY58" fmla="*/ 2124149 h 3769285"/>
              <a:gd name="connsiteX59" fmla="*/ 1450930 w 1736680"/>
              <a:gd name="connsiteY59" fmla="*/ 2186061 h 3769285"/>
              <a:gd name="connsiteX60" fmla="*/ 1460455 w 1736680"/>
              <a:gd name="connsiteY60" fmla="*/ 2200349 h 3769285"/>
              <a:gd name="connsiteX61" fmla="*/ 1422355 w 1736680"/>
              <a:gd name="connsiteY61" fmla="*/ 2293217 h 3769285"/>
              <a:gd name="connsiteX62" fmla="*/ 1365206 w 1736680"/>
              <a:gd name="connsiteY62" fmla="*/ 2388467 h 3769285"/>
              <a:gd name="connsiteX63" fmla="*/ 1339012 w 1736680"/>
              <a:gd name="connsiteY63" fmla="*/ 2464669 h 3769285"/>
              <a:gd name="connsiteX64" fmla="*/ 1289004 w 1736680"/>
              <a:gd name="connsiteY64" fmla="*/ 2555155 h 3769285"/>
              <a:gd name="connsiteX65" fmla="*/ 1279479 w 1736680"/>
              <a:gd name="connsiteY65" fmla="*/ 2609924 h 3769285"/>
              <a:gd name="connsiteX66" fmla="*/ 1260429 w 1736680"/>
              <a:gd name="connsiteY66" fmla="*/ 2662311 h 3769285"/>
              <a:gd name="connsiteX67" fmla="*/ 1289005 w 1736680"/>
              <a:gd name="connsiteY67" fmla="*/ 2743273 h 3769285"/>
              <a:gd name="connsiteX68" fmla="*/ 1329485 w 1736680"/>
              <a:gd name="connsiteY68" fmla="*/ 2883764 h 3769285"/>
              <a:gd name="connsiteX69" fmla="*/ 1312818 w 1736680"/>
              <a:gd name="connsiteY69" fmla="*/ 3057592 h 3769285"/>
              <a:gd name="connsiteX70" fmla="*/ 1177086 w 1736680"/>
              <a:gd name="connsiteY70" fmla="*/ 3059973 h 3769285"/>
              <a:gd name="connsiteX71" fmla="*/ 1184230 w 1736680"/>
              <a:gd name="connsiteY71" fmla="*/ 3095692 h 3769285"/>
              <a:gd name="connsiteX72" fmla="*/ 1122317 w 1736680"/>
              <a:gd name="connsiteY72" fmla="*/ 3102835 h 3769285"/>
              <a:gd name="connsiteX73" fmla="*/ 1143748 w 1736680"/>
              <a:gd name="connsiteY73" fmla="*/ 3221896 h 3769285"/>
              <a:gd name="connsiteX74" fmla="*/ 1110411 w 1736680"/>
              <a:gd name="connsiteY74" fmla="*/ 3286190 h 3769285"/>
              <a:gd name="connsiteX75" fmla="*/ 1136605 w 1736680"/>
              <a:gd name="connsiteY75" fmla="*/ 3376677 h 3769285"/>
              <a:gd name="connsiteX76" fmla="*/ 1119936 w 1736680"/>
              <a:gd name="connsiteY76" fmla="*/ 3412394 h 3769285"/>
              <a:gd name="connsiteX77" fmla="*/ 1155655 w 1736680"/>
              <a:gd name="connsiteY77" fmla="*/ 3498119 h 3769285"/>
              <a:gd name="connsiteX78" fmla="*/ 1143747 w 1736680"/>
              <a:gd name="connsiteY78" fmla="*/ 3581461 h 3769285"/>
              <a:gd name="connsiteX79" fmla="*/ 1096122 w 1736680"/>
              <a:gd name="connsiteY79" fmla="*/ 3655282 h 3769285"/>
              <a:gd name="connsiteX80" fmla="*/ 948485 w 1736680"/>
              <a:gd name="connsiteY80" fmla="*/ 3655280 h 3769285"/>
              <a:gd name="connsiteX81" fmla="*/ 835948 w 1736680"/>
              <a:gd name="connsiteY81" fmla="*/ 3724038 h 3769285"/>
              <a:gd name="connsiteX82" fmla="*/ 703217 w 1736680"/>
              <a:gd name="connsiteY82" fmla="*/ 3762436 h 3769285"/>
              <a:gd name="connsiteX83" fmla="*/ 572248 w 1736680"/>
              <a:gd name="connsiteY83" fmla="*/ 3755292 h 3769285"/>
              <a:gd name="connsiteX84" fmla="*/ 459710 w 1736680"/>
              <a:gd name="connsiteY84" fmla="*/ 3712131 h 3769285"/>
              <a:gd name="connsiteX85" fmla="*/ 343649 w 1736680"/>
              <a:gd name="connsiteY85" fmla="*/ 3610036 h 3769285"/>
              <a:gd name="connsiteX86" fmla="*/ 305548 w 1736680"/>
              <a:gd name="connsiteY86" fmla="*/ 3521929 h 3769285"/>
              <a:gd name="connsiteX87" fmla="*/ 250779 w 1736680"/>
              <a:gd name="connsiteY87" fmla="*/ 3467161 h 3769285"/>
              <a:gd name="connsiteX88" fmla="*/ 253161 w 1736680"/>
              <a:gd name="connsiteY88" fmla="*/ 3436204 h 3769285"/>
              <a:gd name="connsiteX89" fmla="*/ 119811 w 1736680"/>
              <a:gd name="connsiteY89" fmla="*/ 3376672 h 3769285"/>
              <a:gd name="connsiteX90" fmla="*/ 98381 w 1736680"/>
              <a:gd name="connsiteY90" fmla="*/ 3288566 h 3769285"/>
              <a:gd name="connsiteX91" fmla="*/ 15037 w 1736680"/>
              <a:gd name="connsiteY91" fmla="*/ 3143311 h 3769285"/>
              <a:gd name="connsiteX92" fmla="*/ 29325 w 1736680"/>
              <a:gd name="connsiteY92" fmla="*/ 3017104 h 3769285"/>
              <a:gd name="connsiteX93" fmla="*/ 34087 w 1736680"/>
              <a:gd name="connsiteY93" fmla="*/ 2924235 h 3769285"/>
              <a:gd name="connsiteX94" fmla="*/ 17419 w 1736680"/>
              <a:gd name="connsiteY94" fmla="*/ 2859943 h 3769285"/>
              <a:gd name="connsiteX95" fmla="*/ 10274 w 1736680"/>
              <a:gd name="connsiteY95" fmla="*/ 2824224 h 3769285"/>
              <a:gd name="connsiteX96" fmla="*/ 48374 w 1736680"/>
              <a:gd name="connsiteY96" fmla="*/ 2764691 h 3769285"/>
              <a:gd name="connsiteX97" fmla="*/ 62662 w 1736680"/>
              <a:gd name="connsiteY97" fmla="*/ 2705161 h 3769285"/>
              <a:gd name="connsiteX98" fmla="*/ 98381 w 1736680"/>
              <a:gd name="connsiteY98" fmla="*/ 2648011 h 3769285"/>
              <a:gd name="connsiteX99" fmla="*/ 169818 w 1736680"/>
              <a:gd name="connsiteY99" fmla="*/ 2509898 h 3769285"/>
              <a:gd name="connsiteX100" fmla="*/ 198393 w 1736680"/>
              <a:gd name="connsiteY100" fmla="*/ 2417029 h 3769285"/>
              <a:gd name="connsiteX101" fmla="*/ 200774 w 1736680"/>
              <a:gd name="connsiteY101" fmla="*/ 2293205 h 3769285"/>
              <a:gd name="connsiteX102" fmla="*/ 217443 w 1736680"/>
              <a:gd name="connsiteY102" fmla="*/ 2178905 h 3769285"/>
              <a:gd name="connsiteX103" fmla="*/ 193630 w 1736680"/>
              <a:gd name="connsiteY103" fmla="*/ 2014598 h 3769285"/>
              <a:gd name="connsiteX104" fmla="*/ 191249 w 1736680"/>
              <a:gd name="connsiteY104" fmla="*/ 1881248 h 3769285"/>
              <a:gd name="connsiteX105" fmla="*/ 179342 w 1736680"/>
              <a:gd name="connsiteY105" fmla="*/ 1745518 h 3769285"/>
              <a:gd name="connsiteX106" fmla="*/ 72187 w 1736680"/>
              <a:gd name="connsiteY106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984205 w 1736680"/>
              <a:gd name="connsiteY12" fmla="*/ 69131 h 3769285"/>
              <a:gd name="connsiteX13" fmla="*/ 950867 w 1736680"/>
              <a:gd name="connsiteY13" fmla="*/ 7218 h 3769285"/>
              <a:gd name="connsiteX14" fmla="*/ 998492 w 1736680"/>
              <a:gd name="connsiteY14" fmla="*/ 42936 h 3769285"/>
              <a:gd name="connsiteX15" fmla="*/ 979442 w 1736680"/>
              <a:gd name="connsiteY15" fmla="*/ 74 h 3769285"/>
              <a:gd name="connsiteX16" fmla="*/ 1031830 w 1736680"/>
              <a:gd name="connsiteY16" fmla="*/ 33411 h 3769285"/>
              <a:gd name="connsiteX17" fmla="*/ 1074692 w 1736680"/>
              <a:gd name="connsiteY17" fmla="*/ 61986 h 3769285"/>
              <a:gd name="connsiteX18" fmla="*/ 1122317 w 1736680"/>
              <a:gd name="connsiteY18" fmla="*/ 90561 h 3769285"/>
              <a:gd name="connsiteX19" fmla="*/ 1165180 w 1736680"/>
              <a:gd name="connsiteY19" fmla="*/ 104849 h 3769285"/>
              <a:gd name="connsiteX20" fmla="*/ 1184230 w 1736680"/>
              <a:gd name="connsiteY20" fmla="*/ 114374 h 3769285"/>
              <a:gd name="connsiteX21" fmla="*/ 1289005 w 1736680"/>
              <a:gd name="connsiteY21" fmla="*/ 142949 h 3769285"/>
              <a:gd name="connsiteX22" fmla="*/ 1381873 w 1736680"/>
              <a:gd name="connsiteY22" fmla="*/ 223911 h 3769285"/>
              <a:gd name="connsiteX23" fmla="*/ 1443786 w 1736680"/>
              <a:gd name="connsiteY23" fmla="*/ 314399 h 3769285"/>
              <a:gd name="connsiteX24" fmla="*/ 1496173 w 1736680"/>
              <a:gd name="connsiteY24" fmla="*/ 388217 h 3769285"/>
              <a:gd name="connsiteX25" fmla="*/ 1539037 w 1736680"/>
              <a:gd name="connsiteY25" fmla="*/ 476324 h 3769285"/>
              <a:gd name="connsiteX26" fmla="*/ 1574755 w 1736680"/>
              <a:gd name="connsiteY26" fmla="*/ 552524 h 3769285"/>
              <a:gd name="connsiteX27" fmla="*/ 1589042 w 1736680"/>
              <a:gd name="connsiteY27" fmla="*/ 581099 h 3769285"/>
              <a:gd name="connsiteX28" fmla="*/ 1608092 w 1736680"/>
              <a:gd name="connsiteY28" fmla="*/ 590624 h 3769285"/>
              <a:gd name="connsiteX29" fmla="*/ 1636667 w 1736680"/>
              <a:gd name="connsiteY29" fmla="*/ 600149 h 3769285"/>
              <a:gd name="connsiteX30" fmla="*/ 1679530 w 1736680"/>
              <a:gd name="connsiteY30" fmla="*/ 595386 h 3769285"/>
              <a:gd name="connsiteX31" fmla="*/ 1693817 w 1736680"/>
              <a:gd name="connsiteY31" fmla="*/ 590624 h 3769285"/>
              <a:gd name="connsiteX32" fmla="*/ 1703342 w 1736680"/>
              <a:gd name="connsiteY32" fmla="*/ 576336 h 3769285"/>
              <a:gd name="connsiteX33" fmla="*/ 1722392 w 1736680"/>
              <a:gd name="connsiteY33" fmla="*/ 571574 h 3769285"/>
              <a:gd name="connsiteX34" fmla="*/ 1736680 w 1736680"/>
              <a:gd name="connsiteY34" fmla="*/ 566811 h 3769285"/>
              <a:gd name="connsiteX35" fmla="*/ 1727155 w 1736680"/>
              <a:gd name="connsiteY35" fmla="*/ 704924 h 3769285"/>
              <a:gd name="connsiteX36" fmla="*/ 1722392 w 1736680"/>
              <a:gd name="connsiteY36" fmla="*/ 719211 h 3769285"/>
              <a:gd name="connsiteX37" fmla="*/ 1703342 w 1736680"/>
              <a:gd name="connsiteY37" fmla="*/ 747786 h 3769285"/>
              <a:gd name="connsiteX38" fmla="*/ 1684292 w 1736680"/>
              <a:gd name="connsiteY38" fmla="*/ 785886 h 3769285"/>
              <a:gd name="connsiteX39" fmla="*/ 1674767 w 1736680"/>
              <a:gd name="connsiteY39" fmla="*/ 823986 h 3769285"/>
              <a:gd name="connsiteX40" fmla="*/ 1679529 w 1736680"/>
              <a:gd name="connsiteY40" fmla="*/ 909711 h 3769285"/>
              <a:gd name="connsiteX41" fmla="*/ 1662861 w 1736680"/>
              <a:gd name="connsiteY41" fmla="*/ 1016867 h 3769285"/>
              <a:gd name="connsiteX42" fmla="*/ 1662861 w 1736680"/>
              <a:gd name="connsiteY42" fmla="*/ 1100211 h 3769285"/>
              <a:gd name="connsiteX43" fmla="*/ 1636668 w 1736680"/>
              <a:gd name="connsiteY43" fmla="*/ 1128786 h 3769285"/>
              <a:gd name="connsiteX44" fmla="*/ 1617617 w 1736680"/>
              <a:gd name="connsiteY44" fmla="*/ 1147836 h 3769285"/>
              <a:gd name="connsiteX45" fmla="*/ 1612855 w 1736680"/>
              <a:gd name="connsiteY45" fmla="*/ 1162124 h 3769285"/>
              <a:gd name="connsiteX46" fmla="*/ 1489030 w 1736680"/>
              <a:gd name="connsiteY46" fmla="*/ 1362149 h 3769285"/>
              <a:gd name="connsiteX47" fmla="*/ 1477124 w 1736680"/>
              <a:gd name="connsiteY47" fmla="*/ 1445493 h 3769285"/>
              <a:gd name="connsiteX48" fmla="*/ 1486649 w 1736680"/>
              <a:gd name="connsiteY48" fmla="*/ 1495499 h 3769285"/>
              <a:gd name="connsiteX49" fmla="*/ 1460455 w 1736680"/>
              <a:gd name="connsiteY49" fmla="*/ 1571699 h 3769285"/>
              <a:gd name="connsiteX50" fmla="*/ 1443786 w 1736680"/>
              <a:gd name="connsiteY50" fmla="*/ 1621705 h 3769285"/>
              <a:gd name="connsiteX51" fmla="*/ 1446168 w 1736680"/>
              <a:gd name="connsiteY51" fmla="*/ 1690762 h 3769285"/>
              <a:gd name="connsiteX52" fmla="*/ 1403305 w 1736680"/>
              <a:gd name="connsiteY52" fmla="*/ 1747911 h 3769285"/>
              <a:gd name="connsiteX53" fmla="*/ 1408067 w 1736680"/>
              <a:gd name="connsiteY53" fmla="*/ 1833636 h 3769285"/>
              <a:gd name="connsiteX54" fmla="*/ 1417592 w 1736680"/>
              <a:gd name="connsiteY54" fmla="*/ 1866974 h 3769285"/>
              <a:gd name="connsiteX55" fmla="*/ 1422355 w 1736680"/>
              <a:gd name="connsiteY55" fmla="*/ 1886024 h 3769285"/>
              <a:gd name="connsiteX56" fmla="*/ 1436642 w 1736680"/>
              <a:gd name="connsiteY56" fmla="*/ 1933649 h 3769285"/>
              <a:gd name="connsiteX57" fmla="*/ 1441405 w 1736680"/>
              <a:gd name="connsiteY57" fmla="*/ 2124149 h 3769285"/>
              <a:gd name="connsiteX58" fmla="*/ 1450930 w 1736680"/>
              <a:gd name="connsiteY58" fmla="*/ 2186061 h 3769285"/>
              <a:gd name="connsiteX59" fmla="*/ 1460455 w 1736680"/>
              <a:gd name="connsiteY59" fmla="*/ 2200349 h 3769285"/>
              <a:gd name="connsiteX60" fmla="*/ 1422355 w 1736680"/>
              <a:gd name="connsiteY60" fmla="*/ 2293217 h 3769285"/>
              <a:gd name="connsiteX61" fmla="*/ 1365206 w 1736680"/>
              <a:gd name="connsiteY61" fmla="*/ 2388467 h 3769285"/>
              <a:gd name="connsiteX62" fmla="*/ 1339012 w 1736680"/>
              <a:gd name="connsiteY62" fmla="*/ 2464669 h 3769285"/>
              <a:gd name="connsiteX63" fmla="*/ 1289004 w 1736680"/>
              <a:gd name="connsiteY63" fmla="*/ 2555155 h 3769285"/>
              <a:gd name="connsiteX64" fmla="*/ 1279479 w 1736680"/>
              <a:gd name="connsiteY64" fmla="*/ 2609924 h 3769285"/>
              <a:gd name="connsiteX65" fmla="*/ 1260429 w 1736680"/>
              <a:gd name="connsiteY65" fmla="*/ 2662311 h 3769285"/>
              <a:gd name="connsiteX66" fmla="*/ 1289005 w 1736680"/>
              <a:gd name="connsiteY66" fmla="*/ 2743273 h 3769285"/>
              <a:gd name="connsiteX67" fmla="*/ 1329485 w 1736680"/>
              <a:gd name="connsiteY67" fmla="*/ 2883764 h 3769285"/>
              <a:gd name="connsiteX68" fmla="*/ 1312818 w 1736680"/>
              <a:gd name="connsiteY68" fmla="*/ 3057592 h 3769285"/>
              <a:gd name="connsiteX69" fmla="*/ 1177086 w 1736680"/>
              <a:gd name="connsiteY69" fmla="*/ 3059973 h 3769285"/>
              <a:gd name="connsiteX70" fmla="*/ 1184230 w 1736680"/>
              <a:gd name="connsiteY70" fmla="*/ 3095692 h 3769285"/>
              <a:gd name="connsiteX71" fmla="*/ 1122317 w 1736680"/>
              <a:gd name="connsiteY71" fmla="*/ 3102835 h 3769285"/>
              <a:gd name="connsiteX72" fmla="*/ 1143748 w 1736680"/>
              <a:gd name="connsiteY72" fmla="*/ 3221896 h 3769285"/>
              <a:gd name="connsiteX73" fmla="*/ 1110411 w 1736680"/>
              <a:gd name="connsiteY73" fmla="*/ 3286190 h 3769285"/>
              <a:gd name="connsiteX74" fmla="*/ 1136605 w 1736680"/>
              <a:gd name="connsiteY74" fmla="*/ 3376677 h 3769285"/>
              <a:gd name="connsiteX75" fmla="*/ 1119936 w 1736680"/>
              <a:gd name="connsiteY75" fmla="*/ 3412394 h 3769285"/>
              <a:gd name="connsiteX76" fmla="*/ 1155655 w 1736680"/>
              <a:gd name="connsiteY76" fmla="*/ 3498119 h 3769285"/>
              <a:gd name="connsiteX77" fmla="*/ 1143747 w 1736680"/>
              <a:gd name="connsiteY77" fmla="*/ 3581461 h 3769285"/>
              <a:gd name="connsiteX78" fmla="*/ 1096122 w 1736680"/>
              <a:gd name="connsiteY78" fmla="*/ 3655282 h 3769285"/>
              <a:gd name="connsiteX79" fmla="*/ 948485 w 1736680"/>
              <a:gd name="connsiteY79" fmla="*/ 3655280 h 3769285"/>
              <a:gd name="connsiteX80" fmla="*/ 835948 w 1736680"/>
              <a:gd name="connsiteY80" fmla="*/ 3724038 h 3769285"/>
              <a:gd name="connsiteX81" fmla="*/ 703217 w 1736680"/>
              <a:gd name="connsiteY81" fmla="*/ 3762436 h 3769285"/>
              <a:gd name="connsiteX82" fmla="*/ 572248 w 1736680"/>
              <a:gd name="connsiteY82" fmla="*/ 3755292 h 3769285"/>
              <a:gd name="connsiteX83" fmla="*/ 459710 w 1736680"/>
              <a:gd name="connsiteY83" fmla="*/ 3712131 h 3769285"/>
              <a:gd name="connsiteX84" fmla="*/ 343649 w 1736680"/>
              <a:gd name="connsiteY84" fmla="*/ 3610036 h 3769285"/>
              <a:gd name="connsiteX85" fmla="*/ 305548 w 1736680"/>
              <a:gd name="connsiteY85" fmla="*/ 3521929 h 3769285"/>
              <a:gd name="connsiteX86" fmla="*/ 250779 w 1736680"/>
              <a:gd name="connsiteY86" fmla="*/ 3467161 h 3769285"/>
              <a:gd name="connsiteX87" fmla="*/ 253161 w 1736680"/>
              <a:gd name="connsiteY87" fmla="*/ 3436204 h 3769285"/>
              <a:gd name="connsiteX88" fmla="*/ 119811 w 1736680"/>
              <a:gd name="connsiteY88" fmla="*/ 3376672 h 3769285"/>
              <a:gd name="connsiteX89" fmla="*/ 98381 w 1736680"/>
              <a:gd name="connsiteY89" fmla="*/ 3288566 h 3769285"/>
              <a:gd name="connsiteX90" fmla="*/ 15037 w 1736680"/>
              <a:gd name="connsiteY90" fmla="*/ 3143311 h 3769285"/>
              <a:gd name="connsiteX91" fmla="*/ 29325 w 1736680"/>
              <a:gd name="connsiteY91" fmla="*/ 3017104 h 3769285"/>
              <a:gd name="connsiteX92" fmla="*/ 34087 w 1736680"/>
              <a:gd name="connsiteY92" fmla="*/ 2924235 h 3769285"/>
              <a:gd name="connsiteX93" fmla="*/ 17419 w 1736680"/>
              <a:gd name="connsiteY93" fmla="*/ 2859943 h 3769285"/>
              <a:gd name="connsiteX94" fmla="*/ 10274 w 1736680"/>
              <a:gd name="connsiteY94" fmla="*/ 2824224 h 3769285"/>
              <a:gd name="connsiteX95" fmla="*/ 48374 w 1736680"/>
              <a:gd name="connsiteY95" fmla="*/ 2764691 h 3769285"/>
              <a:gd name="connsiteX96" fmla="*/ 62662 w 1736680"/>
              <a:gd name="connsiteY96" fmla="*/ 2705161 h 3769285"/>
              <a:gd name="connsiteX97" fmla="*/ 98381 w 1736680"/>
              <a:gd name="connsiteY97" fmla="*/ 2648011 h 3769285"/>
              <a:gd name="connsiteX98" fmla="*/ 169818 w 1736680"/>
              <a:gd name="connsiteY98" fmla="*/ 2509898 h 3769285"/>
              <a:gd name="connsiteX99" fmla="*/ 198393 w 1736680"/>
              <a:gd name="connsiteY99" fmla="*/ 2417029 h 3769285"/>
              <a:gd name="connsiteX100" fmla="*/ 200774 w 1736680"/>
              <a:gd name="connsiteY100" fmla="*/ 2293205 h 3769285"/>
              <a:gd name="connsiteX101" fmla="*/ 217443 w 1736680"/>
              <a:gd name="connsiteY101" fmla="*/ 2178905 h 3769285"/>
              <a:gd name="connsiteX102" fmla="*/ 193630 w 1736680"/>
              <a:gd name="connsiteY102" fmla="*/ 2014598 h 3769285"/>
              <a:gd name="connsiteX103" fmla="*/ 191249 w 1736680"/>
              <a:gd name="connsiteY103" fmla="*/ 1881248 h 3769285"/>
              <a:gd name="connsiteX104" fmla="*/ 179342 w 1736680"/>
              <a:gd name="connsiteY104" fmla="*/ 1745518 h 3769285"/>
              <a:gd name="connsiteX105" fmla="*/ 72187 w 1736680"/>
              <a:gd name="connsiteY105" fmla="*/ 1688367 h 3769285"/>
              <a:gd name="connsiteX0" fmla="*/ 188867 w 1736680"/>
              <a:gd name="connsiteY0" fmla="*/ 1633611 h 3769285"/>
              <a:gd name="connsiteX1" fmla="*/ 279355 w 1736680"/>
              <a:gd name="connsiteY1" fmla="*/ 1671711 h 3769285"/>
              <a:gd name="connsiteX2" fmla="*/ 388892 w 1736680"/>
              <a:gd name="connsiteY2" fmla="*/ 1600274 h 3769285"/>
              <a:gd name="connsiteX3" fmla="*/ 484142 w 1736680"/>
              <a:gd name="connsiteY3" fmla="*/ 1331193 h 3769285"/>
              <a:gd name="connsiteX4" fmla="*/ 596061 w 1736680"/>
              <a:gd name="connsiteY4" fmla="*/ 1081162 h 3769285"/>
              <a:gd name="connsiteX5" fmla="*/ 734173 w 1736680"/>
              <a:gd name="connsiteY5" fmla="*/ 983530 h 3769285"/>
              <a:gd name="connsiteX6" fmla="*/ 888955 w 1736680"/>
              <a:gd name="connsiteY6" fmla="*/ 1154980 h 3769285"/>
              <a:gd name="connsiteX7" fmla="*/ 1062786 w 1736680"/>
              <a:gd name="connsiteY7" fmla="*/ 1033537 h 3769285"/>
              <a:gd name="connsiteX8" fmla="*/ 1196136 w 1736680"/>
              <a:gd name="connsiteY8" fmla="*/ 935905 h 3769285"/>
              <a:gd name="connsiteX9" fmla="*/ 1324724 w 1736680"/>
              <a:gd name="connsiteY9" fmla="*/ 988294 h 3769285"/>
              <a:gd name="connsiteX10" fmla="*/ 1455693 w 1736680"/>
              <a:gd name="connsiteY10" fmla="*/ 933524 h 3769285"/>
              <a:gd name="connsiteX11" fmla="*/ 748462 w 1736680"/>
              <a:gd name="connsiteY11" fmla="*/ 569193 h 3769285"/>
              <a:gd name="connsiteX12" fmla="*/ 984205 w 1736680"/>
              <a:gd name="connsiteY12" fmla="*/ 69131 h 3769285"/>
              <a:gd name="connsiteX13" fmla="*/ 998492 w 1736680"/>
              <a:gd name="connsiteY13" fmla="*/ 42936 h 3769285"/>
              <a:gd name="connsiteX14" fmla="*/ 979442 w 1736680"/>
              <a:gd name="connsiteY14" fmla="*/ 74 h 3769285"/>
              <a:gd name="connsiteX15" fmla="*/ 1031830 w 1736680"/>
              <a:gd name="connsiteY15" fmla="*/ 33411 h 3769285"/>
              <a:gd name="connsiteX16" fmla="*/ 1074692 w 1736680"/>
              <a:gd name="connsiteY16" fmla="*/ 61986 h 3769285"/>
              <a:gd name="connsiteX17" fmla="*/ 1122317 w 1736680"/>
              <a:gd name="connsiteY17" fmla="*/ 90561 h 3769285"/>
              <a:gd name="connsiteX18" fmla="*/ 1165180 w 1736680"/>
              <a:gd name="connsiteY18" fmla="*/ 104849 h 3769285"/>
              <a:gd name="connsiteX19" fmla="*/ 1184230 w 1736680"/>
              <a:gd name="connsiteY19" fmla="*/ 114374 h 3769285"/>
              <a:gd name="connsiteX20" fmla="*/ 1289005 w 1736680"/>
              <a:gd name="connsiteY20" fmla="*/ 142949 h 3769285"/>
              <a:gd name="connsiteX21" fmla="*/ 1381873 w 1736680"/>
              <a:gd name="connsiteY21" fmla="*/ 223911 h 3769285"/>
              <a:gd name="connsiteX22" fmla="*/ 1443786 w 1736680"/>
              <a:gd name="connsiteY22" fmla="*/ 314399 h 3769285"/>
              <a:gd name="connsiteX23" fmla="*/ 1496173 w 1736680"/>
              <a:gd name="connsiteY23" fmla="*/ 388217 h 3769285"/>
              <a:gd name="connsiteX24" fmla="*/ 1539037 w 1736680"/>
              <a:gd name="connsiteY24" fmla="*/ 476324 h 3769285"/>
              <a:gd name="connsiteX25" fmla="*/ 1574755 w 1736680"/>
              <a:gd name="connsiteY25" fmla="*/ 552524 h 3769285"/>
              <a:gd name="connsiteX26" fmla="*/ 1589042 w 1736680"/>
              <a:gd name="connsiteY26" fmla="*/ 581099 h 3769285"/>
              <a:gd name="connsiteX27" fmla="*/ 1608092 w 1736680"/>
              <a:gd name="connsiteY27" fmla="*/ 590624 h 3769285"/>
              <a:gd name="connsiteX28" fmla="*/ 1636667 w 1736680"/>
              <a:gd name="connsiteY28" fmla="*/ 600149 h 3769285"/>
              <a:gd name="connsiteX29" fmla="*/ 1679530 w 1736680"/>
              <a:gd name="connsiteY29" fmla="*/ 595386 h 3769285"/>
              <a:gd name="connsiteX30" fmla="*/ 1693817 w 1736680"/>
              <a:gd name="connsiteY30" fmla="*/ 590624 h 3769285"/>
              <a:gd name="connsiteX31" fmla="*/ 1703342 w 1736680"/>
              <a:gd name="connsiteY31" fmla="*/ 576336 h 3769285"/>
              <a:gd name="connsiteX32" fmla="*/ 1722392 w 1736680"/>
              <a:gd name="connsiteY32" fmla="*/ 571574 h 3769285"/>
              <a:gd name="connsiteX33" fmla="*/ 1736680 w 1736680"/>
              <a:gd name="connsiteY33" fmla="*/ 566811 h 3769285"/>
              <a:gd name="connsiteX34" fmla="*/ 1727155 w 1736680"/>
              <a:gd name="connsiteY34" fmla="*/ 704924 h 3769285"/>
              <a:gd name="connsiteX35" fmla="*/ 1722392 w 1736680"/>
              <a:gd name="connsiteY35" fmla="*/ 719211 h 3769285"/>
              <a:gd name="connsiteX36" fmla="*/ 1703342 w 1736680"/>
              <a:gd name="connsiteY36" fmla="*/ 747786 h 3769285"/>
              <a:gd name="connsiteX37" fmla="*/ 1684292 w 1736680"/>
              <a:gd name="connsiteY37" fmla="*/ 785886 h 3769285"/>
              <a:gd name="connsiteX38" fmla="*/ 1674767 w 1736680"/>
              <a:gd name="connsiteY38" fmla="*/ 823986 h 3769285"/>
              <a:gd name="connsiteX39" fmla="*/ 1679529 w 1736680"/>
              <a:gd name="connsiteY39" fmla="*/ 909711 h 3769285"/>
              <a:gd name="connsiteX40" fmla="*/ 1662861 w 1736680"/>
              <a:gd name="connsiteY40" fmla="*/ 1016867 h 3769285"/>
              <a:gd name="connsiteX41" fmla="*/ 1662861 w 1736680"/>
              <a:gd name="connsiteY41" fmla="*/ 1100211 h 3769285"/>
              <a:gd name="connsiteX42" fmla="*/ 1636668 w 1736680"/>
              <a:gd name="connsiteY42" fmla="*/ 1128786 h 3769285"/>
              <a:gd name="connsiteX43" fmla="*/ 1617617 w 1736680"/>
              <a:gd name="connsiteY43" fmla="*/ 1147836 h 3769285"/>
              <a:gd name="connsiteX44" fmla="*/ 1612855 w 1736680"/>
              <a:gd name="connsiteY44" fmla="*/ 1162124 h 3769285"/>
              <a:gd name="connsiteX45" fmla="*/ 1489030 w 1736680"/>
              <a:gd name="connsiteY45" fmla="*/ 1362149 h 3769285"/>
              <a:gd name="connsiteX46" fmla="*/ 1477124 w 1736680"/>
              <a:gd name="connsiteY46" fmla="*/ 1445493 h 3769285"/>
              <a:gd name="connsiteX47" fmla="*/ 1486649 w 1736680"/>
              <a:gd name="connsiteY47" fmla="*/ 1495499 h 3769285"/>
              <a:gd name="connsiteX48" fmla="*/ 1460455 w 1736680"/>
              <a:gd name="connsiteY48" fmla="*/ 1571699 h 3769285"/>
              <a:gd name="connsiteX49" fmla="*/ 1443786 w 1736680"/>
              <a:gd name="connsiteY49" fmla="*/ 1621705 h 3769285"/>
              <a:gd name="connsiteX50" fmla="*/ 1446168 w 1736680"/>
              <a:gd name="connsiteY50" fmla="*/ 1690762 h 3769285"/>
              <a:gd name="connsiteX51" fmla="*/ 1403305 w 1736680"/>
              <a:gd name="connsiteY51" fmla="*/ 1747911 h 3769285"/>
              <a:gd name="connsiteX52" fmla="*/ 1408067 w 1736680"/>
              <a:gd name="connsiteY52" fmla="*/ 1833636 h 3769285"/>
              <a:gd name="connsiteX53" fmla="*/ 1417592 w 1736680"/>
              <a:gd name="connsiteY53" fmla="*/ 1866974 h 3769285"/>
              <a:gd name="connsiteX54" fmla="*/ 1422355 w 1736680"/>
              <a:gd name="connsiteY54" fmla="*/ 1886024 h 3769285"/>
              <a:gd name="connsiteX55" fmla="*/ 1436642 w 1736680"/>
              <a:gd name="connsiteY55" fmla="*/ 1933649 h 3769285"/>
              <a:gd name="connsiteX56" fmla="*/ 1441405 w 1736680"/>
              <a:gd name="connsiteY56" fmla="*/ 2124149 h 3769285"/>
              <a:gd name="connsiteX57" fmla="*/ 1450930 w 1736680"/>
              <a:gd name="connsiteY57" fmla="*/ 2186061 h 3769285"/>
              <a:gd name="connsiteX58" fmla="*/ 1460455 w 1736680"/>
              <a:gd name="connsiteY58" fmla="*/ 2200349 h 3769285"/>
              <a:gd name="connsiteX59" fmla="*/ 1422355 w 1736680"/>
              <a:gd name="connsiteY59" fmla="*/ 2293217 h 3769285"/>
              <a:gd name="connsiteX60" fmla="*/ 1365206 w 1736680"/>
              <a:gd name="connsiteY60" fmla="*/ 2388467 h 3769285"/>
              <a:gd name="connsiteX61" fmla="*/ 1339012 w 1736680"/>
              <a:gd name="connsiteY61" fmla="*/ 2464669 h 3769285"/>
              <a:gd name="connsiteX62" fmla="*/ 1289004 w 1736680"/>
              <a:gd name="connsiteY62" fmla="*/ 2555155 h 3769285"/>
              <a:gd name="connsiteX63" fmla="*/ 1279479 w 1736680"/>
              <a:gd name="connsiteY63" fmla="*/ 2609924 h 3769285"/>
              <a:gd name="connsiteX64" fmla="*/ 1260429 w 1736680"/>
              <a:gd name="connsiteY64" fmla="*/ 2662311 h 3769285"/>
              <a:gd name="connsiteX65" fmla="*/ 1289005 w 1736680"/>
              <a:gd name="connsiteY65" fmla="*/ 2743273 h 3769285"/>
              <a:gd name="connsiteX66" fmla="*/ 1329485 w 1736680"/>
              <a:gd name="connsiteY66" fmla="*/ 2883764 h 3769285"/>
              <a:gd name="connsiteX67" fmla="*/ 1312818 w 1736680"/>
              <a:gd name="connsiteY67" fmla="*/ 3057592 h 3769285"/>
              <a:gd name="connsiteX68" fmla="*/ 1177086 w 1736680"/>
              <a:gd name="connsiteY68" fmla="*/ 3059973 h 3769285"/>
              <a:gd name="connsiteX69" fmla="*/ 1184230 w 1736680"/>
              <a:gd name="connsiteY69" fmla="*/ 3095692 h 3769285"/>
              <a:gd name="connsiteX70" fmla="*/ 1122317 w 1736680"/>
              <a:gd name="connsiteY70" fmla="*/ 3102835 h 3769285"/>
              <a:gd name="connsiteX71" fmla="*/ 1143748 w 1736680"/>
              <a:gd name="connsiteY71" fmla="*/ 3221896 h 3769285"/>
              <a:gd name="connsiteX72" fmla="*/ 1110411 w 1736680"/>
              <a:gd name="connsiteY72" fmla="*/ 3286190 h 3769285"/>
              <a:gd name="connsiteX73" fmla="*/ 1136605 w 1736680"/>
              <a:gd name="connsiteY73" fmla="*/ 3376677 h 3769285"/>
              <a:gd name="connsiteX74" fmla="*/ 1119936 w 1736680"/>
              <a:gd name="connsiteY74" fmla="*/ 3412394 h 3769285"/>
              <a:gd name="connsiteX75" fmla="*/ 1155655 w 1736680"/>
              <a:gd name="connsiteY75" fmla="*/ 3498119 h 3769285"/>
              <a:gd name="connsiteX76" fmla="*/ 1143747 w 1736680"/>
              <a:gd name="connsiteY76" fmla="*/ 3581461 h 3769285"/>
              <a:gd name="connsiteX77" fmla="*/ 1096122 w 1736680"/>
              <a:gd name="connsiteY77" fmla="*/ 3655282 h 3769285"/>
              <a:gd name="connsiteX78" fmla="*/ 948485 w 1736680"/>
              <a:gd name="connsiteY78" fmla="*/ 3655280 h 3769285"/>
              <a:gd name="connsiteX79" fmla="*/ 835948 w 1736680"/>
              <a:gd name="connsiteY79" fmla="*/ 3724038 h 3769285"/>
              <a:gd name="connsiteX80" fmla="*/ 703217 w 1736680"/>
              <a:gd name="connsiteY80" fmla="*/ 3762436 h 3769285"/>
              <a:gd name="connsiteX81" fmla="*/ 572248 w 1736680"/>
              <a:gd name="connsiteY81" fmla="*/ 3755292 h 3769285"/>
              <a:gd name="connsiteX82" fmla="*/ 459710 w 1736680"/>
              <a:gd name="connsiteY82" fmla="*/ 3712131 h 3769285"/>
              <a:gd name="connsiteX83" fmla="*/ 343649 w 1736680"/>
              <a:gd name="connsiteY83" fmla="*/ 3610036 h 3769285"/>
              <a:gd name="connsiteX84" fmla="*/ 305548 w 1736680"/>
              <a:gd name="connsiteY84" fmla="*/ 3521929 h 3769285"/>
              <a:gd name="connsiteX85" fmla="*/ 250779 w 1736680"/>
              <a:gd name="connsiteY85" fmla="*/ 3467161 h 3769285"/>
              <a:gd name="connsiteX86" fmla="*/ 253161 w 1736680"/>
              <a:gd name="connsiteY86" fmla="*/ 3436204 h 3769285"/>
              <a:gd name="connsiteX87" fmla="*/ 119811 w 1736680"/>
              <a:gd name="connsiteY87" fmla="*/ 3376672 h 3769285"/>
              <a:gd name="connsiteX88" fmla="*/ 98381 w 1736680"/>
              <a:gd name="connsiteY88" fmla="*/ 3288566 h 3769285"/>
              <a:gd name="connsiteX89" fmla="*/ 15037 w 1736680"/>
              <a:gd name="connsiteY89" fmla="*/ 3143311 h 3769285"/>
              <a:gd name="connsiteX90" fmla="*/ 29325 w 1736680"/>
              <a:gd name="connsiteY90" fmla="*/ 3017104 h 3769285"/>
              <a:gd name="connsiteX91" fmla="*/ 34087 w 1736680"/>
              <a:gd name="connsiteY91" fmla="*/ 2924235 h 3769285"/>
              <a:gd name="connsiteX92" fmla="*/ 17419 w 1736680"/>
              <a:gd name="connsiteY92" fmla="*/ 2859943 h 3769285"/>
              <a:gd name="connsiteX93" fmla="*/ 10274 w 1736680"/>
              <a:gd name="connsiteY93" fmla="*/ 2824224 h 3769285"/>
              <a:gd name="connsiteX94" fmla="*/ 48374 w 1736680"/>
              <a:gd name="connsiteY94" fmla="*/ 2764691 h 3769285"/>
              <a:gd name="connsiteX95" fmla="*/ 62662 w 1736680"/>
              <a:gd name="connsiteY95" fmla="*/ 2705161 h 3769285"/>
              <a:gd name="connsiteX96" fmla="*/ 98381 w 1736680"/>
              <a:gd name="connsiteY96" fmla="*/ 2648011 h 3769285"/>
              <a:gd name="connsiteX97" fmla="*/ 169818 w 1736680"/>
              <a:gd name="connsiteY97" fmla="*/ 2509898 h 3769285"/>
              <a:gd name="connsiteX98" fmla="*/ 198393 w 1736680"/>
              <a:gd name="connsiteY98" fmla="*/ 2417029 h 3769285"/>
              <a:gd name="connsiteX99" fmla="*/ 200774 w 1736680"/>
              <a:gd name="connsiteY99" fmla="*/ 2293205 h 3769285"/>
              <a:gd name="connsiteX100" fmla="*/ 217443 w 1736680"/>
              <a:gd name="connsiteY100" fmla="*/ 2178905 h 3769285"/>
              <a:gd name="connsiteX101" fmla="*/ 193630 w 1736680"/>
              <a:gd name="connsiteY101" fmla="*/ 2014598 h 3769285"/>
              <a:gd name="connsiteX102" fmla="*/ 191249 w 1736680"/>
              <a:gd name="connsiteY102" fmla="*/ 1881248 h 3769285"/>
              <a:gd name="connsiteX103" fmla="*/ 179342 w 1736680"/>
              <a:gd name="connsiteY103" fmla="*/ 1745518 h 3769285"/>
              <a:gd name="connsiteX104" fmla="*/ 72187 w 1736680"/>
              <a:gd name="connsiteY104" fmla="*/ 1688367 h 3769285"/>
              <a:gd name="connsiteX0" fmla="*/ 188867 w 1736680"/>
              <a:gd name="connsiteY0" fmla="*/ 1609878 h 3745552"/>
              <a:gd name="connsiteX1" fmla="*/ 279355 w 1736680"/>
              <a:gd name="connsiteY1" fmla="*/ 1647978 h 3745552"/>
              <a:gd name="connsiteX2" fmla="*/ 388892 w 1736680"/>
              <a:gd name="connsiteY2" fmla="*/ 1576541 h 3745552"/>
              <a:gd name="connsiteX3" fmla="*/ 484142 w 1736680"/>
              <a:gd name="connsiteY3" fmla="*/ 1307460 h 3745552"/>
              <a:gd name="connsiteX4" fmla="*/ 596061 w 1736680"/>
              <a:gd name="connsiteY4" fmla="*/ 1057429 h 3745552"/>
              <a:gd name="connsiteX5" fmla="*/ 734173 w 1736680"/>
              <a:gd name="connsiteY5" fmla="*/ 959797 h 3745552"/>
              <a:gd name="connsiteX6" fmla="*/ 888955 w 1736680"/>
              <a:gd name="connsiteY6" fmla="*/ 1131247 h 3745552"/>
              <a:gd name="connsiteX7" fmla="*/ 1062786 w 1736680"/>
              <a:gd name="connsiteY7" fmla="*/ 1009804 h 3745552"/>
              <a:gd name="connsiteX8" fmla="*/ 1196136 w 1736680"/>
              <a:gd name="connsiteY8" fmla="*/ 912172 h 3745552"/>
              <a:gd name="connsiteX9" fmla="*/ 1324724 w 1736680"/>
              <a:gd name="connsiteY9" fmla="*/ 964561 h 3745552"/>
              <a:gd name="connsiteX10" fmla="*/ 1455693 w 1736680"/>
              <a:gd name="connsiteY10" fmla="*/ 909791 h 3745552"/>
              <a:gd name="connsiteX11" fmla="*/ 748462 w 1736680"/>
              <a:gd name="connsiteY11" fmla="*/ 545460 h 3745552"/>
              <a:gd name="connsiteX12" fmla="*/ 984205 w 1736680"/>
              <a:gd name="connsiteY12" fmla="*/ 45398 h 3745552"/>
              <a:gd name="connsiteX13" fmla="*/ 998492 w 1736680"/>
              <a:gd name="connsiteY13" fmla="*/ 19203 h 3745552"/>
              <a:gd name="connsiteX14" fmla="*/ 1031830 w 1736680"/>
              <a:gd name="connsiteY14" fmla="*/ 9678 h 3745552"/>
              <a:gd name="connsiteX15" fmla="*/ 1074692 w 1736680"/>
              <a:gd name="connsiteY15" fmla="*/ 38253 h 3745552"/>
              <a:gd name="connsiteX16" fmla="*/ 1122317 w 1736680"/>
              <a:gd name="connsiteY16" fmla="*/ 66828 h 3745552"/>
              <a:gd name="connsiteX17" fmla="*/ 1165180 w 1736680"/>
              <a:gd name="connsiteY17" fmla="*/ 81116 h 3745552"/>
              <a:gd name="connsiteX18" fmla="*/ 1184230 w 1736680"/>
              <a:gd name="connsiteY18" fmla="*/ 90641 h 3745552"/>
              <a:gd name="connsiteX19" fmla="*/ 1289005 w 1736680"/>
              <a:gd name="connsiteY19" fmla="*/ 119216 h 3745552"/>
              <a:gd name="connsiteX20" fmla="*/ 1381873 w 1736680"/>
              <a:gd name="connsiteY20" fmla="*/ 200178 h 3745552"/>
              <a:gd name="connsiteX21" fmla="*/ 1443786 w 1736680"/>
              <a:gd name="connsiteY21" fmla="*/ 290666 h 3745552"/>
              <a:gd name="connsiteX22" fmla="*/ 1496173 w 1736680"/>
              <a:gd name="connsiteY22" fmla="*/ 364484 h 3745552"/>
              <a:gd name="connsiteX23" fmla="*/ 1539037 w 1736680"/>
              <a:gd name="connsiteY23" fmla="*/ 452591 h 3745552"/>
              <a:gd name="connsiteX24" fmla="*/ 1574755 w 1736680"/>
              <a:gd name="connsiteY24" fmla="*/ 528791 h 3745552"/>
              <a:gd name="connsiteX25" fmla="*/ 1589042 w 1736680"/>
              <a:gd name="connsiteY25" fmla="*/ 557366 h 3745552"/>
              <a:gd name="connsiteX26" fmla="*/ 1608092 w 1736680"/>
              <a:gd name="connsiteY26" fmla="*/ 566891 h 3745552"/>
              <a:gd name="connsiteX27" fmla="*/ 1636667 w 1736680"/>
              <a:gd name="connsiteY27" fmla="*/ 576416 h 3745552"/>
              <a:gd name="connsiteX28" fmla="*/ 1679530 w 1736680"/>
              <a:gd name="connsiteY28" fmla="*/ 571653 h 3745552"/>
              <a:gd name="connsiteX29" fmla="*/ 1693817 w 1736680"/>
              <a:gd name="connsiteY29" fmla="*/ 566891 h 3745552"/>
              <a:gd name="connsiteX30" fmla="*/ 1703342 w 1736680"/>
              <a:gd name="connsiteY30" fmla="*/ 552603 h 3745552"/>
              <a:gd name="connsiteX31" fmla="*/ 1722392 w 1736680"/>
              <a:gd name="connsiteY31" fmla="*/ 547841 h 3745552"/>
              <a:gd name="connsiteX32" fmla="*/ 1736680 w 1736680"/>
              <a:gd name="connsiteY32" fmla="*/ 543078 h 3745552"/>
              <a:gd name="connsiteX33" fmla="*/ 1727155 w 1736680"/>
              <a:gd name="connsiteY33" fmla="*/ 681191 h 3745552"/>
              <a:gd name="connsiteX34" fmla="*/ 1722392 w 1736680"/>
              <a:gd name="connsiteY34" fmla="*/ 695478 h 3745552"/>
              <a:gd name="connsiteX35" fmla="*/ 1703342 w 1736680"/>
              <a:gd name="connsiteY35" fmla="*/ 724053 h 3745552"/>
              <a:gd name="connsiteX36" fmla="*/ 1684292 w 1736680"/>
              <a:gd name="connsiteY36" fmla="*/ 762153 h 3745552"/>
              <a:gd name="connsiteX37" fmla="*/ 1674767 w 1736680"/>
              <a:gd name="connsiteY37" fmla="*/ 800253 h 3745552"/>
              <a:gd name="connsiteX38" fmla="*/ 1679529 w 1736680"/>
              <a:gd name="connsiteY38" fmla="*/ 885978 h 3745552"/>
              <a:gd name="connsiteX39" fmla="*/ 1662861 w 1736680"/>
              <a:gd name="connsiteY39" fmla="*/ 993134 h 3745552"/>
              <a:gd name="connsiteX40" fmla="*/ 1662861 w 1736680"/>
              <a:gd name="connsiteY40" fmla="*/ 1076478 h 3745552"/>
              <a:gd name="connsiteX41" fmla="*/ 1636668 w 1736680"/>
              <a:gd name="connsiteY41" fmla="*/ 1105053 h 3745552"/>
              <a:gd name="connsiteX42" fmla="*/ 1617617 w 1736680"/>
              <a:gd name="connsiteY42" fmla="*/ 1124103 h 3745552"/>
              <a:gd name="connsiteX43" fmla="*/ 1612855 w 1736680"/>
              <a:gd name="connsiteY43" fmla="*/ 1138391 h 3745552"/>
              <a:gd name="connsiteX44" fmla="*/ 1489030 w 1736680"/>
              <a:gd name="connsiteY44" fmla="*/ 1338416 h 3745552"/>
              <a:gd name="connsiteX45" fmla="*/ 1477124 w 1736680"/>
              <a:gd name="connsiteY45" fmla="*/ 1421760 h 3745552"/>
              <a:gd name="connsiteX46" fmla="*/ 1486649 w 1736680"/>
              <a:gd name="connsiteY46" fmla="*/ 1471766 h 3745552"/>
              <a:gd name="connsiteX47" fmla="*/ 1460455 w 1736680"/>
              <a:gd name="connsiteY47" fmla="*/ 1547966 h 3745552"/>
              <a:gd name="connsiteX48" fmla="*/ 1443786 w 1736680"/>
              <a:gd name="connsiteY48" fmla="*/ 1597972 h 3745552"/>
              <a:gd name="connsiteX49" fmla="*/ 1446168 w 1736680"/>
              <a:gd name="connsiteY49" fmla="*/ 1667029 h 3745552"/>
              <a:gd name="connsiteX50" fmla="*/ 1403305 w 1736680"/>
              <a:gd name="connsiteY50" fmla="*/ 1724178 h 3745552"/>
              <a:gd name="connsiteX51" fmla="*/ 1408067 w 1736680"/>
              <a:gd name="connsiteY51" fmla="*/ 1809903 h 3745552"/>
              <a:gd name="connsiteX52" fmla="*/ 1417592 w 1736680"/>
              <a:gd name="connsiteY52" fmla="*/ 1843241 h 3745552"/>
              <a:gd name="connsiteX53" fmla="*/ 1422355 w 1736680"/>
              <a:gd name="connsiteY53" fmla="*/ 1862291 h 3745552"/>
              <a:gd name="connsiteX54" fmla="*/ 1436642 w 1736680"/>
              <a:gd name="connsiteY54" fmla="*/ 1909916 h 3745552"/>
              <a:gd name="connsiteX55" fmla="*/ 1441405 w 1736680"/>
              <a:gd name="connsiteY55" fmla="*/ 2100416 h 3745552"/>
              <a:gd name="connsiteX56" fmla="*/ 1450930 w 1736680"/>
              <a:gd name="connsiteY56" fmla="*/ 2162328 h 3745552"/>
              <a:gd name="connsiteX57" fmla="*/ 1460455 w 1736680"/>
              <a:gd name="connsiteY57" fmla="*/ 2176616 h 3745552"/>
              <a:gd name="connsiteX58" fmla="*/ 1422355 w 1736680"/>
              <a:gd name="connsiteY58" fmla="*/ 2269484 h 3745552"/>
              <a:gd name="connsiteX59" fmla="*/ 1365206 w 1736680"/>
              <a:gd name="connsiteY59" fmla="*/ 2364734 h 3745552"/>
              <a:gd name="connsiteX60" fmla="*/ 1339012 w 1736680"/>
              <a:gd name="connsiteY60" fmla="*/ 2440936 h 3745552"/>
              <a:gd name="connsiteX61" fmla="*/ 1289004 w 1736680"/>
              <a:gd name="connsiteY61" fmla="*/ 2531422 h 3745552"/>
              <a:gd name="connsiteX62" fmla="*/ 1279479 w 1736680"/>
              <a:gd name="connsiteY62" fmla="*/ 2586191 h 3745552"/>
              <a:gd name="connsiteX63" fmla="*/ 1260429 w 1736680"/>
              <a:gd name="connsiteY63" fmla="*/ 2638578 h 3745552"/>
              <a:gd name="connsiteX64" fmla="*/ 1289005 w 1736680"/>
              <a:gd name="connsiteY64" fmla="*/ 2719540 h 3745552"/>
              <a:gd name="connsiteX65" fmla="*/ 1329485 w 1736680"/>
              <a:gd name="connsiteY65" fmla="*/ 2860031 h 3745552"/>
              <a:gd name="connsiteX66" fmla="*/ 1312818 w 1736680"/>
              <a:gd name="connsiteY66" fmla="*/ 3033859 h 3745552"/>
              <a:gd name="connsiteX67" fmla="*/ 1177086 w 1736680"/>
              <a:gd name="connsiteY67" fmla="*/ 3036240 h 3745552"/>
              <a:gd name="connsiteX68" fmla="*/ 1184230 w 1736680"/>
              <a:gd name="connsiteY68" fmla="*/ 3071959 h 3745552"/>
              <a:gd name="connsiteX69" fmla="*/ 1122317 w 1736680"/>
              <a:gd name="connsiteY69" fmla="*/ 3079102 h 3745552"/>
              <a:gd name="connsiteX70" fmla="*/ 1143748 w 1736680"/>
              <a:gd name="connsiteY70" fmla="*/ 3198163 h 3745552"/>
              <a:gd name="connsiteX71" fmla="*/ 1110411 w 1736680"/>
              <a:gd name="connsiteY71" fmla="*/ 3262457 h 3745552"/>
              <a:gd name="connsiteX72" fmla="*/ 1136605 w 1736680"/>
              <a:gd name="connsiteY72" fmla="*/ 3352944 h 3745552"/>
              <a:gd name="connsiteX73" fmla="*/ 1119936 w 1736680"/>
              <a:gd name="connsiteY73" fmla="*/ 3388661 h 3745552"/>
              <a:gd name="connsiteX74" fmla="*/ 1155655 w 1736680"/>
              <a:gd name="connsiteY74" fmla="*/ 3474386 h 3745552"/>
              <a:gd name="connsiteX75" fmla="*/ 1143747 w 1736680"/>
              <a:gd name="connsiteY75" fmla="*/ 3557728 h 3745552"/>
              <a:gd name="connsiteX76" fmla="*/ 1096122 w 1736680"/>
              <a:gd name="connsiteY76" fmla="*/ 3631549 h 3745552"/>
              <a:gd name="connsiteX77" fmla="*/ 948485 w 1736680"/>
              <a:gd name="connsiteY77" fmla="*/ 3631547 h 3745552"/>
              <a:gd name="connsiteX78" fmla="*/ 835948 w 1736680"/>
              <a:gd name="connsiteY78" fmla="*/ 3700305 h 3745552"/>
              <a:gd name="connsiteX79" fmla="*/ 703217 w 1736680"/>
              <a:gd name="connsiteY79" fmla="*/ 3738703 h 3745552"/>
              <a:gd name="connsiteX80" fmla="*/ 572248 w 1736680"/>
              <a:gd name="connsiteY80" fmla="*/ 3731559 h 3745552"/>
              <a:gd name="connsiteX81" fmla="*/ 459710 w 1736680"/>
              <a:gd name="connsiteY81" fmla="*/ 3688398 h 3745552"/>
              <a:gd name="connsiteX82" fmla="*/ 343649 w 1736680"/>
              <a:gd name="connsiteY82" fmla="*/ 3586303 h 3745552"/>
              <a:gd name="connsiteX83" fmla="*/ 305548 w 1736680"/>
              <a:gd name="connsiteY83" fmla="*/ 3498196 h 3745552"/>
              <a:gd name="connsiteX84" fmla="*/ 250779 w 1736680"/>
              <a:gd name="connsiteY84" fmla="*/ 3443428 h 3745552"/>
              <a:gd name="connsiteX85" fmla="*/ 253161 w 1736680"/>
              <a:gd name="connsiteY85" fmla="*/ 3412471 h 3745552"/>
              <a:gd name="connsiteX86" fmla="*/ 119811 w 1736680"/>
              <a:gd name="connsiteY86" fmla="*/ 3352939 h 3745552"/>
              <a:gd name="connsiteX87" fmla="*/ 98381 w 1736680"/>
              <a:gd name="connsiteY87" fmla="*/ 3264833 h 3745552"/>
              <a:gd name="connsiteX88" fmla="*/ 15037 w 1736680"/>
              <a:gd name="connsiteY88" fmla="*/ 3119578 h 3745552"/>
              <a:gd name="connsiteX89" fmla="*/ 29325 w 1736680"/>
              <a:gd name="connsiteY89" fmla="*/ 2993371 h 3745552"/>
              <a:gd name="connsiteX90" fmla="*/ 34087 w 1736680"/>
              <a:gd name="connsiteY90" fmla="*/ 2900502 h 3745552"/>
              <a:gd name="connsiteX91" fmla="*/ 17419 w 1736680"/>
              <a:gd name="connsiteY91" fmla="*/ 2836210 h 3745552"/>
              <a:gd name="connsiteX92" fmla="*/ 10274 w 1736680"/>
              <a:gd name="connsiteY92" fmla="*/ 2800491 h 3745552"/>
              <a:gd name="connsiteX93" fmla="*/ 48374 w 1736680"/>
              <a:gd name="connsiteY93" fmla="*/ 2740958 h 3745552"/>
              <a:gd name="connsiteX94" fmla="*/ 62662 w 1736680"/>
              <a:gd name="connsiteY94" fmla="*/ 2681428 h 3745552"/>
              <a:gd name="connsiteX95" fmla="*/ 98381 w 1736680"/>
              <a:gd name="connsiteY95" fmla="*/ 2624278 h 3745552"/>
              <a:gd name="connsiteX96" fmla="*/ 169818 w 1736680"/>
              <a:gd name="connsiteY96" fmla="*/ 2486165 h 3745552"/>
              <a:gd name="connsiteX97" fmla="*/ 198393 w 1736680"/>
              <a:gd name="connsiteY97" fmla="*/ 2393296 h 3745552"/>
              <a:gd name="connsiteX98" fmla="*/ 200774 w 1736680"/>
              <a:gd name="connsiteY98" fmla="*/ 2269472 h 3745552"/>
              <a:gd name="connsiteX99" fmla="*/ 217443 w 1736680"/>
              <a:gd name="connsiteY99" fmla="*/ 2155172 h 3745552"/>
              <a:gd name="connsiteX100" fmla="*/ 193630 w 1736680"/>
              <a:gd name="connsiteY100" fmla="*/ 1990865 h 3745552"/>
              <a:gd name="connsiteX101" fmla="*/ 191249 w 1736680"/>
              <a:gd name="connsiteY101" fmla="*/ 1857515 h 3745552"/>
              <a:gd name="connsiteX102" fmla="*/ 179342 w 1736680"/>
              <a:gd name="connsiteY102" fmla="*/ 1721785 h 3745552"/>
              <a:gd name="connsiteX103" fmla="*/ 72187 w 1736680"/>
              <a:gd name="connsiteY103" fmla="*/ 1664634 h 3745552"/>
              <a:gd name="connsiteX0" fmla="*/ 188867 w 1736680"/>
              <a:gd name="connsiteY0" fmla="*/ 1615738 h 3751412"/>
              <a:gd name="connsiteX1" fmla="*/ 279355 w 1736680"/>
              <a:gd name="connsiteY1" fmla="*/ 1653838 h 3751412"/>
              <a:gd name="connsiteX2" fmla="*/ 388892 w 1736680"/>
              <a:gd name="connsiteY2" fmla="*/ 1582401 h 3751412"/>
              <a:gd name="connsiteX3" fmla="*/ 484142 w 1736680"/>
              <a:gd name="connsiteY3" fmla="*/ 1313320 h 3751412"/>
              <a:gd name="connsiteX4" fmla="*/ 596061 w 1736680"/>
              <a:gd name="connsiteY4" fmla="*/ 1063289 h 3751412"/>
              <a:gd name="connsiteX5" fmla="*/ 734173 w 1736680"/>
              <a:gd name="connsiteY5" fmla="*/ 965657 h 3751412"/>
              <a:gd name="connsiteX6" fmla="*/ 888955 w 1736680"/>
              <a:gd name="connsiteY6" fmla="*/ 1137107 h 3751412"/>
              <a:gd name="connsiteX7" fmla="*/ 1062786 w 1736680"/>
              <a:gd name="connsiteY7" fmla="*/ 1015664 h 3751412"/>
              <a:gd name="connsiteX8" fmla="*/ 1196136 w 1736680"/>
              <a:gd name="connsiteY8" fmla="*/ 918032 h 3751412"/>
              <a:gd name="connsiteX9" fmla="*/ 1324724 w 1736680"/>
              <a:gd name="connsiteY9" fmla="*/ 970421 h 3751412"/>
              <a:gd name="connsiteX10" fmla="*/ 1455693 w 1736680"/>
              <a:gd name="connsiteY10" fmla="*/ 915651 h 3751412"/>
              <a:gd name="connsiteX11" fmla="*/ 748462 w 1736680"/>
              <a:gd name="connsiteY11" fmla="*/ 551320 h 3751412"/>
              <a:gd name="connsiteX12" fmla="*/ 984205 w 1736680"/>
              <a:gd name="connsiteY12" fmla="*/ 51258 h 3751412"/>
              <a:gd name="connsiteX13" fmla="*/ 1031830 w 1736680"/>
              <a:gd name="connsiteY13" fmla="*/ 15538 h 3751412"/>
              <a:gd name="connsiteX14" fmla="*/ 1074692 w 1736680"/>
              <a:gd name="connsiteY14" fmla="*/ 44113 h 3751412"/>
              <a:gd name="connsiteX15" fmla="*/ 1122317 w 1736680"/>
              <a:gd name="connsiteY15" fmla="*/ 72688 h 3751412"/>
              <a:gd name="connsiteX16" fmla="*/ 1165180 w 1736680"/>
              <a:gd name="connsiteY16" fmla="*/ 86976 h 3751412"/>
              <a:gd name="connsiteX17" fmla="*/ 1184230 w 1736680"/>
              <a:gd name="connsiteY17" fmla="*/ 96501 h 3751412"/>
              <a:gd name="connsiteX18" fmla="*/ 1289005 w 1736680"/>
              <a:gd name="connsiteY18" fmla="*/ 125076 h 3751412"/>
              <a:gd name="connsiteX19" fmla="*/ 1381873 w 1736680"/>
              <a:gd name="connsiteY19" fmla="*/ 206038 h 3751412"/>
              <a:gd name="connsiteX20" fmla="*/ 1443786 w 1736680"/>
              <a:gd name="connsiteY20" fmla="*/ 296526 h 3751412"/>
              <a:gd name="connsiteX21" fmla="*/ 1496173 w 1736680"/>
              <a:gd name="connsiteY21" fmla="*/ 370344 h 3751412"/>
              <a:gd name="connsiteX22" fmla="*/ 1539037 w 1736680"/>
              <a:gd name="connsiteY22" fmla="*/ 458451 h 3751412"/>
              <a:gd name="connsiteX23" fmla="*/ 1574755 w 1736680"/>
              <a:gd name="connsiteY23" fmla="*/ 534651 h 3751412"/>
              <a:gd name="connsiteX24" fmla="*/ 1589042 w 1736680"/>
              <a:gd name="connsiteY24" fmla="*/ 563226 h 3751412"/>
              <a:gd name="connsiteX25" fmla="*/ 1608092 w 1736680"/>
              <a:gd name="connsiteY25" fmla="*/ 572751 h 3751412"/>
              <a:gd name="connsiteX26" fmla="*/ 1636667 w 1736680"/>
              <a:gd name="connsiteY26" fmla="*/ 582276 h 3751412"/>
              <a:gd name="connsiteX27" fmla="*/ 1679530 w 1736680"/>
              <a:gd name="connsiteY27" fmla="*/ 577513 h 3751412"/>
              <a:gd name="connsiteX28" fmla="*/ 1693817 w 1736680"/>
              <a:gd name="connsiteY28" fmla="*/ 572751 h 3751412"/>
              <a:gd name="connsiteX29" fmla="*/ 1703342 w 1736680"/>
              <a:gd name="connsiteY29" fmla="*/ 558463 h 3751412"/>
              <a:gd name="connsiteX30" fmla="*/ 1722392 w 1736680"/>
              <a:gd name="connsiteY30" fmla="*/ 553701 h 3751412"/>
              <a:gd name="connsiteX31" fmla="*/ 1736680 w 1736680"/>
              <a:gd name="connsiteY31" fmla="*/ 548938 h 3751412"/>
              <a:gd name="connsiteX32" fmla="*/ 1727155 w 1736680"/>
              <a:gd name="connsiteY32" fmla="*/ 687051 h 3751412"/>
              <a:gd name="connsiteX33" fmla="*/ 1722392 w 1736680"/>
              <a:gd name="connsiteY33" fmla="*/ 701338 h 3751412"/>
              <a:gd name="connsiteX34" fmla="*/ 1703342 w 1736680"/>
              <a:gd name="connsiteY34" fmla="*/ 729913 h 3751412"/>
              <a:gd name="connsiteX35" fmla="*/ 1684292 w 1736680"/>
              <a:gd name="connsiteY35" fmla="*/ 768013 h 3751412"/>
              <a:gd name="connsiteX36" fmla="*/ 1674767 w 1736680"/>
              <a:gd name="connsiteY36" fmla="*/ 806113 h 3751412"/>
              <a:gd name="connsiteX37" fmla="*/ 1679529 w 1736680"/>
              <a:gd name="connsiteY37" fmla="*/ 891838 h 3751412"/>
              <a:gd name="connsiteX38" fmla="*/ 1662861 w 1736680"/>
              <a:gd name="connsiteY38" fmla="*/ 998994 h 3751412"/>
              <a:gd name="connsiteX39" fmla="*/ 1662861 w 1736680"/>
              <a:gd name="connsiteY39" fmla="*/ 1082338 h 3751412"/>
              <a:gd name="connsiteX40" fmla="*/ 1636668 w 1736680"/>
              <a:gd name="connsiteY40" fmla="*/ 1110913 h 3751412"/>
              <a:gd name="connsiteX41" fmla="*/ 1617617 w 1736680"/>
              <a:gd name="connsiteY41" fmla="*/ 1129963 h 3751412"/>
              <a:gd name="connsiteX42" fmla="*/ 1612855 w 1736680"/>
              <a:gd name="connsiteY42" fmla="*/ 1144251 h 3751412"/>
              <a:gd name="connsiteX43" fmla="*/ 1489030 w 1736680"/>
              <a:gd name="connsiteY43" fmla="*/ 1344276 h 3751412"/>
              <a:gd name="connsiteX44" fmla="*/ 1477124 w 1736680"/>
              <a:gd name="connsiteY44" fmla="*/ 1427620 h 3751412"/>
              <a:gd name="connsiteX45" fmla="*/ 1486649 w 1736680"/>
              <a:gd name="connsiteY45" fmla="*/ 1477626 h 3751412"/>
              <a:gd name="connsiteX46" fmla="*/ 1460455 w 1736680"/>
              <a:gd name="connsiteY46" fmla="*/ 1553826 h 3751412"/>
              <a:gd name="connsiteX47" fmla="*/ 1443786 w 1736680"/>
              <a:gd name="connsiteY47" fmla="*/ 1603832 h 3751412"/>
              <a:gd name="connsiteX48" fmla="*/ 1446168 w 1736680"/>
              <a:gd name="connsiteY48" fmla="*/ 1672889 h 3751412"/>
              <a:gd name="connsiteX49" fmla="*/ 1403305 w 1736680"/>
              <a:gd name="connsiteY49" fmla="*/ 1730038 h 3751412"/>
              <a:gd name="connsiteX50" fmla="*/ 1408067 w 1736680"/>
              <a:gd name="connsiteY50" fmla="*/ 1815763 h 3751412"/>
              <a:gd name="connsiteX51" fmla="*/ 1417592 w 1736680"/>
              <a:gd name="connsiteY51" fmla="*/ 1849101 h 3751412"/>
              <a:gd name="connsiteX52" fmla="*/ 1422355 w 1736680"/>
              <a:gd name="connsiteY52" fmla="*/ 1868151 h 3751412"/>
              <a:gd name="connsiteX53" fmla="*/ 1436642 w 1736680"/>
              <a:gd name="connsiteY53" fmla="*/ 1915776 h 3751412"/>
              <a:gd name="connsiteX54" fmla="*/ 1441405 w 1736680"/>
              <a:gd name="connsiteY54" fmla="*/ 2106276 h 3751412"/>
              <a:gd name="connsiteX55" fmla="*/ 1450930 w 1736680"/>
              <a:gd name="connsiteY55" fmla="*/ 2168188 h 3751412"/>
              <a:gd name="connsiteX56" fmla="*/ 1460455 w 1736680"/>
              <a:gd name="connsiteY56" fmla="*/ 2182476 h 3751412"/>
              <a:gd name="connsiteX57" fmla="*/ 1422355 w 1736680"/>
              <a:gd name="connsiteY57" fmla="*/ 2275344 h 3751412"/>
              <a:gd name="connsiteX58" fmla="*/ 1365206 w 1736680"/>
              <a:gd name="connsiteY58" fmla="*/ 2370594 h 3751412"/>
              <a:gd name="connsiteX59" fmla="*/ 1339012 w 1736680"/>
              <a:gd name="connsiteY59" fmla="*/ 2446796 h 3751412"/>
              <a:gd name="connsiteX60" fmla="*/ 1289004 w 1736680"/>
              <a:gd name="connsiteY60" fmla="*/ 2537282 h 3751412"/>
              <a:gd name="connsiteX61" fmla="*/ 1279479 w 1736680"/>
              <a:gd name="connsiteY61" fmla="*/ 2592051 h 3751412"/>
              <a:gd name="connsiteX62" fmla="*/ 1260429 w 1736680"/>
              <a:gd name="connsiteY62" fmla="*/ 2644438 h 3751412"/>
              <a:gd name="connsiteX63" fmla="*/ 1289005 w 1736680"/>
              <a:gd name="connsiteY63" fmla="*/ 2725400 h 3751412"/>
              <a:gd name="connsiteX64" fmla="*/ 1329485 w 1736680"/>
              <a:gd name="connsiteY64" fmla="*/ 2865891 h 3751412"/>
              <a:gd name="connsiteX65" fmla="*/ 1312818 w 1736680"/>
              <a:gd name="connsiteY65" fmla="*/ 3039719 h 3751412"/>
              <a:gd name="connsiteX66" fmla="*/ 1177086 w 1736680"/>
              <a:gd name="connsiteY66" fmla="*/ 3042100 h 3751412"/>
              <a:gd name="connsiteX67" fmla="*/ 1184230 w 1736680"/>
              <a:gd name="connsiteY67" fmla="*/ 3077819 h 3751412"/>
              <a:gd name="connsiteX68" fmla="*/ 1122317 w 1736680"/>
              <a:gd name="connsiteY68" fmla="*/ 3084962 h 3751412"/>
              <a:gd name="connsiteX69" fmla="*/ 1143748 w 1736680"/>
              <a:gd name="connsiteY69" fmla="*/ 3204023 h 3751412"/>
              <a:gd name="connsiteX70" fmla="*/ 1110411 w 1736680"/>
              <a:gd name="connsiteY70" fmla="*/ 3268317 h 3751412"/>
              <a:gd name="connsiteX71" fmla="*/ 1136605 w 1736680"/>
              <a:gd name="connsiteY71" fmla="*/ 3358804 h 3751412"/>
              <a:gd name="connsiteX72" fmla="*/ 1119936 w 1736680"/>
              <a:gd name="connsiteY72" fmla="*/ 3394521 h 3751412"/>
              <a:gd name="connsiteX73" fmla="*/ 1155655 w 1736680"/>
              <a:gd name="connsiteY73" fmla="*/ 3480246 h 3751412"/>
              <a:gd name="connsiteX74" fmla="*/ 1143747 w 1736680"/>
              <a:gd name="connsiteY74" fmla="*/ 3563588 h 3751412"/>
              <a:gd name="connsiteX75" fmla="*/ 1096122 w 1736680"/>
              <a:gd name="connsiteY75" fmla="*/ 3637409 h 3751412"/>
              <a:gd name="connsiteX76" fmla="*/ 948485 w 1736680"/>
              <a:gd name="connsiteY76" fmla="*/ 3637407 h 3751412"/>
              <a:gd name="connsiteX77" fmla="*/ 835948 w 1736680"/>
              <a:gd name="connsiteY77" fmla="*/ 3706165 h 3751412"/>
              <a:gd name="connsiteX78" fmla="*/ 703217 w 1736680"/>
              <a:gd name="connsiteY78" fmla="*/ 3744563 h 3751412"/>
              <a:gd name="connsiteX79" fmla="*/ 572248 w 1736680"/>
              <a:gd name="connsiteY79" fmla="*/ 3737419 h 3751412"/>
              <a:gd name="connsiteX80" fmla="*/ 459710 w 1736680"/>
              <a:gd name="connsiteY80" fmla="*/ 3694258 h 3751412"/>
              <a:gd name="connsiteX81" fmla="*/ 343649 w 1736680"/>
              <a:gd name="connsiteY81" fmla="*/ 3592163 h 3751412"/>
              <a:gd name="connsiteX82" fmla="*/ 305548 w 1736680"/>
              <a:gd name="connsiteY82" fmla="*/ 3504056 h 3751412"/>
              <a:gd name="connsiteX83" fmla="*/ 250779 w 1736680"/>
              <a:gd name="connsiteY83" fmla="*/ 3449288 h 3751412"/>
              <a:gd name="connsiteX84" fmla="*/ 253161 w 1736680"/>
              <a:gd name="connsiteY84" fmla="*/ 3418331 h 3751412"/>
              <a:gd name="connsiteX85" fmla="*/ 119811 w 1736680"/>
              <a:gd name="connsiteY85" fmla="*/ 3358799 h 3751412"/>
              <a:gd name="connsiteX86" fmla="*/ 98381 w 1736680"/>
              <a:gd name="connsiteY86" fmla="*/ 3270693 h 3751412"/>
              <a:gd name="connsiteX87" fmla="*/ 15037 w 1736680"/>
              <a:gd name="connsiteY87" fmla="*/ 3125438 h 3751412"/>
              <a:gd name="connsiteX88" fmla="*/ 29325 w 1736680"/>
              <a:gd name="connsiteY88" fmla="*/ 2999231 h 3751412"/>
              <a:gd name="connsiteX89" fmla="*/ 34087 w 1736680"/>
              <a:gd name="connsiteY89" fmla="*/ 2906362 h 3751412"/>
              <a:gd name="connsiteX90" fmla="*/ 17419 w 1736680"/>
              <a:gd name="connsiteY90" fmla="*/ 2842070 h 3751412"/>
              <a:gd name="connsiteX91" fmla="*/ 10274 w 1736680"/>
              <a:gd name="connsiteY91" fmla="*/ 2806351 h 3751412"/>
              <a:gd name="connsiteX92" fmla="*/ 48374 w 1736680"/>
              <a:gd name="connsiteY92" fmla="*/ 2746818 h 3751412"/>
              <a:gd name="connsiteX93" fmla="*/ 62662 w 1736680"/>
              <a:gd name="connsiteY93" fmla="*/ 2687288 h 3751412"/>
              <a:gd name="connsiteX94" fmla="*/ 98381 w 1736680"/>
              <a:gd name="connsiteY94" fmla="*/ 2630138 h 3751412"/>
              <a:gd name="connsiteX95" fmla="*/ 169818 w 1736680"/>
              <a:gd name="connsiteY95" fmla="*/ 2492025 h 3751412"/>
              <a:gd name="connsiteX96" fmla="*/ 198393 w 1736680"/>
              <a:gd name="connsiteY96" fmla="*/ 2399156 h 3751412"/>
              <a:gd name="connsiteX97" fmla="*/ 200774 w 1736680"/>
              <a:gd name="connsiteY97" fmla="*/ 2275332 h 3751412"/>
              <a:gd name="connsiteX98" fmla="*/ 217443 w 1736680"/>
              <a:gd name="connsiteY98" fmla="*/ 2161032 h 3751412"/>
              <a:gd name="connsiteX99" fmla="*/ 193630 w 1736680"/>
              <a:gd name="connsiteY99" fmla="*/ 1996725 h 3751412"/>
              <a:gd name="connsiteX100" fmla="*/ 191249 w 1736680"/>
              <a:gd name="connsiteY100" fmla="*/ 1863375 h 3751412"/>
              <a:gd name="connsiteX101" fmla="*/ 179342 w 1736680"/>
              <a:gd name="connsiteY101" fmla="*/ 1727645 h 3751412"/>
              <a:gd name="connsiteX102" fmla="*/ 72187 w 1736680"/>
              <a:gd name="connsiteY102" fmla="*/ 1670494 h 3751412"/>
              <a:gd name="connsiteX0" fmla="*/ 188867 w 1736680"/>
              <a:gd name="connsiteY0" fmla="*/ 1604876 h 3740550"/>
              <a:gd name="connsiteX1" fmla="*/ 279355 w 1736680"/>
              <a:gd name="connsiteY1" fmla="*/ 1642976 h 3740550"/>
              <a:gd name="connsiteX2" fmla="*/ 388892 w 1736680"/>
              <a:gd name="connsiteY2" fmla="*/ 1571539 h 3740550"/>
              <a:gd name="connsiteX3" fmla="*/ 484142 w 1736680"/>
              <a:gd name="connsiteY3" fmla="*/ 1302458 h 3740550"/>
              <a:gd name="connsiteX4" fmla="*/ 596061 w 1736680"/>
              <a:gd name="connsiteY4" fmla="*/ 1052427 h 3740550"/>
              <a:gd name="connsiteX5" fmla="*/ 734173 w 1736680"/>
              <a:gd name="connsiteY5" fmla="*/ 954795 h 3740550"/>
              <a:gd name="connsiteX6" fmla="*/ 888955 w 1736680"/>
              <a:gd name="connsiteY6" fmla="*/ 1126245 h 3740550"/>
              <a:gd name="connsiteX7" fmla="*/ 1062786 w 1736680"/>
              <a:gd name="connsiteY7" fmla="*/ 1004802 h 3740550"/>
              <a:gd name="connsiteX8" fmla="*/ 1196136 w 1736680"/>
              <a:gd name="connsiteY8" fmla="*/ 907170 h 3740550"/>
              <a:gd name="connsiteX9" fmla="*/ 1324724 w 1736680"/>
              <a:gd name="connsiteY9" fmla="*/ 959559 h 3740550"/>
              <a:gd name="connsiteX10" fmla="*/ 1455693 w 1736680"/>
              <a:gd name="connsiteY10" fmla="*/ 904789 h 3740550"/>
              <a:gd name="connsiteX11" fmla="*/ 748462 w 1736680"/>
              <a:gd name="connsiteY11" fmla="*/ 540458 h 3740550"/>
              <a:gd name="connsiteX12" fmla="*/ 984205 w 1736680"/>
              <a:gd name="connsiteY12" fmla="*/ 40396 h 3740550"/>
              <a:gd name="connsiteX13" fmla="*/ 1074692 w 1736680"/>
              <a:gd name="connsiteY13" fmla="*/ 33251 h 3740550"/>
              <a:gd name="connsiteX14" fmla="*/ 1122317 w 1736680"/>
              <a:gd name="connsiteY14" fmla="*/ 61826 h 3740550"/>
              <a:gd name="connsiteX15" fmla="*/ 1165180 w 1736680"/>
              <a:gd name="connsiteY15" fmla="*/ 76114 h 3740550"/>
              <a:gd name="connsiteX16" fmla="*/ 1184230 w 1736680"/>
              <a:gd name="connsiteY16" fmla="*/ 85639 h 3740550"/>
              <a:gd name="connsiteX17" fmla="*/ 1289005 w 1736680"/>
              <a:gd name="connsiteY17" fmla="*/ 114214 h 3740550"/>
              <a:gd name="connsiteX18" fmla="*/ 1381873 w 1736680"/>
              <a:gd name="connsiteY18" fmla="*/ 195176 h 3740550"/>
              <a:gd name="connsiteX19" fmla="*/ 1443786 w 1736680"/>
              <a:gd name="connsiteY19" fmla="*/ 285664 h 3740550"/>
              <a:gd name="connsiteX20" fmla="*/ 1496173 w 1736680"/>
              <a:gd name="connsiteY20" fmla="*/ 359482 h 3740550"/>
              <a:gd name="connsiteX21" fmla="*/ 1539037 w 1736680"/>
              <a:gd name="connsiteY21" fmla="*/ 447589 h 3740550"/>
              <a:gd name="connsiteX22" fmla="*/ 1574755 w 1736680"/>
              <a:gd name="connsiteY22" fmla="*/ 523789 h 3740550"/>
              <a:gd name="connsiteX23" fmla="*/ 1589042 w 1736680"/>
              <a:gd name="connsiteY23" fmla="*/ 552364 h 3740550"/>
              <a:gd name="connsiteX24" fmla="*/ 1608092 w 1736680"/>
              <a:gd name="connsiteY24" fmla="*/ 561889 h 3740550"/>
              <a:gd name="connsiteX25" fmla="*/ 1636667 w 1736680"/>
              <a:gd name="connsiteY25" fmla="*/ 571414 h 3740550"/>
              <a:gd name="connsiteX26" fmla="*/ 1679530 w 1736680"/>
              <a:gd name="connsiteY26" fmla="*/ 566651 h 3740550"/>
              <a:gd name="connsiteX27" fmla="*/ 1693817 w 1736680"/>
              <a:gd name="connsiteY27" fmla="*/ 561889 h 3740550"/>
              <a:gd name="connsiteX28" fmla="*/ 1703342 w 1736680"/>
              <a:gd name="connsiteY28" fmla="*/ 547601 h 3740550"/>
              <a:gd name="connsiteX29" fmla="*/ 1722392 w 1736680"/>
              <a:gd name="connsiteY29" fmla="*/ 542839 h 3740550"/>
              <a:gd name="connsiteX30" fmla="*/ 1736680 w 1736680"/>
              <a:gd name="connsiteY30" fmla="*/ 538076 h 3740550"/>
              <a:gd name="connsiteX31" fmla="*/ 1727155 w 1736680"/>
              <a:gd name="connsiteY31" fmla="*/ 676189 h 3740550"/>
              <a:gd name="connsiteX32" fmla="*/ 1722392 w 1736680"/>
              <a:gd name="connsiteY32" fmla="*/ 690476 h 3740550"/>
              <a:gd name="connsiteX33" fmla="*/ 1703342 w 1736680"/>
              <a:gd name="connsiteY33" fmla="*/ 719051 h 3740550"/>
              <a:gd name="connsiteX34" fmla="*/ 1684292 w 1736680"/>
              <a:gd name="connsiteY34" fmla="*/ 757151 h 3740550"/>
              <a:gd name="connsiteX35" fmla="*/ 1674767 w 1736680"/>
              <a:gd name="connsiteY35" fmla="*/ 795251 h 3740550"/>
              <a:gd name="connsiteX36" fmla="*/ 1679529 w 1736680"/>
              <a:gd name="connsiteY36" fmla="*/ 880976 h 3740550"/>
              <a:gd name="connsiteX37" fmla="*/ 1662861 w 1736680"/>
              <a:gd name="connsiteY37" fmla="*/ 988132 h 3740550"/>
              <a:gd name="connsiteX38" fmla="*/ 1662861 w 1736680"/>
              <a:gd name="connsiteY38" fmla="*/ 1071476 h 3740550"/>
              <a:gd name="connsiteX39" fmla="*/ 1636668 w 1736680"/>
              <a:gd name="connsiteY39" fmla="*/ 1100051 h 3740550"/>
              <a:gd name="connsiteX40" fmla="*/ 1617617 w 1736680"/>
              <a:gd name="connsiteY40" fmla="*/ 1119101 h 3740550"/>
              <a:gd name="connsiteX41" fmla="*/ 1612855 w 1736680"/>
              <a:gd name="connsiteY41" fmla="*/ 1133389 h 3740550"/>
              <a:gd name="connsiteX42" fmla="*/ 1489030 w 1736680"/>
              <a:gd name="connsiteY42" fmla="*/ 1333414 h 3740550"/>
              <a:gd name="connsiteX43" fmla="*/ 1477124 w 1736680"/>
              <a:gd name="connsiteY43" fmla="*/ 1416758 h 3740550"/>
              <a:gd name="connsiteX44" fmla="*/ 1486649 w 1736680"/>
              <a:gd name="connsiteY44" fmla="*/ 1466764 h 3740550"/>
              <a:gd name="connsiteX45" fmla="*/ 1460455 w 1736680"/>
              <a:gd name="connsiteY45" fmla="*/ 1542964 h 3740550"/>
              <a:gd name="connsiteX46" fmla="*/ 1443786 w 1736680"/>
              <a:gd name="connsiteY46" fmla="*/ 1592970 h 3740550"/>
              <a:gd name="connsiteX47" fmla="*/ 1446168 w 1736680"/>
              <a:gd name="connsiteY47" fmla="*/ 1662027 h 3740550"/>
              <a:gd name="connsiteX48" fmla="*/ 1403305 w 1736680"/>
              <a:gd name="connsiteY48" fmla="*/ 1719176 h 3740550"/>
              <a:gd name="connsiteX49" fmla="*/ 1408067 w 1736680"/>
              <a:gd name="connsiteY49" fmla="*/ 1804901 h 3740550"/>
              <a:gd name="connsiteX50" fmla="*/ 1417592 w 1736680"/>
              <a:gd name="connsiteY50" fmla="*/ 1838239 h 3740550"/>
              <a:gd name="connsiteX51" fmla="*/ 1422355 w 1736680"/>
              <a:gd name="connsiteY51" fmla="*/ 1857289 h 3740550"/>
              <a:gd name="connsiteX52" fmla="*/ 1436642 w 1736680"/>
              <a:gd name="connsiteY52" fmla="*/ 1904914 h 3740550"/>
              <a:gd name="connsiteX53" fmla="*/ 1441405 w 1736680"/>
              <a:gd name="connsiteY53" fmla="*/ 2095414 h 3740550"/>
              <a:gd name="connsiteX54" fmla="*/ 1450930 w 1736680"/>
              <a:gd name="connsiteY54" fmla="*/ 2157326 h 3740550"/>
              <a:gd name="connsiteX55" fmla="*/ 1460455 w 1736680"/>
              <a:gd name="connsiteY55" fmla="*/ 2171614 h 3740550"/>
              <a:gd name="connsiteX56" fmla="*/ 1422355 w 1736680"/>
              <a:gd name="connsiteY56" fmla="*/ 2264482 h 3740550"/>
              <a:gd name="connsiteX57" fmla="*/ 1365206 w 1736680"/>
              <a:gd name="connsiteY57" fmla="*/ 2359732 h 3740550"/>
              <a:gd name="connsiteX58" fmla="*/ 1339012 w 1736680"/>
              <a:gd name="connsiteY58" fmla="*/ 2435934 h 3740550"/>
              <a:gd name="connsiteX59" fmla="*/ 1289004 w 1736680"/>
              <a:gd name="connsiteY59" fmla="*/ 2526420 h 3740550"/>
              <a:gd name="connsiteX60" fmla="*/ 1279479 w 1736680"/>
              <a:gd name="connsiteY60" fmla="*/ 2581189 h 3740550"/>
              <a:gd name="connsiteX61" fmla="*/ 1260429 w 1736680"/>
              <a:gd name="connsiteY61" fmla="*/ 2633576 h 3740550"/>
              <a:gd name="connsiteX62" fmla="*/ 1289005 w 1736680"/>
              <a:gd name="connsiteY62" fmla="*/ 2714538 h 3740550"/>
              <a:gd name="connsiteX63" fmla="*/ 1329485 w 1736680"/>
              <a:gd name="connsiteY63" fmla="*/ 2855029 h 3740550"/>
              <a:gd name="connsiteX64" fmla="*/ 1312818 w 1736680"/>
              <a:gd name="connsiteY64" fmla="*/ 3028857 h 3740550"/>
              <a:gd name="connsiteX65" fmla="*/ 1177086 w 1736680"/>
              <a:gd name="connsiteY65" fmla="*/ 3031238 h 3740550"/>
              <a:gd name="connsiteX66" fmla="*/ 1184230 w 1736680"/>
              <a:gd name="connsiteY66" fmla="*/ 3066957 h 3740550"/>
              <a:gd name="connsiteX67" fmla="*/ 1122317 w 1736680"/>
              <a:gd name="connsiteY67" fmla="*/ 3074100 h 3740550"/>
              <a:gd name="connsiteX68" fmla="*/ 1143748 w 1736680"/>
              <a:gd name="connsiteY68" fmla="*/ 3193161 h 3740550"/>
              <a:gd name="connsiteX69" fmla="*/ 1110411 w 1736680"/>
              <a:gd name="connsiteY69" fmla="*/ 3257455 h 3740550"/>
              <a:gd name="connsiteX70" fmla="*/ 1136605 w 1736680"/>
              <a:gd name="connsiteY70" fmla="*/ 3347942 h 3740550"/>
              <a:gd name="connsiteX71" fmla="*/ 1119936 w 1736680"/>
              <a:gd name="connsiteY71" fmla="*/ 3383659 h 3740550"/>
              <a:gd name="connsiteX72" fmla="*/ 1155655 w 1736680"/>
              <a:gd name="connsiteY72" fmla="*/ 3469384 h 3740550"/>
              <a:gd name="connsiteX73" fmla="*/ 1143747 w 1736680"/>
              <a:gd name="connsiteY73" fmla="*/ 3552726 h 3740550"/>
              <a:gd name="connsiteX74" fmla="*/ 1096122 w 1736680"/>
              <a:gd name="connsiteY74" fmla="*/ 3626547 h 3740550"/>
              <a:gd name="connsiteX75" fmla="*/ 948485 w 1736680"/>
              <a:gd name="connsiteY75" fmla="*/ 3626545 h 3740550"/>
              <a:gd name="connsiteX76" fmla="*/ 835948 w 1736680"/>
              <a:gd name="connsiteY76" fmla="*/ 3695303 h 3740550"/>
              <a:gd name="connsiteX77" fmla="*/ 703217 w 1736680"/>
              <a:gd name="connsiteY77" fmla="*/ 3733701 h 3740550"/>
              <a:gd name="connsiteX78" fmla="*/ 572248 w 1736680"/>
              <a:gd name="connsiteY78" fmla="*/ 3726557 h 3740550"/>
              <a:gd name="connsiteX79" fmla="*/ 459710 w 1736680"/>
              <a:gd name="connsiteY79" fmla="*/ 3683396 h 3740550"/>
              <a:gd name="connsiteX80" fmla="*/ 343649 w 1736680"/>
              <a:gd name="connsiteY80" fmla="*/ 3581301 h 3740550"/>
              <a:gd name="connsiteX81" fmla="*/ 305548 w 1736680"/>
              <a:gd name="connsiteY81" fmla="*/ 3493194 h 3740550"/>
              <a:gd name="connsiteX82" fmla="*/ 250779 w 1736680"/>
              <a:gd name="connsiteY82" fmla="*/ 3438426 h 3740550"/>
              <a:gd name="connsiteX83" fmla="*/ 253161 w 1736680"/>
              <a:gd name="connsiteY83" fmla="*/ 3407469 h 3740550"/>
              <a:gd name="connsiteX84" fmla="*/ 119811 w 1736680"/>
              <a:gd name="connsiteY84" fmla="*/ 3347937 h 3740550"/>
              <a:gd name="connsiteX85" fmla="*/ 98381 w 1736680"/>
              <a:gd name="connsiteY85" fmla="*/ 3259831 h 3740550"/>
              <a:gd name="connsiteX86" fmla="*/ 15037 w 1736680"/>
              <a:gd name="connsiteY86" fmla="*/ 3114576 h 3740550"/>
              <a:gd name="connsiteX87" fmla="*/ 29325 w 1736680"/>
              <a:gd name="connsiteY87" fmla="*/ 2988369 h 3740550"/>
              <a:gd name="connsiteX88" fmla="*/ 34087 w 1736680"/>
              <a:gd name="connsiteY88" fmla="*/ 2895500 h 3740550"/>
              <a:gd name="connsiteX89" fmla="*/ 17419 w 1736680"/>
              <a:gd name="connsiteY89" fmla="*/ 2831208 h 3740550"/>
              <a:gd name="connsiteX90" fmla="*/ 10274 w 1736680"/>
              <a:gd name="connsiteY90" fmla="*/ 2795489 h 3740550"/>
              <a:gd name="connsiteX91" fmla="*/ 48374 w 1736680"/>
              <a:gd name="connsiteY91" fmla="*/ 2735956 h 3740550"/>
              <a:gd name="connsiteX92" fmla="*/ 62662 w 1736680"/>
              <a:gd name="connsiteY92" fmla="*/ 2676426 h 3740550"/>
              <a:gd name="connsiteX93" fmla="*/ 98381 w 1736680"/>
              <a:gd name="connsiteY93" fmla="*/ 2619276 h 3740550"/>
              <a:gd name="connsiteX94" fmla="*/ 169818 w 1736680"/>
              <a:gd name="connsiteY94" fmla="*/ 2481163 h 3740550"/>
              <a:gd name="connsiteX95" fmla="*/ 198393 w 1736680"/>
              <a:gd name="connsiteY95" fmla="*/ 2388294 h 3740550"/>
              <a:gd name="connsiteX96" fmla="*/ 200774 w 1736680"/>
              <a:gd name="connsiteY96" fmla="*/ 2264470 h 3740550"/>
              <a:gd name="connsiteX97" fmla="*/ 217443 w 1736680"/>
              <a:gd name="connsiteY97" fmla="*/ 2150170 h 3740550"/>
              <a:gd name="connsiteX98" fmla="*/ 193630 w 1736680"/>
              <a:gd name="connsiteY98" fmla="*/ 1985863 h 3740550"/>
              <a:gd name="connsiteX99" fmla="*/ 191249 w 1736680"/>
              <a:gd name="connsiteY99" fmla="*/ 1852513 h 3740550"/>
              <a:gd name="connsiteX100" fmla="*/ 179342 w 1736680"/>
              <a:gd name="connsiteY100" fmla="*/ 1716783 h 3740550"/>
              <a:gd name="connsiteX101" fmla="*/ 72187 w 1736680"/>
              <a:gd name="connsiteY101" fmla="*/ 1659632 h 3740550"/>
              <a:gd name="connsiteX0" fmla="*/ 188867 w 1736680"/>
              <a:gd name="connsiteY0" fmla="*/ 1602106 h 3737780"/>
              <a:gd name="connsiteX1" fmla="*/ 279355 w 1736680"/>
              <a:gd name="connsiteY1" fmla="*/ 1640206 h 3737780"/>
              <a:gd name="connsiteX2" fmla="*/ 388892 w 1736680"/>
              <a:gd name="connsiteY2" fmla="*/ 1568769 h 3737780"/>
              <a:gd name="connsiteX3" fmla="*/ 484142 w 1736680"/>
              <a:gd name="connsiteY3" fmla="*/ 1299688 h 3737780"/>
              <a:gd name="connsiteX4" fmla="*/ 596061 w 1736680"/>
              <a:gd name="connsiteY4" fmla="*/ 1049657 h 3737780"/>
              <a:gd name="connsiteX5" fmla="*/ 734173 w 1736680"/>
              <a:gd name="connsiteY5" fmla="*/ 952025 h 3737780"/>
              <a:gd name="connsiteX6" fmla="*/ 888955 w 1736680"/>
              <a:gd name="connsiteY6" fmla="*/ 1123475 h 3737780"/>
              <a:gd name="connsiteX7" fmla="*/ 1062786 w 1736680"/>
              <a:gd name="connsiteY7" fmla="*/ 1002032 h 3737780"/>
              <a:gd name="connsiteX8" fmla="*/ 1196136 w 1736680"/>
              <a:gd name="connsiteY8" fmla="*/ 904400 h 3737780"/>
              <a:gd name="connsiteX9" fmla="*/ 1324724 w 1736680"/>
              <a:gd name="connsiteY9" fmla="*/ 956789 h 3737780"/>
              <a:gd name="connsiteX10" fmla="*/ 1455693 w 1736680"/>
              <a:gd name="connsiteY10" fmla="*/ 902019 h 3737780"/>
              <a:gd name="connsiteX11" fmla="*/ 748462 w 1736680"/>
              <a:gd name="connsiteY11" fmla="*/ 537688 h 3737780"/>
              <a:gd name="connsiteX12" fmla="*/ 1074692 w 1736680"/>
              <a:gd name="connsiteY12" fmla="*/ 30481 h 3737780"/>
              <a:gd name="connsiteX13" fmla="*/ 1122317 w 1736680"/>
              <a:gd name="connsiteY13" fmla="*/ 59056 h 3737780"/>
              <a:gd name="connsiteX14" fmla="*/ 1165180 w 1736680"/>
              <a:gd name="connsiteY14" fmla="*/ 73344 h 3737780"/>
              <a:gd name="connsiteX15" fmla="*/ 1184230 w 1736680"/>
              <a:gd name="connsiteY15" fmla="*/ 82869 h 3737780"/>
              <a:gd name="connsiteX16" fmla="*/ 1289005 w 1736680"/>
              <a:gd name="connsiteY16" fmla="*/ 111444 h 3737780"/>
              <a:gd name="connsiteX17" fmla="*/ 1381873 w 1736680"/>
              <a:gd name="connsiteY17" fmla="*/ 192406 h 3737780"/>
              <a:gd name="connsiteX18" fmla="*/ 1443786 w 1736680"/>
              <a:gd name="connsiteY18" fmla="*/ 282894 h 3737780"/>
              <a:gd name="connsiteX19" fmla="*/ 1496173 w 1736680"/>
              <a:gd name="connsiteY19" fmla="*/ 356712 h 3737780"/>
              <a:gd name="connsiteX20" fmla="*/ 1539037 w 1736680"/>
              <a:gd name="connsiteY20" fmla="*/ 444819 h 3737780"/>
              <a:gd name="connsiteX21" fmla="*/ 1574755 w 1736680"/>
              <a:gd name="connsiteY21" fmla="*/ 521019 h 3737780"/>
              <a:gd name="connsiteX22" fmla="*/ 1589042 w 1736680"/>
              <a:gd name="connsiteY22" fmla="*/ 549594 h 3737780"/>
              <a:gd name="connsiteX23" fmla="*/ 1608092 w 1736680"/>
              <a:gd name="connsiteY23" fmla="*/ 559119 h 3737780"/>
              <a:gd name="connsiteX24" fmla="*/ 1636667 w 1736680"/>
              <a:gd name="connsiteY24" fmla="*/ 568644 h 3737780"/>
              <a:gd name="connsiteX25" fmla="*/ 1679530 w 1736680"/>
              <a:gd name="connsiteY25" fmla="*/ 563881 h 3737780"/>
              <a:gd name="connsiteX26" fmla="*/ 1693817 w 1736680"/>
              <a:gd name="connsiteY26" fmla="*/ 559119 h 3737780"/>
              <a:gd name="connsiteX27" fmla="*/ 1703342 w 1736680"/>
              <a:gd name="connsiteY27" fmla="*/ 544831 h 3737780"/>
              <a:gd name="connsiteX28" fmla="*/ 1722392 w 1736680"/>
              <a:gd name="connsiteY28" fmla="*/ 540069 h 3737780"/>
              <a:gd name="connsiteX29" fmla="*/ 1736680 w 1736680"/>
              <a:gd name="connsiteY29" fmla="*/ 535306 h 3737780"/>
              <a:gd name="connsiteX30" fmla="*/ 1727155 w 1736680"/>
              <a:gd name="connsiteY30" fmla="*/ 673419 h 3737780"/>
              <a:gd name="connsiteX31" fmla="*/ 1722392 w 1736680"/>
              <a:gd name="connsiteY31" fmla="*/ 687706 h 3737780"/>
              <a:gd name="connsiteX32" fmla="*/ 1703342 w 1736680"/>
              <a:gd name="connsiteY32" fmla="*/ 716281 h 3737780"/>
              <a:gd name="connsiteX33" fmla="*/ 1684292 w 1736680"/>
              <a:gd name="connsiteY33" fmla="*/ 754381 h 3737780"/>
              <a:gd name="connsiteX34" fmla="*/ 1674767 w 1736680"/>
              <a:gd name="connsiteY34" fmla="*/ 792481 h 3737780"/>
              <a:gd name="connsiteX35" fmla="*/ 1679529 w 1736680"/>
              <a:gd name="connsiteY35" fmla="*/ 878206 h 3737780"/>
              <a:gd name="connsiteX36" fmla="*/ 1662861 w 1736680"/>
              <a:gd name="connsiteY36" fmla="*/ 985362 h 3737780"/>
              <a:gd name="connsiteX37" fmla="*/ 1662861 w 1736680"/>
              <a:gd name="connsiteY37" fmla="*/ 1068706 h 3737780"/>
              <a:gd name="connsiteX38" fmla="*/ 1636668 w 1736680"/>
              <a:gd name="connsiteY38" fmla="*/ 1097281 h 3737780"/>
              <a:gd name="connsiteX39" fmla="*/ 1617617 w 1736680"/>
              <a:gd name="connsiteY39" fmla="*/ 1116331 h 3737780"/>
              <a:gd name="connsiteX40" fmla="*/ 1612855 w 1736680"/>
              <a:gd name="connsiteY40" fmla="*/ 1130619 h 3737780"/>
              <a:gd name="connsiteX41" fmla="*/ 1489030 w 1736680"/>
              <a:gd name="connsiteY41" fmla="*/ 1330644 h 3737780"/>
              <a:gd name="connsiteX42" fmla="*/ 1477124 w 1736680"/>
              <a:gd name="connsiteY42" fmla="*/ 1413988 h 3737780"/>
              <a:gd name="connsiteX43" fmla="*/ 1486649 w 1736680"/>
              <a:gd name="connsiteY43" fmla="*/ 1463994 h 3737780"/>
              <a:gd name="connsiteX44" fmla="*/ 1460455 w 1736680"/>
              <a:gd name="connsiteY44" fmla="*/ 1540194 h 3737780"/>
              <a:gd name="connsiteX45" fmla="*/ 1443786 w 1736680"/>
              <a:gd name="connsiteY45" fmla="*/ 1590200 h 3737780"/>
              <a:gd name="connsiteX46" fmla="*/ 1446168 w 1736680"/>
              <a:gd name="connsiteY46" fmla="*/ 1659257 h 3737780"/>
              <a:gd name="connsiteX47" fmla="*/ 1403305 w 1736680"/>
              <a:gd name="connsiteY47" fmla="*/ 1716406 h 3737780"/>
              <a:gd name="connsiteX48" fmla="*/ 1408067 w 1736680"/>
              <a:gd name="connsiteY48" fmla="*/ 1802131 h 3737780"/>
              <a:gd name="connsiteX49" fmla="*/ 1417592 w 1736680"/>
              <a:gd name="connsiteY49" fmla="*/ 1835469 h 3737780"/>
              <a:gd name="connsiteX50" fmla="*/ 1422355 w 1736680"/>
              <a:gd name="connsiteY50" fmla="*/ 1854519 h 3737780"/>
              <a:gd name="connsiteX51" fmla="*/ 1436642 w 1736680"/>
              <a:gd name="connsiteY51" fmla="*/ 1902144 h 3737780"/>
              <a:gd name="connsiteX52" fmla="*/ 1441405 w 1736680"/>
              <a:gd name="connsiteY52" fmla="*/ 2092644 h 3737780"/>
              <a:gd name="connsiteX53" fmla="*/ 1450930 w 1736680"/>
              <a:gd name="connsiteY53" fmla="*/ 2154556 h 3737780"/>
              <a:gd name="connsiteX54" fmla="*/ 1460455 w 1736680"/>
              <a:gd name="connsiteY54" fmla="*/ 2168844 h 3737780"/>
              <a:gd name="connsiteX55" fmla="*/ 1422355 w 1736680"/>
              <a:gd name="connsiteY55" fmla="*/ 2261712 h 3737780"/>
              <a:gd name="connsiteX56" fmla="*/ 1365206 w 1736680"/>
              <a:gd name="connsiteY56" fmla="*/ 2356962 h 3737780"/>
              <a:gd name="connsiteX57" fmla="*/ 1339012 w 1736680"/>
              <a:gd name="connsiteY57" fmla="*/ 2433164 h 3737780"/>
              <a:gd name="connsiteX58" fmla="*/ 1289004 w 1736680"/>
              <a:gd name="connsiteY58" fmla="*/ 2523650 h 3737780"/>
              <a:gd name="connsiteX59" fmla="*/ 1279479 w 1736680"/>
              <a:gd name="connsiteY59" fmla="*/ 2578419 h 3737780"/>
              <a:gd name="connsiteX60" fmla="*/ 1260429 w 1736680"/>
              <a:gd name="connsiteY60" fmla="*/ 2630806 h 3737780"/>
              <a:gd name="connsiteX61" fmla="*/ 1289005 w 1736680"/>
              <a:gd name="connsiteY61" fmla="*/ 2711768 h 3737780"/>
              <a:gd name="connsiteX62" fmla="*/ 1329485 w 1736680"/>
              <a:gd name="connsiteY62" fmla="*/ 2852259 h 3737780"/>
              <a:gd name="connsiteX63" fmla="*/ 1312818 w 1736680"/>
              <a:gd name="connsiteY63" fmla="*/ 3026087 h 3737780"/>
              <a:gd name="connsiteX64" fmla="*/ 1177086 w 1736680"/>
              <a:gd name="connsiteY64" fmla="*/ 3028468 h 3737780"/>
              <a:gd name="connsiteX65" fmla="*/ 1184230 w 1736680"/>
              <a:gd name="connsiteY65" fmla="*/ 3064187 h 3737780"/>
              <a:gd name="connsiteX66" fmla="*/ 1122317 w 1736680"/>
              <a:gd name="connsiteY66" fmla="*/ 3071330 h 3737780"/>
              <a:gd name="connsiteX67" fmla="*/ 1143748 w 1736680"/>
              <a:gd name="connsiteY67" fmla="*/ 3190391 h 3737780"/>
              <a:gd name="connsiteX68" fmla="*/ 1110411 w 1736680"/>
              <a:gd name="connsiteY68" fmla="*/ 3254685 h 3737780"/>
              <a:gd name="connsiteX69" fmla="*/ 1136605 w 1736680"/>
              <a:gd name="connsiteY69" fmla="*/ 3345172 h 3737780"/>
              <a:gd name="connsiteX70" fmla="*/ 1119936 w 1736680"/>
              <a:gd name="connsiteY70" fmla="*/ 3380889 h 3737780"/>
              <a:gd name="connsiteX71" fmla="*/ 1155655 w 1736680"/>
              <a:gd name="connsiteY71" fmla="*/ 3466614 h 3737780"/>
              <a:gd name="connsiteX72" fmla="*/ 1143747 w 1736680"/>
              <a:gd name="connsiteY72" fmla="*/ 3549956 h 3737780"/>
              <a:gd name="connsiteX73" fmla="*/ 1096122 w 1736680"/>
              <a:gd name="connsiteY73" fmla="*/ 3623777 h 3737780"/>
              <a:gd name="connsiteX74" fmla="*/ 948485 w 1736680"/>
              <a:gd name="connsiteY74" fmla="*/ 3623775 h 3737780"/>
              <a:gd name="connsiteX75" fmla="*/ 835948 w 1736680"/>
              <a:gd name="connsiteY75" fmla="*/ 3692533 h 3737780"/>
              <a:gd name="connsiteX76" fmla="*/ 703217 w 1736680"/>
              <a:gd name="connsiteY76" fmla="*/ 3730931 h 3737780"/>
              <a:gd name="connsiteX77" fmla="*/ 572248 w 1736680"/>
              <a:gd name="connsiteY77" fmla="*/ 3723787 h 3737780"/>
              <a:gd name="connsiteX78" fmla="*/ 459710 w 1736680"/>
              <a:gd name="connsiteY78" fmla="*/ 3680626 h 3737780"/>
              <a:gd name="connsiteX79" fmla="*/ 343649 w 1736680"/>
              <a:gd name="connsiteY79" fmla="*/ 3578531 h 3737780"/>
              <a:gd name="connsiteX80" fmla="*/ 305548 w 1736680"/>
              <a:gd name="connsiteY80" fmla="*/ 3490424 h 3737780"/>
              <a:gd name="connsiteX81" fmla="*/ 250779 w 1736680"/>
              <a:gd name="connsiteY81" fmla="*/ 3435656 h 3737780"/>
              <a:gd name="connsiteX82" fmla="*/ 253161 w 1736680"/>
              <a:gd name="connsiteY82" fmla="*/ 3404699 h 3737780"/>
              <a:gd name="connsiteX83" fmla="*/ 119811 w 1736680"/>
              <a:gd name="connsiteY83" fmla="*/ 3345167 h 3737780"/>
              <a:gd name="connsiteX84" fmla="*/ 98381 w 1736680"/>
              <a:gd name="connsiteY84" fmla="*/ 3257061 h 3737780"/>
              <a:gd name="connsiteX85" fmla="*/ 15037 w 1736680"/>
              <a:gd name="connsiteY85" fmla="*/ 3111806 h 3737780"/>
              <a:gd name="connsiteX86" fmla="*/ 29325 w 1736680"/>
              <a:gd name="connsiteY86" fmla="*/ 2985599 h 3737780"/>
              <a:gd name="connsiteX87" fmla="*/ 34087 w 1736680"/>
              <a:gd name="connsiteY87" fmla="*/ 2892730 h 3737780"/>
              <a:gd name="connsiteX88" fmla="*/ 17419 w 1736680"/>
              <a:gd name="connsiteY88" fmla="*/ 2828438 h 3737780"/>
              <a:gd name="connsiteX89" fmla="*/ 10274 w 1736680"/>
              <a:gd name="connsiteY89" fmla="*/ 2792719 h 3737780"/>
              <a:gd name="connsiteX90" fmla="*/ 48374 w 1736680"/>
              <a:gd name="connsiteY90" fmla="*/ 2733186 h 3737780"/>
              <a:gd name="connsiteX91" fmla="*/ 62662 w 1736680"/>
              <a:gd name="connsiteY91" fmla="*/ 2673656 h 3737780"/>
              <a:gd name="connsiteX92" fmla="*/ 98381 w 1736680"/>
              <a:gd name="connsiteY92" fmla="*/ 2616506 h 3737780"/>
              <a:gd name="connsiteX93" fmla="*/ 169818 w 1736680"/>
              <a:gd name="connsiteY93" fmla="*/ 2478393 h 3737780"/>
              <a:gd name="connsiteX94" fmla="*/ 198393 w 1736680"/>
              <a:gd name="connsiteY94" fmla="*/ 2385524 h 3737780"/>
              <a:gd name="connsiteX95" fmla="*/ 200774 w 1736680"/>
              <a:gd name="connsiteY95" fmla="*/ 2261700 h 3737780"/>
              <a:gd name="connsiteX96" fmla="*/ 217443 w 1736680"/>
              <a:gd name="connsiteY96" fmla="*/ 2147400 h 3737780"/>
              <a:gd name="connsiteX97" fmla="*/ 193630 w 1736680"/>
              <a:gd name="connsiteY97" fmla="*/ 1983093 h 3737780"/>
              <a:gd name="connsiteX98" fmla="*/ 191249 w 1736680"/>
              <a:gd name="connsiteY98" fmla="*/ 1849743 h 3737780"/>
              <a:gd name="connsiteX99" fmla="*/ 179342 w 1736680"/>
              <a:gd name="connsiteY99" fmla="*/ 1714013 h 3737780"/>
              <a:gd name="connsiteX100" fmla="*/ 72187 w 1736680"/>
              <a:gd name="connsiteY100" fmla="*/ 1656862 h 3737780"/>
              <a:gd name="connsiteX0" fmla="*/ 188867 w 1736680"/>
              <a:gd name="connsiteY0" fmla="*/ 1543050 h 3678724"/>
              <a:gd name="connsiteX1" fmla="*/ 279355 w 1736680"/>
              <a:gd name="connsiteY1" fmla="*/ 1581150 h 3678724"/>
              <a:gd name="connsiteX2" fmla="*/ 388892 w 1736680"/>
              <a:gd name="connsiteY2" fmla="*/ 1509713 h 3678724"/>
              <a:gd name="connsiteX3" fmla="*/ 484142 w 1736680"/>
              <a:gd name="connsiteY3" fmla="*/ 1240632 h 3678724"/>
              <a:gd name="connsiteX4" fmla="*/ 596061 w 1736680"/>
              <a:gd name="connsiteY4" fmla="*/ 990601 h 3678724"/>
              <a:gd name="connsiteX5" fmla="*/ 734173 w 1736680"/>
              <a:gd name="connsiteY5" fmla="*/ 892969 h 3678724"/>
              <a:gd name="connsiteX6" fmla="*/ 888955 w 1736680"/>
              <a:gd name="connsiteY6" fmla="*/ 1064419 h 3678724"/>
              <a:gd name="connsiteX7" fmla="*/ 1062786 w 1736680"/>
              <a:gd name="connsiteY7" fmla="*/ 942976 h 3678724"/>
              <a:gd name="connsiteX8" fmla="*/ 1196136 w 1736680"/>
              <a:gd name="connsiteY8" fmla="*/ 845344 h 3678724"/>
              <a:gd name="connsiteX9" fmla="*/ 1324724 w 1736680"/>
              <a:gd name="connsiteY9" fmla="*/ 897733 h 3678724"/>
              <a:gd name="connsiteX10" fmla="*/ 1455693 w 1736680"/>
              <a:gd name="connsiteY10" fmla="*/ 842963 h 3678724"/>
              <a:gd name="connsiteX11" fmla="*/ 748462 w 1736680"/>
              <a:gd name="connsiteY11" fmla="*/ 478632 h 3678724"/>
              <a:gd name="connsiteX12" fmla="*/ 1122317 w 1736680"/>
              <a:gd name="connsiteY12" fmla="*/ 0 h 3678724"/>
              <a:gd name="connsiteX13" fmla="*/ 1165180 w 1736680"/>
              <a:gd name="connsiteY13" fmla="*/ 14288 h 3678724"/>
              <a:gd name="connsiteX14" fmla="*/ 1184230 w 1736680"/>
              <a:gd name="connsiteY14" fmla="*/ 23813 h 3678724"/>
              <a:gd name="connsiteX15" fmla="*/ 1289005 w 1736680"/>
              <a:gd name="connsiteY15" fmla="*/ 52388 h 3678724"/>
              <a:gd name="connsiteX16" fmla="*/ 1381873 w 1736680"/>
              <a:gd name="connsiteY16" fmla="*/ 133350 h 3678724"/>
              <a:gd name="connsiteX17" fmla="*/ 1443786 w 1736680"/>
              <a:gd name="connsiteY17" fmla="*/ 223838 h 3678724"/>
              <a:gd name="connsiteX18" fmla="*/ 1496173 w 1736680"/>
              <a:gd name="connsiteY18" fmla="*/ 297656 h 3678724"/>
              <a:gd name="connsiteX19" fmla="*/ 1539037 w 1736680"/>
              <a:gd name="connsiteY19" fmla="*/ 385763 h 3678724"/>
              <a:gd name="connsiteX20" fmla="*/ 1574755 w 1736680"/>
              <a:gd name="connsiteY20" fmla="*/ 461963 h 3678724"/>
              <a:gd name="connsiteX21" fmla="*/ 1589042 w 1736680"/>
              <a:gd name="connsiteY21" fmla="*/ 490538 h 3678724"/>
              <a:gd name="connsiteX22" fmla="*/ 1608092 w 1736680"/>
              <a:gd name="connsiteY22" fmla="*/ 500063 h 3678724"/>
              <a:gd name="connsiteX23" fmla="*/ 1636667 w 1736680"/>
              <a:gd name="connsiteY23" fmla="*/ 509588 h 3678724"/>
              <a:gd name="connsiteX24" fmla="*/ 1679530 w 1736680"/>
              <a:gd name="connsiteY24" fmla="*/ 504825 h 3678724"/>
              <a:gd name="connsiteX25" fmla="*/ 1693817 w 1736680"/>
              <a:gd name="connsiteY25" fmla="*/ 500063 h 3678724"/>
              <a:gd name="connsiteX26" fmla="*/ 1703342 w 1736680"/>
              <a:gd name="connsiteY26" fmla="*/ 485775 h 3678724"/>
              <a:gd name="connsiteX27" fmla="*/ 1722392 w 1736680"/>
              <a:gd name="connsiteY27" fmla="*/ 481013 h 3678724"/>
              <a:gd name="connsiteX28" fmla="*/ 1736680 w 1736680"/>
              <a:gd name="connsiteY28" fmla="*/ 476250 h 3678724"/>
              <a:gd name="connsiteX29" fmla="*/ 1727155 w 1736680"/>
              <a:gd name="connsiteY29" fmla="*/ 614363 h 3678724"/>
              <a:gd name="connsiteX30" fmla="*/ 1722392 w 1736680"/>
              <a:gd name="connsiteY30" fmla="*/ 628650 h 3678724"/>
              <a:gd name="connsiteX31" fmla="*/ 1703342 w 1736680"/>
              <a:gd name="connsiteY31" fmla="*/ 657225 h 3678724"/>
              <a:gd name="connsiteX32" fmla="*/ 1684292 w 1736680"/>
              <a:gd name="connsiteY32" fmla="*/ 695325 h 3678724"/>
              <a:gd name="connsiteX33" fmla="*/ 1674767 w 1736680"/>
              <a:gd name="connsiteY33" fmla="*/ 733425 h 3678724"/>
              <a:gd name="connsiteX34" fmla="*/ 1679529 w 1736680"/>
              <a:gd name="connsiteY34" fmla="*/ 819150 h 3678724"/>
              <a:gd name="connsiteX35" fmla="*/ 1662861 w 1736680"/>
              <a:gd name="connsiteY35" fmla="*/ 926306 h 3678724"/>
              <a:gd name="connsiteX36" fmla="*/ 1662861 w 1736680"/>
              <a:gd name="connsiteY36" fmla="*/ 1009650 h 3678724"/>
              <a:gd name="connsiteX37" fmla="*/ 1636668 w 1736680"/>
              <a:gd name="connsiteY37" fmla="*/ 1038225 h 3678724"/>
              <a:gd name="connsiteX38" fmla="*/ 1617617 w 1736680"/>
              <a:gd name="connsiteY38" fmla="*/ 1057275 h 3678724"/>
              <a:gd name="connsiteX39" fmla="*/ 1612855 w 1736680"/>
              <a:gd name="connsiteY39" fmla="*/ 1071563 h 3678724"/>
              <a:gd name="connsiteX40" fmla="*/ 1489030 w 1736680"/>
              <a:gd name="connsiteY40" fmla="*/ 1271588 h 3678724"/>
              <a:gd name="connsiteX41" fmla="*/ 1477124 w 1736680"/>
              <a:gd name="connsiteY41" fmla="*/ 1354932 h 3678724"/>
              <a:gd name="connsiteX42" fmla="*/ 1486649 w 1736680"/>
              <a:gd name="connsiteY42" fmla="*/ 1404938 h 3678724"/>
              <a:gd name="connsiteX43" fmla="*/ 1460455 w 1736680"/>
              <a:gd name="connsiteY43" fmla="*/ 1481138 h 3678724"/>
              <a:gd name="connsiteX44" fmla="*/ 1443786 w 1736680"/>
              <a:gd name="connsiteY44" fmla="*/ 1531144 h 3678724"/>
              <a:gd name="connsiteX45" fmla="*/ 1446168 w 1736680"/>
              <a:gd name="connsiteY45" fmla="*/ 1600201 h 3678724"/>
              <a:gd name="connsiteX46" fmla="*/ 1403305 w 1736680"/>
              <a:gd name="connsiteY46" fmla="*/ 1657350 h 3678724"/>
              <a:gd name="connsiteX47" fmla="*/ 1408067 w 1736680"/>
              <a:gd name="connsiteY47" fmla="*/ 1743075 h 3678724"/>
              <a:gd name="connsiteX48" fmla="*/ 1417592 w 1736680"/>
              <a:gd name="connsiteY48" fmla="*/ 1776413 h 3678724"/>
              <a:gd name="connsiteX49" fmla="*/ 1422355 w 1736680"/>
              <a:gd name="connsiteY49" fmla="*/ 1795463 h 3678724"/>
              <a:gd name="connsiteX50" fmla="*/ 1436642 w 1736680"/>
              <a:gd name="connsiteY50" fmla="*/ 1843088 h 3678724"/>
              <a:gd name="connsiteX51" fmla="*/ 1441405 w 1736680"/>
              <a:gd name="connsiteY51" fmla="*/ 2033588 h 3678724"/>
              <a:gd name="connsiteX52" fmla="*/ 1450930 w 1736680"/>
              <a:gd name="connsiteY52" fmla="*/ 2095500 h 3678724"/>
              <a:gd name="connsiteX53" fmla="*/ 1460455 w 1736680"/>
              <a:gd name="connsiteY53" fmla="*/ 2109788 h 3678724"/>
              <a:gd name="connsiteX54" fmla="*/ 1422355 w 1736680"/>
              <a:gd name="connsiteY54" fmla="*/ 2202656 h 3678724"/>
              <a:gd name="connsiteX55" fmla="*/ 1365206 w 1736680"/>
              <a:gd name="connsiteY55" fmla="*/ 2297906 h 3678724"/>
              <a:gd name="connsiteX56" fmla="*/ 1339012 w 1736680"/>
              <a:gd name="connsiteY56" fmla="*/ 2374108 h 3678724"/>
              <a:gd name="connsiteX57" fmla="*/ 1289004 w 1736680"/>
              <a:gd name="connsiteY57" fmla="*/ 2464594 h 3678724"/>
              <a:gd name="connsiteX58" fmla="*/ 1279479 w 1736680"/>
              <a:gd name="connsiteY58" fmla="*/ 2519363 h 3678724"/>
              <a:gd name="connsiteX59" fmla="*/ 1260429 w 1736680"/>
              <a:gd name="connsiteY59" fmla="*/ 2571750 h 3678724"/>
              <a:gd name="connsiteX60" fmla="*/ 1289005 w 1736680"/>
              <a:gd name="connsiteY60" fmla="*/ 2652712 h 3678724"/>
              <a:gd name="connsiteX61" fmla="*/ 1329485 w 1736680"/>
              <a:gd name="connsiteY61" fmla="*/ 2793203 h 3678724"/>
              <a:gd name="connsiteX62" fmla="*/ 1312818 w 1736680"/>
              <a:gd name="connsiteY62" fmla="*/ 2967031 h 3678724"/>
              <a:gd name="connsiteX63" fmla="*/ 1177086 w 1736680"/>
              <a:gd name="connsiteY63" fmla="*/ 2969412 h 3678724"/>
              <a:gd name="connsiteX64" fmla="*/ 1184230 w 1736680"/>
              <a:gd name="connsiteY64" fmla="*/ 3005131 h 3678724"/>
              <a:gd name="connsiteX65" fmla="*/ 1122317 w 1736680"/>
              <a:gd name="connsiteY65" fmla="*/ 3012274 h 3678724"/>
              <a:gd name="connsiteX66" fmla="*/ 1143748 w 1736680"/>
              <a:gd name="connsiteY66" fmla="*/ 3131335 h 3678724"/>
              <a:gd name="connsiteX67" fmla="*/ 1110411 w 1736680"/>
              <a:gd name="connsiteY67" fmla="*/ 3195629 h 3678724"/>
              <a:gd name="connsiteX68" fmla="*/ 1136605 w 1736680"/>
              <a:gd name="connsiteY68" fmla="*/ 3286116 h 3678724"/>
              <a:gd name="connsiteX69" fmla="*/ 1119936 w 1736680"/>
              <a:gd name="connsiteY69" fmla="*/ 3321833 h 3678724"/>
              <a:gd name="connsiteX70" fmla="*/ 1155655 w 1736680"/>
              <a:gd name="connsiteY70" fmla="*/ 3407558 h 3678724"/>
              <a:gd name="connsiteX71" fmla="*/ 1143747 w 1736680"/>
              <a:gd name="connsiteY71" fmla="*/ 3490900 h 3678724"/>
              <a:gd name="connsiteX72" fmla="*/ 1096122 w 1736680"/>
              <a:gd name="connsiteY72" fmla="*/ 3564721 h 3678724"/>
              <a:gd name="connsiteX73" fmla="*/ 948485 w 1736680"/>
              <a:gd name="connsiteY73" fmla="*/ 3564719 h 3678724"/>
              <a:gd name="connsiteX74" fmla="*/ 835948 w 1736680"/>
              <a:gd name="connsiteY74" fmla="*/ 3633477 h 3678724"/>
              <a:gd name="connsiteX75" fmla="*/ 703217 w 1736680"/>
              <a:gd name="connsiteY75" fmla="*/ 3671875 h 3678724"/>
              <a:gd name="connsiteX76" fmla="*/ 572248 w 1736680"/>
              <a:gd name="connsiteY76" fmla="*/ 3664731 h 3678724"/>
              <a:gd name="connsiteX77" fmla="*/ 459710 w 1736680"/>
              <a:gd name="connsiteY77" fmla="*/ 3621570 h 3678724"/>
              <a:gd name="connsiteX78" fmla="*/ 343649 w 1736680"/>
              <a:gd name="connsiteY78" fmla="*/ 3519475 h 3678724"/>
              <a:gd name="connsiteX79" fmla="*/ 305548 w 1736680"/>
              <a:gd name="connsiteY79" fmla="*/ 3431368 h 3678724"/>
              <a:gd name="connsiteX80" fmla="*/ 250779 w 1736680"/>
              <a:gd name="connsiteY80" fmla="*/ 3376600 h 3678724"/>
              <a:gd name="connsiteX81" fmla="*/ 253161 w 1736680"/>
              <a:gd name="connsiteY81" fmla="*/ 3345643 h 3678724"/>
              <a:gd name="connsiteX82" fmla="*/ 119811 w 1736680"/>
              <a:gd name="connsiteY82" fmla="*/ 3286111 h 3678724"/>
              <a:gd name="connsiteX83" fmla="*/ 98381 w 1736680"/>
              <a:gd name="connsiteY83" fmla="*/ 3198005 h 3678724"/>
              <a:gd name="connsiteX84" fmla="*/ 15037 w 1736680"/>
              <a:gd name="connsiteY84" fmla="*/ 3052750 h 3678724"/>
              <a:gd name="connsiteX85" fmla="*/ 29325 w 1736680"/>
              <a:gd name="connsiteY85" fmla="*/ 2926543 h 3678724"/>
              <a:gd name="connsiteX86" fmla="*/ 34087 w 1736680"/>
              <a:gd name="connsiteY86" fmla="*/ 2833674 h 3678724"/>
              <a:gd name="connsiteX87" fmla="*/ 17419 w 1736680"/>
              <a:gd name="connsiteY87" fmla="*/ 2769382 h 3678724"/>
              <a:gd name="connsiteX88" fmla="*/ 10274 w 1736680"/>
              <a:gd name="connsiteY88" fmla="*/ 2733663 h 3678724"/>
              <a:gd name="connsiteX89" fmla="*/ 48374 w 1736680"/>
              <a:gd name="connsiteY89" fmla="*/ 2674130 h 3678724"/>
              <a:gd name="connsiteX90" fmla="*/ 62662 w 1736680"/>
              <a:gd name="connsiteY90" fmla="*/ 2614600 h 3678724"/>
              <a:gd name="connsiteX91" fmla="*/ 98381 w 1736680"/>
              <a:gd name="connsiteY91" fmla="*/ 2557450 h 3678724"/>
              <a:gd name="connsiteX92" fmla="*/ 169818 w 1736680"/>
              <a:gd name="connsiteY92" fmla="*/ 2419337 h 3678724"/>
              <a:gd name="connsiteX93" fmla="*/ 198393 w 1736680"/>
              <a:gd name="connsiteY93" fmla="*/ 2326468 h 3678724"/>
              <a:gd name="connsiteX94" fmla="*/ 200774 w 1736680"/>
              <a:gd name="connsiteY94" fmla="*/ 2202644 h 3678724"/>
              <a:gd name="connsiteX95" fmla="*/ 217443 w 1736680"/>
              <a:gd name="connsiteY95" fmla="*/ 2088344 h 3678724"/>
              <a:gd name="connsiteX96" fmla="*/ 193630 w 1736680"/>
              <a:gd name="connsiteY96" fmla="*/ 1924037 h 3678724"/>
              <a:gd name="connsiteX97" fmla="*/ 191249 w 1736680"/>
              <a:gd name="connsiteY97" fmla="*/ 1790687 h 3678724"/>
              <a:gd name="connsiteX98" fmla="*/ 179342 w 1736680"/>
              <a:gd name="connsiteY98" fmla="*/ 1654957 h 3678724"/>
              <a:gd name="connsiteX99" fmla="*/ 72187 w 1736680"/>
              <a:gd name="connsiteY99" fmla="*/ 1597806 h 3678724"/>
              <a:gd name="connsiteX0" fmla="*/ 188867 w 1736680"/>
              <a:gd name="connsiteY0" fmla="*/ 1561435 h 3697109"/>
              <a:gd name="connsiteX1" fmla="*/ 279355 w 1736680"/>
              <a:gd name="connsiteY1" fmla="*/ 1599535 h 3697109"/>
              <a:gd name="connsiteX2" fmla="*/ 388892 w 1736680"/>
              <a:gd name="connsiteY2" fmla="*/ 1528098 h 3697109"/>
              <a:gd name="connsiteX3" fmla="*/ 484142 w 1736680"/>
              <a:gd name="connsiteY3" fmla="*/ 1259017 h 3697109"/>
              <a:gd name="connsiteX4" fmla="*/ 596061 w 1736680"/>
              <a:gd name="connsiteY4" fmla="*/ 1008986 h 3697109"/>
              <a:gd name="connsiteX5" fmla="*/ 734173 w 1736680"/>
              <a:gd name="connsiteY5" fmla="*/ 911354 h 3697109"/>
              <a:gd name="connsiteX6" fmla="*/ 888955 w 1736680"/>
              <a:gd name="connsiteY6" fmla="*/ 1082804 h 3697109"/>
              <a:gd name="connsiteX7" fmla="*/ 1062786 w 1736680"/>
              <a:gd name="connsiteY7" fmla="*/ 961361 h 3697109"/>
              <a:gd name="connsiteX8" fmla="*/ 1196136 w 1736680"/>
              <a:gd name="connsiteY8" fmla="*/ 863729 h 3697109"/>
              <a:gd name="connsiteX9" fmla="*/ 1324724 w 1736680"/>
              <a:gd name="connsiteY9" fmla="*/ 916118 h 3697109"/>
              <a:gd name="connsiteX10" fmla="*/ 1455693 w 1736680"/>
              <a:gd name="connsiteY10" fmla="*/ 861348 h 3697109"/>
              <a:gd name="connsiteX11" fmla="*/ 748462 w 1736680"/>
              <a:gd name="connsiteY11" fmla="*/ 497017 h 3697109"/>
              <a:gd name="connsiteX12" fmla="*/ 1165180 w 1736680"/>
              <a:gd name="connsiteY12" fmla="*/ 32673 h 3697109"/>
              <a:gd name="connsiteX13" fmla="*/ 1184230 w 1736680"/>
              <a:gd name="connsiteY13" fmla="*/ 42198 h 3697109"/>
              <a:gd name="connsiteX14" fmla="*/ 1289005 w 1736680"/>
              <a:gd name="connsiteY14" fmla="*/ 70773 h 3697109"/>
              <a:gd name="connsiteX15" fmla="*/ 1381873 w 1736680"/>
              <a:gd name="connsiteY15" fmla="*/ 151735 h 3697109"/>
              <a:gd name="connsiteX16" fmla="*/ 1443786 w 1736680"/>
              <a:gd name="connsiteY16" fmla="*/ 242223 h 3697109"/>
              <a:gd name="connsiteX17" fmla="*/ 1496173 w 1736680"/>
              <a:gd name="connsiteY17" fmla="*/ 316041 h 3697109"/>
              <a:gd name="connsiteX18" fmla="*/ 1539037 w 1736680"/>
              <a:gd name="connsiteY18" fmla="*/ 404148 h 3697109"/>
              <a:gd name="connsiteX19" fmla="*/ 1574755 w 1736680"/>
              <a:gd name="connsiteY19" fmla="*/ 480348 h 3697109"/>
              <a:gd name="connsiteX20" fmla="*/ 1589042 w 1736680"/>
              <a:gd name="connsiteY20" fmla="*/ 508923 h 3697109"/>
              <a:gd name="connsiteX21" fmla="*/ 1608092 w 1736680"/>
              <a:gd name="connsiteY21" fmla="*/ 518448 h 3697109"/>
              <a:gd name="connsiteX22" fmla="*/ 1636667 w 1736680"/>
              <a:gd name="connsiteY22" fmla="*/ 527973 h 3697109"/>
              <a:gd name="connsiteX23" fmla="*/ 1679530 w 1736680"/>
              <a:gd name="connsiteY23" fmla="*/ 523210 h 3697109"/>
              <a:gd name="connsiteX24" fmla="*/ 1693817 w 1736680"/>
              <a:gd name="connsiteY24" fmla="*/ 518448 h 3697109"/>
              <a:gd name="connsiteX25" fmla="*/ 1703342 w 1736680"/>
              <a:gd name="connsiteY25" fmla="*/ 504160 h 3697109"/>
              <a:gd name="connsiteX26" fmla="*/ 1722392 w 1736680"/>
              <a:gd name="connsiteY26" fmla="*/ 499398 h 3697109"/>
              <a:gd name="connsiteX27" fmla="*/ 1736680 w 1736680"/>
              <a:gd name="connsiteY27" fmla="*/ 494635 h 3697109"/>
              <a:gd name="connsiteX28" fmla="*/ 1727155 w 1736680"/>
              <a:gd name="connsiteY28" fmla="*/ 632748 h 3697109"/>
              <a:gd name="connsiteX29" fmla="*/ 1722392 w 1736680"/>
              <a:gd name="connsiteY29" fmla="*/ 647035 h 3697109"/>
              <a:gd name="connsiteX30" fmla="*/ 1703342 w 1736680"/>
              <a:gd name="connsiteY30" fmla="*/ 675610 h 3697109"/>
              <a:gd name="connsiteX31" fmla="*/ 1684292 w 1736680"/>
              <a:gd name="connsiteY31" fmla="*/ 713710 h 3697109"/>
              <a:gd name="connsiteX32" fmla="*/ 1674767 w 1736680"/>
              <a:gd name="connsiteY32" fmla="*/ 751810 h 3697109"/>
              <a:gd name="connsiteX33" fmla="*/ 1679529 w 1736680"/>
              <a:gd name="connsiteY33" fmla="*/ 837535 h 3697109"/>
              <a:gd name="connsiteX34" fmla="*/ 1662861 w 1736680"/>
              <a:gd name="connsiteY34" fmla="*/ 944691 h 3697109"/>
              <a:gd name="connsiteX35" fmla="*/ 1662861 w 1736680"/>
              <a:gd name="connsiteY35" fmla="*/ 1028035 h 3697109"/>
              <a:gd name="connsiteX36" fmla="*/ 1636668 w 1736680"/>
              <a:gd name="connsiteY36" fmla="*/ 1056610 h 3697109"/>
              <a:gd name="connsiteX37" fmla="*/ 1617617 w 1736680"/>
              <a:gd name="connsiteY37" fmla="*/ 1075660 h 3697109"/>
              <a:gd name="connsiteX38" fmla="*/ 1612855 w 1736680"/>
              <a:gd name="connsiteY38" fmla="*/ 1089948 h 3697109"/>
              <a:gd name="connsiteX39" fmla="*/ 1489030 w 1736680"/>
              <a:gd name="connsiteY39" fmla="*/ 1289973 h 3697109"/>
              <a:gd name="connsiteX40" fmla="*/ 1477124 w 1736680"/>
              <a:gd name="connsiteY40" fmla="*/ 1373317 h 3697109"/>
              <a:gd name="connsiteX41" fmla="*/ 1486649 w 1736680"/>
              <a:gd name="connsiteY41" fmla="*/ 1423323 h 3697109"/>
              <a:gd name="connsiteX42" fmla="*/ 1460455 w 1736680"/>
              <a:gd name="connsiteY42" fmla="*/ 1499523 h 3697109"/>
              <a:gd name="connsiteX43" fmla="*/ 1443786 w 1736680"/>
              <a:gd name="connsiteY43" fmla="*/ 1549529 h 3697109"/>
              <a:gd name="connsiteX44" fmla="*/ 1446168 w 1736680"/>
              <a:gd name="connsiteY44" fmla="*/ 1618586 h 3697109"/>
              <a:gd name="connsiteX45" fmla="*/ 1403305 w 1736680"/>
              <a:gd name="connsiteY45" fmla="*/ 1675735 h 3697109"/>
              <a:gd name="connsiteX46" fmla="*/ 1408067 w 1736680"/>
              <a:gd name="connsiteY46" fmla="*/ 1761460 h 3697109"/>
              <a:gd name="connsiteX47" fmla="*/ 1417592 w 1736680"/>
              <a:gd name="connsiteY47" fmla="*/ 1794798 h 3697109"/>
              <a:gd name="connsiteX48" fmla="*/ 1422355 w 1736680"/>
              <a:gd name="connsiteY48" fmla="*/ 1813848 h 3697109"/>
              <a:gd name="connsiteX49" fmla="*/ 1436642 w 1736680"/>
              <a:gd name="connsiteY49" fmla="*/ 1861473 h 3697109"/>
              <a:gd name="connsiteX50" fmla="*/ 1441405 w 1736680"/>
              <a:gd name="connsiteY50" fmla="*/ 2051973 h 3697109"/>
              <a:gd name="connsiteX51" fmla="*/ 1450930 w 1736680"/>
              <a:gd name="connsiteY51" fmla="*/ 2113885 h 3697109"/>
              <a:gd name="connsiteX52" fmla="*/ 1460455 w 1736680"/>
              <a:gd name="connsiteY52" fmla="*/ 2128173 h 3697109"/>
              <a:gd name="connsiteX53" fmla="*/ 1422355 w 1736680"/>
              <a:gd name="connsiteY53" fmla="*/ 2221041 h 3697109"/>
              <a:gd name="connsiteX54" fmla="*/ 1365206 w 1736680"/>
              <a:gd name="connsiteY54" fmla="*/ 2316291 h 3697109"/>
              <a:gd name="connsiteX55" fmla="*/ 1339012 w 1736680"/>
              <a:gd name="connsiteY55" fmla="*/ 2392493 h 3697109"/>
              <a:gd name="connsiteX56" fmla="*/ 1289004 w 1736680"/>
              <a:gd name="connsiteY56" fmla="*/ 2482979 h 3697109"/>
              <a:gd name="connsiteX57" fmla="*/ 1279479 w 1736680"/>
              <a:gd name="connsiteY57" fmla="*/ 2537748 h 3697109"/>
              <a:gd name="connsiteX58" fmla="*/ 1260429 w 1736680"/>
              <a:gd name="connsiteY58" fmla="*/ 2590135 h 3697109"/>
              <a:gd name="connsiteX59" fmla="*/ 1289005 w 1736680"/>
              <a:gd name="connsiteY59" fmla="*/ 2671097 h 3697109"/>
              <a:gd name="connsiteX60" fmla="*/ 1329485 w 1736680"/>
              <a:gd name="connsiteY60" fmla="*/ 2811588 h 3697109"/>
              <a:gd name="connsiteX61" fmla="*/ 1312818 w 1736680"/>
              <a:gd name="connsiteY61" fmla="*/ 2985416 h 3697109"/>
              <a:gd name="connsiteX62" fmla="*/ 1177086 w 1736680"/>
              <a:gd name="connsiteY62" fmla="*/ 2987797 h 3697109"/>
              <a:gd name="connsiteX63" fmla="*/ 1184230 w 1736680"/>
              <a:gd name="connsiteY63" fmla="*/ 3023516 h 3697109"/>
              <a:gd name="connsiteX64" fmla="*/ 1122317 w 1736680"/>
              <a:gd name="connsiteY64" fmla="*/ 3030659 h 3697109"/>
              <a:gd name="connsiteX65" fmla="*/ 1143748 w 1736680"/>
              <a:gd name="connsiteY65" fmla="*/ 3149720 h 3697109"/>
              <a:gd name="connsiteX66" fmla="*/ 1110411 w 1736680"/>
              <a:gd name="connsiteY66" fmla="*/ 3214014 h 3697109"/>
              <a:gd name="connsiteX67" fmla="*/ 1136605 w 1736680"/>
              <a:gd name="connsiteY67" fmla="*/ 3304501 h 3697109"/>
              <a:gd name="connsiteX68" fmla="*/ 1119936 w 1736680"/>
              <a:gd name="connsiteY68" fmla="*/ 3340218 h 3697109"/>
              <a:gd name="connsiteX69" fmla="*/ 1155655 w 1736680"/>
              <a:gd name="connsiteY69" fmla="*/ 3425943 h 3697109"/>
              <a:gd name="connsiteX70" fmla="*/ 1143747 w 1736680"/>
              <a:gd name="connsiteY70" fmla="*/ 3509285 h 3697109"/>
              <a:gd name="connsiteX71" fmla="*/ 1096122 w 1736680"/>
              <a:gd name="connsiteY71" fmla="*/ 3583106 h 3697109"/>
              <a:gd name="connsiteX72" fmla="*/ 948485 w 1736680"/>
              <a:gd name="connsiteY72" fmla="*/ 3583104 h 3697109"/>
              <a:gd name="connsiteX73" fmla="*/ 835948 w 1736680"/>
              <a:gd name="connsiteY73" fmla="*/ 3651862 h 3697109"/>
              <a:gd name="connsiteX74" fmla="*/ 703217 w 1736680"/>
              <a:gd name="connsiteY74" fmla="*/ 3690260 h 3697109"/>
              <a:gd name="connsiteX75" fmla="*/ 572248 w 1736680"/>
              <a:gd name="connsiteY75" fmla="*/ 3683116 h 3697109"/>
              <a:gd name="connsiteX76" fmla="*/ 459710 w 1736680"/>
              <a:gd name="connsiteY76" fmla="*/ 3639955 h 3697109"/>
              <a:gd name="connsiteX77" fmla="*/ 343649 w 1736680"/>
              <a:gd name="connsiteY77" fmla="*/ 3537860 h 3697109"/>
              <a:gd name="connsiteX78" fmla="*/ 305548 w 1736680"/>
              <a:gd name="connsiteY78" fmla="*/ 3449753 h 3697109"/>
              <a:gd name="connsiteX79" fmla="*/ 250779 w 1736680"/>
              <a:gd name="connsiteY79" fmla="*/ 3394985 h 3697109"/>
              <a:gd name="connsiteX80" fmla="*/ 253161 w 1736680"/>
              <a:gd name="connsiteY80" fmla="*/ 3364028 h 3697109"/>
              <a:gd name="connsiteX81" fmla="*/ 119811 w 1736680"/>
              <a:gd name="connsiteY81" fmla="*/ 3304496 h 3697109"/>
              <a:gd name="connsiteX82" fmla="*/ 98381 w 1736680"/>
              <a:gd name="connsiteY82" fmla="*/ 3216390 h 3697109"/>
              <a:gd name="connsiteX83" fmla="*/ 15037 w 1736680"/>
              <a:gd name="connsiteY83" fmla="*/ 3071135 h 3697109"/>
              <a:gd name="connsiteX84" fmla="*/ 29325 w 1736680"/>
              <a:gd name="connsiteY84" fmla="*/ 2944928 h 3697109"/>
              <a:gd name="connsiteX85" fmla="*/ 34087 w 1736680"/>
              <a:gd name="connsiteY85" fmla="*/ 2852059 h 3697109"/>
              <a:gd name="connsiteX86" fmla="*/ 17419 w 1736680"/>
              <a:gd name="connsiteY86" fmla="*/ 2787767 h 3697109"/>
              <a:gd name="connsiteX87" fmla="*/ 10274 w 1736680"/>
              <a:gd name="connsiteY87" fmla="*/ 2752048 h 3697109"/>
              <a:gd name="connsiteX88" fmla="*/ 48374 w 1736680"/>
              <a:gd name="connsiteY88" fmla="*/ 2692515 h 3697109"/>
              <a:gd name="connsiteX89" fmla="*/ 62662 w 1736680"/>
              <a:gd name="connsiteY89" fmla="*/ 2632985 h 3697109"/>
              <a:gd name="connsiteX90" fmla="*/ 98381 w 1736680"/>
              <a:gd name="connsiteY90" fmla="*/ 2575835 h 3697109"/>
              <a:gd name="connsiteX91" fmla="*/ 169818 w 1736680"/>
              <a:gd name="connsiteY91" fmla="*/ 2437722 h 3697109"/>
              <a:gd name="connsiteX92" fmla="*/ 198393 w 1736680"/>
              <a:gd name="connsiteY92" fmla="*/ 2344853 h 3697109"/>
              <a:gd name="connsiteX93" fmla="*/ 200774 w 1736680"/>
              <a:gd name="connsiteY93" fmla="*/ 2221029 h 3697109"/>
              <a:gd name="connsiteX94" fmla="*/ 217443 w 1736680"/>
              <a:gd name="connsiteY94" fmla="*/ 2106729 h 3697109"/>
              <a:gd name="connsiteX95" fmla="*/ 193630 w 1736680"/>
              <a:gd name="connsiteY95" fmla="*/ 1942422 h 3697109"/>
              <a:gd name="connsiteX96" fmla="*/ 191249 w 1736680"/>
              <a:gd name="connsiteY96" fmla="*/ 1809072 h 3697109"/>
              <a:gd name="connsiteX97" fmla="*/ 179342 w 1736680"/>
              <a:gd name="connsiteY97" fmla="*/ 1673342 h 3697109"/>
              <a:gd name="connsiteX98" fmla="*/ 72187 w 1736680"/>
              <a:gd name="connsiteY98" fmla="*/ 1616191 h 3697109"/>
              <a:gd name="connsiteX0" fmla="*/ 188867 w 1736680"/>
              <a:gd name="connsiteY0" fmla="*/ 1555774 h 3691448"/>
              <a:gd name="connsiteX1" fmla="*/ 279355 w 1736680"/>
              <a:gd name="connsiteY1" fmla="*/ 1593874 h 3691448"/>
              <a:gd name="connsiteX2" fmla="*/ 388892 w 1736680"/>
              <a:gd name="connsiteY2" fmla="*/ 1522437 h 3691448"/>
              <a:gd name="connsiteX3" fmla="*/ 484142 w 1736680"/>
              <a:gd name="connsiteY3" fmla="*/ 1253356 h 3691448"/>
              <a:gd name="connsiteX4" fmla="*/ 596061 w 1736680"/>
              <a:gd name="connsiteY4" fmla="*/ 1003325 h 3691448"/>
              <a:gd name="connsiteX5" fmla="*/ 734173 w 1736680"/>
              <a:gd name="connsiteY5" fmla="*/ 905693 h 3691448"/>
              <a:gd name="connsiteX6" fmla="*/ 888955 w 1736680"/>
              <a:gd name="connsiteY6" fmla="*/ 1077143 h 3691448"/>
              <a:gd name="connsiteX7" fmla="*/ 1062786 w 1736680"/>
              <a:gd name="connsiteY7" fmla="*/ 955700 h 3691448"/>
              <a:gd name="connsiteX8" fmla="*/ 1196136 w 1736680"/>
              <a:gd name="connsiteY8" fmla="*/ 858068 h 3691448"/>
              <a:gd name="connsiteX9" fmla="*/ 1324724 w 1736680"/>
              <a:gd name="connsiteY9" fmla="*/ 910457 h 3691448"/>
              <a:gd name="connsiteX10" fmla="*/ 1455693 w 1736680"/>
              <a:gd name="connsiteY10" fmla="*/ 855687 h 3691448"/>
              <a:gd name="connsiteX11" fmla="*/ 748462 w 1736680"/>
              <a:gd name="connsiteY11" fmla="*/ 491356 h 3691448"/>
              <a:gd name="connsiteX12" fmla="*/ 1165180 w 1736680"/>
              <a:gd name="connsiteY12" fmla="*/ 27012 h 3691448"/>
              <a:gd name="connsiteX13" fmla="*/ 1289005 w 1736680"/>
              <a:gd name="connsiteY13" fmla="*/ 65112 h 3691448"/>
              <a:gd name="connsiteX14" fmla="*/ 1381873 w 1736680"/>
              <a:gd name="connsiteY14" fmla="*/ 146074 h 3691448"/>
              <a:gd name="connsiteX15" fmla="*/ 1443786 w 1736680"/>
              <a:gd name="connsiteY15" fmla="*/ 236562 h 3691448"/>
              <a:gd name="connsiteX16" fmla="*/ 1496173 w 1736680"/>
              <a:gd name="connsiteY16" fmla="*/ 310380 h 3691448"/>
              <a:gd name="connsiteX17" fmla="*/ 1539037 w 1736680"/>
              <a:gd name="connsiteY17" fmla="*/ 398487 h 3691448"/>
              <a:gd name="connsiteX18" fmla="*/ 1574755 w 1736680"/>
              <a:gd name="connsiteY18" fmla="*/ 474687 h 3691448"/>
              <a:gd name="connsiteX19" fmla="*/ 1589042 w 1736680"/>
              <a:gd name="connsiteY19" fmla="*/ 503262 h 3691448"/>
              <a:gd name="connsiteX20" fmla="*/ 1608092 w 1736680"/>
              <a:gd name="connsiteY20" fmla="*/ 512787 h 3691448"/>
              <a:gd name="connsiteX21" fmla="*/ 1636667 w 1736680"/>
              <a:gd name="connsiteY21" fmla="*/ 522312 h 3691448"/>
              <a:gd name="connsiteX22" fmla="*/ 1679530 w 1736680"/>
              <a:gd name="connsiteY22" fmla="*/ 517549 h 3691448"/>
              <a:gd name="connsiteX23" fmla="*/ 1693817 w 1736680"/>
              <a:gd name="connsiteY23" fmla="*/ 512787 h 3691448"/>
              <a:gd name="connsiteX24" fmla="*/ 1703342 w 1736680"/>
              <a:gd name="connsiteY24" fmla="*/ 498499 h 3691448"/>
              <a:gd name="connsiteX25" fmla="*/ 1722392 w 1736680"/>
              <a:gd name="connsiteY25" fmla="*/ 493737 h 3691448"/>
              <a:gd name="connsiteX26" fmla="*/ 1736680 w 1736680"/>
              <a:gd name="connsiteY26" fmla="*/ 488974 h 3691448"/>
              <a:gd name="connsiteX27" fmla="*/ 1727155 w 1736680"/>
              <a:gd name="connsiteY27" fmla="*/ 627087 h 3691448"/>
              <a:gd name="connsiteX28" fmla="*/ 1722392 w 1736680"/>
              <a:gd name="connsiteY28" fmla="*/ 641374 h 3691448"/>
              <a:gd name="connsiteX29" fmla="*/ 1703342 w 1736680"/>
              <a:gd name="connsiteY29" fmla="*/ 669949 h 3691448"/>
              <a:gd name="connsiteX30" fmla="*/ 1684292 w 1736680"/>
              <a:gd name="connsiteY30" fmla="*/ 708049 h 3691448"/>
              <a:gd name="connsiteX31" fmla="*/ 1674767 w 1736680"/>
              <a:gd name="connsiteY31" fmla="*/ 746149 h 3691448"/>
              <a:gd name="connsiteX32" fmla="*/ 1679529 w 1736680"/>
              <a:gd name="connsiteY32" fmla="*/ 831874 h 3691448"/>
              <a:gd name="connsiteX33" fmla="*/ 1662861 w 1736680"/>
              <a:gd name="connsiteY33" fmla="*/ 939030 h 3691448"/>
              <a:gd name="connsiteX34" fmla="*/ 1662861 w 1736680"/>
              <a:gd name="connsiteY34" fmla="*/ 1022374 h 3691448"/>
              <a:gd name="connsiteX35" fmla="*/ 1636668 w 1736680"/>
              <a:gd name="connsiteY35" fmla="*/ 1050949 h 3691448"/>
              <a:gd name="connsiteX36" fmla="*/ 1617617 w 1736680"/>
              <a:gd name="connsiteY36" fmla="*/ 1069999 h 3691448"/>
              <a:gd name="connsiteX37" fmla="*/ 1612855 w 1736680"/>
              <a:gd name="connsiteY37" fmla="*/ 1084287 h 3691448"/>
              <a:gd name="connsiteX38" fmla="*/ 1489030 w 1736680"/>
              <a:gd name="connsiteY38" fmla="*/ 1284312 h 3691448"/>
              <a:gd name="connsiteX39" fmla="*/ 1477124 w 1736680"/>
              <a:gd name="connsiteY39" fmla="*/ 1367656 h 3691448"/>
              <a:gd name="connsiteX40" fmla="*/ 1486649 w 1736680"/>
              <a:gd name="connsiteY40" fmla="*/ 1417662 h 3691448"/>
              <a:gd name="connsiteX41" fmla="*/ 1460455 w 1736680"/>
              <a:gd name="connsiteY41" fmla="*/ 1493862 h 3691448"/>
              <a:gd name="connsiteX42" fmla="*/ 1443786 w 1736680"/>
              <a:gd name="connsiteY42" fmla="*/ 1543868 h 3691448"/>
              <a:gd name="connsiteX43" fmla="*/ 1446168 w 1736680"/>
              <a:gd name="connsiteY43" fmla="*/ 1612925 h 3691448"/>
              <a:gd name="connsiteX44" fmla="*/ 1403305 w 1736680"/>
              <a:gd name="connsiteY44" fmla="*/ 1670074 h 3691448"/>
              <a:gd name="connsiteX45" fmla="*/ 1408067 w 1736680"/>
              <a:gd name="connsiteY45" fmla="*/ 1755799 h 3691448"/>
              <a:gd name="connsiteX46" fmla="*/ 1417592 w 1736680"/>
              <a:gd name="connsiteY46" fmla="*/ 1789137 h 3691448"/>
              <a:gd name="connsiteX47" fmla="*/ 1422355 w 1736680"/>
              <a:gd name="connsiteY47" fmla="*/ 1808187 h 3691448"/>
              <a:gd name="connsiteX48" fmla="*/ 1436642 w 1736680"/>
              <a:gd name="connsiteY48" fmla="*/ 1855812 h 3691448"/>
              <a:gd name="connsiteX49" fmla="*/ 1441405 w 1736680"/>
              <a:gd name="connsiteY49" fmla="*/ 2046312 h 3691448"/>
              <a:gd name="connsiteX50" fmla="*/ 1450930 w 1736680"/>
              <a:gd name="connsiteY50" fmla="*/ 2108224 h 3691448"/>
              <a:gd name="connsiteX51" fmla="*/ 1460455 w 1736680"/>
              <a:gd name="connsiteY51" fmla="*/ 2122512 h 3691448"/>
              <a:gd name="connsiteX52" fmla="*/ 1422355 w 1736680"/>
              <a:gd name="connsiteY52" fmla="*/ 2215380 h 3691448"/>
              <a:gd name="connsiteX53" fmla="*/ 1365206 w 1736680"/>
              <a:gd name="connsiteY53" fmla="*/ 2310630 h 3691448"/>
              <a:gd name="connsiteX54" fmla="*/ 1339012 w 1736680"/>
              <a:gd name="connsiteY54" fmla="*/ 2386832 h 3691448"/>
              <a:gd name="connsiteX55" fmla="*/ 1289004 w 1736680"/>
              <a:gd name="connsiteY55" fmla="*/ 2477318 h 3691448"/>
              <a:gd name="connsiteX56" fmla="*/ 1279479 w 1736680"/>
              <a:gd name="connsiteY56" fmla="*/ 2532087 h 3691448"/>
              <a:gd name="connsiteX57" fmla="*/ 1260429 w 1736680"/>
              <a:gd name="connsiteY57" fmla="*/ 2584474 h 3691448"/>
              <a:gd name="connsiteX58" fmla="*/ 1289005 w 1736680"/>
              <a:gd name="connsiteY58" fmla="*/ 2665436 h 3691448"/>
              <a:gd name="connsiteX59" fmla="*/ 1329485 w 1736680"/>
              <a:gd name="connsiteY59" fmla="*/ 2805927 h 3691448"/>
              <a:gd name="connsiteX60" fmla="*/ 1312818 w 1736680"/>
              <a:gd name="connsiteY60" fmla="*/ 2979755 h 3691448"/>
              <a:gd name="connsiteX61" fmla="*/ 1177086 w 1736680"/>
              <a:gd name="connsiteY61" fmla="*/ 2982136 h 3691448"/>
              <a:gd name="connsiteX62" fmla="*/ 1184230 w 1736680"/>
              <a:gd name="connsiteY62" fmla="*/ 3017855 h 3691448"/>
              <a:gd name="connsiteX63" fmla="*/ 1122317 w 1736680"/>
              <a:gd name="connsiteY63" fmla="*/ 3024998 h 3691448"/>
              <a:gd name="connsiteX64" fmla="*/ 1143748 w 1736680"/>
              <a:gd name="connsiteY64" fmla="*/ 3144059 h 3691448"/>
              <a:gd name="connsiteX65" fmla="*/ 1110411 w 1736680"/>
              <a:gd name="connsiteY65" fmla="*/ 3208353 h 3691448"/>
              <a:gd name="connsiteX66" fmla="*/ 1136605 w 1736680"/>
              <a:gd name="connsiteY66" fmla="*/ 3298840 h 3691448"/>
              <a:gd name="connsiteX67" fmla="*/ 1119936 w 1736680"/>
              <a:gd name="connsiteY67" fmla="*/ 3334557 h 3691448"/>
              <a:gd name="connsiteX68" fmla="*/ 1155655 w 1736680"/>
              <a:gd name="connsiteY68" fmla="*/ 3420282 h 3691448"/>
              <a:gd name="connsiteX69" fmla="*/ 1143747 w 1736680"/>
              <a:gd name="connsiteY69" fmla="*/ 3503624 h 3691448"/>
              <a:gd name="connsiteX70" fmla="*/ 1096122 w 1736680"/>
              <a:gd name="connsiteY70" fmla="*/ 3577445 h 3691448"/>
              <a:gd name="connsiteX71" fmla="*/ 948485 w 1736680"/>
              <a:gd name="connsiteY71" fmla="*/ 3577443 h 3691448"/>
              <a:gd name="connsiteX72" fmla="*/ 835948 w 1736680"/>
              <a:gd name="connsiteY72" fmla="*/ 3646201 h 3691448"/>
              <a:gd name="connsiteX73" fmla="*/ 703217 w 1736680"/>
              <a:gd name="connsiteY73" fmla="*/ 3684599 h 3691448"/>
              <a:gd name="connsiteX74" fmla="*/ 572248 w 1736680"/>
              <a:gd name="connsiteY74" fmla="*/ 3677455 h 3691448"/>
              <a:gd name="connsiteX75" fmla="*/ 459710 w 1736680"/>
              <a:gd name="connsiteY75" fmla="*/ 3634294 h 3691448"/>
              <a:gd name="connsiteX76" fmla="*/ 343649 w 1736680"/>
              <a:gd name="connsiteY76" fmla="*/ 3532199 h 3691448"/>
              <a:gd name="connsiteX77" fmla="*/ 305548 w 1736680"/>
              <a:gd name="connsiteY77" fmla="*/ 3444092 h 3691448"/>
              <a:gd name="connsiteX78" fmla="*/ 250779 w 1736680"/>
              <a:gd name="connsiteY78" fmla="*/ 3389324 h 3691448"/>
              <a:gd name="connsiteX79" fmla="*/ 253161 w 1736680"/>
              <a:gd name="connsiteY79" fmla="*/ 3358367 h 3691448"/>
              <a:gd name="connsiteX80" fmla="*/ 119811 w 1736680"/>
              <a:gd name="connsiteY80" fmla="*/ 3298835 h 3691448"/>
              <a:gd name="connsiteX81" fmla="*/ 98381 w 1736680"/>
              <a:gd name="connsiteY81" fmla="*/ 3210729 h 3691448"/>
              <a:gd name="connsiteX82" fmla="*/ 15037 w 1736680"/>
              <a:gd name="connsiteY82" fmla="*/ 3065474 h 3691448"/>
              <a:gd name="connsiteX83" fmla="*/ 29325 w 1736680"/>
              <a:gd name="connsiteY83" fmla="*/ 2939267 h 3691448"/>
              <a:gd name="connsiteX84" fmla="*/ 34087 w 1736680"/>
              <a:gd name="connsiteY84" fmla="*/ 2846398 h 3691448"/>
              <a:gd name="connsiteX85" fmla="*/ 17419 w 1736680"/>
              <a:gd name="connsiteY85" fmla="*/ 2782106 h 3691448"/>
              <a:gd name="connsiteX86" fmla="*/ 10274 w 1736680"/>
              <a:gd name="connsiteY86" fmla="*/ 2746387 h 3691448"/>
              <a:gd name="connsiteX87" fmla="*/ 48374 w 1736680"/>
              <a:gd name="connsiteY87" fmla="*/ 2686854 h 3691448"/>
              <a:gd name="connsiteX88" fmla="*/ 62662 w 1736680"/>
              <a:gd name="connsiteY88" fmla="*/ 2627324 h 3691448"/>
              <a:gd name="connsiteX89" fmla="*/ 98381 w 1736680"/>
              <a:gd name="connsiteY89" fmla="*/ 2570174 h 3691448"/>
              <a:gd name="connsiteX90" fmla="*/ 169818 w 1736680"/>
              <a:gd name="connsiteY90" fmla="*/ 2432061 h 3691448"/>
              <a:gd name="connsiteX91" fmla="*/ 198393 w 1736680"/>
              <a:gd name="connsiteY91" fmla="*/ 2339192 h 3691448"/>
              <a:gd name="connsiteX92" fmla="*/ 200774 w 1736680"/>
              <a:gd name="connsiteY92" fmla="*/ 2215368 h 3691448"/>
              <a:gd name="connsiteX93" fmla="*/ 217443 w 1736680"/>
              <a:gd name="connsiteY93" fmla="*/ 2101068 h 3691448"/>
              <a:gd name="connsiteX94" fmla="*/ 193630 w 1736680"/>
              <a:gd name="connsiteY94" fmla="*/ 1936761 h 3691448"/>
              <a:gd name="connsiteX95" fmla="*/ 191249 w 1736680"/>
              <a:gd name="connsiteY95" fmla="*/ 1803411 h 3691448"/>
              <a:gd name="connsiteX96" fmla="*/ 179342 w 1736680"/>
              <a:gd name="connsiteY96" fmla="*/ 1667681 h 3691448"/>
              <a:gd name="connsiteX97" fmla="*/ 72187 w 1736680"/>
              <a:gd name="connsiteY97" fmla="*/ 1610530 h 3691448"/>
              <a:gd name="connsiteX0" fmla="*/ 188867 w 1736680"/>
              <a:gd name="connsiteY0" fmla="*/ 1490662 h 3626336"/>
              <a:gd name="connsiteX1" fmla="*/ 279355 w 1736680"/>
              <a:gd name="connsiteY1" fmla="*/ 1528762 h 3626336"/>
              <a:gd name="connsiteX2" fmla="*/ 388892 w 1736680"/>
              <a:gd name="connsiteY2" fmla="*/ 1457325 h 3626336"/>
              <a:gd name="connsiteX3" fmla="*/ 484142 w 1736680"/>
              <a:gd name="connsiteY3" fmla="*/ 1188244 h 3626336"/>
              <a:gd name="connsiteX4" fmla="*/ 596061 w 1736680"/>
              <a:gd name="connsiteY4" fmla="*/ 938213 h 3626336"/>
              <a:gd name="connsiteX5" fmla="*/ 734173 w 1736680"/>
              <a:gd name="connsiteY5" fmla="*/ 840581 h 3626336"/>
              <a:gd name="connsiteX6" fmla="*/ 888955 w 1736680"/>
              <a:gd name="connsiteY6" fmla="*/ 1012031 h 3626336"/>
              <a:gd name="connsiteX7" fmla="*/ 1062786 w 1736680"/>
              <a:gd name="connsiteY7" fmla="*/ 890588 h 3626336"/>
              <a:gd name="connsiteX8" fmla="*/ 1196136 w 1736680"/>
              <a:gd name="connsiteY8" fmla="*/ 792956 h 3626336"/>
              <a:gd name="connsiteX9" fmla="*/ 1324724 w 1736680"/>
              <a:gd name="connsiteY9" fmla="*/ 845345 h 3626336"/>
              <a:gd name="connsiteX10" fmla="*/ 1455693 w 1736680"/>
              <a:gd name="connsiteY10" fmla="*/ 790575 h 3626336"/>
              <a:gd name="connsiteX11" fmla="*/ 748462 w 1736680"/>
              <a:gd name="connsiteY11" fmla="*/ 426244 h 3626336"/>
              <a:gd name="connsiteX12" fmla="*/ 1289005 w 1736680"/>
              <a:gd name="connsiteY12" fmla="*/ 0 h 3626336"/>
              <a:gd name="connsiteX13" fmla="*/ 1381873 w 1736680"/>
              <a:gd name="connsiteY13" fmla="*/ 80962 h 3626336"/>
              <a:gd name="connsiteX14" fmla="*/ 1443786 w 1736680"/>
              <a:gd name="connsiteY14" fmla="*/ 171450 h 3626336"/>
              <a:gd name="connsiteX15" fmla="*/ 1496173 w 1736680"/>
              <a:gd name="connsiteY15" fmla="*/ 245268 h 3626336"/>
              <a:gd name="connsiteX16" fmla="*/ 1539037 w 1736680"/>
              <a:gd name="connsiteY16" fmla="*/ 333375 h 3626336"/>
              <a:gd name="connsiteX17" fmla="*/ 1574755 w 1736680"/>
              <a:gd name="connsiteY17" fmla="*/ 409575 h 3626336"/>
              <a:gd name="connsiteX18" fmla="*/ 1589042 w 1736680"/>
              <a:gd name="connsiteY18" fmla="*/ 438150 h 3626336"/>
              <a:gd name="connsiteX19" fmla="*/ 1608092 w 1736680"/>
              <a:gd name="connsiteY19" fmla="*/ 447675 h 3626336"/>
              <a:gd name="connsiteX20" fmla="*/ 1636667 w 1736680"/>
              <a:gd name="connsiteY20" fmla="*/ 457200 h 3626336"/>
              <a:gd name="connsiteX21" fmla="*/ 1679530 w 1736680"/>
              <a:gd name="connsiteY21" fmla="*/ 452437 h 3626336"/>
              <a:gd name="connsiteX22" fmla="*/ 1693817 w 1736680"/>
              <a:gd name="connsiteY22" fmla="*/ 447675 h 3626336"/>
              <a:gd name="connsiteX23" fmla="*/ 1703342 w 1736680"/>
              <a:gd name="connsiteY23" fmla="*/ 433387 h 3626336"/>
              <a:gd name="connsiteX24" fmla="*/ 1722392 w 1736680"/>
              <a:gd name="connsiteY24" fmla="*/ 428625 h 3626336"/>
              <a:gd name="connsiteX25" fmla="*/ 1736680 w 1736680"/>
              <a:gd name="connsiteY25" fmla="*/ 423862 h 3626336"/>
              <a:gd name="connsiteX26" fmla="*/ 1727155 w 1736680"/>
              <a:gd name="connsiteY26" fmla="*/ 561975 h 3626336"/>
              <a:gd name="connsiteX27" fmla="*/ 1722392 w 1736680"/>
              <a:gd name="connsiteY27" fmla="*/ 576262 h 3626336"/>
              <a:gd name="connsiteX28" fmla="*/ 1703342 w 1736680"/>
              <a:gd name="connsiteY28" fmla="*/ 604837 h 3626336"/>
              <a:gd name="connsiteX29" fmla="*/ 1684292 w 1736680"/>
              <a:gd name="connsiteY29" fmla="*/ 642937 h 3626336"/>
              <a:gd name="connsiteX30" fmla="*/ 1674767 w 1736680"/>
              <a:gd name="connsiteY30" fmla="*/ 681037 h 3626336"/>
              <a:gd name="connsiteX31" fmla="*/ 1679529 w 1736680"/>
              <a:gd name="connsiteY31" fmla="*/ 766762 h 3626336"/>
              <a:gd name="connsiteX32" fmla="*/ 1662861 w 1736680"/>
              <a:gd name="connsiteY32" fmla="*/ 873918 h 3626336"/>
              <a:gd name="connsiteX33" fmla="*/ 1662861 w 1736680"/>
              <a:gd name="connsiteY33" fmla="*/ 957262 h 3626336"/>
              <a:gd name="connsiteX34" fmla="*/ 1636668 w 1736680"/>
              <a:gd name="connsiteY34" fmla="*/ 985837 h 3626336"/>
              <a:gd name="connsiteX35" fmla="*/ 1617617 w 1736680"/>
              <a:gd name="connsiteY35" fmla="*/ 1004887 h 3626336"/>
              <a:gd name="connsiteX36" fmla="*/ 1612855 w 1736680"/>
              <a:gd name="connsiteY36" fmla="*/ 1019175 h 3626336"/>
              <a:gd name="connsiteX37" fmla="*/ 1489030 w 1736680"/>
              <a:gd name="connsiteY37" fmla="*/ 1219200 h 3626336"/>
              <a:gd name="connsiteX38" fmla="*/ 1477124 w 1736680"/>
              <a:gd name="connsiteY38" fmla="*/ 1302544 h 3626336"/>
              <a:gd name="connsiteX39" fmla="*/ 1486649 w 1736680"/>
              <a:gd name="connsiteY39" fmla="*/ 1352550 h 3626336"/>
              <a:gd name="connsiteX40" fmla="*/ 1460455 w 1736680"/>
              <a:gd name="connsiteY40" fmla="*/ 1428750 h 3626336"/>
              <a:gd name="connsiteX41" fmla="*/ 1443786 w 1736680"/>
              <a:gd name="connsiteY41" fmla="*/ 1478756 h 3626336"/>
              <a:gd name="connsiteX42" fmla="*/ 1446168 w 1736680"/>
              <a:gd name="connsiteY42" fmla="*/ 1547813 h 3626336"/>
              <a:gd name="connsiteX43" fmla="*/ 1403305 w 1736680"/>
              <a:gd name="connsiteY43" fmla="*/ 1604962 h 3626336"/>
              <a:gd name="connsiteX44" fmla="*/ 1408067 w 1736680"/>
              <a:gd name="connsiteY44" fmla="*/ 1690687 h 3626336"/>
              <a:gd name="connsiteX45" fmla="*/ 1417592 w 1736680"/>
              <a:gd name="connsiteY45" fmla="*/ 1724025 h 3626336"/>
              <a:gd name="connsiteX46" fmla="*/ 1422355 w 1736680"/>
              <a:gd name="connsiteY46" fmla="*/ 1743075 h 3626336"/>
              <a:gd name="connsiteX47" fmla="*/ 1436642 w 1736680"/>
              <a:gd name="connsiteY47" fmla="*/ 1790700 h 3626336"/>
              <a:gd name="connsiteX48" fmla="*/ 1441405 w 1736680"/>
              <a:gd name="connsiteY48" fmla="*/ 1981200 h 3626336"/>
              <a:gd name="connsiteX49" fmla="*/ 1450930 w 1736680"/>
              <a:gd name="connsiteY49" fmla="*/ 2043112 h 3626336"/>
              <a:gd name="connsiteX50" fmla="*/ 1460455 w 1736680"/>
              <a:gd name="connsiteY50" fmla="*/ 2057400 h 3626336"/>
              <a:gd name="connsiteX51" fmla="*/ 1422355 w 1736680"/>
              <a:gd name="connsiteY51" fmla="*/ 2150268 h 3626336"/>
              <a:gd name="connsiteX52" fmla="*/ 1365206 w 1736680"/>
              <a:gd name="connsiteY52" fmla="*/ 2245518 h 3626336"/>
              <a:gd name="connsiteX53" fmla="*/ 1339012 w 1736680"/>
              <a:gd name="connsiteY53" fmla="*/ 2321720 h 3626336"/>
              <a:gd name="connsiteX54" fmla="*/ 1289004 w 1736680"/>
              <a:gd name="connsiteY54" fmla="*/ 2412206 h 3626336"/>
              <a:gd name="connsiteX55" fmla="*/ 1279479 w 1736680"/>
              <a:gd name="connsiteY55" fmla="*/ 2466975 h 3626336"/>
              <a:gd name="connsiteX56" fmla="*/ 1260429 w 1736680"/>
              <a:gd name="connsiteY56" fmla="*/ 2519362 h 3626336"/>
              <a:gd name="connsiteX57" fmla="*/ 1289005 w 1736680"/>
              <a:gd name="connsiteY57" fmla="*/ 2600324 h 3626336"/>
              <a:gd name="connsiteX58" fmla="*/ 1329485 w 1736680"/>
              <a:gd name="connsiteY58" fmla="*/ 2740815 h 3626336"/>
              <a:gd name="connsiteX59" fmla="*/ 1312818 w 1736680"/>
              <a:gd name="connsiteY59" fmla="*/ 2914643 h 3626336"/>
              <a:gd name="connsiteX60" fmla="*/ 1177086 w 1736680"/>
              <a:gd name="connsiteY60" fmla="*/ 2917024 h 3626336"/>
              <a:gd name="connsiteX61" fmla="*/ 1184230 w 1736680"/>
              <a:gd name="connsiteY61" fmla="*/ 2952743 h 3626336"/>
              <a:gd name="connsiteX62" fmla="*/ 1122317 w 1736680"/>
              <a:gd name="connsiteY62" fmla="*/ 2959886 h 3626336"/>
              <a:gd name="connsiteX63" fmla="*/ 1143748 w 1736680"/>
              <a:gd name="connsiteY63" fmla="*/ 3078947 h 3626336"/>
              <a:gd name="connsiteX64" fmla="*/ 1110411 w 1736680"/>
              <a:gd name="connsiteY64" fmla="*/ 3143241 h 3626336"/>
              <a:gd name="connsiteX65" fmla="*/ 1136605 w 1736680"/>
              <a:gd name="connsiteY65" fmla="*/ 3233728 h 3626336"/>
              <a:gd name="connsiteX66" fmla="*/ 1119936 w 1736680"/>
              <a:gd name="connsiteY66" fmla="*/ 3269445 h 3626336"/>
              <a:gd name="connsiteX67" fmla="*/ 1155655 w 1736680"/>
              <a:gd name="connsiteY67" fmla="*/ 3355170 h 3626336"/>
              <a:gd name="connsiteX68" fmla="*/ 1143747 w 1736680"/>
              <a:gd name="connsiteY68" fmla="*/ 3438512 h 3626336"/>
              <a:gd name="connsiteX69" fmla="*/ 1096122 w 1736680"/>
              <a:gd name="connsiteY69" fmla="*/ 3512333 h 3626336"/>
              <a:gd name="connsiteX70" fmla="*/ 948485 w 1736680"/>
              <a:gd name="connsiteY70" fmla="*/ 3512331 h 3626336"/>
              <a:gd name="connsiteX71" fmla="*/ 835948 w 1736680"/>
              <a:gd name="connsiteY71" fmla="*/ 3581089 h 3626336"/>
              <a:gd name="connsiteX72" fmla="*/ 703217 w 1736680"/>
              <a:gd name="connsiteY72" fmla="*/ 3619487 h 3626336"/>
              <a:gd name="connsiteX73" fmla="*/ 572248 w 1736680"/>
              <a:gd name="connsiteY73" fmla="*/ 3612343 h 3626336"/>
              <a:gd name="connsiteX74" fmla="*/ 459710 w 1736680"/>
              <a:gd name="connsiteY74" fmla="*/ 3569182 h 3626336"/>
              <a:gd name="connsiteX75" fmla="*/ 343649 w 1736680"/>
              <a:gd name="connsiteY75" fmla="*/ 3467087 h 3626336"/>
              <a:gd name="connsiteX76" fmla="*/ 305548 w 1736680"/>
              <a:gd name="connsiteY76" fmla="*/ 3378980 h 3626336"/>
              <a:gd name="connsiteX77" fmla="*/ 250779 w 1736680"/>
              <a:gd name="connsiteY77" fmla="*/ 3324212 h 3626336"/>
              <a:gd name="connsiteX78" fmla="*/ 253161 w 1736680"/>
              <a:gd name="connsiteY78" fmla="*/ 3293255 h 3626336"/>
              <a:gd name="connsiteX79" fmla="*/ 119811 w 1736680"/>
              <a:gd name="connsiteY79" fmla="*/ 3233723 h 3626336"/>
              <a:gd name="connsiteX80" fmla="*/ 98381 w 1736680"/>
              <a:gd name="connsiteY80" fmla="*/ 3145617 h 3626336"/>
              <a:gd name="connsiteX81" fmla="*/ 15037 w 1736680"/>
              <a:gd name="connsiteY81" fmla="*/ 3000362 h 3626336"/>
              <a:gd name="connsiteX82" fmla="*/ 29325 w 1736680"/>
              <a:gd name="connsiteY82" fmla="*/ 2874155 h 3626336"/>
              <a:gd name="connsiteX83" fmla="*/ 34087 w 1736680"/>
              <a:gd name="connsiteY83" fmla="*/ 2781286 h 3626336"/>
              <a:gd name="connsiteX84" fmla="*/ 17419 w 1736680"/>
              <a:gd name="connsiteY84" fmla="*/ 2716994 h 3626336"/>
              <a:gd name="connsiteX85" fmla="*/ 10274 w 1736680"/>
              <a:gd name="connsiteY85" fmla="*/ 2681275 h 3626336"/>
              <a:gd name="connsiteX86" fmla="*/ 48374 w 1736680"/>
              <a:gd name="connsiteY86" fmla="*/ 2621742 h 3626336"/>
              <a:gd name="connsiteX87" fmla="*/ 62662 w 1736680"/>
              <a:gd name="connsiteY87" fmla="*/ 2562212 h 3626336"/>
              <a:gd name="connsiteX88" fmla="*/ 98381 w 1736680"/>
              <a:gd name="connsiteY88" fmla="*/ 2505062 h 3626336"/>
              <a:gd name="connsiteX89" fmla="*/ 169818 w 1736680"/>
              <a:gd name="connsiteY89" fmla="*/ 2366949 h 3626336"/>
              <a:gd name="connsiteX90" fmla="*/ 198393 w 1736680"/>
              <a:gd name="connsiteY90" fmla="*/ 2274080 h 3626336"/>
              <a:gd name="connsiteX91" fmla="*/ 200774 w 1736680"/>
              <a:gd name="connsiteY91" fmla="*/ 2150256 h 3626336"/>
              <a:gd name="connsiteX92" fmla="*/ 217443 w 1736680"/>
              <a:gd name="connsiteY92" fmla="*/ 2035956 h 3626336"/>
              <a:gd name="connsiteX93" fmla="*/ 193630 w 1736680"/>
              <a:gd name="connsiteY93" fmla="*/ 1871649 h 3626336"/>
              <a:gd name="connsiteX94" fmla="*/ 191249 w 1736680"/>
              <a:gd name="connsiteY94" fmla="*/ 1738299 h 3626336"/>
              <a:gd name="connsiteX95" fmla="*/ 179342 w 1736680"/>
              <a:gd name="connsiteY95" fmla="*/ 1602569 h 3626336"/>
              <a:gd name="connsiteX96" fmla="*/ 72187 w 1736680"/>
              <a:gd name="connsiteY96" fmla="*/ 1545418 h 3626336"/>
              <a:gd name="connsiteX0" fmla="*/ 188867 w 1736680"/>
              <a:gd name="connsiteY0" fmla="*/ 1419647 h 3555321"/>
              <a:gd name="connsiteX1" fmla="*/ 279355 w 1736680"/>
              <a:gd name="connsiteY1" fmla="*/ 1457747 h 3555321"/>
              <a:gd name="connsiteX2" fmla="*/ 388892 w 1736680"/>
              <a:gd name="connsiteY2" fmla="*/ 1386310 h 3555321"/>
              <a:gd name="connsiteX3" fmla="*/ 484142 w 1736680"/>
              <a:gd name="connsiteY3" fmla="*/ 1117229 h 3555321"/>
              <a:gd name="connsiteX4" fmla="*/ 596061 w 1736680"/>
              <a:gd name="connsiteY4" fmla="*/ 867198 h 3555321"/>
              <a:gd name="connsiteX5" fmla="*/ 734173 w 1736680"/>
              <a:gd name="connsiteY5" fmla="*/ 769566 h 3555321"/>
              <a:gd name="connsiteX6" fmla="*/ 888955 w 1736680"/>
              <a:gd name="connsiteY6" fmla="*/ 941016 h 3555321"/>
              <a:gd name="connsiteX7" fmla="*/ 1062786 w 1736680"/>
              <a:gd name="connsiteY7" fmla="*/ 819573 h 3555321"/>
              <a:gd name="connsiteX8" fmla="*/ 1196136 w 1736680"/>
              <a:gd name="connsiteY8" fmla="*/ 721941 h 3555321"/>
              <a:gd name="connsiteX9" fmla="*/ 1324724 w 1736680"/>
              <a:gd name="connsiteY9" fmla="*/ 774330 h 3555321"/>
              <a:gd name="connsiteX10" fmla="*/ 1455693 w 1736680"/>
              <a:gd name="connsiteY10" fmla="*/ 719560 h 3555321"/>
              <a:gd name="connsiteX11" fmla="*/ 748462 w 1736680"/>
              <a:gd name="connsiteY11" fmla="*/ 355229 h 3555321"/>
              <a:gd name="connsiteX12" fmla="*/ 1381873 w 1736680"/>
              <a:gd name="connsiteY12" fmla="*/ 9947 h 3555321"/>
              <a:gd name="connsiteX13" fmla="*/ 1443786 w 1736680"/>
              <a:gd name="connsiteY13" fmla="*/ 100435 h 3555321"/>
              <a:gd name="connsiteX14" fmla="*/ 1496173 w 1736680"/>
              <a:gd name="connsiteY14" fmla="*/ 174253 h 3555321"/>
              <a:gd name="connsiteX15" fmla="*/ 1539037 w 1736680"/>
              <a:gd name="connsiteY15" fmla="*/ 262360 h 3555321"/>
              <a:gd name="connsiteX16" fmla="*/ 1574755 w 1736680"/>
              <a:gd name="connsiteY16" fmla="*/ 338560 h 3555321"/>
              <a:gd name="connsiteX17" fmla="*/ 1589042 w 1736680"/>
              <a:gd name="connsiteY17" fmla="*/ 367135 h 3555321"/>
              <a:gd name="connsiteX18" fmla="*/ 1608092 w 1736680"/>
              <a:gd name="connsiteY18" fmla="*/ 376660 h 3555321"/>
              <a:gd name="connsiteX19" fmla="*/ 1636667 w 1736680"/>
              <a:gd name="connsiteY19" fmla="*/ 386185 h 3555321"/>
              <a:gd name="connsiteX20" fmla="*/ 1679530 w 1736680"/>
              <a:gd name="connsiteY20" fmla="*/ 381422 h 3555321"/>
              <a:gd name="connsiteX21" fmla="*/ 1693817 w 1736680"/>
              <a:gd name="connsiteY21" fmla="*/ 376660 h 3555321"/>
              <a:gd name="connsiteX22" fmla="*/ 1703342 w 1736680"/>
              <a:gd name="connsiteY22" fmla="*/ 362372 h 3555321"/>
              <a:gd name="connsiteX23" fmla="*/ 1722392 w 1736680"/>
              <a:gd name="connsiteY23" fmla="*/ 357610 h 3555321"/>
              <a:gd name="connsiteX24" fmla="*/ 1736680 w 1736680"/>
              <a:gd name="connsiteY24" fmla="*/ 352847 h 3555321"/>
              <a:gd name="connsiteX25" fmla="*/ 1727155 w 1736680"/>
              <a:gd name="connsiteY25" fmla="*/ 490960 h 3555321"/>
              <a:gd name="connsiteX26" fmla="*/ 1722392 w 1736680"/>
              <a:gd name="connsiteY26" fmla="*/ 505247 h 3555321"/>
              <a:gd name="connsiteX27" fmla="*/ 1703342 w 1736680"/>
              <a:gd name="connsiteY27" fmla="*/ 533822 h 3555321"/>
              <a:gd name="connsiteX28" fmla="*/ 1684292 w 1736680"/>
              <a:gd name="connsiteY28" fmla="*/ 571922 h 3555321"/>
              <a:gd name="connsiteX29" fmla="*/ 1674767 w 1736680"/>
              <a:gd name="connsiteY29" fmla="*/ 610022 h 3555321"/>
              <a:gd name="connsiteX30" fmla="*/ 1679529 w 1736680"/>
              <a:gd name="connsiteY30" fmla="*/ 695747 h 3555321"/>
              <a:gd name="connsiteX31" fmla="*/ 1662861 w 1736680"/>
              <a:gd name="connsiteY31" fmla="*/ 802903 h 3555321"/>
              <a:gd name="connsiteX32" fmla="*/ 1662861 w 1736680"/>
              <a:gd name="connsiteY32" fmla="*/ 886247 h 3555321"/>
              <a:gd name="connsiteX33" fmla="*/ 1636668 w 1736680"/>
              <a:gd name="connsiteY33" fmla="*/ 914822 h 3555321"/>
              <a:gd name="connsiteX34" fmla="*/ 1617617 w 1736680"/>
              <a:gd name="connsiteY34" fmla="*/ 933872 h 3555321"/>
              <a:gd name="connsiteX35" fmla="*/ 1612855 w 1736680"/>
              <a:gd name="connsiteY35" fmla="*/ 948160 h 3555321"/>
              <a:gd name="connsiteX36" fmla="*/ 1489030 w 1736680"/>
              <a:gd name="connsiteY36" fmla="*/ 1148185 h 3555321"/>
              <a:gd name="connsiteX37" fmla="*/ 1477124 w 1736680"/>
              <a:gd name="connsiteY37" fmla="*/ 1231529 h 3555321"/>
              <a:gd name="connsiteX38" fmla="*/ 1486649 w 1736680"/>
              <a:gd name="connsiteY38" fmla="*/ 1281535 h 3555321"/>
              <a:gd name="connsiteX39" fmla="*/ 1460455 w 1736680"/>
              <a:gd name="connsiteY39" fmla="*/ 1357735 h 3555321"/>
              <a:gd name="connsiteX40" fmla="*/ 1443786 w 1736680"/>
              <a:gd name="connsiteY40" fmla="*/ 1407741 h 3555321"/>
              <a:gd name="connsiteX41" fmla="*/ 1446168 w 1736680"/>
              <a:gd name="connsiteY41" fmla="*/ 1476798 h 3555321"/>
              <a:gd name="connsiteX42" fmla="*/ 1403305 w 1736680"/>
              <a:gd name="connsiteY42" fmla="*/ 1533947 h 3555321"/>
              <a:gd name="connsiteX43" fmla="*/ 1408067 w 1736680"/>
              <a:gd name="connsiteY43" fmla="*/ 1619672 h 3555321"/>
              <a:gd name="connsiteX44" fmla="*/ 1417592 w 1736680"/>
              <a:gd name="connsiteY44" fmla="*/ 1653010 h 3555321"/>
              <a:gd name="connsiteX45" fmla="*/ 1422355 w 1736680"/>
              <a:gd name="connsiteY45" fmla="*/ 1672060 h 3555321"/>
              <a:gd name="connsiteX46" fmla="*/ 1436642 w 1736680"/>
              <a:gd name="connsiteY46" fmla="*/ 1719685 h 3555321"/>
              <a:gd name="connsiteX47" fmla="*/ 1441405 w 1736680"/>
              <a:gd name="connsiteY47" fmla="*/ 1910185 h 3555321"/>
              <a:gd name="connsiteX48" fmla="*/ 1450930 w 1736680"/>
              <a:gd name="connsiteY48" fmla="*/ 1972097 h 3555321"/>
              <a:gd name="connsiteX49" fmla="*/ 1460455 w 1736680"/>
              <a:gd name="connsiteY49" fmla="*/ 1986385 h 3555321"/>
              <a:gd name="connsiteX50" fmla="*/ 1422355 w 1736680"/>
              <a:gd name="connsiteY50" fmla="*/ 2079253 h 3555321"/>
              <a:gd name="connsiteX51" fmla="*/ 1365206 w 1736680"/>
              <a:gd name="connsiteY51" fmla="*/ 2174503 h 3555321"/>
              <a:gd name="connsiteX52" fmla="*/ 1339012 w 1736680"/>
              <a:gd name="connsiteY52" fmla="*/ 2250705 h 3555321"/>
              <a:gd name="connsiteX53" fmla="*/ 1289004 w 1736680"/>
              <a:gd name="connsiteY53" fmla="*/ 2341191 h 3555321"/>
              <a:gd name="connsiteX54" fmla="*/ 1279479 w 1736680"/>
              <a:gd name="connsiteY54" fmla="*/ 2395960 h 3555321"/>
              <a:gd name="connsiteX55" fmla="*/ 1260429 w 1736680"/>
              <a:gd name="connsiteY55" fmla="*/ 2448347 h 3555321"/>
              <a:gd name="connsiteX56" fmla="*/ 1289005 w 1736680"/>
              <a:gd name="connsiteY56" fmla="*/ 2529309 h 3555321"/>
              <a:gd name="connsiteX57" fmla="*/ 1329485 w 1736680"/>
              <a:gd name="connsiteY57" fmla="*/ 2669800 h 3555321"/>
              <a:gd name="connsiteX58" fmla="*/ 1312818 w 1736680"/>
              <a:gd name="connsiteY58" fmla="*/ 2843628 h 3555321"/>
              <a:gd name="connsiteX59" fmla="*/ 1177086 w 1736680"/>
              <a:gd name="connsiteY59" fmla="*/ 2846009 h 3555321"/>
              <a:gd name="connsiteX60" fmla="*/ 1184230 w 1736680"/>
              <a:gd name="connsiteY60" fmla="*/ 2881728 h 3555321"/>
              <a:gd name="connsiteX61" fmla="*/ 1122317 w 1736680"/>
              <a:gd name="connsiteY61" fmla="*/ 2888871 h 3555321"/>
              <a:gd name="connsiteX62" fmla="*/ 1143748 w 1736680"/>
              <a:gd name="connsiteY62" fmla="*/ 3007932 h 3555321"/>
              <a:gd name="connsiteX63" fmla="*/ 1110411 w 1736680"/>
              <a:gd name="connsiteY63" fmla="*/ 3072226 h 3555321"/>
              <a:gd name="connsiteX64" fmla="*/ 1136605 w 1736680"/>
              <a:gd name="connsiteY64" fmla="*/ 3162713 h 3555321"/>
              <a:gd name="connsiteX65" fmla="*/ 1119936 w 1736680"/>
              <a:gd name="connsiteY65" fmla="*/ 3198430 h 3555321"/>
              <a:gd name="connsiteX66" fmla="*/ 1155655 w 1736680"/>
              <a:gd name="connsiteY66" fmla="*/ 3284155 h 3555321"/>
              <a:gd name="connsiteX67" fmla="*/ 1143747 w 1736680"/>
              <a:gd name="connsiteY67" fmla="*/ 3367497 h 3555321"/>
              <a:gd name="connsiteX68" fmla="*/ 1096122 w 1736680"/>
              <a:gd name="connsiteY68" fmla="*/ 3441318 h 3555321"/>
              <a:gd name="connsiteX69" fmla="*/ 948485 w 1736680"/>
              <a:gd name="connsiteY69" fmla="*/ 3441316 h 3555321"/>
              <a:gd name="connsiteX70" fmla="*/ 835948 w 1736680"/>
              <a:gd name="connsiteY70" fmla="*/ 3510074 h 3555321"/>
              <a:gd name="connsiteX71" fmla="*/ 703217 w 1736680"/>
              <a:gd name="connsiteY71" fmla="*/ 3548472 h 3555321"/>
              <a:gd name="connsiteX72" fmla="*/ 572248 w 1736680"/>
              <a:gd name="connsiteY72" fmla="*/ 3541328 h 3555321"/>
              <a:gd name="connsiteX73" fmla="*/ 459710 w 1736680"/>
              <a:gd name="connsiteY73" fmla="*/ 3498167 h 3555321"/>
              <a:gd name="connsiteX74" fmla="*/ 343649 w 1736680"/>
              <a:gd name="connsiteY74" fmla="*/ 3396072 h 3555321"/>
              <a:gd name="connsiteX75" fmla="*/ 305548 w 1736680"/>
              <a:gd name="connsiteY75" fmla="*/ 3307965 h 3555321"/>
              <a:gd name="connsiteX76" fmla="*/ 250779 w 1736680"/>
              <a:gd name="connsiteY76" fmla="*/ 3253197 h 3555321"/>
              <a:gd name="connsiteX77" fmla="*/ 253161 w 1736680"/>
              <a:gd name="connsiteY77" fmla="*/ 3222240 h 3555321"/>
              <a:gd name="connsiteX78" fmla="*/ 119811 w 1736680"/>
              <a:gd name="connsiteY78" fmla="*/ 3162708 h 3555321"/>
              <a:gd name="connsiteX79" fmla="*/ 98381 w 1736680"/>
              <a:gd name="connsiteY79" fmla="*/ 3074602 h 3555321"/>
              <a:gd name="connsiteX80" fmla="*/ 15037 w 1736680"/>
              <a:gd name="connsiteY80" fmla="*/ 2929347 h 3555321"/>
              <a:gd name="connsiteX81" fmla="*/ 29325 w 1736680"/>
              <a:gd name="connsiteY81" fmla="*/ 2803140 h 3555321"/>
              <a:gd name="connsiteX82" fmla="*/ 34087 w 1736680"/>
              <a:gd name="connsiteY82" fmla="*/ 2710271 h 3555321"/>
              <a:gd name="connsiteX83" fmla="*/ 17419 w 1736680"/>
              <a:gd name="connsiteY83" fmla="*/ 2645979 h 3555321"/>
              <a:gd name="connsiteX84" fmla="*/ 10274 w 1736680"/>
              <a:gd name="connsiteY84" fmla="*/ 2610260 h 3555321"/>
              <a:gd name="connsiteX85" fmla="*/ 48374 w 1736680"/>
              <a:gd name="connsiteY85" fmla="*/ 2550727 h 3555321"/>
              <a:gd name="connsiteX86" fmla="*/ 62662 w 1736680"/>
              <a:gd name="connsiteY86" fmla="*/ 2491197 h 3555321"/>
              <a:gd name="connsiteX87" fmla="*/ 98381 w 1736680"/>
              <a:gd name="connsiteY87" fmla="*/ 2434047 h 3555321"/>
              <a:gd name="connsiteX88" fmla="*/ 169818 w 1736680"/>
              <a:gd name="connsiteY88" fmla="*/ 2295934 h 3555321"/>
              <a:gd name="connsiteX89" fmla="*/ 198393 w 1736680"/>
              <a:gd name="connsiteY89" fmla="*/ 2203065 h 3555321"/>
              <a:gd name="connsiteX90" fmla="*/ 200774 w 1736680"/>
              <a:gd name="connsiteY90" fmla="*/ 2079241 h 3555321"/>
              <a:gd name="connsiteX91" fmla="*/ 217443 w 1736680"/>
              <a:gd name="connsiteY91" fmla="*/ 1964941 h 3555321"/>
              <a:gd name="connsiteX92" fmla="*/ 193630 w 1736680"/>
              <a:gd name="connsiteY92" fmla="*/ 1800634 h 3555321"/>
              <a:gd name="connsiteX93" fmla="*/ 191249 w 1736680"/>
              <a:gd name="connsiteY93" fmla="*/ 1667284 h 3555321"/>
              <a:gd name="connsiteX94" fmla="*/ 179342 w 1736680"/>
              <a:gd name="connsiteY94" fmla="*/ 1531554 h 3555321"/>
              <a:gd name="connsiteX95" fmla="*/ 72187 w 1736680"/>
              <a:gd name="connsiteY95" fmla="*/ 1474403 h 3555321"/>
              <a:gd name="connsiteX0" fmla="*/ 188867 w 1736680"/>
              <a:gd name="connsiteY0" fmla="*/ 1326105 h 3461779"/>
              <a:gd name="connsiteX1" fmla="*/ 279355 w 1736680"/>
              <a:gd name="connsiteY1" fmla="*/ 1364205 h 3461779"/>
              <a:gd name="connsiteX2" fmla="*/ 388892 w 1736680"/>
              <a:gd name="connsiteY2" fmla="*/ 1292768 h 3461779"/>
              <a:gd name="connsiteX3" fmla="*/ 484142 w 1736680"/>
              <a:gd name="connsiteY3" fmla="*/ 1023687 h 3461779"/>
              <a:gd name="connsiteX4" fmla="*/ 596061 w 1736680"/>
              <a:gd name="connsiteY4" fmla="*/ 773656 h 3461779"/>
              <a:gd name="connsiteX5" fmla="*/ 734173 w 1736680"/>
              <a:gd name="connsiteY5" fmla="*/ 676024 h 3461779"/>
              <a:gd name="connsiteX6" fmla="*/ 888955 w 1736680"/>
              <a:gd name="connsiteY6" fmla="*/ 847474 h 3461779"/>
              <a:gd name="connsiteX7" fmla="*/ 1062786 w 1736680"/>
              <a:gd name="connsiteY7" fmla="*/ 726031 h 3461779"/>
              <a:gd name="connsiteX8" fmla="*/ 1196136 w 1736680"/>
              <a:gd name="connsiteY8" fmla="*/ 628399 h 3461779"/>
              <a:gd name="connsiteX9" fmla="*/ 1324724 w 1736680"/>
              <a:gd name="connsiteY9" fmla="*/ 680788 h 3461779"/>
              <a:gd name="connsiteX10" fmla="*/ 1455693 w 1736680"/>
              <a:gd name="connsiteY10" fmla="*/ 626018 h 3461779"/>
              <a:gd name="connsiteX11" fmla="*/ 748462 w 1736680"/>
              <a:gd name="connsiteY11" fmla="*/ 261687 h 3461779"/>
              <a:gd name="connsiteX12" fmla="*/ 1443786 w 1736680"/>
              <a:gd name="connsiteY12" fmla="*/ 6893 h 3461779"/>
              <a:gd name="connsiteX13" fmla="*/ 1496173 w 1736680"/>
              <a:gd name="connsiteY13" fmla="*/ 80711 h 3461779"/>
              <a:gd name="connsiteX14" fmla="*/ 1539037 w 1736680"/>
              <a:gd name="connsiteY14" fmla="*/ 168818 h 3461779"/>
              <a:gd name="connsiteX15" fmla="*/ 1574755 w 1736680"/>
              <a:gd name="connsiteY15" fmla="*/ 245018 h 3461779"/>
              <a:gd name="connsiteX16" fmla="*/ 1589042 w 1736680"/>
              <a:gd name="connsiteY16" fmla="*/ 273593 h 3461779"/>
              <a:gd name="connsiteX17" fmla="*/ 1608092 w 1736680"/>
              <a:gd name="connsiteY17" fmla="*/ 283118 h 3461779"/>
              <a:gd name="connsiteX18" fmla="*/ 1636667 w 1736680"/>
              <a:gd name="connsiteY18" fmla="*/ 292643 h 3461779"/>
              <a:gd name="connsiteX19" fmla="*/ 1679530 w 1736680"/>
              <a:gd name="connsiteY19" fmla="*/ 287880 h 3461779"/>
              <a:gd name="connsiteX20" fmla="*/ 1693817 w 1736680"/>
              <a:gd name="connsiteY20" fmla="*/ 283118 h 3461779"/>
              <a:gd name="connsiteX21" fmla="*/ 1703342 w 1736680"/>
              <a:gd name="connsiteY21" fmla="*/ 268830 h 3461779"/>
              <a:gd name="connsiteX22" fmla="*/ 1722392 w 1736680"/>
              <a:gd name="connsiteY22" fmla="*/ 264068 h 3461779"/>
              <a:gd name="connsiteX23" fmla="*/ 1736680 w 1736680"/>
              <a:gd name="connsiteY23" fmla="*/ 259305 h 3461779"/>
              <a:gd name="connsiteX24" fmla="*/ 1727155 w 1736680"/>
              <a:gd name="connsiteY24" fmla="*/ 397418 h 3461779"/>
              <a:gd name="connsiteX25" fmla="*/ 1722392 w 1736680"/>
              <a:gd name="connsiteY25" fmla="*/ 411705 h 3461779"/>
              <a:gd name="connsiteX26" fmla="*/ 1703342 w 1736680"/>
              <a:gd name="connsiteY26" fmla="*/ 440280 h 3461779"/>
              <a:gd name="connsiteX27" fmla="*/ 1684292 w 1736680"/>
              <a:gd name="connsiteY27" fmla="*/ 478380 h 3461779"/>
              <a:gd name="connsiteX28" fmla="*/ 1674767 w 1736680"/>
              <a:gd name="connsiteY28" fmla="*/ 516480 h 3461779"/>
              <a:gd name="connsiteX29" fmla="*/ 1679529 w 1736680"/>
              <a:gd name="connsiteY29" fmla="*/ 602205 h 3461779"/>
              <a:gd name="connsiteX30" fmla="*/ 1662861 w 1736680"/>
              <a:gd name="connsiteY30" fmla="*/ 709361 h 3461779"/>
              <a:gd name="connsiteX31" fmla="*/ 1662861 w 1736680"/>
              <a:gd name="connsiteY31" fmla="*/ 792705 h 3461779"/>
              <a:gd name="connsiteX32" fmla="*/ 1636668 w 1736680"/>
              <a:gd name="connsiteY32" fmla="*/ 821280 h 3461779"/>
              <a:gd name="connsiteX33" fmla="*/ 1617617 w 1736680"/>
              <a:gd name="connsiteY33" fmla="*/ 840330 h 3461779"/>
              <a:gd name="connsiteX34" fmla="*/ 1612855 w 1736680"/>
              <a:gd name="connsiteY34" fmla="*/ 854618 h 3461779"/>
              <a:gd name="connsiteX35" fmla="*/ 1489030 w 1736680"/>
              <a:gd name="connsiteY35" fmla="*/ 1054643 h 3461779"/>
              <a:gd name="connsiteX36" fmla="*/ 1477124 w 1736680"/>
              <a:gd name="connsiteY36" fmla="*/ 1137987 h 3461779"/>
              <a:gd name="connsiteX37" fmla="*/ 1486649 w 1736680"/>
              <a:gd name="connsiteY37" fmla="*/ 1187993 h 3461779"/>
              <a:gd name="connsiteX38" fmla="*/ 1460455 w 1736680"/>
              <a:gd name="connsiteY38" fmla="*/ 1264193 h 3461779"/>
              <a:gd name="connsiteX39" fmla="*/ 1443786 w 1736680"/>
              <a:gd name="connsiteY39" fmla="*/ 1314199 h 3461779"/>
              <a:gd name="connsiteX40" fmla="*/ 1446168 w 1736680"/>
              <a:gd name="connsiteY40" fmla="*/ 1383256 h 3461779"/>
              <a:gd name="connsiteX41" fmla="*/ 1403305 w 1736680"/>
              <a:gd name="connsiteY41" fmla="*/ 1440405 h 3461779"/>
              <a:gd name="connsiteX42" fmla="*/ 1408067 w 1736680"/>
              <a:gd name="connsiteY42" fmla="*/ 1526130 h 3461779"/>
              <a:gd name="connsiteX43" fmla="*/ 1417592 w 1736680"/>
              <a:gd name="connsiteY43" fmla="*/ 1559468 h 3461779"/>
              <a:gd name="connsiteX44" fmla="*/ 1422355 w 1736680"/>
              <a:gd name="connsiteY44" fmla="*/ 1578518 h 3461779"/>
              <a:gd name="connsiteX45" fmla="*/ 1436642 w 1736680"/>
              <a:gd name="connsiteY45" fmla="*/ 1626143 h 3461779"/>
              <a:gd name="connsiteX46" fmla="*/ 1441405 w 1736680"/>
              <a:gd name="connsiteY46" fmla="*/ 1816643 h 3461779"/>
              <a:gd name="connsiteX47" fmla="*/ 1450930 w 1736680"/>
              <a:gd name="connsiteY47" fmla="*/ 1878555 h 3461779"/>
              <a:gd name="connsiteX48" fmla="*/ 1460455 w 1736680"/>
              <a:gd name="connsiteY48" fmla="*/ 1892843 h 3461779"/>
              <a:gd name="connsiteX49" fmla="*/ 1422355 w 1736680"/>
              <a:gd name="connsiteY49" fmla="*/ 1985711 h 3461779"/>
              <a:gd name="connsiteX50" fmla="*/ 1365206 w 1736680"/>
              <a:gd name="connsiteY50" fmla="*/ 2080961 h 3461779"/>
              <a:gd name="connsiteX51" fmla="*/ 1339012 w 1736680"/>
              <a:gd name="connsiteY51" fmla="*/ 2157163 h 3461779"/>
              <a:gd name="connsiteX52" fmla="*/ 1289004 w 1736680"/>
              <a:gd name="connsiteY52" fmla="*/ 2247649 h 3461779"/>
              <a:gd name="connsiteX53" fmla="*/ 1279479 w 1736680"/>
              <a:gd name="connsiteY53" fmla="*/ 2302418 h 3461779"/>
              <a:gd name="connsiteX54" fmla="*/ 1260429 w 1736680"/>
              <a:gd name="connsiteY54" fmla="*/ 2354805 h 3461779"/>
              <a:gd name="connsiteX55" fmla="*/ 1289005 w 1736680"/>
              <a:gd name="connsiteY55" fmla="*/ 2435767 h 3461779"/>
              <a:gd name="connsiteX56" fmla="*/ 1329485 w 1736680"/>
              <a:gd name="connsiteY56" fmla="*/ 2576258 h 3461779"/>
              <a:gd name="connsiteX57" fmla="*/ 1312818 w 1736680"/>
              <a:gd name="connsiteY57" fmla="*/ 2750086 h 3461779"/>
              <a:gd name="connsiteX58" fmla="*/ 1177086 w 1736680"/>
              <a:gd name="connsiteY58" fmla="*/ 2752467 h 3461779"/>
              <a:gd name="connsiteX59" fmla="*/ 1184230 w 1736680"/>
              <a:gd name="connsiteY59" fmla="*/ 2788186 h 3461779"/>
              <a:gd name="connsiteX60" fmla="*/ 1122317 w 1736680"/>
              <a:gd name="connsiteY60" fmla="*/ 2795329 h 3461779"/>
              <a:gd name="connsiteX61" fmla="*/ 1143748 w 1736680"/>
              <a:gd name="connsiteY61" fmla="*/ 2914390 h 3461779"/>
              <a:gd name="connsiteX62" fmla="*/ 1110411 w 1736680"/>
              <a:gd name="connsiteY62" fmla="*/ 2978684 h 3461779"/>
              <a:gd name="connsiteX63" fmla="*/ 1136605 w 1736680"/>
              <a:gd name="connsiteY63" fmla="*/ 3069171 h 3461779"/>
              <a:gd name="connsiteX64" fmla="*/ 1119936 w 1736680"/>
              <a:gd name="connsiteY64" fmla="*/ 3104888 h 3461779"/>
              <a:gd name="connsiteX65" fmla="*/ 1155655 w 1736680"/>
              <a:gd name="connsiteY65" fmla="*/ 3190613 h 3461779"/>
              <a:gd name="connsiteX66" fmla="*/ 1143747 w 1736680"/>
              <a:gd name="connsiteY66" fmla="*/ 3273955 h 3461779"/>
              <a:gd name="connsiteX67" fmla="*/ 1096122 w 1736680"/>
              <a:gd name="connsiteY67" fmla="*/ 3347776 h 3461779"/>
              <a:gd name="connsiteX68" fmla="*/ 948485 w 1736680"/>
              <a:gd name="connsiteY68" fmla="*/ 3347774 h 3461779"/>
              <a:gd name="connsiteX69" fmla="*/ 835948 w 1736680"/>
              <a:gd name="connsiteY69" fmla="*/ 3416532 h 3461779"/>
              <a:gd name="connsiteX70" fmla="*/ 703217 w 1736680"/>
              <a:gd name="connsiteY70" fmla="*/ 3454930 h 3461779"/>
              <a:gd name="connsiteX71" fmla="*/ 572248 w 1736680"/>
              <a:gd name="connsiteY71" fmla="*/ 3447786 h 3461779"/>
              <a:gd name="connsiteX72" fmla="*/ 459710 w 1736680"/>
              <a:gd name="connsiteY72" fmla="*/ 3404625 h 3461779"/>
              <a:gd name="connsiteX73" fmla="*/ 343649 w 1736680"/>
              <a:gd name="connsiteY73" fmla="*/ 3302530 h 3461779"/>
              <a:gd name="connsiteX74" fmla="*/ 305548 w 1736680"/>
              <a:gd name="connsiteY74" fmla="*/ 3214423 h 3461779"/>
              <a:gd name="connsiteX75" fmla="*/ 250779 w 1736680"/>
              <a:gd name="connsiteY75" fmla="*/ 3159655 h 3461779"/>
              <a:gd name="connsiteX76" fmla="*/ 253161 w 1736680"/>
              <a:gd name="connsiteY76" fmla="*/ 3128698 h 3461779"/>
              <a:gd name="connsiteX77" fmla="*/ 119811 w 1736680"/>
              <a:gd name="connsiteY77" fmla="*/ 3069166 h 3461779"/>
              <a:gd name="connsiteX78" fmla="*/ 98381 w 1736680"/>
              <a:gd name="connsiteY78" fmla="*/ 2981060 h 3461779"/>
              <a:gd name="connsiteX79" fmla="*/ 15037 w 1736680"/>
              <a:gd name="connsiteY79" fmla="*/ 2835805 h 3461779"/>
              <a:gd name="connsiteX80" fmla="*/ 29325 w 1736680"/>
              <a:gd name="connsiteY80" fmla="*/ 2709598 h 3461779"/>
              <a:gd name="connsiteX81" fmla="*/ 34087 w 1736680"/>
              <a:gd name="connsiteY81" fmla="*/ 2616729 h 3461779"/>
              <a:gd name="connsiteX82" fmla="*/ 17419 w 1736680"/>
              <a:gd name="connsiteY82" fmla="*/ 2552437 h 3461779"/>
              <a:gd name="connsiteX83" fmla="*/ 10274 w 1736680"/>
              <a:gd name="connsiteY83" fmla="*/ 2516718 h 3461779"/>
              <a:gd name="connsiteX84" fmla="*/ 48374 w 1736680"/>
              <a:gd name="connsiteY84" fmla="*/ 2457185 h 3461779"/>
              <a:gd name="connsiteX85" fmla="*/ 62662 w 1736680"/>
              <a:gd name="connsiteY85" fmla="*/ 2397655 h 3461779"/>
              <a:gd name="connsiteX86" fmla="*/ 98381 w 1736680"/>
              <a:gd name="connsiteY86" fmla="*/ 2340505 h 3461779"/>
              <a:gd name="connsiteX87" fmla="*/ 169818 w 1736680"/>
              <a:gd name="connsiteY87" fmla="*/ 2202392 h 3461779"/>
              <a:gd name="connsiteX88" fmla="*/ 198393 w 1736680"/>
              <a:gd name="connsiteY88" fmla="*/ 2109523 h 3461779"/>
              <a:gd name="connsiteX89" fmla="*/ 200774 w 1736680"/>
              <a:gd name="connsiteY89" fmla="*/ 1985699 h 3461779"/>
              <a:gd name="connsiteX90" fmla="*/ 217443 w 1736680"/>
              <a:gd name="connsiteY90" fmla="*/ 1871399 h 3461779"/>
              <a:gd name="connsiteX91" fmla="*/ 193630 w 1736680"/>
              <a:gd name="connsiteY91" fmla="*/ 1707092 h 3461779"/>
              <a:gd name="connsiteX92" fmla="*/ 191249 w 1736680"/>
              <a:gd name="connsiteY92" fmla="*/ 1573742 h 3461779"/>
              <a:gd name="connsiteX93" fmla="*/ 179342 w 1736680"/>
              <a:gd name="connsiteY93" fmla="*/ 1438012 h 3461779"/>
              <a:gd name="connsiteX94" fmla="*/ 72187 w 1736680"/>
              <a:gd name="connsiteY94" fmla="*/ 1380861 h 3461779"/>
              <a:gd name="connsiteX0" fmla="*/ 188867 w 1736680"/>
              <a:gd name="connsiteY0" fmla="*/ 1245394 h 3381068"/>
              <a:gd name="connsiteX1" fmla="*/ 279355 w 1736680"/>
              <a:gd name="connsiteY1" fmla="*/ 1283494 h 3381068"/>
              <a:gd name="connsiteX2" fmla="*/ 388892 w 1736680"/>
              <a:gd name="connsiteY2" fmla="*/ 1212057 h 3381068"/>
              <a:gd name="connsiteX3" fmla="*/ 484142 w 1736680"/>
              <a:gd name="connsiteY3" fmla="*/ 942976 h 3381068"/>
              <a:gd name="connsiteX4" fmla="*/ 596061 w 1736680"/>
              <a:gd name="connsiteY4" fmla="*/ 692945 h 3381068"/>
              <a:gd name="connsiteX5" fmla="*/ 734173 w 1736680"/>
              <a:gd name="connsiteY5" fmla="*/ 595313 h 3381068"/>
              <a:gd name="connsiteX6" fmla="*/ 888955 w 1736680"/>
              <a:gd name="connsiteY6" fmla="*/ 766763 h 3381068"/>
              <a:gd name="connsiteX7" fmla="*/ 1062786 w 1736680"/>
              <a:gd name="connsiteY7" fmla="*/ 645320 h 3381068"/>
              <a:gd name="connsiteX8" fmla="*/ 1196136 w 1736680"/>
              <a:gd name="connsiteY8" fmla="*/ 547688 h 3381068"/>
              <a:gd name="connsiteX9" fmla="*/ 1324724 w 1736680"/>
              <a:gd name="connsiteY9" fmla="*/ 600077 h 3381068"/>
              <a:gd name="connsiteX10" fmla="*/ 1455693 w 1736680"/>
              <a:gd name="connsiteY10" fmla="*/ 545307 h 3381068"/>
              <a:gd name="connsiteX11" fmla="*/ 748462 w 1736680"/>
              <a:gd name="connsiteY11" fmla="*/ 180976 h 3381068"/>
              <a:gd name="connsiteX12" fmla="*/ 1496173 w 1736680"/>
              <a:gd name="connsiteY12" fmla="*/ 0 h 3381068"/>
              <a:gd name="connsiteX13" fmla="*/ 1539037 w 1736680"/>
              <a:gd name="connsiteY13" fmla="*/ 88107 h 3381068"/>
              <a:gd name="connsiteX14" fmla="*/ 1574755 w 1736680"/>
              <a:gd name="connsiteY14" fmla="*/ 164307 h 3381068"/>
              <a:gd name="connsiteX15" fmla="*/ 1589042 w 1736680"/>
              <a:gd name="connsiteY15" fmla="*/ 192882 h 3381068"/>
              <a:gd name="connsiteX16" fmla="*/ 1608092 w 1736680"/>
              <a:gd name="connsiteY16" fmla="*/ 202407 h 3381068"/>
              <a:gd name="connsiteX17" fmla="*/ 1636667 w 1736680"/>
              <a:gd name="connsiteY17" fmla="*/ 211932 h 3381068"/>
              <a:gd name="connsiteX18" fmla="*/ 1679530 w 1736680"/>
              <a:gd name="connsiteY18" fmla="*/ 207169 h 3381068"/>
              <a:gd name="connsiteX19" fmla="*/ 1693817 w 1736680"/>
              <a:gd name="connsiteY19" fmla="*/ 202407 h 3381068"/>
              <a:gd name="connsiteX20" fmla="*/ 1703342 w 1736680"/>
              <a:gd name="connsiteY20" fmla="*/ 188119 h 3381068"/>
              <a:gd name="connsiteX21" fmla="*/ 1722392 w 1736680"/>
              <a:gd name="connsiteY21" fmla="*/ 183357 h 3381068"/>
              <a:gd name="connsiteX22" fmla="*/ 1736680 w 1736680"/>
              <a:gd name="connsiteY22" fmla="*/ 178594 h 3381068"/>
              <a:gd name="connsiteX23" fmla="*/ 1727155 w 1736680"/>
              <a:gd name="connsiteY23" fmla="*/ 316707 h 3381068"/>
              <a:gd name="connsiteX24" fmla="*/ 1722392 w 1736680"/>
              <a:gd name="connsiteY24" fmla="*/ 330994 h 3381068"/>
              <a:gd name="connsiteX25" fmla="*/ 1703342 w 1736680"/>
              <a:gd name="connsiteY25" fmla="*/ 359569 h 3381068"/>
              <a:gd name="connsiteX26" fmla="*/ 1684292 w 1736680"/>
              <a:gd name="connsiteY26" fmla="*/ 397669 h 3381068"/>
              <a:gd name="connsiteX27" fmla="*/ 1674767 w 1736680"/>
              <a:gd name="connsiteY27" fmla="*/ 435769 h 3381068"/>
              <a:gd name="connsiteX28" fmla="*/ 1679529 w 1736680"/>
              <a:gd name="connsiteY28" fmla="*/ 521494 h 3381068"/>
              <a:gd name="connsiteX29" fmla="*/ 1662861 w 1736680"/>
              <a:gd name="connsiteY29" fmla="*/ 628650 h 3381068"/>
              <a:gd name="connsiteX30" fmla="*/ 1662861 w 1736680"/>
              <a:gd name="connsiteY30" fmla="*/ 711994 h 3381068"/>
              <a:gd name="connsiteX31" fmla="*/ 1636668 w 1736680"/>
              <a:gd name="connsiteY31" fmla="*/ 740569 h 3381068"/>
              <a:gd name="connsiteX32" fmla="*/ 1617617 w 1736680"/>
              <a:gd name="connsiteY32" fmla="*/ 759619 h 3381068"/>
              <a:gd name="connsiteX33" fmla="*/ 1612855 w 1736680"/>
              <a:gd name="connsiteY33" fmla="*/ 773907 h 3381068"/>
              <a:gd name="connsiteX34" fmla="*/ 1489030 w 1736680"/>
              <a:gd name="connsiteY34" fmla="*/ 973932 h 3381068"/>
              <a:gd name="connsiteX35" fmla="*/ 1477124 w 1736680"/>
              <a:gd name="connsiteY35" fmla="*/ 1057276 h 3381068"/>
              <a:gd name="connsiteX36" fmla="*/ 1486649 w 1736680"/>
              <a:gd name="connsiteY36" fmla="*/ 1107282 h 3381068"/>
              <a:gd name="connsiteX37" fmla="*/ 1460455 w 1736680"/>
              <a:gd name="connsiteY37" fmla="*/ 1183482 h 3381068"/>
              <a:gd name="connsiteX38" fmla="*/ 1443786 w 1736680"/>
              <a:gd name="connsiteY38" fmla="*/ 1233488 h 3381068"/>
              <a:gd name="connsiteX39" fmla="*/ 1446168 w 1736680"/>
              <a:gd name="connsiteY39" fmla="*/ 1302545 h 3381068"/>
              <a:gd name="connsiteX40" fmla="*/ 1403305 w 1736680"/>
              <a:gd name="connsiteY40" fmla="*/ 1359694 h 3381068"/>
              <a:gd name="connsiteX41" fmla="*/ 1408067 w 1736680"/>
              <a:gd name="connsiteY41" fmla="*/ 1445419 h 3381068"/>
              <a:gd name="connsiteX42" fmla="*/ 1417592 w 1736680"/>
              <a:gd name="connsiteY42" fmla="*/ 1478757 h 3381068"/>
              <a:gd name="connsiteX43" fmla="*/ 1422355 w 1736680"/>
              <a:gd name="connsiteY43" fmla="*/ 1497807 h 3381068"/>
              <a:gd name="connsiteX44" fmla="*/ 1436642 w 1736680"/>
              <a:gd name="connsiteY44" fmla="*/ 1545432 h 3381068"/>
              <a:gd name="connsiteX45" fmla="*/ 1441405 w 1736680"/>
              <a:gd name="connsiteY45" fmla="*/ 1735932 h 3381068"/>
              <a:gd name="connsiteX46" fmla="*/ 1450930 w 1736680"/>
              <a:gd name="connsiteY46" fmla="*/ 1797844 h 3381068"/>
              <a:gd name="connsiteX47" fmla="*/ 1460455 w 1736680"/>
              <a:gd name="connsiteY47" fmla="*/ 1812132 h 3381068"/>
              <a:gd name="connsiteX48" fmla="*/ 1422355 w 1736680"/>
              <a:gd name="connsiteY48" fmla="*/ 1905000 h 3381068"/>
              <a:gd name="connsiteX49" fmla="*/ 1365206 w 1736680"/>
              <a:gd name="connsiteY49" fmla="*/ 2000250 h 3381068"/>
              <a:gd name="connsiteX50" fmla="*/ 1339012 w 1736680"/>
              <a:gd name="connsiteY50" fmla="*/ 2076452 h 3381068"/>
              <a:gd name="connsiteX51" fmla="*/ 1289004 w 1736680"/>
              <a:gd name="connsiteY51" fmla="*/ 2166938 h 3381068"/>
              <a:gd name="connsiteX52" fmla="*/ 1279479 w 1736680"/>
              <a:gd name="connsiteY52" fmla="*/ 2221707 h 3381068"/>
              <a:gd name="connsiteX53" fmla="*/ 1260429 w 1736680"/>
              <a:gd name="connsiteY53" fmla="*/ 2274094 h 3381068"/>
              <a:gd name="connsiteX54" fmla="*/ 1289005 w 1736680"/>
              <a:gd name="connsiteY54" fmla="*/ 2355056 h 3381068"/>
              <a:gd name="connsiteX55" fmla="*/ 1329485 w 1736680"/>
              <a:gd name="connsiteY55" fmla="*/ 2495547 h 3381068"/>
              <a:gd name="connsiteX56" fmla="*/ 1312818 w 1736680"/>
              <a:gd name="connsiteY56" fmla="*/ 2669375 h 3381068"/>
              <a:gd name="connsiteX57" fmla="*/ 1177086 w 1736680"/>
              <a:gd name="connsiteY57" fmla="*/ 2671756 h 3381068"/>
              <a:gd name="connsiteX58" fmla="*/ 1184230 w 1736680"/>
              <a:gd name="connsiteY58" fmla="*/ 2707475 h 3381068"/>
              <a:gd name="connsiteX59" fmla="*/ 1122317 w 1736680"/>
              <a:gd name="connsiteY59" fmla="*/ 2714618 h 3381068"/>
              <a:gd name="connsiteX60" fmla="*/ 1143748 w 1736680"/>
              <a:gd name="connsiteY60" fmla="*/ 2833679 h 3381068"/>
              <a:gd name="connsiteX61" fmla="*/ 1110411 w 1736680"/>
              <a:gd name="connsiteY61" fmla="*/ 2897973 h 3381068"/>
              <a:gd name="connsiteX62" fmla="*/ 1136605 w 1736680"/>
              <a:gd name="connsiteY62" fmla="*/ 2988460 h 3381068"/>
              <a:gd name="connsiteX63" fmla="*/ 1119936 w 1736680"/>
              <a:gd name="connsiteY63" fmla="*/ 3024177 h 3381068"/>
              <a:gd name="connsiteX64" fmla="*/ 1155655 w 1736680"/>
              <a:gd name="connsiteY64" fmla="*/ 3109902 h 3381068"/>
              <a:gd name="connsiteX65" fmla="*/ 1143747 w 1736680"/>
              <a:gd name="connsiteY65" fmla="*/ 3193244 h 3381068"/>
              <a:gd name="connsiteX66" fmla="*/ 1096122 w 1736680"/>
              <a:gd name="connsiteY66" fmla="*/ 3267065 h 3381068"/>
              <a:gd name="connsiteX67" fmla="*/ 948485 w 1736680"/>
              <a:gd name="connsiteY67" fmla="*/ 3267063 h 3381068"/>
              <a:gd name="connsiteX68" fmla="*/ 835948 w 1736680"/>
              <a:gd name="connsiteY68" fmla="*/ 3335821 h 3381068"/>
              <a:gd name="connsiteX69" fmla="*/ 703217 w 1736680"/>
              <a:gd name="connsiteY69" fmla="*/ 3374219 h 3381068"/>
              <a:gd name="connsiteX70" fmla="*/ 572248 w 1736680"/>
              <a:gd name="connsiteY70" fmla="*/ 3367075 h 3381068"/>
              <a:gd name="connsiteX71" fmla="*/ 459710 w 1736680"/>
              <a:gd name="connsiteY71" fmla="*/ 3323914 h 3381068"/>
              <a:gd name="connsiteX72" fmla="*/ 343649 w 1736680"/>
              <a:gd name="connsiteY72" fmla="*/ 3221819 h 3381068"/>
              <a:gd name="connsiteX73" fmla="*/ 305548 w 1736680"/>
              <a:gd name="connsiteY73" fmla="*/ 3133712 h 3381068"/>
              <a:gd name="connsiteX74" fmla="*/ 250779 w 1736680"/>
              <a:gd name="connsiteY74" fmla="*/ 3078944 h 3381068"/>
              <a:gd name="connsiteX75" fmla="*/ 253161 w 1736680"/>
              <a:gd name="connsiteY75" fmla="*/ 3047987 h 3381068"/>
              <a:gd name="connsiteX76" fmla="*/ 119811 w 1736680"/>
              <a:gd name="connsiteY76" fmla="*/ 2988455 h 3381068"/>
              <a:gd name="connsiteX77" fmla="*/ 98381 w 1736680"/>
              <a:gd name="connsiteY77" fmla="*/ 2900349 h 3381068"/>
              <a:gd name="connsiteX78" fmla="*/ 15037 w 1736680"/>
              <a:gd name="connsiteY78" fmla="*/ 2755094 h 3381068"/>
              <a:gd name="connsiteX79" fmla="*/ 29325 w 1736680"/>
              <a:gd name="connsiteY79" fmla="*/ 2628887 h 3381068"/>
              <a:gd name="connsiteX80" fmla="*/ 34087 w 1736680"/>
              <a:gd name="connsiteY80" fmla="*/ 2536018 h 3381068"/>
              <a:gd name="connsiteX81" fmla="*/ 17419 w 1736680"/>
              <a:gd name="connsiteY81" fmla="*/ 2471726 h 3381068"/>
              <a:gd name="connsiteX82" fmla="*/ 10274 w 1736680"/>
              <a:gd name="connsiteY82" fmla="*/ 2436007 h 3381068"/>
              <a:gd name="connsiteX83" fmla="*/ 48374 w 1736680"/>
              <a:gd name="connsiteY83" fmla="*/ 2376474 h 3381068"/>
              <a:gd name="connsiteX84" fmla="*/ 62662 w 1736680"/>
              <a:gd name="connsiteY84" fmla="*/ 2316944 h 3381068"/>
              <a:gd name="connsiteX85" fmla="*/ 98381 w 1736680"/>
              <a:gd name="connsiteY85" fmla="*/ 2259794 h 3381068"/>
              <a:gd name="connsiteX86" fmla="*/ 169818 w 1736680"/>
              <a:gd name="connsiteY86" fmla="*/ 2121681 h 3381068"/>
              <a:gd name="connsiteX87" fmla="*/ 198393 w 1736680"/>
              <a:gd name="connsiteY87" fmla="*/ 2028812 h 3381068"/>
              <a:gd name="connsiteX88" fmla="*/ 200774 w 1736680"/>
              <a:gd name="connsiteY88" fmla="*/ 1904988 h 3381068"/>
              <a:gd name="connsiteX89" fmla="*/ 217443 w 1736680"/>
              <a:gd name="connsiteY89" fmla="*/ 1790688 h 3381068"/>
              <a:gd name="connsiteX90" fmla="*/ 193630 w 1736680"/>
              <a:gd name="connsiteY90" fmla="*/ 1626381 h 3381068"/>
              <a:gd name="connsiteX91" fmla="*/ 191249 w 1736680"/>
              <a:gd name="connsiteY91" fmla="*/ 1493031 h 3381068"/>
              <a:gd name="connsiteX92" fmla="*/ 179342 w 1736680"/>
              <a:gd name="connsiteY92" fmla="*/ 1357301 h 3381068"/>
              <a:gd name="connsiteX93" fmla="*/ 72187 w 1736680"/>
              <a:gd name="connsiteY93" fmla="*/ 1300150 h 3381068"/>
              <a:gd name="connsiteX0" fmla="*/ 188867 w 1736680"/>
              <a:gd name="connsiteY0" fmla="*/ 1157379 h 3293053"/>
              <a:gd name="connsiteX1" fmla="*/ 279355 w 1736680"/>
              <a:gd name="connsiteY1" fmla="*/ 1195479 h 3293053"/>
              <a:gd name="connsiteX2" fmla="*/ 388892 w 1736680"/>
              <a:gd name="connsiteY2" fmla="*/ 1124042 h 3293053"/>
              <a:gd name="connsiteX3" fmla="*/ 484142 w 1736680"/>
              <a:gd name="connsiteY3" fmla="*/ 854961 h 3293053"/>
              <a:gd name="connsiteX4" fmla="*/ 596061 w 1736680"/>
              <a:gd name="connsiteY4" fmla="*/ 604930 h 3293053"/>
              <a:gd name="connsiteX5" fmla="*/ 734173 w 1736680"/>
              <a:gd name="connsiteY5" fmla="*/ 507298 h 3293053"/>
              <a:gd name="connsiteX6" fmla="*/ 888955 w 1736680"/>
              <a:gd name="connsiteY6" fmla="*/ 678748 h 3293053"/>
              <a:gd name="connsiteX7" fmla="*/ 1062786 w 1736680"/>
              <a:gd name="connsiteY7" fmla="*/ 557305 h 3293053"/>
              <a:gd name="connsiteX8" fmla="*/ 1196136 w 1736680"/>
              <a:gd name="connsiteY8" fmla="*/ 459673 h 3293053"/>
              <a:gd name="connsiteX9" fmla="*/ 1324724 w 1736680"/>
              <a:gd name="connsiteY9" fmla="*/ 512062 h 3293053"/>
              <a:gd name="connsiteX10" fmla="*/ 1455693 w 1736680"/>
              <a:gd name="connsiteY10" fmla="*/ 457292 h 3293053"/>
              <a:gd name="connsiteX11" fmla="*/ 748462 w 1736680"/>
              <a:gd name="connsiteY11" fmla="*/ 92961 h 3293053"/>
              <a:gd name="connsiteX12" fmla="*/ 1539037 w 1736680"/>
              <a:gd name="connsiteY12" fmla="*/ 92 h 3293053"/>
              <a:gd name="connsiteX13" fmla="*/ 1574755 w 1736680"/>
              <a:gd name="connsiteY13" fmla="*/ 76292 h 3293053"/>
              <a:gd name="connsiteX14" fmla="*/ 1589042 w 1736680"/>
              <a:gd name="connsiteY14" fmla="*/ 104867 h 3293053"/>
              <a:gd name="connsiteX15" fmla="*/ 1608092 w 1736680"/>
              <a:gd name="connsiteY15" fmla="*/ 114392 h 3293053"/>
              <a:gd name="connsiteX16" fmla="*/ 1636667 w 1736680"/>
              <a:gd name="connsiteY16" fmla="*/ 123917 h 3293053"/>
              <a:gd name="connsiteX17" fmla="*/ 1679530 w 1736680"/>
              <a:gd name="connsiteY17" fmla="*/ 119154 h 3293053"/>
              <a:gd name="connsiteX18" fmla="*/ 1693817 w 1736680"/>
              <a:gd name="connsiteY18" fmla="*/ 114392 h 3293053"/>
              <a:gd name="connsiteX19" fmla="*/ 1703342 w 1736680"/>
              <a:gd name="connsiteY19" fmla="*/ 100104 h 3293053"/>
              <a:gd name="connsiteX20" fmla="*/ 1722392 w 1736680"/>
              <a:gd name="connsiteY20" fmla="*/ 95342 h 3293053"/>
              <a:gd name="connsiteX21" fmla="*/ 1736680 w 1736680"/>
              <a:gd name="connsiteY21" fmla="*/ 90579 h 3293053"/>
              <a:gd name="connsiteX22" fmla="*/ 1727155 w 1736680"/>
              <a:gd name="connsiteY22" fmla="*/ 228692 h 3293053"/>
              <a:gd name="connsiteX23" fmla="*/ 1722392 w 1736680"/>
              <a:gd name="connsiteY23" fmla="*/ 242979 h 3293053"/>
              <a:gd name="connsiteX24" fmla="*/ 1703342 w 1736680"/>
              <a:gd name="connsiteY24" fmla="*/ 271554 h 3293053"/>
              <a:gd name="connsiteX25" fmla="*/ 1684292 w 1736680"/>
              <a:gd name="connsiteY25" fmla="*/ 309654 h 3293053"/>
              <a:gd name="connsiteX26" fmla="*/ 1674767 w 1736680"/>
              <a:gd name="connsiteY26" fmla="*/ 347754 h 3293053"/>
              <a:gd name="connsiteX27" fmla="*/ 1679529 w 1736680"/>
              <a:gd name="connsiteY27" fmla="*/ 433479 h 3293053"/>
              <a:gd name="connsiteX28" fmla="*/ 1662861 w 1736680"/>
              <a:gd name="connsiteY28" fmla="*/ 540635 h 3293053"/>
              <a:gd name="connsiteX29" fmla="*/ 1662861 w 1736680"/>
              <a:gd name="connsiteY29" fmla="*/ 623979 h 3293053"/>
              <a:gd name="connsiteX30" fmla="*/ 1636668 w 1736680"/>
              <a:gd name="connsiteY30" fmla="*/ 652554 h 3293053"/>
              <a:gd name="connsiteX31" fmla="*/ 1617617 w 1736680"/>
              <a:gd name="connsiteY31" fmla="*/ 671604 h 3293053"/>
              <a:gd name="connsiteX32" fmla="*/ 1612855 w 1736680"/>
              <a:gd name="connsiteY32" fmla="*/ 685892 h 3293053"/>
              <a:gd name="connsiteX33" fmla="*/ 1489030 w 1736680"/>
              <a:gd name="connsiteY33" fmla="*/ 885917 h 3293053"/>
              <a:gd name="connsiteX34" fmla="*/ 1477124 w 1736680"/>
              <a:gd name="connsiteY34" fmla="*/ 969261 h 3293053"/>
              <a:gd name="connsiteX35" fmla="*/ 1486649 w 1736680"/>
              <a:gd name="connsiteY35" fmla="*/ 1019267 h 3293053"/>
              <a:gd name="connsiteX36" fmla="*/ 1460455 w 1736680"/>
              <a:gd name="connsiteY36" fmla="*/ 1095467 h 3293053"/>
              <a:gd name="connsiteX37" fmla="*/ 1443786 w 1736680"/>
              <a:gd name="connsiteY37" fmla="*/ 1145473 h 3293053"/>
              <a:gd name="connsiteX38" fmla="*/ 1446168 w 1736680"/>
              <a:gd name="connsiteY38" fmla="*/ 1214530 h 3293053"/>
              <a:gd name="connsiteX39" fmla="*/ 1403305 w 1736680"/>
              <a:gd name="connsiteY39" fmla="*/ 1271679 h 3293053"/>
              <a:gd name="connsiteX40" fmla="*/ 1408067 w 1736680"/>
              <a:gd name="connsiteY40" fmla="*/ 1357404 h 3293053"/>
              <a:gd name="connsiteX41" fmla="*/ 1417592 w 1736680"/>
              <a:gd name="connsiteY41" fmla="*/ 1390742 h 3293053"/>
              <a:gd name="connsiteX42" fmla="*/ 1422355 w 1736680"/>
              <a:gd name="connsiteY42" fmla="*/ 1409792 h 3293053"/>
              <a:gd name="connsiteX43" fmla="*/ 1436642 w 1736680"/>
              <a:gd name="connsiteY43" fmla="*/ 1457417 h 3293053"/>
              <a:gd name="connsiteX44" fmla="*/ 1441405 w 1736680"/>
              <a:gd name="connsiteY44" fmla="*/ 1647917 h 3293053"/>
              <a:gd name="connsiteX45" fmla="*/ 1450930 w 1736680"/>
              <a:gd name="connsiteY45" fmla="*/ 1709829 h 3293053"/>
              <a:gd name="connsiteX46" fmla="*/ 1460455 w 1736680"/>
              <a:gd name="connsiteY46" fmla="*/ 1724117 h 3293053"/>
              <a:gd name="connsiteX47" fmla="*/ 1422355 w 1736680"/>
              <a:gd name="connsiteY47" fmla="*/ 1816985 h 3293053"/>
              <a:gd name="connsiteX48" fmla="*/ 1365206 w 1736680"/>
              <a:gd name="connsiteY48" fmla="*/ 1912235 h 3293053"/>
              <a:gd name="connsiteX49" fmla="*/ 1339012 w 1736680"/>
              <a:gd name="connsiteY49" fmla="*/ 1988437 h 3293053"/>
              <a:gd name="connsiteX50" fmla="*/ 1289004 w 1736680"/>
              <a:gd name="connsiteY50" fmla="*/ 2078923 h 3293053"/>
              <a:gd name="connsiteX51" fmla="*/ 1279479 w 1736680"/>
              <a:gd name="connsiteY51" fmla="*/ 2133692 h 3293053"/>
              <a:gd name="connsiteX52" fmla="*/ 1260429 w 1736680"/>
              <a:gd name="connsiteY52" fmla="*/ 2186079 h 3293053"/>
              <a:gd name="connsiteX53" fmla="*/ 1289005 w 1736680"/>
              <a:gd name="connsiteY53" fmla="*/ 2267041 h 3293053"/>
              <a:gd name="connsiteX54" fmla="*/ 1329485 w 1736680"/>
              <a:gd name="connsiteY54" fmla="*/ 2407532 h 3293053"/>
              <a:gd name="connsiteX55" fmla="*/ 1312818 w 1736680"/>
              <a:gd name="connsiteY55" fmla="*/ 2581360 h 3293053"/>
              <a:gd name="connsiteX56" fmla="*/ 1177086 w 1736680"/>
              <a:gd name="connsiteY56" fmla="*/ 2583741 h 3293053"/>
              <a:gd name="connsiteX57" fmla="*/ 1184230 w 1736680"/>
              <a:gd name="connsiteY57" fmla="*/ 2619460 h 3293053"/>
              <a:gd name="connsiteX58" fmla="*/ 1122317 w 1736680"/>
              <a:gd name="connsiteY58" fmla="*/ 2626603 h 3293053"/>
              <a:gd name="connsiteX59" fmla="*/ 1143748 w 1736680"/>
              <a:gd name="connsiteY59" fmla="*/ 2745664 h 3293053"/>
              <a:gd name="connsiteX60" fmla="*/ 1110411 w 1736680"/>
              <a:gd name="connsiteY60" fmla="*/ 2809958 h 3293053"/>
              <a:gd name="connsiteX61" fmla="*/ 1136605 w 1736680"/>
              <a:gd name="connsiteY61" fmla="*/ 2900445 h 3293053"/>
              <a:gd name="connsiteX62" fmla="*/ 1119936 w 1736680"/>
              <a:gd name="connsiteY62" fmla="*/ 2936162 h 3293053"/>
              <a:gd name="connsiteX63" fmla="*/ 1155655 w 1736680"/>
              <a:gd name="connsiteY63" fmla="*/ 3021887 h 3293053"/>
              <a:gd name="connsiteX64" fmla="*/ 1143747 w 1736680"/>
              <a:gd name="connsiteY64" fmla="*/ 3105229 h 3293053"/>
              <a:gd name="connsiteX65" fmla="*/ 1096122 w 1736680"/>
              <a:gd name="connsiteY65" fmla="*/ 3179050 h 3293053"/>
              <a:gd name="connsiteX66" fmla="*/ 948485 w 1736680"/>
              <a:gd name="connsiteY66" fmla="*/ 3179048 h 3293053"/>
              <a:gd name="connsiteX67" fmla="*/ 835948 w 1736680"/>
              <a:gd name="connsiteY67" fmla="*/ 3247806 h 3293053"/>
              <a:gd name="connsiteX68" fmla="*/ 703217 w 1736680"/>
              <a:gd name="connsiteY68" fmla="*/ 3286204 h 3293053"/>
              <a:gd name="connsiteX69" fmla="*/ 572248 w 1736680"/>
              <a:gd name="connsiteY69" fmla="*/ 3279060 h 3293053"/>
              <a:gd name="connsiteX70" fmla="*/ 459710 w 1736680"/>
              <a:gd name="connsiteY70" fmla="*/ 3235899 h 3293053"/>
              <a:gd name="connsiteX71" fmla="*/ 343649 w 1736680"/>
              <a:gd name="connsiteY71" fmla="*/ 3133804 h 3293053"/>
              <a:gd name="connsiteX72" fmla="*/ 305548 w 1736680"/>
              <a:gd name="connsiteY72" fmla="*/ 3045697 h 3293053"/>
              <a:gd name="connsiteX73" fmla="*/ 250779 w 1736680"/>
              <a:gd name="connsiteY73" fmla="*/ 2990929 h 3293053"/>
              <a:gd name="connsiteX74" fmla="*/ 253161 w 1736680"/>
              <a:gd name="connsiteY74" fmla="*/ 2959972 h 3293053"/>
              <a:gd name="connsiteX75" fmla="*/ 119811 w 1736680"/>
              <a:gd name="connsiteY75" fmla="*/ 2900440 h 3293053"/>
              <a:gd name="connsiteX76" fmla="*/ 98381 w 1736680"/>
              <a:gd name="connsiteY76" fmla="*/ 2812334 h 3293053"/>
              <a:gd name="connsiteX77" fmla="*/ 15037 w 1736680"/>
              <a:gd name="connsiteY77" fmla="*/ 2667079 h 3293053"/>
              <a:gd name="connsiteX78" fmla="*/ 29325 w 1736680"/>
              <a:gd name="connsiteY78" fmla="*/ 2540872 h 3293053"/>
              <a:gd name="connsiteX79" fmla="*/ 34087 w 1736680"/>
              <a:gd name="connsiteY79" fmla="*/ 2448003 h 3293053"/>
              <a:gd name="connsiteX80" fmla="*/ 17419 w 1736680"/>
              <a:gd name="connsiteY80" fmla="*/ 2383711 h 3293053"/>
              <a:gd name="connsiteX81" fmla="*/ 10274 w 1736680"/>
              <a:gd name="connsiteY81" fmla="*/ 2347992 h 3293053"/>
              <a:gd name="connsiteX82" fmla="*/ 48374 w 1736680"/>
              <a:gd name="connsiteY82" fmla="*/ 2288459 h 3293053"/>
              <a:gd name="connsiteX83" fmla="*/ 62662 w 1736680"/>
              <a:gd name="connsiteY83" fmla="*/ 2228929 h 3293053"/>
              <a:gd name="connsiteX84" fmla="*/ 98381 w 1736680"/>
              <a:gd name="connsiteY84" fmla="*/ 2171779 h 3293053"/>
              <a:gd name="connsiteX85" fmla="*/ 169818 w 1736680"/>
              <a:gd name="connsiteY85" fmla="*/ 2033666 h 3293053"/>
              <a:gd name="connsiteX86" fmla="*/ 198393 w 1736680"/>
              <a:gd name="connsiteY86" fmla="*/ 1940797 h 3293053"/>
              <a:gd name="connsiteX87" fmla="*/ 200774 w 1736680"/>
              <a:gd name="connsiteY87" fmla="*/ 1816973 h 3293053"/>
              <a:gd name="connsiteX88" fmla="*/ 217443 w 1736680"/>
              <a:gd name="connsiteY88" fmla="*/ 1702673 h 3293053"/>
              <a:gd name="connsiteX89" fmla="*/ 193630 w 1736680"/>
              <a:gd name="connsiteY89" fmla="*/ 1538366 h 3293053"/>
              <a:gd name="connsiteX90" fmla="*/ 191249 w 1736680"/>
              <a:gd name="connsiteY90" fmla="*/ 1405016 h 3293053"/>
              <a:gd name="connsiteX91" fmla="*/ 179342 w 1736680"/>
              <a:gd name="connsiteY91" fmla="*/ 1269286 h 3293053"/>
              <a:gd name="connsiteX92" fmla="*/ 72187 w 1736680"/>
              <a:gd name="connsiteY92" fmla="*/ 1212135 h 3293053"/>
              <a:gd name="connsiteX0" fmla="*/ 188867 w 1736680"/>
              <a:gd name="connsiteY0" fmla="*/ 1098306 h 3233980"/>
              <a:gd name="connsiteX1" fmla="*/ 279355 w 1736680"/>
              <a:gd name="connsiteY1" fmla="*/ 1136406 h 3233980"/>
              <a:gd name="connsiteX2" fmla="*/ 388892 w 1736680"/>
              <a:gd name="connsiteY2" fmla="*/ 1064969 h 3233980"/>
              <a:gd name="connsiteX3" fmla="*/ 484142 w 1736680"/>
              <a:gd name="connsiteY3" fmla="*/ 795888 h 3233980"/>
              <a:gd name="connsiteX4" fmla="*/ 596061 w 1736680"/>
              <a:gd name="connsiteY4" fmla="*/ 545857 h 3233980"/>
              <a:gd name="connsiteX5" fmla="*/ 734173 w 1736680"/>
              <a:gd name="connsiteY5" fmla="*/ 448225 h 3233980"/>
              <a:gd name="connsiteX6" fmla="*/ 888955 w 1736680"/>
              <a:gd name="connsiteY6" fmla="*/ 619675 h 3233980"/>
              <a:gd name="connsiteX7" fmla="*/ 1062786 w 1736680"/>
              <a:gd name="connsiteY7" fmla="*/ 498232 h 3233980"/>
              <a:gd name="connsiteX8" fmla="*/ 1196136 w 1736680"/>
              <a:gd name="connsiteY8" fmla="*/ 400600 h 3233980"/>
              <a:gd name="connsiteX9" fmla="*/ 1324724 w 1736680"/>
              <a:gd name="connsiteY9" fmla="*/ 452989 h 3233980"/>
              <a:gd name="connsiteX10" fmla="*/ 1455693 w 1736680"/>
              <a:gd name="connsiteY10" fmla="*/ 398219 h 3233980"/>
              <a:gd name="connsiteX11" fmla="*/ 748462 w 1736680"/>
              <a:gd name="connsiteY11" fmla="*/ 33888 h 3233980"/>
              <a:gd name="connsiteX12" fmla="*/ 1574755 w 1736680"/>
              <a:gd name="connsiteY12" fmla="*/ 17219 h 3233980"/>
              <a:gd name="connsiteX13" fmla="*/ 1589042 w 1736680"/>
              <a:gd name="connsiteY13" fmla="*/ 45794 h 3233980"/>
              <a:gd name="connsiteX14" fmla="*/ 1608092 w 1736680"/>
              <a:gd name="connsiteY14" fmla="*/ 55319 h 3233980"/>
              <a:gd name="connsiteX15" fmla="*/ 1636667 w 1736680"/>
              <a:gd name="connsiteY15" fmla="*/ 64844 h 3233980"/>
              <a:gd name="connsiteX16" fmla="*/ 1679530 w 1736680"/>
              <a:gd name="connsiteY16" fmla="*/ 60081 h 3233980"/>
              <a:gd name="connsiteX17" fmla="*/ 1693817 w 1736680"/>
              <a:gd name="connsiteY17" fmla="*/ 55319 h 3233980"/>
              <a:gd name="connsiteX18" fmla="*/ 1703342 w 1736680"/>
              <a:gd name="connsiteY18" fmla="*/ 41031 h 3233980"/>
              <a:gd name="connsiteX19" fmla="*/ 1722392 w 1736680"/>
              <a:gd name="connsiteY19" fmla="*/ 36269 h 3233980"/>
              <a:gd name="connsiteX20" fmla="*/ 1736680 w 1736680"/>
              <a:gd name="connsiteY20" fmla="*/ 31506 h 3233980"/>
              <a:gd name="connsiteX21" fmla="*/ 1727155 w 1736680"/>
              <a:gd name="connsiteY21" fmla="*/ 169619 h 3233980"/>
              <a:gd name="connsiteX22" fmla="*/ 1722392 w 1736680"/>
              <a:gd name="connsiteY22" fmla="*/ 183906 h 3233980"/>
              <a:gd name="connsiteX23" fmla="*/ 1703342 w 1736680"/>
              <a:gd name="connsiteY23" fmla="*/ 212481 h 3233980"/>
              <a:gd name="connsiteX24" fmla="*/ 1684292 w 1736680"/>
              <a:gd name="connsiteY24" fmla="*/ 250581 h 3233980"/>
              <a:gd name="connsiteX25" fmla="*/ 1674767 w 1736680"/>
              <a:gd name="connsiteY25" fmla="*/ 288681 h 3233980"/>
              <a:gd name="connsiteX26" fmla="*/ 1679529 w 1736680"/>
              <a:gd name="connsiteY26" fmla="*/ 374406 h 3233980"/>
              <a:gd name="connsiteX27" fmla="*/ 1662861 w 1736680"/>
              <a:gd name="connsiteY27" fmla="*/ 481562 h 3233980"/>
              <a:gd name="connsiteX28" fmla="*/ 1662861 w 1736680"/>
              <a:gd name="connsiteY28" fmla="*/ 564906 h 3233980"/>
              <a:gd name="connsiteX29" fmla="*/ 1636668 w 1736680"/>
              <a:gd name="connsiteY29" fmla="*/ 593481 h 3233980"/>
              <a:gd name="connsiteX30" fmla="*/ 1617617 w 1736680"/>
              <a:gd name="connsiteY30" fmla="*/ 612531 h 3233980"/>
              <a:gd name="connsiteX31" fmla="*/ 1612855 w 1736680"/>
              <a:gd name="connsiteY31" fmla="*/ 626819 h 3233980"/>
              <a:gd name="connsiteX32" fmla="*/ 1489030 w 1736680"/>
              <a:gd name="connsiteY32" fmla="*/ 826844 h 3233980"/>
              <a:gd name="connsiteX33" fmla="*/ 1477124 w 1736680"/>
              <a:gd name="connsiteY33" fmla="*/ 910188 h 3233980"/>
              <a:gd name="connsiteX34" fmla="*/ 1486649 w 1736680"/>
              <a:gd name="connsiteY34" fmla="*/ 960194 h 3233980"/>
              <a:gd name="connsiteX35" fmla="*/ 1460455 w 1736680"/>
              <a:gd name="connsiteY35" fmla="*/ 1036394 h 3233980"/>
              <a:gd name="connsiteX36" fmla="*/ 1443786 w 1736680"/>
              <a:gd name="connsiteY36" fmla="*/ 1086400 h 3233980"/>
              <a:gd name="connsiteX37" fmla="*/ 1446168 w 1736680"/>
              <a:gd name="connsiteY37" fmla="*/ 1155457 h 3233980"/>
              <a:gd name="connsiteX38" fmla="*/ 1403305 w 1736680"/>
              <a:gd name="connsiteY38" fmla="*/ 1212606 h 3233980"/>
              <a:gd name="connsiteX39" fmla="*/ 1408067 w 1736680"/>
              <a:gd name="connsiteY39" fmla="*/ 1298331 h 3233980"/>
              <a:gd name="connsiteX40" fmla="*/ 1417592 w 1736680"/>
              <a:gd name="connsiteY40" fmla="*/ 1331669 h 3233980"/>
              <a:gd name="connsiteX41" fmla="*/ 1422355 w 1736680"/>
              <a:gd name="connsiteY41" fmla="*/ 1350719 h 3233980"/>
              <a:gd name="connsiteX42" fmla="*/ 1436642 w 1736680"/>
              <a:gd name="connsiteY42" fmla="*/ 1398344 h 3233980"/>
              <a:gd name="connsiteX43" fmla="*/ 1441405 w 1736680"/>
              <a:gd name="connsiteY43" fmla="*/ 1588844 h 3233980"/>
              <a:gd name="connsiteX44" fmla="*/ 1450930 w 1736680"/>
              <a:gd name="connsiteY44" fmla="*/ 1650756 h 3233980"/>
              <a:gd name="connsiteX45" fmla="*/ 1460455 w 1736680"/>
              <a:gd name="connsiteY45" fmla="*/ 1665044 h 3233980"/>
              <a:gd name="connsiteX46" fmla="*/ 1422355 w 1736680"/>
              <a:gd name="connsiteY46" fmla="*/ 1757912 h 3233980"/>
              <a:gd name="connsiteX47" fmla="*/ 1365206 w 1736680"/>
              <a:gd name="connsiteY47" fmla="*/ 1853162 h 3233980"/>
              <a:gd name="connsiteX48" fmla="*/ 1339012 w 1736680"/>
              <a:gd name="connsiteY48" fmla="*/ 1929364 h 3233980"/>
              <a:gd name="connsiteX49" fmla="*/ 1289004 w 1736680"/>
              <a:gd name="connsiteY49" fmla="*/ 2019850 h 3233980"/>
              <a:gd name="connsiteX50" fmla="*/ 1279479 w 1736680"/>
              <a:gd name="connsiteY50" fmla="*/ 2074619 h 3233980"/>
              <a:gd name="connsiteX51" fmla="*/ 1260429 w 1736680"/>
              <a:gd name="connsiteY51" fmla="*/ 2127006 h 3233980"/>
              <a:gd name="connsiteX52" fmla="*/ 1289005 w 1736680"/>
              <a:gd name="connsiteY52" fmla="*/ 2207968 h 3233980"/>
              <a:gd name="connsiteX53" fmla="*/ 1329485 w 1736680"/>
              <a:gd name="connsiteY53" fmla="*/ 2348459 h 3233980"/>
              <a:gd name="connsiteX54" fmla="*/ 1312818 w 1736680"/>
              <a:gd name="connsiteY54" fmla="*/ 2522287 h 3233980"/>
              <a:gd name="connsiteX55" fmla="*/ 1177086 w 1736680"/>
              <a:gd name="connsiteY55" fmla="*/ 2524668 h 3233980"/>
              <a:gd name="connsiteX56" fmla="*/ 1184230 w 1736680"/>
              <a:gd name="connsiteY56" fmla="*/ 2560387 h 3233980"/>
              <a:gd name="connsiteX57" fmla="*/ 1122317 w 1736680"/>
              <a:gd name="connsiteY57" fmla="*/ 2567530 h 3233980"/>
              <a:gd name="connsiteX58" fmla="*/ 1143748 w 1736680"/>
              <a:gd name="connsiteY58" fmla="*/ 2686591 h 3233980"/>
              <a:gd name="connsiteX59" fmla="*/ 1110411 w 1736680"/>
              <a:gd name="connsiteY59" fmla="*/ 2750885 h 3233980"/>
              <a:gd name="connsiteX60" fmla="*/ 1136605 w 1736680"/>
              <a:gd name="connsiteY60" fmla="*/ 2841372 h 3233980"/>
              <a:gd name="connsiteX61" fmla="*/ 1119936 w 1736680"/>
              <a:gd name="connsiteY61" fmla="*/ 2877089 h 3233980"/>
              <a:gd name="connsiteX62" fmla="*/ 1155655 w 1736680"/>
              <a:gd name="connsiteY62" fmla="*/ 2962814 h 3233980"/>
              <a:gd name="connsiteX63" fmla="*/ 1143747 w 1736680"/>
              <a:gd name="connsiteY63" fmla="*/ 3046156 h 3233980"/>
              <a:gd name="connsiteX64" fmla="*/ 1096122 w 1736680"/>
              <a:gd name="connsiteY64" fmla="*/ 3119977 h 3233980"/>
              <a:gd name="connsiteX65" fmla="*/ 948485 w 1736680"/>
              <a:gd name="connsiteY65" fmla="*/ 3119975 h 3233980"/>
              <a:gd name="connsiteX66" fmla="*/ 835948 w 1736680"/>
              <a:gd name="connsiteY66" fmla="*/ 3188733 h 3233980"/>
              <a:gd name="connsiteX67" fmla="*/ 703217 w 1736680"/>
              <a:gd name="connsiteY67" fmla="*/ 3227131 h 3233980"/>
              <a:gd name="connsiteX68" fmla="*/ 572248 w 1736680"/>
              <a:gd name="connsiteY68" fmla="*/ 3219987 h 3233980"/>
              <a:gd name="connsiteX69" fmla="*/ 459710 w 1736680"/>
              <a:gd name="connsiteY69" fmla="*/ 3176826 h 3233980"/>
              <a:gd name="connsiteX70" fmla="*/ 343649 w 1736680"/>
              <a:gd name="connsiteY70" fmla="*/ 3074731 h 3233980"/>
              <a:gd name="connsiteX71" fmla="*/ 305548 w 1736680"/>
              <a:gd name="connsiteY71" fmla="*/ 2986624 h 3233980"/>
              <a:gd name="connsiteX72" fmla="*/ 250779 w 1736680"/>
              <a:gd name="connsiteY72" fmla="*/ 2931856 h 3233980"/>
              <a:gd name="connsiteX73" fmla="*/ 253161 w 1736680"/>
              <a:gd name="connsiteY73" fmla="*/ 2900899 h 3233980"/>
              <a:gd name="connsiteX74" fmla="*/ 119811 w 1736680"/>
              <a:gd name="connsiteY74" fmla="*/ 2841367 h 3233980"/>
              <a:gd name="connsiteX75" fmla="*/ 98381 w 1736680"/>
              <a:gd name="connsiteY75" fmla="*/ 2753261 h 3233980"/>
              <a:gd name="connsiteX76" fmla="*/ 15037 w 1736680"/>
              <a:gd name="connsiteY76" fmla="*/ 2608006 h 3233980"/>
              <a:gd name="connsiteX77" fmla="*/ 29325 w 1736680"/>
              <a:gd name="connsiteY77" fmla="*/ 2481799 h 3233980"/>
              <a:gd name="connsiteX78" fmla="*/ 34087 w 1736680"/>
              <a:gd name="connsiteY78" fmla="*/ 2388930 h 3233980"/>
              <a:gd name="connsiteX79" fmla="*/ 17419 w 1736680"/>
              <a:gd name="connsiteY79" fmla="*/ 2324638 h 3233980"/>
              <a:gd name="connsiteX80" fmla="*/ 10274 w 1736680"/>
              <a:gd name="connsiteY80" fmla="*/ 2288919 h 3233980"/>
              <a:gd name="connsiteX81" fmla="*/ 48374 w 1736680"/>
              <a:gd name="connsiteY81" fmla="*/ 2229386 h 3233980"/>
              <a:gd name="connsiteX82" fmla="*/ 62662 w 1736680"/>
              <a:gd name="connsiteY82" fmla="*/ 2169856 h 3233980"/>
              <a:gd name="connsiteX83" fmla="*/ 98381 w 1736680"/>
              <a:gd name="connsiteY83" fmla="*/ 2112706 h 3233980"/>
              <a:gd name="connsiteX84" fmla="*/ 169818 w 1736680"/>
              <a:gd name="connsiteY84" fmla="*/ 1974593 h 3233980"/>
              <a:gd name="connsiteX85" fmla="*/ 198393 w 1736680"/>
              <a:gd name="connsiteY85" fmla="*/ 1881724 h 3233980"/>
              <a:gd name="connsiteX86" fmla="*/ 200774 w 1736680"/>
              <a:gd name="connsiteY86" fmla="*/ 1757900 h 3233980"/>
              <a:gd name="connsiteX87" fmla="*/ 217443 w 1736680"/>
              <a:gd name="connsiteY87" fmla="*/ 1643600 h 3233980"/>
              <a:gd name="connsiteX88" fmla="*/ 193630 w 1736680"/>
              <a:gd name="connsiteY88" fmla="*/ 1479293 h 3233980"/>
              <a:gd name="connsiteX89" fmla="*/ 191249 w 1736680"/>
              <a:gd name="connsiteY89" fmla="*/ 1345943 h 3233980"/>
              <a:gd name="connsiteX90" fmla="*/ 179342 w 1736680"/>
              <a:gd name="connsiteY90" fmla="*/ 1210213 h 3233980"/>
              <a:gd name="connsiteX91" fmla="*/ 72187 w 1736680"/>
              <a:gd name="connsiteY91" fmla="*/ 1153062 h 3233980"/>
              <a:gd name="connsiteX0" fmla="*/ 188867 w 1736680"/>
              <a:gd name="connsiteY0" fmla="*/ 1088426 h 3224100"/>
              <a:gd name="connsiteX1" fmla="*/ 279355 w 1736680"/>
              <a:gd name="connsiteY1" fmla="*/ 1126526 h 3224100"/>
              <a:gd name="connsiteX2" fmla="*/ 388892 w 1736680"/>
              <a:gd name="connsiteY2" fmla="*/ 1055089 h 3224100"/>
              <a:gd name="connsiteX3" fmla="*/ 484142 w 1736680"/>
              <a:gd name="connsiteY3" fmla="*/ 786008 h 3224100"/>
              <a:gd name="connsiteX4" fmla="*/ 596061 w 1736680"/>
              <a:gd name="connsiteY4" fmla="*/ 535977 h 3224100"/>
              <a:gd name="connsiteX5" fmla="*/ 734173 w 1736680"/>
              <a:gd name="connsiteY5" fmla="*/ 438345 h 3224100"/>
              <a:gd name="connsiteX6" fmla="*/ 888955 w 1736680"/>
              <a:gd name="connsiteY6" fmla="*/ 609795 h 3224100"/>
              <a:gd name="connsiteX7" fmla="*/ 1062786 w 1736680"/>
              <a:gd name="connsiteY7" fmla="*/ 488352 h 3224100"/>
              <a:gd name="connsiteX8" fmla="*/ 1196136 w 1736680"/>
              <a:gd name="connsiteY8" fmla="*/ 390720 h 3224100"/>
              <a:gd name="connsiteX9" fmla="*/ 1324724 w 1736680"/>
              <a:gd name="connsiteY9" fmla="*/ 443109 h 3224100"/>
              <a:gd name="connsiteX10" fmla="*/ 1455693 w 1736680"/>
              <a:gd name="connsiteY10" fmla="*/ 388339 h 3224100"/>
              <a:gd name="connsiteX11" fmla="*/ 748462 w 1736680"/>
              <a:gd name="connsiteY11" fmla="*/ 24008 h 3224100"/>
              <a:gd name="connsiteX12" fmla="*/ 1589042 w 1736680"/>
              <a:gd name="connsiteY12" fmla="*/ 35914 h 3224100"/>
              <a:gd name="connsiteX13" fmla="*/ 1608092 w 1736680"/>
              <a:gd name="connsiteY13" fmla="*/ 45439 h 3224100"/>
              <a:gd name="connsiteX14" fmla="*/ 1636667 w 1736680"/>
              <a:gd name="connsiteY14" fmla="*/ 54964 h 3224100"/>
              <a:gd name="connsiteX15" fmla="*/ 1679530 w 1736680"/>
              <a:gd name="connsiteY15" fmla="*/ 50201 h 3224100"/>
              <a:gd name="connsiteX16" fmla="*/ 1693817 w 1736680"/>
              <a:gd name="connsiteY16" fmla="*/ 45439 h 3224100"/>
              <a:gd name="connsiteX17" fmla="*/ 1703342 w 1736680"/>
              <a:gd name="connsiteY17" fmla="*/ 31151 h 3224100"/>
              <a:gd name="connsiteX18" fmla="*/ 1722392 w 1736680"/>
              <a:gd name="connsiteY18" fmla="*/ 26389 h 3224100"/>
              <a:gd name="connsiteX19" fmla="*/ 1736680 w 1736680"/>
              <a:gd name="connsiteY19" fmla="*/ 21626 h 3224100"/>
              <a:gd name="connsiteX20" fmla="*/ 1727155 w 1736680"/>
              <a:gd name="connsiteY20" fmla="*/ 159739 h 3224100"/>
              <a:gd name="connsiteX21" fmla="*/ 1722392 w 1736680"/>
              <a:gd name="connsiteY21" fmla="*/ 174026 h 3224100"/>
              <a:gd name="connsiteX22" fmla="*/ 1703342 w 1736680"/>
              <a:gd name="connsiteY22" fmla="*/ 202601 h 3224100"/>
              <a:gd name="connsiteX23" fmla="*/ 1684292 w 1736680"/>
              <a:gd name="connsiteY23" fmla="*/ 240701 h 3224100"/>
              <a:gd name="connsiteX24" fmla="*/ 1674767 w 1736680"/>
              <a:gd name="connsiteY24" fmla="*/ 278801 h 3224100"/>
              <a:gd name="connsiteX25" fmla="*/ 1679529 w 1736680"/>
              <a:gd name="connsiteY25" fmla="*/ 364526 h 3224100"/>
              <a:gd name="connsiteX26" fmla="*/ 1662861 w 1736680"/>
              <a:gd name="connsiteY26" fmla="*/ 471682 h 3224100"/>
              <a:gd name="connsiteX27" fmla="*/ 1662861 w 1736680"/>
              <a:gd name="connsiteY27" fmla="*/ 555026 h 3224100"/>
              <a:gd name="connsiteX28" fmla="*/ 1636668 w 1736680"/>
              <a:gd name="connsiteY28" fmla="*/ 583601 h 3224100"/>
              <a:gd name="connsiteX29" fmla="*/ 1617617 w 1736680"/>
              <a:gd name="connsiteY29" fmla="*/ 602651 h 3224100"/>
              <a:gd name="connsiteX30" fmla="*/ 1612855 w 1736680"/>
              <a:gd name="connsiteY30" fmla="*/ 616939 h 3224100"/>
              <a:gd name="connsiteX31" fmla="*/ 1489030 w 1736680"/>
              <a:gd name="connsiteY31" fmla="*/ 816964 h 3224100"/>
              <a:gd name="connsiteX32" fmla="*/ 1477124 w 1736680"/>
              <a:gd name="connsiteY32" fmla="*/ 900308 h 3224100"/>
              <a:gd name="connsiteX33" fmla="*/ 1486649 w 1736680"/>
              <a:gd name="connsiteY33" fmla="*/ 950314 h 3224100"/>
              <a:gd name="connsiteX34" fmla="*/ 1460455 w 1736680"/>
              <a:gd name="connsiteY34" fmla="*/ 1026514 h 3224100"/>
              <a:gd name="connsiteX35" fmla="*/ 1443786 w 1736680"/>
              <a:gd name="connsiteY35" fmla="*/ 1076520 h 3224100"/>
              <a:gd name="connsiteX36" fmla="*/ 1446168 w 1736680"/>
              <a:gd name="connsiteY36" fmla="*/ 1145577 h 3224100"/>
              <a:gd name="connsiteX37" fmla="*/ 1403305 w 1736680"/>
              <a:gd name="connsiteY37" fmla="*/ 1202726 h 3224100"/>
              <a:gd name="connsiteX38" fmla="*/ 1408067 w 1736680"/>
              <a:gd name="connsiteY38" fmla="*/ 1288451 h 3224100"/>
              <a:gd name="connsiteX39" fmla="*/ 1417592 w 1736680"/>
              <a:gd name="connsiteY39" fmla="*/ 1321789 h 3224100"/>
              <a:gd name="connsiteX40" fmla="*/ 1422355 w 1736680"/>
              <a:gd name="connsiteY40" fmla="*/ 1340839 h 3224100"/>
              <a:gd name="connsiteX41" fmla="*/ 1436642 w 1736680"/>
              <a:gd name="connsiteY41" fmla="*/ 1388464 h 3224100"/>
              <a:gd name="connsiteX42" fmla="*/ 1441405 w 1736680"/>
              <a:gd name="connsiteY42" fmla="*/ 1578964 h 3224100"/>
              <a:gd name="connsiteX43" fmla="*/ 1450930 w 1736680"/>
              <a:gd name="connsiteY43" fmla="*/ 1640876 h 3224100"/>
              <a:gd name="connsiteX44" fmla="*/ 1460455 w 1736680"/>
              <a:gd name="connsiteY44" fmla="*/ 1655164 h 3224100"/>
              <a:gd name="connsiteX45" fmla="*/ 1422355 w 1736680"/>
              <a:gd name="connsiteY45" fmla="*/ 1748032 h 3224100"/>
              <a:gd name="connsiteX46" fmla="*/ 1365206 w 1736680"/>
              <a:gd name="connsiteY46" fmla="*/ 1843282 h 3224100"/>
              <a:gd name="connsiteX47" fmla="*/ 1339012 w 1736680"/>
              <a:gd name="connsiteY47" fmla="*/ 1919484 h 3224100"/>
              <a:gd name="connsiteX48" fmla="*/ 1289004 w 1736680"/>
              <a:gd name="connsiteY48" fmla="*/ 2009970 h 3224100"/>
              <a:gd name="connsiteX49" fmla="*/ 1279479 w 1736680"/>
              <a:gd name="connsiteY49" fmla="*/ 2064739 h 3224100"/>
              <a:gd name="connsiteX50" fmla="*/ 1260429 w 1736680"/>
              <a:gd name="connsiteY50" fmla="*/ 2117126 h 3224100"/>
              <a:gd name="connsiteX51" fmla="*/ 1289005 w 1736680"/>
              <a:gd name="connsiteY51" fmla="*/ 2198088 h 3224100"/>
              <a:gd name="connsiteX52" fmla="*/ 1329485 w 1736680"/>
              <a:gd name="connsiteY52" fmla="*/ 2338579 h 3224100"/>
              <a:gd name="connsiteX53" fmla="*/ 1312818 w 1736680"/>
              <a:gd name="connsiteY53" fmla="*/ 2512407 h 3224100"/>
              <a:gd name="connsiteX54" fmla="*/ 1177086 w 1736680"/>
              <a:gd name="connsiteY54" fmla="*/ 2514788 h 3224100"/>
              <a:gd name="connsiteX55" fmla="*/ 1184230 w 1736680"/>
              <a:gd name="connsiteY55" fmla="*/ 2550507 h 3224100"/>
              <a:gd name="connsiteX56" fmla="*/ 1122317 w 1736680"/>
              <a:gd name="connsiteY56" fmla="*/ 2557650 h 3224100"/>
              <a:gd name="connsiteX57" fmla="*/ 1143748 w 1736680"/>
              <a:gd name="connsiteY57" fmla="*/ 2676711 h 3224100"/>
              <a:gd name="connsiteX58" fmla="*/ 1110411 w 1736680"/>
              <a:gd name="connsiteY58" fmla="*/ 2741005 h 3224100"/>
              <a:gd name="connsiteX59" fmla="*/ 1136605 w 1736680"/>
              <a:gd name="connsiteY59" fmla="*/ 2831492 h 3224100"/>
              <a:gd name="connsiteX60" fmla="*/ 1119936 w 1736680"/>
              <a:gd name="connsiteY60" fmla="*/ 2867209 h 3224100"/>
              <a:gd name="connsiteX61" fmla="*/ 1155655 w 1736680"/>
              <a:gd name="connsiteY61" fmla="*/ 2952934 h 3224100"/>
              <a:gd name="connsiteX62" fmla="*/ 1143747 w 1736680"/>
              <a:gd name="connsiteY62" fmla="*/ 3036276 h 3224100"/>
              <a:gd name="connsiteX63" fmla="*/ 1096122 w 1736680"/>
              <a:gd name="connsiteY63" fmla="*/ 3110097 h 3224100"/>
              <a:gd name="connsiteX64" fmla="*/ 948485 w 1736680"/>
              <a:gd name="connsiteY64" fmla="*/ 3110095 h 3224100"/>
              <a:gd name="connsiteX65" fmla="*/ 835948 w 1736680"/>
              <a:gd name="connsiteY65" fmla="*/ 3178853 h 3224100"/>
              <a:gd name="connsiteX66" fmla="*/ 703217 w 1736680"/>
              <a:gd name="connsiteY66" fmla="*/ 3217251 h 3224100"/>
              <a:gd name="connsiteX67" fmla="*/ 572248 w 1736680"/>
              <a:gd name="connsiteY67" fmla="*/ 3210107 h 3224100"/>
              <a:gd name="connsiteX68" fmla="*/ 459710 w 1736680"/>
              <a:gd name="connsiteY68" fmla="*/ 3166946 h 3224100"/>
              <a:gd name="connsiteX69" fmla="*/ 343649 w 1736680"/>
              <a:gd name="connsiteY69" fmla="*/ 3064851 h 3224100"/>
              <a:gd name="connsiteX70" fmla="*/ 305548 w 1736680"/>
              <a:gd name="connsiteY70" fmla="*/ 2976744 h 3224100"/>
              <a:gd name="connsiteX71" fmla="*/ 250779 w 1736680"/>
              <a:gd name="connsiteY71" fmla="*/ 2921976 h 3224100"/>
              <a:gd name="connsiteX72" fmla="*/ 253161 w 1736680"/>
              <a:gd name="connsiteY72" fmla="*/ 2891019 h 3224100"/>
              <a:gd name="connsiteX73" fmla="*/ 119811 w 1736680"/>
              <a:gd name="connsiteY73" fmla="*/ 2831487 h 3224100"/>
              <a:gd name="connsiteX74" fmla="*/ 98381 w 1736680"/>
              <a:gd name="connsiteY74" fmla="*/ 2743381 h 3224100"/>
              <a:gd name="connsiteX75" fmla="*/ 15037 w 1736680"/>
              <a:gd name="connsiteY75" fmla="*/ 2598126 h 3224100"/>
              <a:gd name="connsiteX76" fmla="*/ 29325 w 1736680"/>
              <a:gd name="connsiteY76" fmla="*/ 2471919 h 3224100"/>
              <a:gd name="connsiteX77" fmla="*/ 34087 w 1736680"/>
              <a:gd name="connsiteY77" fmla="*/ 2379050 h 3224100"/>
              <a:gd name="connsiteX78" fmla="*/ 17419 w 1736680"/>
              <a:gd name="connsiteY78" fmla="*/ 2314758 h 3224100"/>
              <a:gd name="connsiteX79" fmla="*/ 10274 w 1736680"/>
              <a:gd name="connsiteY79" fmla="*/ 2279039 h 3224100"/>
              <a:gd name="connsiteX80" fmla="*/ 48374 w 1736680"/>
              <a:gd name="connsiteY80" fmla="*/ 2219506 h 3224100"/>
              <a:gd name="connsiteX81" fmla="*/ 62662 w 1736680"/>
              <a:gd name="connsiteY81" fmla="*/ 2159976 h 3224100"/>
              <a:gd name="connsiteX82" fmla="*/ 98381 w 1736680"/>
              <a:gd name="connsiteY82" fmla="*/ 2102826 h 3224100"/>
              <a:gd name="connsiteX83" fmla="*/ 169818 w 1736680"/>
              <a:gd name="connsiteY83" fmla="*/ 1964713 h 3224100"/>
              <a:gd name="connsiteX84" fmla="*/ 198393 w 1736680"/>
              <a:gd name="connsiteY84" fmla="*/ 1871844 h 3224100"/>
              <a:gd name="connsiteX85" fmla="*/ 200774 w 1736680"/>
              <a:gd name="connsiteY85" fmla="*/ 1748020 h 3224100"/>
              <a:gd name="connsiteX86" fmla="*/ 217443 w 1736680"/>
              <a:gd name="connsiteY86" fmla="*/ 1633720 h 3224100"/>
              <a:gd name="connsiteX87" fmla="*/ 193630 w 1736680"/>
              <a:gd name="connsiteY87" fmla="*/ 1469413 h 3224100"/>
              <a:gd name="connsiteX88" fmla="*/ 191249 w 1736680"/>
              <a:gd name="connsiteY88" fmla="*/ 1336063 h 3224100"/>
              <a:gd name="connsiteX89" fmla="*/ 179342 w 1736680"/>
              <a:gd name="connsiteY89" fmla="*/ 1200333 h 3224100"/>
              <a:gd name="connsiteX90" fmla="*/ 72187 w 1736680"/>
              <a:gd name="connsiteY90" fmla="*/ 1143182 h 3224100"/>
              <a:gd name="connsiteX0" fmla="*/ 188867 w 1736680"/>
              <a:gd name="connsiteY0" fmla="*/ 1088426 h 3224100"/>
              <a:gd name="connsiteX1" fmla="*/ 279355 w 1736680"/>
              <a:gd name="connsiteY1" fmla="*/ 1126526 h 3224100"/>
              <a:gd name="connsiteX2" fmla="*/ 388892 w 1736680"/>
              <a:gd name="connsiteY2" fmla="*/ 1055089 h 3224100"/>
              <a:gd name="connsiteX3" fmla="*/ 484142 w 1736680"/>
              <a:gd name="connsiteY3" fmla="*/ 786008 h 3224100"/>
              <a:gd name="connsiteX4" fmla="*/ 596061 w 1736680"/>
              <a:gd name="connsiteY4" fmla="*/ 535977 h 3224100"/>
              <a:gd name="connsiteX5" fmla="*/ 734173 w 1736680"/>
              <a:gd name="connsiteY5" fmla="*/ 438345 h 3224100"/>
              <a:gd name="connsiteX6" fmla="*/ 888955 w 1736680"/>
              <a:gd name="connsiteY6" fmla="*/ 609795 h 3224100"/>
              <a:gd name="connsiteX7" fmla="*/ 1062786 w 1736680"/>
              <a:gd name="connsiteY7" fmla="*/ 488352 h 3224100"/>
              <a:gd name="connsiteX8" fmla="*/ 1196136 w 1736680"/>
              <a:gd name="connsiteY8" fmla="*/ 390720 h 3224100"/>
              <a:gd name="connsiteX9" fmla="*/ 1324724 w 1736680"/>
              <a:gd name="connsiteY9" fmla="*/ 443109 h 3224100"/>
              <a:gd name="connsiteX10" fmla="*/ 1455693 w 1736680"/>
              <a:gd name="connsiteY10" fmla="*/ 388339 h 3224100"/>
              <a:gd name="connsiteX11" fmla="*/ 748462 w 1736680"/>
              <a:gd name="connsiteY11" fmla="*/ 24008 h 3224100"/>
              <a:gd name="connsiteX12" fmla="*/ 1589042 w 1736680"/>
              <a:gd name="connsiteY12" fmla="*/ 35914 h 3224100"/>
              <a:gd name="connsiteX13" fmla="*/ 1636667 w 1736680"/>
              <a:gd name="connsiteY13" fmla="*/ 54964 h 3224100"/>
              <a:gd name="connsiteX14" fmla="*/ 1679530 w 1736680"/>
              <a:gd name="connsiteY14" fmla="*/ 50201 h 3224100"/>
              <a:gd name="connsiteX15" fmla="*/ 1693817 w 1736680"/>
              <a:gd name="connsiteY15" fmla="*/ 45439 h 3224100"/>
              <a:gd name="connsiteX16" fmla="*/ 1703342 w 1736680"/>
              <a:gd name="connsiteY16" fmla="*/ 31151 h 3224100"/>
              <a:gd name="connsiteX17" fmla="*/ 1722392 w 1736680"/>
              <a:gd name="connsiteY17" fmla="*/ 26389 h 3224100"/>
              <a:gd name="connsiteX18" fmla="*/ 1736680 w 1736680"/>
              <a:gd name="connsiteY18" fmla="*/ 21626 h 3224100"/>
              <a:gd name="connsiteX19" fmla="*/ 1727155 w 1736680"/>
              <a:gd name="connsiteY19" fmla="*/ 159739 h 3224100"/>
              <a:gd name="connsiteX20" fmla="*/ 1722392 w 1736680"/>
              <a:gd name="connsiteY20" fmla="*/ 174026 h 3224100"/>
              <a:gd name="connsiteX21" fmla="*/ 1703342 w 1736680"/>
              <a:gd name="connsiteY21" fmla="*/ 202601 h 3224100"/>
              <a:gd name="connsiteX22" fmla="*/ 1684292 w 1736680"/>
              <a:gd name="connsiteY22" fmla="*/ 240701 h 3224100"/>
              <a:gd name="connsiteX23" fmla="*/ 1674767 w 1736680"/>
              <a:gd name="connsiteY23" fmla="*/ 278801 h 3224100"/>
              <a:gd name="connsiteX24" fmla="*/ 1679529 w 1736680"/>
              <a:gd name="connsiteY24" fmla="*/ 364526 h 3224100"/>
              <a:gd name="connsiteX25" fmla="*/ 1662861 w 1736680"/>
              <a:gd name="connsiteY25" fmla="*/ 471682 h 3224100"/>
              <a:gd name="connsiteX26" fmla="*/ 1662861 w 1736680"/>
              <a:gd name="connsiteY26" fmla="*/ 555026 h 3224100"/>
              <a:gd name="connsiteX27" fmla="*/ 1636668 w 1736680"/>
              <a:gd name="connsiteY27" fmla="*/ 583601 h 3224100"/>
              <a:gd name="connsiteX28" fmla="*/ 1617617 w 1736680"/>
              <a:gd name="connsiteY28" fmla="*/ 602651 h 3224100"/>
              <a:gd name="connsiteX29" fmla="*/ 1612855 w 1736680"/>
              <a:gd name="connsiteY29" fmla="*/ 616939 h 3224100"/>
              <a:gd name="connsiteX30" fmla="*/ 1489030 w 1736680"/>
              <a:gd name="connsiteY30" fmla="*/ 816964 h 3224100"/>
              <a:gd name="connsiteX31" fmla="*/ 1477124 w 1736680"/>
              <a:gd name="connsiteY31" fmla="*/ 900308 h 3224100"/>
              <a:gd name="connsiteX32" fmla="*/ 1486649 w 1736680"/>
              <a:gd name="connsiteY32" fmla="*/ 950314 h 3224100"/>
              <a:gd name="connsiteX33" fmla="*/ 1460455 w 1736680"/>
              <a:gd name="connsiteY33" fmla="*/ 1026514 h 3224100"/>
              <a:gd name="connsiteX34" fmla="*/ 1443786 w 1736680"/>
              <a:gd name="connsiteY34" fmla="*/ 1076520 h 3224100"/>
              <a:gd name="connsiteX35" fmla="*/ 1446168 w 1736680"/>
              <a:gd name="connsiteY35" fmla="*/ 1145577 h 3224100"/>
              <a:gd name="connsiteX36" fmla="*/ 1403305 w 1736680"/>
              <a:gd name="connsiteY36" fmla="*/ 1202726 h 3224100"/>
              <a:gd name="connsiteX37" fmla="*/ 1408067 w 1736680"/>
              <a:gd name="connsiteY37" fmla="*/ 1288451 h 3224100"/>
              <a:gd name="connsiteX38" fmla="*/ 1417592 w 1736680"/>
              <a:gd name="connsiteY38" fmla="*/ 1321789 h 3224100"/>
              <a:gd name="connsiteX39" fmla="*/ 1422355 w 1736680"/>
              <a:gd name="connsiteY39" fmla="*/ 1340839 h 3224100"/>
              <a:gd name="connsiteX40" fmla="*/ 1436642 w 1736680"/>
              <a:gd name="connsiteY40" fmla="*/ 1388464 h 3224100"/>
              <a:gd name="connsiteX41" fmla="*/ 1441405 w 1736680"/>
              <a:gd name="connsiteY41" fmla="*/ 1578964 h 3224100"/>
              <a:gd name="connsiteX42" fmla="*/ 1450930 w 1736680"/>
              <a:gd name="connsiteY42" fmla="*/ 1640876 h 3224100"/>
              <a:gd name="connsiteX43" fmla="*/ 1460455 w 1736680"/>
              <a:gd name="connsiteY43" fmla="*/ 1655164 h 3224100"/>
              <a:gd name="connsiteX44" fmla="*/ 1422355 w 1736680"/>
              <a:gd name="connsiteY44" fmla="*/ 1748032 h 3224100"/>
              <a:gd name="connsiteX45" fmla="*/ 1365206 w 1736680"/>
              <a:gd name="connsiteY45" fmla="*/ 1843282 h 3224100"/>
              <a:gd name="connsiteX46" fmla="*/ 1339012 w 1736680"/>
              <a:gd name="connsiteY46" fmla="*/ 1919484 h 3224100"/>
              <a:gd name="connsiteX47" fmla="*/ 1289004 w 1736680"/>
              <a:gd name="connsiteY47" fmla="*/ 2009970 h 3224100"/>
              <a:gd name="connsiteX48" fmla="*/ 1279479 w 1736680"/>
              <a:gd name="connsiteY48" fmla="*/ 2064739 h 3224100"/>
              <a:gd name="connsiteX49" fmla="*/ 1260429 w 1736680"/>
              <a:gd name="connsiteY49" fmla="*/ 2117126 h 3224100"/>
              <a:gd name="connsiteX50" fmla="*/ 1289005 w 1736680"/>
              <a:gd name="connsiteY50" fmla="*/ 2198088 h 3224100"/>
              <a:gd name="connsiteX51" fmla="*/ 1329485 w 1736680"/>
              <a:gd name="connsiteY51" fmla="*/ 2338579 h 3224100"/>
              <a:gd name="connsiteX52" fmla="*/ 1312818 w 1736680"/>
              <a:gd name="connsiteY52" fmla="*/ 2512407 h 3224100"/>
              <a:gd name="connsiteX53" fmla="*/ 1177086 w 1736680"/>
              <a:gd name="connsiteY53" fmla="*/ 2514788 h 3224100"/>
              <a:gd name="connsiteX54" fmla="*/ 1184230 w 1736680"/>
              <a:gd name="connsiteY54" fmla="*/ 2550507 h 3224100"/>
              <a:gd name="connsiteX55" fmla="*/ 1122317 w 1736680"/>
              <a:gd name="connsiteY55" fmla="*/ 2557650 h 3224100"/>
              <a:gd name="connsiteX56" fmla="*/ 1143748 w 1736680"/>
              <a:gd name="connsiteY56" fmla="*/ 2676711 h 3224100"/>
              <a:gd name="connsiteX57" fmla="*/ 1110411 w 1736680"/>
              <a:gd name="connsiteY57" fmla="*/ 2741005 h 3224100"/>
              <a:gd name="connsiteX58" fmla="*/ 1136605 w 1736680"/>
              <a:gd name="connsiteY58" fmla="*/ 2831492 h 3224100"/>
              <a:gd name="connsiteX59" fmla="*/ 1119936 w 1736680"/>
              <a:gd name="connsiteY59" fmla="*/ 2867209 h 3224100"/>
              <a:gd name="connsiteX60" fmla="*/ 1155655 w 1736680"/>
              <a:gd name="connsiteY60" fmla="*/ 2952934 h 3224100"/>
              <a:gd name="connsiteX61" fmla="*/ 1143747 w 1736680"/>
              <a:gd name="connsiteY61" fmla="*/ 3036276 h 3224100"/>
              <a:gd name="connsiteX62" fmla="*/ 1096122 w 1736680"/>
              <a:gd name="connsiteY62" fmla="*/ 3110097 h 3224100"/>
              <a:gd name="connsiteX63" fmla="*/ 948485 w 1736680"/>
              <a:gd name="connsiteY63" fmla="*/ 3110095 h 3224100"/>
              <a:gd name="connsiteX64" fmla="*/ 835948 w 1736680"/>
              <a:gd name="connsiteY64" fmla="*/ 3178853 h 3224100"/>
              <a:gd name="connsiteX65" fmla="*/ 703217 w 1736680"/>
              <a:gd name="connsiteY65" fmla="*/ 3217251 h 3224100"/>
              <a:gd name="connsiteX66" fmla="*/ 572248 w 1736680"/>
              <a:gd name="connsiteY66" fmla="*/ 3210107 h 3224100"/>
              <a:gd name="connsiteX67" fmla="*/ 459710 w 1736680"/>
              <a:gd name="connsiteY67" fmla="*/ 3166946 h 3224100"/>
              <a:gd name="connsiteX68" fmla="*/ 343649 w 1736680"/>
              <a:gd name="connsiteY68" fmla="*/ 3064851 h 3224100"/>
              <a:gd name="connsiteX69" fmla="*/ 305548 w 1736680"/>
              <a:gd name="connsiteY69" fmla="*/ 2976744 h 3224100"/>
              <a:gd name="connsiteX70" fmla="*/ 250779 w 1736680"/>
              <a:gd name="connsiteY70" fmla="*/ 2921976 h 3224100"/>
              <a:gd name="connsiteX71" fmla="*/ 253161 w 1736680"/>
              <a:gd name="connsiteY71" fmla="*/ 2891019 h 3224100"/>
              <a:gd name="connsiteX72" fmla="*/ 119811 w 1736680"/>
              <a:gd name="connsiteY72" fmla="*/ 2831487 h 3224100"/>
              <a:gd name="connsiteX73" fmla="*/ 98381 w 1736680"/>
              <a:gd name="connsiteY73" fmla="*/ 2743381 h 3224100"/>
              <a:gd name="connsiteX74" fmla="*/ 15037 w 1736680"/>
              <a:gd name="connsiteY74" fmla="*/ 2598126 h 3224100"/>
              <a:gd name="connsiteX75" fmla="*/ 29325 w 1736680"/>
              <a:gd name="connsiteY75" fmla="*/ 2471919 h 3224100"/>
              <a:gd name="connsiteX76" fmla="*/ 34087 w 1736680"/>
              <a:gd name="connsiteY76" fmla="*/ 2379050 h 3224100"/>
              <a:gd name="connsiteX77" fmla="*/ 17419 w 1736680"/>
              <a:gd name="connsiteY77" fmla="*/ 2314758 h 3224100"/>
              <a:gd name="connsiteX78" fmla="*/ 10274 w 1736680"/>
              <a:gd name="connsiteY78" fmla="*/ 2279039 h 3224100"/>
              <a:gd name="connsiteX79" fmla="*/ 48374 w 1736680"/>
              <a:gd name="connsiteY79" fmla="*/ 2219506 h 3224100"/>
              <a:gd name="connsiteX80" fmla="*/ 62662 w 1736680"/>
              <a:gd name="connsiteY80" fmla="*/ 2159976 h 3224100"/>
              <a:gd name="connsiteX81" fmla="*/ 98381 w 1736680"/>
              <a:gd name="connsiteY81" fmla="*/ 2102826 h 3224100"/>
              <a:gd name="connsiteX82" fmla="*/ 169818 w 1736680"/>
              <a:gd name="connsiteY82" fmla="*/ 1964713 h 3224100"/>
              <a:gd name="connsiteX83" fmla="*/ 198393 w 1736680"/>
              <a:gd name="connsiteY83" fmla="*/ 1871844 h 3224100"/>
              <a:gd name="connsiteX84" fmla="*/ 200774 w 1736680"/>
              <a:gd name="connsiteY84" fmla="*/ 1748020 h 3224100"/>
              <a:gd name="connsiteX85" fmla="*/ 217443 w 1736680"/>
              <a:gd name="connsiteY85" fmla="*/ 1633720 h 3224100"/>
              <a:gd name="connsiteX86" fmla="*/ 193630 w 1736680"/>
              <a:gd name="connsiteY86" fmla="*/ 1469413 h 3224100"/>
              <a:gd name="connsiteX87" fmla="*/ 191249 w 1736680"/>
              <a:gd name="connsiteY87" fmla="*/ 1336063 h 3224100"/>
              <a:gd name="connsiteX88" fmla="*/ 179342 w 1736680"/>
              <a:gd name="connsiteY88" fmla="*/ 1200333 h 3224100"/>
              <a:gd name="connsiteX89" fmla="*/ 72187 w 1736680"/>
              <a:gd name="connsiteY89" fmla="*/ 1143182 h 3224100"/>
              <a:gd name="connsiteX0" fmla="*/ 188867 w 1736680"/>
              <a:gd name="connsiteY0" fmla="*/ 1088426 h 3224100"/>
              <a:gd name="connsiteX1" fmla="*/ 279355 w 1736680"/>
              <a:gd name="connsiteY1" fmla="*/ 1126526 h 3224100"/>
              <a:gd name="connsiteX2" fmla="*/ 388892 w 1736680"/>
              <a:gd name="connsiteY2" fmla="*/ 1055089 h 3224100"/>
              <a:gd name="connsiteX3" fmla="*/ 484142 w 1736680"/>
              <a:gd name="connsiteY3" fmla="*/ 786008 h 3224100"/>
              <a:gd name="connsiteX4" fmla="*/ 596061 w 1736680"/>
              <a:gd name="connsiteY4" fmla="*/ 535977 h 3224100"/>
              <a:gd name="connsiteX5" fmla="*/ 734173 w 1736680"/>
              <a:gd name="connsiteY5" fmla="*/ 438345 h 3224100"/>
              <a:gd name="connsiteX6" fmla="*/ 888955 w 1736680"/>
              <a:gd name="connsiteY6" fmla="*/ 609795 h 3224100"/>
              <a:gd name="connsiteX7" fmla="*/ 1062786 w 1736680"/>
              <a:gd name="connsiteY7" fmla="*/ 488352 h 3224100"/>
              <a:gd name="connsiteX8" fmla="*/ 1196136 w 1736680"/>
              <a:gd name="connsiteY8" fmla="*/ 390720 h 3224100"/>
              <a:gd name="connsiteX9" fmla="*/ 1324724 w 1736680"/>
              <a:gd name="connsiteY9" fmla="*/ 443109 h 3224100"/>
              <a:gd name="connsiteX10" fmla="*/ 1455693 w 1736680"/>
              <a:gd name="connsiteY10" fmla="*/ 388339 h 3224100"/>
              <a:gd name="connsiteX11" fmla="*/ 748462 w 1736680"/>
              <a:gd name="connsiteY11" fmla="*/ 24008 h 3224100"/>
              <a:gd name="connsiteX12" fmla="*/ 1589042 w 1736680"/>
              <a:gd name="connsiteY12" fmla="*/ 35914 h 3224100"/>
              <a:gd name="connsiteX13" fmla="*/ 1605092 w 1736680"/>
              <a:gd name="connsiteY13" fmla="*/ 40363 h 3224100"/>
              <a:gd name="connsiteX14" fmla="*/ 1636667 w 1736680"/>
              <a:gd name="connsiteY14" fmla="*/ 54964 h 3224100"/>
              <a:gd name="connsiteX15" fmla="*/ 1679530 w 1736680"/>
              <a:gd name="connsiteY15" fmla="*/ 50201 h 3224100"/>
              <a:gd name="connsiteX16" fmla="*/ 1693817 w 1736680"/>
              <a:gd name="connsiteY16" fmla="*/ 45439 h 3224100"/>
              <a:gd name="connsiteX17" fmla="*/ 1703342 w 1736680"/>
              <a:gd name="connsiteY17" fmla="*/ 31151 h 3224100"/>
              <a:gd name="connsiteX18" fmla="*/ 1722392 w 1736680"/>
              <a:gd name="connsiteY18" fmla="*/ 26389 h 3224100"/>
              <a:gd name="connsiteX19" fmla="*/ 1736680 w 1736680"/>
              <a:gd name="connsiteY19" fmla="*/ 21626 h 3224100"/>
              <a:gd name="connsiteX20" fmla="*/ 1727155 w 1736680"/>
              <a:gd name="connsiteY20" fmla="*/ 159739 h 3224100"/>
              <a:gd name="connsiteX21" fmla="*/ 1722392 w 1736680"/>
              <a:gd name="connsiteY21" fmla="*/ 174026 h 3224100"/>
              <a:gd name="connsiteX22" fmla="*/ 1703342 w 1736680"/>
              <a:gd name="connsiteY22" fmla="*/ 202601 h 3224100"/>
              <a:gd name="connsiteX23" fmla="*/ 1684292 w 1736680"/>
              <a:gd name="connsiteY23" fmla="*/ 240701 h 3224100"/>
              <a:gd name="connsiteX24" fmla="*/ 1674767 w 1736680"/>
              <a:gd name="connsiteY24" fmla="*/ 278801 h 3224100"/>
              <a:gd name="connsiteX25" fmla="*/ 1679529 w 1736680"/>
              <a:gd name="connsiteY25" fmla="*/ 364526 h 3224100"/>
              <a:gd name="connsiteX26" fmla="*/ 1662861 w 1736680"/>
              <a:gd name="connsiteY26" fmla="*/ 471682 h 3224100"/>
              <a:gd name="connsiteX27" fmla="*/ 1662861 w 1736680"/>
              <a:gd name="connsiteY27" fmla="*/ 555026 h 3224100"/>
              <a:gd name="connsiteX28" fmla="*/ 1636668 w 1736680"/>
              <a:gd name="connsiteY28" fmla="*/ 583601 h 3224100"/>
              <a:gd name="connsiteX29" fmla="*/ 1617617 w 1736680"/>
              <a:gd name="connsiteY29" fmla="*/ 602651 h 3224100"/>
              <a:gd name="connsiteX30" fmla="*/ 1612855 w 1736680"/>
              <a:gd name="connsiteY30" fmla="*/ 616939 h 3224100"/>
              <a:gd name="connsiteX31" fmla="*/ 1489030 w 1736680"/>
              <a:gd name="connsiteY31" fmla="*/ 816964 h 3224100"/>
              <a:gd name="connsiteX32" fmla="*/ 1477124 w 1736680"/>
              <a:gd name="connsiteY32" fmla="*/ 900308 h 3224100"/>
              <a:gd name="connsiteX33" fmla="*/ 1486649 w 1736680"/>
              <a:gd name="connsiteY33" fmla="*/ 950314 h 3224100"/>
              <a:gd name="connsiteX34" fmla="*/ 1460455 w 1736680"/>
              <a:gd name="connsiteY34" fmla="*/ 1026514 h 3224100"/>
              <a:gd name="connsiteX35" fmla="*/ 1443786 w 1736680"/>
              <a:gd name="connsiteY35" fmla="*/ 1076520 h 3224100"/>
              <a:gd name="connsiteX36" fmla="*/ 1446168 w 1736680"/>
              <a:gd name="connsiteY36" fmla="*/ 1145577 h 3224100"/>
              <a:gd name="connsiteX37" fmla="*/ 1403305 w 1736680"/>
              <a:gd name="connsiteY37" fmla="*/ 1202726 h 3224100"/>
              <a:gd name="connsiteX38" fmla="*/ 1408067 w 1736680"/>
              <a:gd name="connsiteY38" fmla="*/ 1288451 h 3224100"/>
              <a:gd name="connsiteX39" fmla="*/ 1417592 w 1736680"/>
              <a:gd name="connsiteY39" fmla="*/ 1321789 h 3224100"/>
              <a:gd name="connsiteX40" fmla="*/ 1422355 w 1736680"/>
              <a:gd name="connsiteY40" fmla="*/ 1340839 h 3224100"/>
              <a:gd name="connsiteX41" fmla="*/ 1436642 w 1736680"/>
              <a:gd name="connsiteY41" fmla="*/ 1388464 h 3224100"/>
              <a:gd name="connsiteX42" fmla="*/ 1441405 w 1736680"/>
              <a:gd name="connsiteY42" fmla="*/ 1578964 h 3224100"/>
              <a:gd name="connsiteX43" fmla="*/ 1450930 w 1736680"/>
              <a:gd name="connsiteY43" fmla="*/ 1640876 h 3224100"/>
              <a:gd name="connsiteX44" fmla="*/ 1460455 w 1736680"/>
              <a:gd name="connsiteY44" fmla="*/ 1655164 h 3224100"/>
              <a:gd name="connsiteX45" fmla="*/ 1422355 w 1736680"/>
              <a:gd name="connsiteY45" fmla="*/ 1748032 h 3224100"/>
              <a:gd name="connsiteX46" fmla="*/ 1365206 w 1736680"/>
              <a:gd name="connsiteY46" fmla="*/ 1843282 h 3224100"/>
              <a:gd name="connsiteX47" fmla="*/ 1339012 w 1736680"/>
              <a:gd name="connsiteY47" fmla="*/ 1919484 h 3224100"/>
              <a:gd name="connsiteX48" fmla="*/ 1289004 w 1736680"/>
              <a:gd name="connsiteY48" fmla="*/ 2009970 h 3224100"/>
              <a:gd name="connsiteX49" fmla="*/ 1279479 w 1736680"/>
              <a:gd name="connsiteY49" fmla="*/ 2064739 h 3224100"/>
              <a:gd name="connsiteX50" fmla="*/ 1260429 w 1736680"/>
              <a:gd name="connsiteY50" fmla="*/ 2117126 h 3224100"/>
              <a:gd name="connsiteX51" fmla="*/ 1289005 w 1736680"/>
              <a:gd name="connsiteY51" fmla="*/ 2198088 h 3224100"/>
              <a:gd name="connsiteX52" fmla="*/ 1329485 w 1736680"/>
              <a:gd name="connsiteY52" fmla="*/ 2338579 h 3224100"/>
              <a:gd name="connsiteX53" fmla="*/ 1312818 w 1736680"/>
              <a:gd name="connsiteY53" fmla="*/ 2512407 h 3224100"/>
              <a:gd name="connsiteX54" fmla="*/ 1177086 w 1736680"/>
              <a:gd name="connsiteY54" fmla="*/ 2514788 h 3224100"/>
              <a:gd name="connsiteX55" fmla="*/ 1184230 w 1736680"/>
              <a:gd name="connsiteY55" fmla="*/ 2550507 h 3224100"/>
              <a:gd name="connsiteX56" fmla="*/ 1122317 w 1736680"/>
              <a:gd name="connsiteY56" fmla="*/ 2557650 h 3224100"/>
              <a:gd name="connsiteX57" fmla="*/ 1143748 w 1736680"/>
              <a:gd name="connsiteY57" fmla="*/ 2676711 h 3224100"/>
              <a:gd name="connsiteX58" fmla="*/ 1110411 w 1736680"/>
              <a:gd name="connsiteY58" fmla="*/ 2741005 h 3224100"/>
              <a:gd name="connsiteX59" fmla="*/ 1136605 w 1736680"/>
              <a:gd name="connsiteY59" fmla="*/ 2831492 h 3224100"/>
              <a:gd name="connsiteX60" fmla="*/ 1119936 w 1736680"/>
              <a:gd name="connsiteY60" fmla="*/ 2867209 h 3224100"/>
              <a:gd name="connsiteX61" fmla="*/ 1155655 w 1736680"/>
              <a:gd name="connsiteY61" fmla="*/ 2952934 h 3224100"/>
              <a:gd name="connsiteX62" fmla="*/ 1143747 w 1736680"/>
              <a:gd name="connsiteY62" fmla="*/ 3036276 h 3224100"/>
              <a:gd name="connsiteX63" fmla="*/ 1096122 w 1736680"/>
              <a:gd name="connsiteY63" fmla="*/ 3110097 h 3224100"/>
              <a:gd name="connsiteX64" fmla="*/ 948485 w 1736680"/>
              <a:gd name="connsiteY64" fmla="*/ 3110095 h 3224100"/>
              <a:gd name="connsiteX65" fmla="*/ 835948 w 1736680"/>
              <a:gd name="connsiteY65" fmla="*/ 3178853 h 3224100"/>
              <a:gd name="connsiteX66" fmla="*/ 703217 w 1736680"/>
              <a:gd name="connsiteY66" fmla="*/ 3217251 h 3224100"/>
              <a:gd name="connsiteX67" fmla="*/ 572248 w 1736680"/>
              <a:gd name="connsiteY67" fmla="*/ 3210107 h 3224100"/>
              <a:gd name="connsiteX68" fmla="*/ 459710 w 1736680"/>
              <a:gd name="connsiteY68" fmla="*/ 3166946 h 3224100"/>
              <a:gd name="connsiteX69" fmla="*/ 343649 w 1736680"/>
              <a:gd name="connsiteY69" fmla="*/ 3064851 h 3224100"/>
              <a:gd name="connsiteX70" fmla="*/ 305548 w 1736680"/>
              <a:gd name="connsiteY70" fmla="*/ 2976744 h 3224100"/>
              <a:gd name="connsiteX71" fmla="*/ 250779 w 1736680"/>
              <a:gd name="connsiteY71" fmla="*/ 2921976 h 3224100"/>
              <a:gd name="connsiteX72" fmla="*/ 253161 w 1736680"/>
              <a:gd name="connsiteY72" fmla="*/ 2891019 h 3224100"/>
              <a:gd name="connsiteX73" fmla="*/ 119811 w 1736680"/>
              <a:gd name="connsiteY73" fmla="*/ 2831487 h 3224100"/>
              <a:gd name="connsiteX74" fmla="*/ 98381 w 1736680"/>
              <a:gd name="connsiteY74" fmla="*/ 2743381 h 3224100"/>
              <a:gd name="connsiteX75" fmla="*/ 15037 w 1736680"/>
              <a:gd name="connsiteY75" fmla="*/ 2598126 h 3224100"/>
              <a:gd name="connsiteX76" fmla="*/ 29325 w 1736680"/>
              <a:gd name="connsiteY76" fmla="*/ 2471919 h 3224100"/>
              <a:gd name="connsiteX77" fmla="*/ 34087 w 1736680"/>
              <a:gd name="connsiteY77" fmla="*/ 2379050 h 3224100"/>
              <a:gd name="connsiteX78" fmla="*/ 17419 w 1736680"/>
              <a:gd name="connsiteY78" fmla="*/ 2314758 h 3224100"/>
              <a:gd name="connsiteX79" fmla="*/ 10274 w 1736680"/>
              <a:gd name="connsiteY79" fmla="*/ 2279039 h 3224100"/>
              <a:gd name="connsiteX80" fmla="*/ 48374 w 1736680"/>
              <a:gd name="connsiteY80" fmla="*/ 2219506 h 3224100"/>
              <a:gd name="connsiteX81" fmla="*/ 62662 w 1736680"/>
              <a:gd name="connsiteY81" fmla="*/ 2159976 h 3224100"/>
              <a:gd name="connsiteX82" fmla="*/ 98381 w 1736680"/>
              <a:gd name="connsiteY82" fmla="*/ 2102826 h 3224100"/>
              <a:gd name="connsiteX83" fmla="*/ 169818 w 1736680"/>
              <a:gd name="connsiteY83" fmla="*/ 1964713 h 3224100"/>
              <a:gd name="connsiteX84" fmla="*/ 198393 w 1736680"/>
              <a:gd name="connsiteY84" fmla="*/ 1871844 h 3224100"/>
              <a:gd name="connsiteX85" fmla="*/ 200774 w 1736680"/>
              <a:gd name="connsiteY85" fmla="*/ 1748020 h 3224100"/>
              <a:gd name="connsiteX86" fmla="*/ 217443 w 1736680"/>
              <a:gd name="connsiteY86" fmla="*/ 1633720 h 3224100"/>
              <a:gd name="connsiteX87" fmla="*/ 193630 w 1736680"/>
              <a:gd name="connsiteY87" fmla="*/ 1469413 h 3224100"/>
              <a:gd name="connsiteX88" fmla="*/ 191249 w 1736680"/>
              <a:gd name="connsiteY88" fmla="*/ 1336063 h 3224100"/>
              <a:gd name="connsiteX89" fmla="*/ 179342 w 1736680"/>
              <a:gd name="connsiteY89" fmla="*/ 1200333 h 3224100"/>
              <a:gd name="connsiteX90" fmla="*/ 72187 w 1736680"/>
              <a:gd name="connsiteY90" fmla="*/ 1143182 h 3224100"/>
              <a:gd name="connsiteX0" fmla="*/ 188867 w 1736680"/>
              <a:gd name="connsiteY0" fmla="*/ 1088426 h 3224100"/>
              <a:gd name="connsiteX1" fmla="*/ 279355 w 1736680"/>
              <a:gd name="connsiteY1" fmla="*/ 1126526 h 3224100"/>
              <a:gd name="connsiteX2" fmla="*/ 388892 w 1736680"/>
              <a:gd name="connsiteY2" fmla="*/ 1055089 h 3224100"/>
              <a:gd name="connsiteX3" fmla="*/ 484142 w 1736680"/>
              <a:gd name="connsiteY3" fmla="*/ 786008 h 3224100"/>
              <a:gd name="connsiteX4" fmla="*/ 596061 w 1736680"/>
              <a:gd name="connsiteY4" fmla="*/ 535977 h 3224100"/>
              <a:gd name="connsiteX5" fmla="*/ 734173 w 1736680"/>
              <a:gd name="connsiteY5" fmla="*/ 438345 h 3224100"/>
              <a:gd name="connsiteX6" fmla="*/ 888955 w 1736680"/>
              <a:gd name="connsiteY6" fmla="*/ 609795 h 3224100"/>
              <a:gd name="connsiteX7" fmla="*/ 1062786 w 1736680"/>
              <a:gd name="connsiteY7" fmla="*/ 488352 h 3224100"/>
              <a:gd name="connsiteX8" fmla="*/ 1196136 w 1736680"/>
              <a:gd name="connsiteY8" fmla="*/ 390720 h 3224100"/>
              <a:gd name="connsiteX9" fmla="*/ 1324724 w 1736680"/>
              <a:gd name="connsiteY9" fmla="*/ 443109 h 3224100"/>
              <a:gd name="connsiteX10" fmla="*/ 1455693 w 1736680"/>
              <a:gd name="connsiteY10" fmla="*/ 388339 h 3224100"/>
              <a:gd name="connsiteX11" fmla="*/ 748462 w 1736680"/>
              <a:gd name="connsiteY11" fmla="*/ 24008 h 3224100"/>
              <a:gd name="connsiteX12" fmla="*/ 1589042 w 1736680"/>
              <a:gd name="connsiteY12" fmla="*/ 35914 h 3224100"/>
              <a:gd name="connsiteX13" fmla="*/ 1636667 w 1736680"/>
              <a:gd name="connsiteY13" fmla="*/ 54964 h 3224100"/>
              <a:gd name="connsiteX14" fmla="*/ 1679530 w 1736680"/>
              <a:gd name="connsiteY14" fmla="*/ 50201 h 3224100"/>
              <a:gd name="connsiteX15" fmla="*/ 1693817 w 1736680"/>
              <a:gd name="connsiteY15" fmla="*/ 45439 h 3224100"/>
              <a:gd name="connsiteX16" fmla="*/ 1703342 w 1736680"/>
              <a:gd name="connsiteY16" fmla="*/ 31151 h 3224100"/>
              <a:gd name="connsiteX17" fmla="*/ 1722392 w 1736680"/>
              <a:gd name="connsiteY17" fmla="*/ 26389 h 3224100"/>
              <a:gd name="connsiteX18" fmla="*/ 1736680 w 1736680"/>
              <a:gd name="connsiteY18" fmla="*/ 21626 h 3224100"/>
              <a:gd name="connsiteX19" fmla="*/ 1727155 w 1736680"/>
              <a:gd name="connsiteY19" fmla="*/ 159739 h 3224100"/>
              <a:gd name="connsiteX20" fmla="*/ 1722392 w 1736680"/>
              <a:gd name="connsiteY20" fmla="*/ 174026 h 3224100"/>
              <a:gd name="connsiteX21" fmla="*/ 1703342 w 1736680"/>
              <a:gd name="connsiteY21" fmla="*/ 202601 h 3224100"/>
              <a:gd name="connsiteX22" fmla="*/ 1684292 w 1736680"/>
              <a:gd name="connsiteY22" fmla="*/ 240701 h 3224100"/>
              <a:gd name="connsiteX23" fmla="*/ 1674767 w 1736680"/>
              <a:gd name="connsiteY23" fmla="*/ 278801 h 3224100"/>
              <a:gd name="connsiteX24" fmla="*/ 1679529 w 1736680"/>
              <a:gd name="connsiteY24" fmla="*/ 364526 h 3224100"/>
              <a:gd name="connsiteX25" fmla="*/ 1662861 w 1736680"/>
              <a:gd name="connsiteY25" fmla="*/ 471682 h 3224100"/>
              <a:gd name="connsiteX26" fmla="*/ 1662861 w 1736680"/>
              <a:gd name="connsiteY26" fmla="*/ 555026 h 3224100"/>
              <a:gd name="connsiteX27" fmla="*/ 1636668 w 1736680"/>
              <a:gd name="connsiteY27" fmla="*/ 583601 h 3224100"/>
              <a:gd name="connsiteX28" fmla="*/ 1617617 w 1736680"/>
              <a:gd name="connsiteY28" fmla="*/ 602651 h 3224100"/>
              <a:gd name="connsiteX29" fmla="*/ 1612855 w 1736680"/>
              <a:gd name="connsiteY29" fmla="*/ 616939 h 3224100"/>
              <a:gd name="connsiteX30" fmla="*/ 1489030 w 1736680"/>
              <a:gd name="connsiteY30" fmla="*/ 816964 h 3224100"/>
              <a:gd name="connsiteX31" fmla="*/ 1477124 w 1736680"/>
              <a:gd name="connsiteY31" fmla="*/ 900308 h 3224100"/>
              <a:gd name="connsiteX32" fmla="*/ 1486649 w 1736680"/>
              <a:gd name="connsiteY32" fmla="*/ 950314 h 3224100"/>
              <a:gd name="connsiteX33" fmla="*/ 1460455 w 1736680"/>
              <a:gd name="connsiteY33" fmla="*/ 1026514 h 3224100"/>
              <a:gd name="connsiteX34" fmla="*/ 1443786 w 1736680"/>
              <a:gd name="connsiteY34" fmla="*/ 1076520 h 3224100"/>
              <a:gd name="connsiteX35" fmla="*/ 1446168 w 1736680"/>
              <a:gd name="connsiteY35" fmla="*/ 1145577 h 3224100"/>
              <a:gd name="connsiteX36" fmla="*/ 1403305 w 1736680"/>
              <a:gd name="connsiteY36" fmla="*/ 1202726 h 3224100"/>
              <a:gd name="connsiteX37" fmla="*/ 1408067 w 1736680"/>
              <a:gd name="connsiteY37" fmla="*/ 1288451 h 3224100"/>
              <a:gd name="connsiteX38" fmla="*/ 1417592 w 1736680"/>
              <a:gd name="connsiteY38" fmla="*/ 1321789 h 3224100"/>
              <a:gd name="connsiteX39" fmla="*/ 1422355 w 1736680"/>
              <a:gd name="connsiteY39" fmla="*/ 1340839 h 3224100"/>
              <a:gd name="connsiteX40" fmla="*/ 1436642 w 1736680"/>
              <a:gd name="connsiteY40" fmla="*/ 1388464 h 3224100"/>
              <a:gd name="connsiteX41" fmla="*/ 1441405 w 1736680"/>
              <a:gd name="connsiteY41" fmla="*/ 1578964 h 3224100"/>
              <a:gd name="connsiteX42" fmla="*/ 1450930 w 1736680"/>
              <a:gd name="connsiteY42" fmla="*/ 1640876 h 3224100"/>
              <a:gd name="connsiteX43" fmla="*/ 1460455 w 1736680"/>
              <a:gd name="connsiteY43" fmla="*/ 1655164 h 3224100"/>
              <a:gd name="connsiteX44" fmla="*/ 1422355 w 1736680"/>
              <a:gd name="connsiteY44" fmla="*/ 1748032 h 3224100"/>
              <a:gd name="connsiteX45" fmla="*/ 1365206 w 1736680"/>
              <a:gd name="connsiteY45" fmla="*/ 1843282 h 3224100"/>
              <a:gd name="connsiteX46" fmla="*/ 1339012 w 1736680"/>
              <a:gd name="connsiteY46" fmla="*/ 1919484 h 3224100"/>
              <a:gd name="connsiteX47" fmla="*/ 1289004 w 1736680"/>
              <a:gd name="connsiteY47" fmla="*/ 2009970 h 3224100"/>
              <a:gd name="connsiteX48" fmla="*/ 1279479 w 1736680"/>
              <a:gd name="connsiteY48" fmla="*/ 2064739 h 3224100"/>
              <a:gd name="connsiteX49" fmla="*/ 1260429 w 1736680"/>
              <a:gd name="connsiteY49" fmla="*/ 2117126 h 3224100"/>
              <a:gd name="connsiteX50" fmla="*/ 1289005 w 1736680"/>
              <a:gd name="connsiteY50" fmla="*/ 2198088 h 3224100"/>
              <a:gd name="connsiteX51" fmla="*/ 1329485 w 1736680"/>
              <a:gd name="connsiteY51" fmla="*/ 2338579 h 3224100"/>
              <a:gd name="connsiteX52" fmla="*/ 1312818 w 1736680"/>
              <a:gd name="connsiteY52" fmla="*/ 2512407 h 3224100"/>
              <a:gd name="connsiteX53" fmla="*/ 1177086 w 1736680"/>
              <a:gd name="connsiteY53" fmla="*/ 2514788 h 3224100"/>
              <a:gd name="connsiteX54" fmla="*/ 1184230 w 1736680"/>
              <a:gd name="connsiteY54" fmla="*/ 2550507 h 3224100"/>
              <a:gd name="connsiteX55" fmla="*/ 1122317 w 1736680"/>
              <a:gd name="connsiteY55" fmla="*/ 2557650 h 3224100"/>
              <a:gd name="connsiteX56" fmla="*/ 1143748 w 1736680"/>
              <a:gd name="connsiteY56" fmla="*/ 2676711 h 3224100"/>
              <a:gd name="connsiteX57" fmla="*/ 1110411 w 1736680"/>
              <a:gd name="connsiteY57" fmla="*/ 2741005 h 3224100"/>
              <a:gd name="connsiteX58" fmla="*/ 1136605 w 1736680"/>
              <a:gd name="connsiteY58" fmla="*/ 2831492 h 3224100"/>
              <a:gd name="connsiteX59" fmla="*/ 1119936 w 1736680"/>
              <a:gd name="connsiteY59" fmla="*/ 2867209 h 3224100"/>
              <a:gd name="connsiteX60" fmla="*/ 1155655 w 1736680"/>
              <a:gd name="connsiteY60" fmla="*/ 2952934 h 3224100"/>
              <a:gd name="connsiteX61" fmla="*/ 1143747 w 1736680"/>
              <a:gd name="connsiteY61" fmla="*/ 3036276 h 3224100"/>
              <a:gd name="connsiteX62" fmla="*/ 1096122 w 1736680"/>
              <a:gd name="connsiteY62" fmla="*/ 3110097 h 3224100"/>
              <a:gd name="connsiteX63" fmla="*/ 948485 w 1736680"/>
              <a:gd name="connsiteY63" fmla="*/ 3110095 h 3224100"/>
              <a:gd name="connsiteX64" fmla="*/ 835948 w 1736680"/>
              <a:gd name="connsiteY64" fmla="*/ 3178853 h 3224100"/>
              <a:gd name="connsiteX65" fmla="*/ 703217 w 1736680"/>
              <a:gd name="connsiteY65" fmla="*/ 3217251 h 3224100"/>
              <a:gd name="connsiteX66" fmla="*/ 572248 w 1736680"/>
              <a:gd name="connsiteY66" fmla="*/ 3210107 h 3224100"/>
              <a:gd name="connsiteX67" fmla="*/ 459710 w 1736680"/>
              <a:gd name="connsiteY67" fmla="*/ 3166946 h 3224100"/>
              <a:gd name="connsiteX68" fmla="*/ 343649 w 1736680"/>
              <a:gd name="connsiteY68" fmla="*/ 3064851 h 3224100"/>
              <a:gd name="connsiteX69" fmla="*/ 305548 w 1736680"/>
              <a:gd name="connsiteY69" fmla="*/ 2976744 h 3224100"/>
              <a:gd name="connsiteX70" fmla="*/ 250779 w 1736680"/>
              <a:gd name="connsiteY70" fmla="*/ 2921976 h 3224100"/>
              <a:gd name="connsiteX71" fmla="*/ 253161 w 1736680"/>
              <a:gd name="connsiteY71" fmla="*/ 2891019 h 3224100"/>
              <a:gd name="connsiteX72" fmla="*/ 119811 w 1736680"/>
              <a:gd name="connsiteY72" fmla="*/ 2831487 h 3224100"/>
              <a:gd name="connsiteX73" fmla="*/ 98381 w 1736680"/>
              <a:gd name="connsiteY73" fmla="*/ 2743381 h 3224100"/>
              <a:gd name="connsiteX74" fmla="*/ 15037 w 1736680"/>
              <a:gd name="connsiteY74" fmla="*/ 2598126 h 3224100"/>
              <a:gd name="connsiteX75" fmla="*/ 29325 w 1736680"/>
              <a:gd name="connsiteY75" fmla="*/ 2471919 h 3224100"/>
              <a:gd name="connsiteX76" fmla="*/ 34087 w 1736680"/>
              <a:gd name="connsiteY76" fmla="*/ 2379050 h 3224100"/>
              <a:gd name="connsiteX77" fmla="*/ 17419 w 1736680"/>
              <a:gd name="connsiteY77" fmla="*/ 2314758 h 3224100"/>
              <a:gd name="connsiteX78" fmla="*/ 10274 w 1736680"/>
              <a:gd name="connsiteY78" fmla="*/ 2279039 h 3224100"/>
              <a:gd name="connsiteX79" fmla="*/ 48374 w 1736680"/>
              <a:gd name="connsiteY79" fmla="*/ 2219506 h 3224100"/>
              <a:gd name="connsiteX80" fmla="*/ 62662 w 1736680"/>
              <a:gd name="connsiteY80" fmla="*/ 2159976 h 3224100"/>
              <a:gd name="connsiteX81" fmla="*/ 98381 w 1736680"/>
              <a:gd name="connsiteY81" fmla="*/ 2102826 h 3224100"/>
              <a:gd name="connsiteX82" fmla="*/ 169818 w 1736680"/>
              <a:gd name="connsiteY82" fmla="*/ 1964713 h 3224100"/>
              <a:gd name="connsiteX83" fmla="*/ 198393 w 1736680"/>
              <a:gd name="connsiteY83" fmla="*/ 1871844 h 3224100"/>
              <a:gd name="connsiteX84" fmla="*/ 200774 w 1736680"/>
              <a:gd name="connsiteY84" fmla="*/ 1748020 h 3224100"/>
              <a:gd name="connsiteX85" fmla="*/ 217443 w 1736680"/>
              <a:gd name="connsiteY85" fmla="*/ 1633720 h 3224100"/>
              <a:gd name="connsiteX86" fmla="*/ 193630 w 1736680"/>
              <a:gd name="connsiteY86" fmla="*/ 1469413 h 3224100"/>
              <a:gd name="connsiteX87" fmla="*/ 191249 w 1736680"/>
              <a:gd name="connsiteY87" fmla="*/ 1336063 h 3224100"/>
              <a:gd name="connsiteX88" fmla="*/ 179342 w 1736680"/>
              <a:gd name="connsiteY88" fmla="*/ 1200333 h 3224100"/>
              <a:gd name="connsiteX89" fmla="*/ 72187 w 1736680"/>
              <a:gd name="connsiteY89" fmla="*/ 1143182 h 3224100"/>
              <a:gd name="connsiteX0" fmla="*/ 188867 w 1736680"/>
              <a:gd name="connsiteY0" fmla="*/ 1088426 h 3224100"/>
              <a:gd name="connsiteX1" fmla="*/ 279355 w 1736680"/>
              <a:gd name="connsiteY1" fmla="*/ 1126526 h 3224100"/>
              <a:gd name="connsiteX2" fmla="*/ 388892 w 1736680"/>
              <a:gd name="connsiteY2" fmla="*/ 1055089 h 3224100"/>
              <a:gd name="connsiteX3" fmla="*/ 484142 w 1736680"/>
              <a:gd name="connsiteY3" fmla="*/ 786008 h 3224100"/>
              <a:gd name="connsiteX4" fmla="*/ 596061 w 1736680"/>
              <a:gd name="connsiteY4" fmla="*/ 535977 h 3224100"/>
              <a:gd name="connsiteX5" fmla="*/ 734173 w 1736680"/>
              <a:gd name="connsiteY5" fmla="*/ 438345 h 3224100"/>
              <a:gd name="connsiteX6" fmla="*/ 888955 w 1736680"/>
              <a:gd name="connsiteY6" fmla="*/ 609795 h 3224100"/>
              <a:gd name="connsiteX7" fmla="*/ 1062786 w 1736680"/>
              <a:gd name="connsiteY7" fmla="*/ 488352 h 3224100"/>
              <a:gd name="connsiteX8" fmla="*/ 1196136 w 1736680"/>
              <a:gd name="connsiteY8" fmla="*/ 390720 h 3224100"/>
              <a:gd name="connsiteX9" fmla="*/ 1324724 w 1736680"/>
              <a:gd name="connsiteY9" fmla="*/ 443109 h 3224100"/>
              <a:gd name="connsiteX10" fmla="*/ 1455693 w 1736680"/>
              <a:gd name="connsiteY10" fmla="*/ 388339 h 3224100"/>
              <a:gd name="connsiteX11" fmla="*/ 748462 w 1736680"/>
              <a:gd name="connsiteY11" fmla="*/ 24008 h 3224100"/>
              <a:gd name="connsiteX12" fmla="*/ 1589042 w 1736680"/>
              <a:gd name="connsiteY12" fmla="*/ 35914 h 3224100"/>
              <a:gd name="connsiteX13" fmla="*/ 1679530 w 1736680"/>
              <a:gd name="connsiteY13" fmla="*/ 50201 h 3224100"/>
              <a:gd name="connsiteX14" fmla="*/ 1693817 w 1736680"/>
              <a:gd name="connsiteY14" fmla="*/ 45439 h 3224100"/>
              <a:gd name="connsiteX15" fmla="*/ 1703342 w 1736680"/>
              <a:gd name="connsiteY15" fmla="*/ 31151 h 3224100"/>
              <a:gd name="connsiteX16" fmla="*/ 1722392 w 1736680"/>
              <a:gd name="connsiteY16" fmla="*/ 26389 h 3224100"/>
              <a:gd name="connsiteX17" fmla="*/ 1736680 w 1736680"/>
              <a:gd name="connsiteY17" fmla="*/ 21626 h 3224100"/>
              <a:gd name="connsiteX18" fmla="*/ 1727155 w 1736680"/>
              <a:gd name="connsiteY18" fmla="*/ 159739 h 3224100"/>
              <a:gd name="connsiteX19" fmla="*/ 1722392 w 1736680"/>
              <a:gd name="connsiteY19" fmla="*/ 174026 h 3224100"/>
              <a:gd name="connsiteX20" fmla="*/ 1703342 w 1736680"/>
              <a:gd name="connsiteY20" fmla="*/ 202601 h 3224100"/>
              <a:gd name="connsiteX21" fmla="*/ 1684292 w 1736680"/>
              <a:gd name="connsiteY21" fmla="*/ 240701 h 3224100"/>
              <a:gd name="connsiteX22" fmla="*/ 1674767 w 1736680"/>
              <a:gd name="connsiteY22" fmla="*/ 278801 h 3224100"/>
              <a:gd name="connsiteX23" fmla="*/ 1679529 w 1736680"/>
              <a:gd name="connsiteY23" fmla="*/ 364526 h 3224100"/>
              <a:gd name="connsiteX24" fmla="*/ 1662861 w 1736680"/>
              <a:gd name="connsiteY24" fmla="*/ 471682 h 3224100"/>
              <a:gd name="connsiteX25" fmla="*/ 1662861 w 1736680"/>
              <a:gd name="connsiteY25" fmla="*/ 555026 h 3224100"/>
              <a:gd name="connsiteX26" fmla="*/ 1636668 w 1736680"/>
              <a:gd name="connsiteY26" fmla="*/ 583601 h 3224100"/>
              <a:gd name="connsiteX27" fmla="*/ 1617617 w 1736680"/>
              <a:gd name="connsiteY27" fmla="*/ 602651 h 3224100"/>
              <a:gd name="connsiteX28" fmla="*/ 1612855 w 1736680"/>
              <a:gd name="connsiteY28" fmla="*/ 616939 h 3224100"/>
              <a:gd name="connsiteX29" fmla="*/ 1489030 w 1736680"/>
              <a:gd name="connsiteY29" fmla="*/ 816964 h 3224100"/>
              <a:gd name="connsiteX30" fmla="*/ 1477124 w 1736680"/>
              <a:gd name="connsiteY30" fmla="*/ 900308 h 3224100"/>
              <a:gd name="connsiteX31" fmla="*/ 1486649 w 1736680"/>
              <a:gd name="connsiteY31" fmla="*/ 950314 h 3224100"/>
              <a:gd name="connsiteX32" fmla="*/ 1460455 w 1736680"/>
              <a:gd name="connsiteY32" fmla="*/ 1026514 h 3224100"/>
              <a:gd name="connsiteX33" fmla="*/ 1443786 w 1736680"/>
              <a:gd name="connsiteY33" fmla="*/ 1076520 h 3224100"/>
              <a:gd name="connsiteX34" fmla="*/ 1446168 w 1736680"/>
              <a:gd name="connsiteY34" fmla="*/ 1145577 h 3224100"/>
              <a:gd name="connsiteX35" fmla="*/ 1403305 w 1736680"/>
              <a:gd name="connsiteY35" fmla="*/ 1202726 h 3224100"/>
              <a:gd name="connsiteX36" fmla="*/ 1408067 w 1736680"/>
              <a:gd name="connsiteY36" fmla="*/ 1288451 h 3224100"/>
              <a:gd name="connsiteX37" fmla="*/ 1417592 w 1736680"/>
              <a:gd name="connsiteY37" fmla="*/ 1321789 h 3224100"/>
              <a:gd name="connsiteX38" fmla="*/ 1422355 w 1736680"/>
              <a:gd name="connsiteY38" fmla="*/ 1340839 h 3224100"/>
              <a:gd name="connsiteX39" fmla="*/ 1436642 w 1736680"/>
              <a:gd name="connsiteY39" fmla="*/ 1388464 h 3224100"/>
              <a:gd name="connsiteX40" fmla="*/ 1441405 w 1736680"/>
              <a:gd name="connsiteY40" fmla="*/ 1578964 h 3224100"/>
              <a:gd name="connsiteX41" fmla="*/ 1450930 w 1736680"/>
              <a:gd name="connsiteY41" fmla="*/ 1640876 h 3224100"/>
              <a:gd name="connsiteX42" fmla="*/ 1460455 w 1736680"/>
              <a:gd name="connsiteY42" fmla="*/ 1655164 h 3224100"/>
              <a:gd name="connsiteX43" fmla="*/ 1422355 w 1736680"/>
              <a:gd name="connsiteY43" fmla="*/ 1748032 h 3224100"/>
              <a:gd name="connsiteX44" fmla="*/ 1365206 w 1736680"/>
              <a:gd name="connsiteY44" fmla="*/ 1843282 h 3224100"/>
              <a:gd name="connsiteX45" fmla="*/ 1339012 w 1736680"/>
              <a:gd name="connsiteY45" fmla="*/ 1919484 h 3224100"/>
              <a:gd name="connsiteX46" fmla="*/ 1289004 w 1736680"/>
              <a:gd name="connsiteY46" fmla="*/ 2009970 h 3224100"/>
              <a:gd name="connsiteX47" fmla="*/ 1279479 w 1736680"/>
              <a:gd name="connsiteY47" fmla="*/ 2064739 h 3224100"/>
              <a:gd name="connsiteX48" fmla="*/ 1260429 w 1736680"/>
              <a:gd name="connsiteY48" fmla="*/ 2117126 h 3224100"/>
              <a:gd name="connsiteX49" fmla="*/ 1289005 w 1736680"/>
              <a:gd name="connsiteY49" fmla="*/ 2198088 h 3224100"/>
              <a:gd name="connsiteX50" fmla="*/ 1329485 w 1736680"/>
              <a:gd name="connsiteY50" fmla="*/ 2338579 h 3224100"/>
              <a:gd name="connsiteX51" fmla="*/ 1312818 w 1736680"/>
              <a:gd name="connsiteY51" fmla="*/ 2512407 h 3224100"/>
              <a:gd name="connsiteX52" fmla="*/ 1177086 w 1736680"/>
              <a:gd name="connsiteY52" fmla="*/ 2514788 h 3224100"/>
              <a:gd name="connsiteX53" fmla="*/ 1184230 w 1736680"/>
              <a:gd name="connsiteY53" fmla="*/ 2550507 h 3224100"/>
              <a:gd name="connsiteX54" fmla="*/ 1122317 w 1736680"/>
              <a:gd name="connsiteY54" fmla="*/ 2557650 h 3224100"/>
              <a:gd name="connsiteX55" fmla="*/ 1143748 w 1736680"/>
              <a:gd name="connsiteY55" fmla="*/ 2676711 h 3224100"/>
              <a:gd name="connsiteX56" fmla="*/ 1110411 w 1736680"/>
              <a:gd name="connsiteY56" fmla="*/ 2741005 h 3224100"/>
              <a:gd name="connsiteX57" fmla="*/ 1136605 w 1736680"/>
              <a:gd name="connsiteY57" fmla="*/ 2831492 h 3224100"/>
              <a:gd name="connsiteX58" fmla="*/ 1119936 w 1736680"/>
              <a:gd name="connsiteY58" fmla="*/ 2867209 h 3224100"/>
              <a:gd name="connsiteX59" fmla="*/ 1155655 w 1736680"/>
              <a:gd name="connsiteY59" fmla="*/ 2952934 h 3224100"/>
              <a:gd name="connsiteX60" fmla="*/ 1143747 w 1736680"/>
              <a:gd name="connsiteY60" fmla="*/ 3036276 h 3224100"/>
              <a:gd name="connsiteX61" fmla="*/ 1096122 w 1736680"/>
              <a:gd name="connsiteY61" fmla="*/ 3110097 h 3224100"/>
              <a:gd name="connsiteX62" fmla="*/ 948485 w 1736680"/>
              <a:gd name="connsiteY62" fmla="*/ 3110095 h 3224100"/>
              <a:gd name="connsiteX63" fmla="*/ 835948 w 1736680"/>
              <a:gd name="connsiteY63" fmla="*/ 3178853 h 3224100"/>
              <a:gd name="connsiteX64" fmla="*/ 703217 w 1736680"/>
              <a:gd name="connsiteY64" fmla="*/ 3217251 h 3224100"/>
              <a:gd name="connsiteX65" fmla="*/ 572248 w 1736680"/>
              <a:gd name="connsiteY65" fmla="*/ 3210107 h 3224100"/>
              <a:gd name="connsiteX66" fmla="*/ 459710 w 1736680"/>
              <a:gd name="connsiteY66" fmla="*/ 3166946 h 3224100"/>
              <a:gd name="connsiteX67" fmla="*/ 343649 w 1736680"/>
              <a:gd name="connsiteY67" fmla="*/ 3064851 h 3224100"/>
              <a:gd name="connsiteX68" fmla="*/ 305548 w 1736680"/>
              <a:gd name="connsiteY68" fmla="*/ 2976744 h 3224100"/>
              <a:gd name="connsiteX69" fmla="*/ 250779 w 1736680"/>
              <a:gd name="connsiteY69" fmla="*/ 2921976 h 3224100"/>
              <a:gd name="connsiteX70" fmla="*/ 253161 w 1736680"/>
              <a:gd name="connsiteY70" fmla="*/ 2891019 h 3224100"/>
              <a:gd name="connsiteX71" fmla="*/ 119811 w 1736680"/>
              <a:gd name="connsiteY71" fmla="*/ 2831487 h 3224100"/>
              <a:gd name="connsiteX72" fmla="*/ 98381 w 1736680"/>
              <a:gd name="connsiteY72" fmla="*/ 2743381 h 3224100"/>
              <a:gd name="connsiteX73" fmla="*/ 15037 w 1736680"/>
              <a:gd name="connsiteY73" fmla="*/ 2598126 h 3224100"/>
              <a:gd name="connsiteX74" fmla="*/ 29325 w 1736680"/>
              <a:gd name="connsiteY74" fmla="*/ 2471919 h 3224100"/>
              <a:gd name="connsiteX75" fmla="*/ 34087 w 1736680"/>
              <a:gd name="connsiteY75" fmla="*/ 2379050 h 3224100"/>
              <a:gd name="connsiteX76" fmla="*/ 17419 w 1736680"/>
              <a:gd name="connsiteY76" fmla="*/ 2314758 h 3224100"/>
              <a:gd name="connsiteX77" fmla="*/ 10274 w 1736680"/>
              <a:gd name="connsiteY77" fmla="*/ 2279039 h 3224100"/>
              <a:gd name="connsiteX78" fmla="*/ 48374 w 1736680"/>
              <a:gd name="connsiteY78" fmla="*/ 2219506 h 3224100"/>
              <a:gd name="connsiteX79" fmla="*/ 62662 w 1736680"/>
              <a:gd name="connsiteY79" fmla="*/ 2159976 h 3224100"/>
              <a:gd name="connsiteX80" fmla="*/ 98381 w 1736680"/>
              <a:gd name="connsiteY80" fmla="*/ 2102826 h 3224100"/>
              <a:gd name="connsiteX81" fmla="*/ 169818 w 1736680"/>
              <a:gd name="connsiteY81" fmla="*/ 1964713 h 3224100"/>
              <a:gd name="connsiteX82" fmla="*/ 198393 w 1736680"/>
              <a:gd name="connsiteY82" fmla="*/ 1871844 h 3224100"/>
              <a:gd name="connsiteX83" fmla="*/ 200774 w 1736680"/>
              <a:gd name="connsiteY83" fmla="*/ 1748020 h 3224100"/>
              <a:gd name="connsiteX84" fmla="*/ 217443 w 1736680"/>
              <a:gd name="connsiteY84" fmla="*/ 1633720 h 3224100"/>
              <a:gd name="connsiteX85" fmla="*/ 193630 w 1736680"/>
              <a:gd name="connsiteY85" fmla="*/ 1469413 h 3224100"/>
              <a:gd name="connsiteX86" fmla="*/ 191249 w 1736680"/>
              <a:gd name="connsiteY86" fmla="*/ 1336063 h 3224100"/>
              <a:gd name="connsiteX87" fmla="*/ 179342 w 1736680"/>
              <a:gd name="connsiteY87" fmla="*/ 1200333 h 3224100"/>
              <a:gd name="connsiteX88" fmla="*/ 72187 w 1736680"/>
              <a:gd name="connsiteY88" fmla="*/ 1143182 h 3224100"/>
              <a:gd name="connsiteX0" fmla="*/ 188867 w 1752516"/>
              <a:gd name="connsiteY0" fmla="*/ 1084635 h 3220309"/>
              <a:gd name="connsiteX1" fmla="*/ 279355 w 1752516"/>
              <a:gd name="connsiteY1" fmla="*/ 1122735 h 3220309"/>
              <a:gd name="connsiteX2" fmla="*/ 388892 w 1752516"/>
              <a:gd name="connsiteY2" fmla="*/ 1051298 h 3220309"/>
              <a:gd name="connsiteX3" fmla="*/ 484142 w 1752516"/>
              <a:gd name="connsiteY3" fmla="*/ 782217 h 3220309"/>
              <a:gd name="connsiteX4" fmla="*/ 596061 w 1752516"/>
              <a:gd name="connsiteY4" fmla="*/ 532186 h 3220309"/>
              <a:gd name="connsiteX5" fmla="*/ 734173 w 1752516"/>
              <a:gd name="connsiteY5" fmla="*/ 434554 h 3220309"/>
              <a:gd name="connsiteX6" fmla="*/ 888955 w 1752516"/>
              <a:gd name="connsiteY6" fmla="*/ 606004 h 3220309"/>
              <a:gd name="connsiteX7" fmla="*/ 1062786 w 1752516"/>
              <a:gd name="connsiteY7" fmla="*/ 484561 h 3220309"/>
              <a:gd name="connsiteX8" fmla="*/ 1196136 w 1752516"/>
              <a:gd name="connsiteY8" fmla="*/ 386929 h 3220309"/>
              <a:gd name="connsiteX9" fmla="*/ 1324724 w 1752516"/>
              <a:gd name="connsiteY9" fmla="*/ 439318 h 3220309"/>
              <a:gd name="connsiteX10" fmla="*/ 1455693 w 1752516"/>
              <a:gd name="connsiteY10" fmla="*/ 384548 h 3220309"/>
              <a:gd name="connsiteX11" fmla="*/ 748462 w 1752516"/>
              <a:gd name="connsiteY11" fmla="*/ 20217 h 3220309"/>
              <a:gd name="connsiteX12" fmla="*/ 1679530 w 1752516"/>
              <a:gd name="connsiteY12" fmla="*/ 46410 h 3220309"/>
              <a:gd name="connsiteX13" fmla="*/ 1693817 w 1752516"/>
              <a:gd name="connsiteY13" fmla="*/ 41648 h 3220309"/>
              <a:gd name="connsiteX14" fmla="*/ 1703342 w 1752516"/>
              <a:gd name="connsiteY14" fmla="*/ 27360 h 3220309"/>
              <a:gd name="connsiteX15" fmla="*/ 1722392 w 1752516"/>
              <a:gd name="connsiteY15" fmla="*/ 22598 h 3220309"/>
              <a:gd name="connsiteX16" fmla="*/ 1736680 w 1752516"/>
              <a:gd name="connsiteY16" fmla="*/ 17835 h 3220309"/>
              <a:gd name="connsiteX17" fmla="*/ 1727155 w 1752516"/>
              <a:gd name="connsiteY17" fmla="*/ 155948 h 3220309"/>
              <a:gd name="connsiteX18" fmla="*/ 1722392 w 1752516"/>
              <a:gd name="connsiteY18" fmla="*/ 170235 h 3220309"/>
              <a:gd name="connsiteX19" fmla="*/ 1703342 w 1752516"/>
              <a:gd name="connsiteY19" fmla="*/ 198810 h 3220309"/>
              <a:gd name="connsiteX20" fmla="*/ 1684292 w 1752516"/>
              <a:gd name="connsiteY20" fmla="*/ 236910 h 3220309"/>
              <a:gd name="connsiteX21" fmla="*/ 1674767 w 1752516"/>
              <a:gd name="connsiteY21" fmla="*/ 275010 h 3220309"/>
              <a:gd name="connsiteX22" fmla="*/ 1679529 w 1752516"/>
              <a:gd name="connsiteY22" fmla="*/ 360735 h 3220309"/>
              <a:gd name="connsiteX23" fmla="*/ 1662861 w 1752516"/>
              <a:gd name="connsiteY23" fmla="*/ 467891 h 3220309"/>
              <a:gd name="connsiteX24" fmla="*/ 1662861 w 1752516"/>
              <a:gd name="connsiteY24" fmla="*/ 551235 h 3220309"/>
              <a:gd name="connsiteX25" fmla="*/ 1636668 w 1752516"/>
              <a:gd name="connsiteY25" fmla="*/ 579810 h 3220309"/>
              <a:gd name="connsiteX26" fmla="*/ 1617617 w 1752516"/>
              <a:gd name="connsiteY26" fmla="*/ 598860 h 3220309"/>
              <a:gd name="connsiteX27" fmla="*/ 1612855 w 1752516"/>
              <a:gd name="connsiteY27" fmla="*/ 613148 h 3220309"/>
              <a:gd name="connsiteX28" fmla="*/ 1489030 w 1752516"/>
              <a:gd name="connsiteY28" fmla="*/ 813173 h 3220309"/>
              <a:gd name="connsiteX29" fmla="*/ 1477124 w 1752516"/>
              <a:gd name="connsiteY29" fmla="*/ 896517 h 3220309"/>
              <a:gd name="connsiteX30" fmla="*/ 1486649 w 1752516"/>
              <a:gd name="connsiteY30" fmla="*/ 946523 h 3220309"/>
              <a:gd name="connsiteX31" fmla="*/ 1460455 w 1752516"/>
              <a:gd name="connsiteY31" fmla="*/ 1022723 h 3220309"/>
              <a:gd name="connsiteX32" fmla="*/ 1443786 w 1752516"/>
              <a:gd name="connsiteY32" fmla="*/ 1072729 h 3220309"/>
              <a:gd name="connsiteX33" fmla="*/ 1446168 w 1752516"/>
              <a:gd name="connsiteY33" fmla="*/ 1141786 h 3220309"/>
              <a:gd name="connsiteX34" fmla="*/ 1403305 w 1752516"/>
              <a:gd name="connsiteY34" fmla="*/ 1198935 h 3220309"/>
              <a:gd name="connsiteX35" fmla="*/ 1408067 w 1752516"/>
              <a:gd name="connsiteY35" fmla="*/ 1284660 h 3220309"/>
              <a:gd name="connsiteX36" fmla="*/ 1417592 w 1752516"/>
              <a:gd name="connsiteY36" fmla="*/ 1317998 h 3220309"/>
              <a:gd name="connsiteX37" fmla="*/ 1422355 w 1752516"/>
              <a:gd name="connsiteY37" fmla="*/ 1337048 h 3220309"/>
              <a:gd name="connsiteX38" fmla="*/ 1436642 w 1752516"/>
              <a:gd name="connsiteY38" fmla="*/ 1384673 h 3220309"/>
              <a:gd name="connsiteX39" fmla="*/ 1441405 w 1752516"/>
              <a:gd name="connsiteY39" fmla="*/ 1575173 h 3220309"/>
              <a:gd name="connsiteX40" fmla="*/ 1450930 w 1752516"/>
              <a:gd name="connsiteY40" fmla="*/ 1637085 h 3220309"/>
              <a:gd name="connsiteX41" fmla="*/ 1460455 w 1752516"/>
              <a:gd name="connsiteY41" fmla="*/ 1651373 h 3220309"/>
              <a:gd name="connsiteX42" fmla="*/ 1422355 w 1752516"/>
              <a:gd name="connsiteY42" fmla="*/ 1744241 h 3220309"/>
              <a:gd name="connsiteX43" fmla="*/ 1365206 w 1752516"/>
              <a:gd name="connsiteY43" fmla="*/ 1839491 h 3220309"/>
              <a:gd name="connsiteX44" fmla="*/ 1339012 w 1752516"/>
              <a:gd name="connsiteY44" fmla="*/ 1915693 h 3220309"/>
              <a:gd name="connsiteX45" fmla="*/ 1289004 w 1752516"/>
              <a:gd name="connsiteY45" fmla="*/ 2006179 h 3220309"/>
              <a:gd name="connsiteX46" fmla="*/ 1279479 w 1752516"/>
              <a:gd name="connsiteY46" fmla="*/ 2060948 h 3220309"/>
              <a:gd name="connsiteX47" fmla="*/ 1260429 w 1752516"/>
              <a:gd name="connsiteY47" fmla="*/ 2113335 h 3220309"/>
              <a:gd name="connsiteX48" fmla="*/ 1289005 w 1752516"/>
              <a:gd name="connsiteY48" fmla="*/ 2194297 h 3220309"/>
              <a:gd name="connsiteX49" fmla="*/ 1329485 w 1752516"/>
              <a:gd name="connsiteY49" fmla="*/ 2334788 h 3220309"/>
              <a:gd name="connsiteX50" fmla="*/ 1312818 w 1752516"/>
              <a:gd name="connsiteY50" fmla="*/ 2508616 h 3220309"/>
              <a:gd name="connsiteX51" fmla="*/ 1177086 w 1752516"/>
              <a:gd name="connsiteY51" fmla="*/ 2510997 h 3220309"/>
              <a:gd name="connsiteX52" fmla="*/ 1184230 w 1752516"/>
              <a:gd name="connsiteY52" fmla="*/ 2546716 h 3220309"/>
              <a:gd name="connsiteX53" fmla="*/ 1122317 w 1752516"/>
              <a:gd name="connsiteY53" fmla="*/ 2553859 h 3220309"/>
              <a:gd name="connsiteX54" fmla="*/ 1143748 w 1752516"/>
              <a:gd name="connsiteY54" fmla="*/ 2672920 h 3220309"/>
              <a:gd name="connsiteX55" fmla="*/ 1110411 w 1752516"/>
              <a:gd name="connsiteY55" fmla="*/ 2737214 h 3220309"/>
              <a:gd name="connsiteX56" fmla="*/ 1136605 w 1752516"/>
              <a:gd name="connsiteY56" fmla="*/ 2827701 h 3220309"/>
              <a:gd name="connsiteX57" fmla="*/ 1119936 w 1752516"/>
              <a:gd name="connsiteY57" fmla="*/ 2863418 h 3220309"/>
              <a:gd name="connsiteX58" fmla="*/ 1155655 w 1752516"/>
              <a:gd name="connsiteY58" fmla="*/ 2949143 h 3220309"/>
              <a:gd name="connsiteX59" fmla="*/ 1143747 w 1752516"/>
              <a:gd name="connsiteY59" fmla="*/ 3032485 h 3220309"/>
              <a:gd name="connsiteX60" fmla="*/ 1096122 w 1752516"/>
              <a:gd name="connsiteY60" fmla="*/ 3106306 h 3220309"/>
              <a:gd name="connsiteX61" fmla="*/ 948485 w 1752516"/>
              <a:gd name="connsiteY61" fmla="*/ 3106304 h 3220309"/>
              <a:gd name="connsiteX62" fmla="*/ 835948 w 1752516"/>
              <a:gd name="connsiteY62" fmla="*/ 3175062 h 3220309"/>
              <a:gd name="connsiteX63" fmla="*/ 703217 w 1752516"/>
              <a:gd name="connsiteY63" fmla="*/ 3213460 h 3220309"/>
              <a:gd name="connsiteX64" fmla="*/ 572248 w 1752516"/>
              <a:gd name="connsiteY64" fmla="*/ 3206316 h 3220309"/>
              <a:gd name="connsiteX65" fmla="*/ 459710 w 1752516"/>
              <a:gd name="connsiteY65" fmla="*/ 3163155 h 3220309"/>
              <a:gd name="connsiteX66" fmla="*/ 343649 w 1752516"/>
              <a:gd name="connsiteY66" fmla="*/ 3061060 h 3220309"/>
              <a:gd name="connsiteX67" fmla="*/ 305548 w 1752516"/>
              <a:gd name="connsiteY67" fmla="*/ 2972953 h 3220309"/>
              <a:gd name="connsiteX68" fmla="*/ 250779 w 1752516"/>
              <a:gd name="connsiteY68" fmla="*/ 2918185 h 3220309"/>
              <a:gd name="connsiteX69" fmla="*/ 253161 w 1752516"/>
              <a:gd name="connsiteY69" fmla="*/ 2887228 h 3220309"/>
              <a:gd name="connsiteX70" fmla="*/ 119811 w 1752516"/>
              <a:gd name="connsiteY70" fmla="*/ 2827696 h 3220309"/>
              <a:gd name="connsiteX71" fmla="*/ 98381 w 1752516"/>
              <a:gd name="connsiteY71" fmla="*/ 2739590 h 3220309"/>
              <a:gd name="connsiteX72" fmla="*/ 15037 w 1752516"/>
              <a:gd name="connsiteY72" fmla="*/ 2594335 h 3220309"/>
              <a:gd name="connsiteX73" fmla="*/ 29325 w 1752516"/>
              <a:gd name="connsiteY73" fmla="*/ 2468128 h 3220309"/>
              <a:gd name="connsiteX74" fmla="*/ 34087 w 1752516"/>
              <a:gd name="connsiteY74" fmla="*/ 2375259 h 3220309"/>
              <a:gd name="connsiteX75" fmla="*/ 17419 w 1752516"/>
              <a:gd name="connsiteY75" fmla="*/ 2310967 h 3220309"/>
              <a:gd name="connsiteX76" fmla="*/ 10274 w 1752516"/>
              <a:gd name="connsiteY76" fmla="*/ 2275248 h 3220309"/>
              <a:gd name="connsiteX77" fmla="*/ 48374 w 1752516"/>
              <a:gd name="connsiteY77" fmla="*/ 2215715 h 3220309"/>
              <a:gd name="connsiteX78" fmla="*/ 62662 w 1752516"/>
              <a:gd name="connsiteY78" fmla="*/ 2156185 h 3220309"/>
              <a:gd name="connsiteX79" fmla="*/ 98381 w 1752516"/>
              <a:gd name="connsiteY79" fmla="*/ 2099035 h 3220309"/>
              <a:gd name="connsiteX80" fmla="*/ 169818 w 1752516"/>
              <a:gd name="connsiteY80" fmla="*/ 1960922 h 3220309"/>
              <a:gd name="connsiteX81" fmla="*/ 198393 w 1752516"/>
              <a:gd name="connsiteY81" fmla="*/ 1868053 h 3220309"/>
              <a:gd name="connsiteX82" fmla="*/ 200774 w 1752516"/>
              <a:gd name="connsiteY82" fmla="*/ 1744229 h 3220309"/>
              <a:gd name="connsiteX83" fmla="*/ 217443 w 1752516"/>
              <a:gd name="connsiteY83" fmla="*/ 1629929 h 3220309"/>
              <a:gd name="connsiteX84" fmla="*/ 193630 w 1752516"/>
              <a:gd name="connsiteY84" fmla="*/ 1465622 h 3220309"/>
              <a:gd name="connsiteX85" fmla="*/ 191249 w 1752516"/>
              <a:gd name="connsiteY85" fmla="*/ 1332272 h 3220309"/>
              <a:gd name="connsiteX86" fmla="*/ 179342 w 1752516"/>
              <a:gd name="connsiteY86" fmla="*/ 1196542 h 3220309"/>
              <a:gd name="connsiteX87" fmla="*/ 72187 w 1752516"/>
              <a:gd name="connsiteY87" fmla="*/ 1139391 h 3220309"/>
              <a:gd name="connsiteX0" fmla="*/ 188867 w 1765993"/>
              <a:gd name="connsiteY0" fmla="*/ 1085433 h 3221107"/>
              <a:gd name="connsiteX1" fmla="*/ 279355 w 1765993"/>
              <a:gd name="connsiteY1" fmla="*/ 1123533 h 3221107"/>
              <a:gd name="connsiteX2" fmla="*/ 388892 w 1765993"/>
              <a:gd name="connsiteY2" fmla="*/ 1052096 h 3221107"/>
              <a:gd name="connsiteX3" fmla="*/ 484142 w 1765993"/>
              <a:gd name="connsiteY3" fmla="*/ 783015 h 3221107"/>
              <a:gd name="connsiteX4" fmla="*/ 596061 w 1765993"/>
              <a:gd name="connsiteY4" fmla="*/ 532984 h 3221107"/>
              <a:gd name="connsiteX5" fmla="*/ 734173 w 1765993"/>
              <a:gd name="connsiteY5" fmla="*/ 435352 h 3221107"/>
              <a:gd name="connsiteX6" fmla="*/ 888955 w 1765993"/>
              <a:gd name="connsiteY6" fmla="*/ 606802 h 3221107"/>
              <a:gd name="connsiteX7" fmla="*/ 1062786 w 1765993"/>
              <a:gd name="connsiteY7" fmla="*/ 485359 h 3221107"/>
              <a:gd name="connsiteX8" fmla="*/ 1196136 w 1765993"/>
              <a:gd name="connsiteY8" fmla="*/ 387727 h 3221107"/>
              <a:gd name="connsiteX9" fmla="*/ 1324724 w 1765993"/>
              <a:gd name="connsiteY9" fmla="*/ 440116 h 3221107"/>
              <a:gd name="connsiteX10" fmla="*/ 1455693 w 1765993"/>
              <a:gd name="connsiteY10" fmla="*/ 385346 h 3221107"/>
              <a:gd name="connsiteX11" fmla="*/ 748462 w 1765993"/>
              <a:gd name="connsiteY11" fmla="*/ 21015 h 3221107"/>
              <a:gd name="connsiteX12" fmla="*/ 1693817 w 1765993"/>
              <a:gd name="connsiteY12" fmla="*/ 42446 h 3221107"/>
              <a:gd name="connsiteX13" fmla="*/ 1703342 w 1765993"/>
              <a:gd name="connsiteY13" fmla="*/ 28158 h 3221107"/>
              <a:gd name="connsiteX14" fmla="*/ 1722392 w 1765993"/>
              <a:gd name="connsiteY14" fmla="*/ 23396 h 3221107"/>
              <a:gd name="connsiteX15" fmla="*/ 1736680 w 1765993"/>
              <a:gd name="connsiteY15" fmla="*/ 18633 h 3221107"/>
              <a:gd name="connsiteX16" fmla="*/ 1727155 w 1765993"/>
              <a:gd name="connsiteY16" fmla="*/ 156746 h 3221107"/>
              <a:gd name="connsiteX17" fmla="*/ 1722392 w 1765993"/>
              <a:gd name="connsiteY17" fmla="*/ 171033 h 3221107"/>
              <a:gd name="connsiteX18" fmla="*/ 1703342 w 1765993"/>
              <a:gd name="connsiteY18" fmla="*/ 199608 h 3221107"/>
              <a:gd name="connsiteX19" fmla="*/ 1684292 w 1765993"/>
              <a:gd name="connsiteY19" fmla="*/ 237708 h 3221107"/>
              <a:gd name="connsiteX20" fmla="*/ 1674767 w 1765993"/>
              <a:gd name="connsiteY20" fmla="*/ 275808 h 3221107"/>
              <a:gd name="connsiteX21" fmla="*/ 1679529 w 1765993"/>
              <a:gd name="connsiteY21" fmla="*/ 361533 h 3221107"/>
              <a:gd name="connsiteX22" fmla="*/ 1662861 w 1765993"/>
              <a:gd name="connsiteY22" fmla="*/ 468689 h 3221107"/>
              <a:gd name="connsiteX23" fmla="*/ 1662861 w 1765993"/>
              <a:gd name="connsiteY23" fmla="*/ 552033 h 3221107"/>
              <a:gd name="connsiteX24" fmla="*/ 1636668 w 1765993"/>
              <a:gd name="connsiteY24" fmla="*/ 580608 h 3221107"/>
              <a:gd name="connsiteX25" fmla="*/ 1617617 w 1765993"/>
              <a:gd name="connsiteY25" fmla="*/ 599658 h 3221107"/>
              <a:gd name="connsiteX26" fmla="*/ 1612855 w 1765993"/>
              <a:gd name="connsiteY26" fmla="*/ 613946 h 3221107"/>
              <a:gd name="connsiteX27" fmla="*/ 1489030 w 1765993"/>
              <a:gd name="connsiteY27" fmla="*/ 813971 h 3221107"/>
              <a:gd name="connsiteX28" fmla="*/ 1477124 w 1765993"/>
              <a:gd name="connsiteY28" fmla="*/ 897315 h 3221107"/>
              <a:gd name="connsiteX29" fmla="*/ 1486649 w 1765993"/>
              <a:gd name="connsiteY29" fmla="*/ 947321 h 3221107"/>
              <a:gd name="connsiteX30" fmla="*/ 1460455 w 1765993"/>
              <a:gd name="connsiteY30" fmla="*/ 1023521 h 3221107"/>
              <a:gd name="connsiteX31" fmla="*/ 1443786 w 1765993"/>
              <a:gd name="connsiteY31" fmla="*/ 1073527 h 3221107"/>
              <a:gd name="connsiteX32" fmla="*/ 1446168 w 1765993"/>
              <a:gd name="connsiteY32" fmla="*/ 1142584 h 3221107"/>
              <a:gd name="connsiteX33" fmla="*/ 1403305 w 1765993"/>
              <a:gd name="connsiteY33" fmla="*/ 1199733 h 3221107"/>
              <a:gd name="connsiteX34" fmla="*/ 1408067 w 1765993"/>
              <a:gd name="connsiteY34" fmla="*/ 1285458 h 3221107"/>
              <a:gd name="connsiteX35" fmla="*/ 1417592 w 1765993"/>
              <a:gd name="connsiteY35" fmla="*/ 1318796 h 3221107"/>
              <a:gd name="connsiteX36" fmla="*/ 1422355 w 1765993"/>
              <a:gd name="connsiteY36" fmla="*/ 1337846 h 3221107"/>
              <a:gd name="connsiteX37" fmla="*/ 1436642 w 1765993"/>
              <a:gd name="connsiteY37" fmla="*/ 1385471 h 3221107"/>
              <a:gd name="connsiteX38" fmla="*/ 1441405 w 1765993"/>
              <a:gd name="connsiteY38" fmla="*/ 1575971 h 3221107"/>
              <a:gd name="connsiteX39" fmla="*/ 1450930 w 1765993"/>
              <a:gd name="connsiteY39" fmla="*/ 1637883 h 3221107"/>
              <a:gd name="connsiteX40" fmla="*/ 1460455 w 1765993"/>
              <a:gd name="connsiteY40" fmla="*/ 1652171 h 3221107"/>
              <a:gd name="connsiteX41" fmla="*/ 1422355 w 1765993"/>
              <a:gd name="connsiteY41" fmla="*/ 1745039 h 3221107"/>
              <a:gd name="connsiteX42" fmla="*/ 1365206 w 1765993"/>
              <a:gd name="connsiteY42" fmla="*/ 1840289 h 3221107"/>
              <a:gd name="connsiteX43" fmla="*/ 1339012 w 1765993"/>
              <a:gd name="connsiteY43" fmla="*/ 1916491 h 3221107"/>
              <a:gd name="connsiteX44" fmla="*/ 1289004 w 1765993"/>
              <a:gd name="connsiteY44" fmla="*/ 2006977 h 3221107"/>
              <a:gd name="connsiteX45" fmla="*/ 1279479 w 1765993"/>
              <a:gd name="connsiteY45" fmla="*/ 2061746 h 3221107"/>
              <a:gd name="connsiteX46" fmla="*/ 1260429 w 1765993"/>
              <a:gd name="connsiteY46" fmla="*/ 2114133 h 3221107"/>
              <a:gd name="connsiteX47" fmla="*/ 1289005 w 1765993"/>
              <a:gd name="connsiteY47" fmla="*/ 2195095 h 3221107"/>
              <a:gd name="connsiteX48" fmla="*/ 1329485 w 1765993"/>
              <a:gd name="connsiteY48" fmla="*/ 2335586 h 3221107"/>
              <a:gd name="connsiteX49" fmla="*/ 1312818 w 1765993"/>
              <a:gd name="connsiteY49" fmla="*/ 2509414 h 3221107"/>
              <a:gd name="connsiteX50" fmla="*/ 1177086 w 1765993"/>
              <a:gd name="connsiteY50" fmla="*/ 2511795 h 3221107"/>
              <a:gd name="connsiteX51" fmla="*/ 1184230 w 1765993"/>
              <a:gd name="connsiteY51" fmla="*/ 2547514 h 3221107"/>
              <a:gd name="connsiteX52" fmla="*/ 1122317 w 1765993"/>
              <a:gd name="connsiteY52" fmla="*/ 2554657 h 3221107"/>
              <a:gd name="connsiteX53" fmla="*/ 1143748 w 1765993"/>
              <a:gd name="connsiteY53" fmla="*/ 2673718 h 3221107"/>
              <a:gd name="connsiteX54" fmla="*/ 1110411 w 1765993"/>
              <a:gd name="connsiteY54" fmla="*/ 2738012 h 3221107"/>
              <a:gd name="connsiteX55" fmla="*/ 1136605 w 1765993"/>
              <a:gd name="connsiteY55" fmla="*/ 2828499 h 3221107"/>
              <a:gd name="connsiteX56" fmla="*/ 1119936 w 1765993"/>
              <a:gd name="connsiteY56" fmla="*/ 2864216 h 3221107"/>
              <a:gd name="connsiteX57" fmla="*/ 1155655 w 1765993"/>
              <a:gd name="connsiteY57" fmla="*/ 2949941 h 3221107"/>
              <a:gd name="connsiteX58" fmla="*/ 1143747 w 1765993"/>
              <a:gd name="connsiteY58" fmla="*/ 3033283 h 3221107"/>
              <a:gd name="connsiteX59" fmla="*/ 1096122 w 1765993"/>
              <a:gd name="connsiteY59" fmla="*/ 3107104 h 3221107"/>
              <a:gd name="connsiteX60" fmla="*/ 948485 w 1765993"/>
              <a:gd name="connsiteY60" fmla="*/ 3107102 h 3221107"/>
              <a:gd name="connsiteX61" fmla="*/ 835948 w 1765993"/>
              <a:gd name="connsiteY61" fmla="*/ 3175860 h 3221107"/>
              <a:gd name="connsiteX62" fmla="*/ 703217 w 1765993"/>
              <a:gd name="connsiteY62" fmla="*/ 3214258 h 3221107"/>
              <a:gd name="connsiteX63" fmla="*/ 572248 w 1765993"/>
              <a:gd name="connsiteY63" fmla="*/ 3207114 h 3221107"/>
              <a:gd name="connsiteX64" fmla="*/ 459710 w 1765993"/>
              <a:gd name="connsiteY64" fmla="*/ 3163953 h 3221107"/>
              <a:gd name="connsiteX65" fmla="*/ 343649 w 1765993"/>
              <a:gd name="connsiteY65" fmla="*/ 3061858 h 3221107"/>
              <a:gd name="connsiteX66" fmla="*/ 305548 w 1765993"/>
              <a:gd name="connsiteY66" fmla="*/ 2973751 h 3221107"/>
              <a:gd name="connsiteX67" fmla="*/ 250779 w 1765993"/>
              <a:gd name="connsiteY67" fmla="*/ 2918983 h 3221107"/>
              <a:gd name="connsiteX68" fmla="*/ 253161 w 1765993"/>
              <a:gd name="connsiteY68" fmla="*/ 2888026 h 3221107"/>
              <a:gd name="connsiteX69" fmla="*/ 119811 w 1765993"/>
              <a:gd name="connsiteY69" fmla="*/ 2828494 h 3221107"/>
              <a:gd name="connsiteX70" fmla="*/ 98381 w 1765993"/>
              <a:gd name="connsiteY70" fmla="*/ 2740388 h 3221107"/>
              <a:gd name="connsiteX71" fmla="*/ 15037 w 1765993"/>
              <a:gd name="connsiteY71" fmla="*/ 2595133 h 3221107"/>
              <a:gd name="connsiteX72" fmla="*/ 29325 w 1765993"/>
              <a:gd name="connsiteY72" fmla="*/ 2468926 h 3221107"/>
              <a:gd name="connsiteX73" fmla="*/ 34087 w 1765993"/>
              <a:gd name="connsiteY73" fmla="*/ 2376057 h 3221107"/>
              <a:gd name="connsiteX74" fmla="*/ 17419 w 1765993"/>
              <a:gd name="connsiteY74" fmla="*/ 2311765 h 3221107"/>
              <a:gd name="connsiteX75" fmla="*/ 10274 w 1765993"/>
              <a:gd name="connsiteY75" fmla="*/ 2276046 h 3221107"/>
              <a:gd name="connsiteX76" fmla="*/ 48374 w 1765993"/>
              <a:gd name="connsiteY76" fmla="*/ 2216513 h 3221107"/>
              <a:gd name="connsiteX77" fmla="*/ 62662 w 1765993"/>
              <a:gd name="connsiteY77" fmla="*/ 2156983 h 3221107"/>
              <a:gd name="connsiteX78" fmla="*/ 98381 w 1765993"/>
              <a:gd name="connsiteY78" fmla="*/ 2099833 h 3221107"/>
              <a:gd name="connsiteX79" fmla="*/ 169818 w 1765993"/>
              <a:gd name="connsiteY79" fmla="*/ 1961720 h 3221107"/>
              <a:gd name="connsiteX80" fmla="*/ 198393 w 1765993"/>
              <a:gd name="connsiteY80" fmla="*/ 1868851 h 3221107"/>
              <a:gd name="connsiteX81" fmla="*/ 200774 w 1765993"/>
              <a:gd name="connsiteY81" fmla="*/ 1745027 h 3221107"/>
              <a:gd name="connsiteX82" fmla="*/ 217443 w 1765993"/>
              <a:gd name="connsiteY82" fmla="*/ 1630727 h 3221107"/>
              <a:gd name="connsiteX83" fmla="*/ 193630 w 1765993"/>
              <a:gd name="connsiteY83" fmla="*/ 1466420 h 3221107"/>
              <a:gd name="connsiteX84" fmla="*/ 191249 w 1765993"/>
              <a:gd name="connsiteY84" fmla="*/ 1333070 h 3221107"/>
              <a:gd name="connsiteX85" fmla="*/ 179342 w 1765993"/>
              <a:gd name="connsiteY85" fmla="*/ 1197340 h 3221107"/>
              <a:gd name="connsiteX86" fmla="*/ 72187 w 1765993"/>
              <a:gd name="connsiteY86" fmla="*/ 1140189 h 3221107"/>
              <a:gd name="connsiteX0" fmla="*/ 188867 w 1765993"/>
              <a:gd name="connsiteY0" fmla="*/ 1085433 h 3221107"/>
              <a:gd name="connsiteX1" fmla="*/ 279355 w 1765993"/>
              <a:gd name="connsiteY1" fmla="*/ 1123533 h 3221107"/>
              <a:gd name="connsiteX2" fmla="*/ 388892 w 1765993"/>
              <a:gd name="connsiteY2" fmla="*/ 1052096 h 3221107"/>
              <a:gd name="connsiteX3" fmla="*/ 484142 w 1765993"/>
              <a:gd name="connsiteY3" fmla="*/ 783015 h 3221107"/>
              <a:gd name="connsiteX4" fmla="*/ 596061 w 1765993"/>
              <a:gd name="connsiteY4" fmla="*/ 532984 h 3221107"/>
              <a:gd name="connsiteX5" fmla="*/ 734173 w 1765993"/>
              <a:gd name="connsiteY5" fmla="*/ 435352 h 3221107"/>
              <a:gd name="connsiteX6" fmla="*/ 888955 w 1765993"/>
              <a:gd name="connsiteY6" fmla="*/ 606802 h 3221107"/>
              <a:gd name="connsiteX7" fmla="*/ 1062786 w 1765993"/>
              <a:gd name="connsiteY7" fmla="*/ 485359 h 3221107"/>
              <a:gd name="connsiteX8" fmla="*/ 1196136 w 1765993"/>
              <a:gd name="connsiteY8" fmla="*/ 387727 h 3221107"/>
              <a:gd name="connsiteX9" fmla="*/ 1324724 w 1765993"/>
              <a:gd name="connsiteY9" fmla="*/ 440116 h 3221107"/>
              <a:gd name="connsiteX10" fmla="*/ 1455693 w 1765993"/>
              <a:gd name="connsiteY10" fmla="*/ 385346 h 3221107"/>
              <a:gd name="connsiteX11" fmla="*/ 748462 w 1765993"/>
              <a:gd name="connsiteY11" fmla="*/ 21015 h 3221107"/>
              <a:gd name="connsiteX12" fmla="*/ 1693817 w 1765993"/>
              <a:gd name="connsiteY12" fmla="*/ 42446 h 3221107"/>
              <a:gd name="connsiteX13" fmla="*/ 1703342 w 1765993"/>
              <a:gd name="connsiteY13" fmla="*/ 28158 h 3221107"/>
              <a:gd name="connsiteX14" fmla="*/ 1722392 w 1765993"/>
              <a:gd name="connsiteY14" fmla="*/ 23396 h 3221107"/>
              <a:gd name="connsiteX15" fmla="*/ 1727155 w 1765993"/>
              <a:gd name="connsiteY15" fmla="*/ 156746 h 3221107"/>
              <a:gd name="connsiteX16" fmla="*/ 1722392 w 1765993"/>
              <a:gd name="connsiteY16" fmla="*/ 171033 h 3221107"/>
              <a:gd name="connsiteX17" fmla="*/ 1703342 w 1765993"/>
              <a:gd name="connsiteY17" fmla="*/ 199608 h 3221107"/>
              <a:gd name="connsiteX18" fmla="*/ 1684292 w 1765993"/>
              <a:gd name="connsiteY18" fmla="*/ 237708 h 3221107"/>
              <a:gd name="connsiteX19" fmla="*/ 1674767 w 1765993"/>
              <a:gd name="connsiteY19" fmla="*/ 275808 h 3221107"/>
              <a:gd name="connsiteX20" fmla="*/ 1679529 w 1765993"/>
              <a:gd name="connsiteY20" fmla="*/ 361533 h 3221107"/>
              <a:gd name="connsiteX21" fmla="*/ 1662861 w 1765993"/>
              <a:gd name="connsiteY21" fmla="*/ 468689 h 3221107"/>
              <a:gd name="connsiteX22" fmla="*/ 1662861 w 1765993"/>
              <a:gd name="connsiteY22" fmla="*/ 552033 h 3221107"/>
              <a:gd name="connsiteX23" fmla="*/ 1636668 w 1765993"/>
              <a:gd name="connsiteY23" fmla="*/ 580608 h 3221107"/>
              <a:gd name="connsiteX24" fmla="*/ 1617617 w 1765993"/>
              <a:gd name="connsiteY24" fmla="*/ 599658 h 3221107"/>
              <a:gd name="connsiteX25" fmla="*/ 1612855 w 1765993"/>
              <a:gd name="connsiteY25" fmla="*/ 613946 h 3221107"/>
              <a:gd name="connsiteX26" fmla="*/ 1489030 w 1765993"/>
              <a:gd name="connsiteY26" fmla="*/ 813971 h 3221107"/>
              <a:gd name="connsiteX27" fmla="*/ 1477124 w 1765993"/>
              <a:gd name="connsiteY27" fmla="*/ 897315 h 3221107"/>
              <a:gd name="connsiteX28" fmla="*/ 1486649 w 1765993"/>
              <a:gd name="connsiteY28" fmla="*/ 947321 h 3221107"/>
              <a:gd name="connsiteX29" fmla="*/ 1460455 w 1765993"/>
              <a:gd name="connsiteY29" fmla="*/ 1023521 h 3221107"/>
              <a:gd name="connsiteX30" fmla="*/ 1443786 w 1765993"/>
              <a:gd name="connsiteY30" fmla="*/ 1073527 h 3221107"/>
              <a:gd name="connsiteX31" fmla="*/ 1446168 w 1765993"/>
              <a:gd name="connsiteY31" fmla="*/ 1142584 h 3221107"/>
              <a:gd name="connsiteX32" fmla="*/ 1403305 w 1765993"/>
              <a:gd name="connsiteY32" fmla="*/ 1199733 h 3221107"/>
              <a:gd name="connsiteX33" fmla="*/ 1408067 w 1765993"/>
              <a:gd name="connsiteY33" fmla="*/ 1285458 h 3221107"/>
              <a:gd name="connsiteX34" fmla="*/ 1417592 w 1765993"/>
              <a:gd name="connsiteY34" fmla="*/ 1318796 h 3221107"/>
              <a:gd name="connsiteX35" fmla="*/ 1422355 w 1765993"/>
              <a:gd name="connsiteY35" fmla="*/ 1337846 h 3221107"/>
              <a:gd name="connsiteX36" fmla="*/ 1436642 w 1765993"/>
              <a:gd name="connsiteY36" fmla="*/ 1385471 h 3221107"/>
              <a:gd name="connsiteX37" fmla="*/ 1441405 w 1765993"/>
              <a:gd name="connsiteY37" fmla="*/ 1575971 h 3221107"/>
              <a:gd name="connsiteX38" fmla="*/ 1450930 w 1765993"/>
              <a:gd name="connsiteY38" fmla="*/ 1637883 h 3221107"/>
              <a:gd name="connsiteX39" fmla="*/ 1460455 w 1765993"/>
              <a:gd name="connsiteY39" fmla="*/ 1652171 h 3221107"/>
              <a:gd name="connsiteX40" fmla="*/ 1422355 w 1765993"/>
              <a:gd name="connsiteY40" fmla="*/ 1745039 h 3221107"/>
              <a:gd name="connsiteX41" fmla="*/ 1365206 w 1765993"/>
              <a:gd name="connsiteY41" fmla="*/ 1840289 h 3221107"/>
              <a:gd name="connsiteX42" fmla="*/ 1339012 w 1765993"/>
              <a:gd name="connsiteY42" fmla="*/ 1916491 h 3221107"/>
              <a:gd name="connsiteX43" fmla="*/ 1289004 w 1765993"/>
              <a:gd name="connsiteY43" fmla="*/ 2006977 h 3221107"/>
              <a:gd name="connsiteX44" fmla="*/ 1279479 w 1765993"/>
              <a:gd name="connsiteY44" fmla="*/ 2061746 h 3221107"/>
              <a:gd name="connsiteX45" fmla="*/ 1260429 w 1765993"/>
              <a:gd name="connsiteY45" fmla="*/ 2114133 h 3221107"/>
              <a:gd name="connsiteX46" fmla="*/ 1289005 w 1765993"/>
              <a:gd name="connsiteY46" fmla="*/ 2195095 h 3221107"/>
              <a:gd name="connsiteX47" fmla="*/ 1329485 w 1765993"/>
              <a:gd name="connsiteY47" fmla="*/ 2335586 h 3221107"/>
              <a:gd name="connsiteX48" fmla="*/ 1312818 w 1765993"/>
              <a:gd name="connsiteY48" fmla="*/ 2509414 h 3221107"/>
              <a:gd name="connsiteX49" fmla="*/ 1177086 w 1765993"/>
              <a:gd name="connsiteY49" fmla="*/ 2511795 h 3221107"/>
              <a:gd name="connsiteX50" fmla="*/ 1184230 w 1765993"/>
              <a:gd name="connsiteY50" fmla="*/ 2547514 h 3221107"/>
              <a:gd name="connsiteX51" fmla="*/ 1122317 w 1765993"/>
              <a:gd name="connsiteY51" fmla="*/ 2554657 h 3221107"/>
              <a:gd name="connsiteX52" fmla="*/ 1143748 w 1765993"/>
              <a:gd name="connsiteY52" fmla="*/ 2673718 h 3221107"/>
              <a:gd name="connsiteX53" fmla="*/ 1110411 w 1765993"/>
              <a:gd name="connsiteY53" fmla="*/ 2738012 h 3221107"/>
              <a:gd name="connsiteX54" fmla="*/ 1136605 w 1765993"/>
              <a:gd name="connsiteY54" fmla="*/ 2828499 h 3221107"/>
              <a:gd name="connsiteX55" fmla="*/ 1119936 w 1765993"/>
              <a:gd name="connsiteY55" fmla="*/ 2864216 h 3221107"/>
              <a:gd name="connsiteX56" fmla="*/ 1155655 w 1765993"/>
              <a:gd name="connsiteY56" fmla="*/ 2949941 h 3221107"/>
              <a:gd name="connsiteX57" fmla="*/ 1143747 w 1765993"/>
              <a:gd name="connsiteY57" fmla="*/ 3033283 h 3221107"/>
              <a:gd name="connsiteX58" fmla="*/ 1096122 w 1765993"/>
              <a:gd name="connsiteY58" fmla="*/ 3107104 h 3221107"/>
              <a:gd name="connsiteX59" fmla="*/ 948485 w 1765993"/>
              <a:gd name="connsiteY59" fmla="*/ 3107102 h 3221107"/>
              <a:gd name="connsiteX60" fmla="*/ 835948 w 1765993"/>
              <a:gd name="connsiteY60" fmla="*/ 3175860 h 3221107"/>
              <a:gd name="connsiteX61" fmla="*/ 703217 w 1765993"/>
              <a:gd name="connsiteY61" fmla="*/ 3214258 h 3221107"/>
              <a:gd name="connsiteX62" fmla="*/ 572248 w 1765993"/>
              <a:gd name="connsiteY62" fmla="*/ 3207114 h 3221107"/>
              <a:gd name="connsiteX63" fmla="*/ 459710 w 1765993"/>
              <a:gd name="connsiteY63" fmla="*/ 3163953 h 3221107"/>
              <a:gd name="connsiteX64" fmla="*/ 343649 w 1765993"/>
              <a:gd name="connsiteY64" fmla="*/ 3061858 h 3221107"/>
              <a:gd name="connsiteX65" fmla="*/ 305548 w 1765993"/>
              <a:gd name="connsiteY65" fmla="*/ 2973751 h 3221107"/>
              <a:gd name="connsiteX66" fmla="*/ 250779 w 1765993"/>
              <a:gd name="connsiteY66" fmla="*/ 2918983 h 3221107"/>
              <a:gd name="connsiteX67" fmla="*/ 253161 w 1765993"/>
              <a:gd name="connsiteY67" fmla="*/ 2888026 h 3221107"/>
              <a:gd name="connsiteX68" fmla="*/ 119811 w 1765993"/>
              <a:gd name="connsiteY68" fmla="*/ 2828494 h 3221107"/>
              <a:gd name="connsiteX69" fmla="*/ 98381 w 1765993"/>
              <a:gd name="connsiteY69" fmla="*/ 2740388 h 3221107"/>
              <a:gd name="connsiteX70" fmla="*/ 15037 w 1765993"/>
              <a:gd name="connsiteY70" fmla="*/ 2595133 h 3221107"/>
              <a:gd name="connsiteX71" fmla="*/ 29325 w 1765993"/>
              <a:gd name="connsiteY71" fmla="*/ 2468926 h 3221107"/>
              <a:gd name="connsiteX72" fmla="*/ 34087 w 1765993"/>
              <a:gd name="connsiteY72" fmla="*/ 2376057 h 3221107"/>
              <a:gd name="connsiteX73" fmla="*/ 17419 w 1765993"/>
              <a:gd name="connsiteY73" fmla="*/ 2311765 h 3221107"/>
              <a:gd name="connsiteX74" fmla="*/ 10274 w 1765993"/>
              <a:gd name="connsiteY74" fmla="*/ 2276046 h 3221107"/>
              <a:gd name="connsiteX75" fmla="*/ 48374 w 1765993"/>
              <a:gd name="connsiteY75" fmla="*/ 2216513 h 3221107"/>
              <a:gd name="connsiteX76" fmla="*/ 62662 w 1765993"/>
              <a:gd name="connsiteY76" fmla="*/ 2156983 h 3221107"/>
              <a:gd name="connsiteX77" fmla="*/ 98381 w 1765993"/>
              <a:gd name="connsiteY77" fmla="*/ 2099833 h 3221107"/>
              <a:gd name="connsiteX78" fmla="*/ 169818 w 1765993"/>
              <a:gd name="connsiteY78" fmla="*/ 1961720 h 3221107"/>
              <a:gd name="connsiteX79" fmla="*/ 198393 w 1765993"/>
              <a:gd name="connsiteY79" fmla="*/ 1868851 h 3221107"/>
              <a:gd name="connsiteX80" fmla="*/ 200774 w 1765993"/>
              <a:gd name="connsiteY80" fmla="*/ 1745027 h 3221107"/>
              <a:gd name="connsiteX81" fmla="*/ 217443 w 1765993"/>
              <a:gd name="connsiteY81" fmla="*/ 1630727 h 3221107"/>
              <a:gd name="connsiteX82" fmla="*/ 193630 w 1765993"/>
              <a:gd name="connsiteY82" fmla="*/ 1466420 h 3221107"/>
              <a:gd name="connsiteX83" fmla="*/ 191249 w 1765993"/>
              <a:gd name="connsiteY83" fmla="*/ 1333070 h 3221107"/>
              <a:gd name="connsiteX84" fmla="*/ 179342 w 1765993"/>
              <a:gd name="connsiteY84" fmla="*/ 1197340 h 3221107"/>
              <a:gd name="connsiteX85" fmla="*/ 72187 w 1765993"/>
              <a:gd name="connsiteY85" fmla="*/ 1140189 h 3221107"/>
              <a:gd name="connsiteX0" fmla="*/ 188867 w 1765811"/>
              <a:gd name="connsiteY0" fmla="*/ 1085433 h 3221107"/>
              <a:gd name="connsiteX1" fmla="*/ 279355 w 1765811"/>
              <a:gd name="connsiteY1" fmla="*/ 1123533 h 3221107"/>
              <a:gd name="connsiteX2" fmla="*/ 388892 w 1765811"/>
              <a:gd name="connsiteY2" fmla="*/ 1052096 h 3221107"/>
              <a:gd name="connsiteX3" fmla="*/ 484142 w 1765811"/>
              <a:gd name="connsiteY3" fmla="*/ 783015 h 3221107"/>
              <a:gd name="connsiteX4" fmla="*/ 596061 w 1765811"/>
              <a:gd name="connsiteY4" fmla="*/ 532984 h 3221107"/>
              <a:gd name="connsiteX5" fmla="*/ 734173 w 1765811"/>
              <a:gd name="connsiteY5" fmla="*/ 435352 h 3221107"/>
              <a:gd name="connsiteX6" fmla="*/ 888955 w 1765811"/>
              <a:gd name="connsiteY6" fmla="*/ 606802 h 3221107"/>
              <a:gd name="connsiteX7" fmla="*/ 1062786 w 1765811"/>
              <a:gd name="connsiteY7" fmla="*/ 485359 h 3221107"/>
              <a:gd name="connsiteX8" fmla="*/ 1196136 w 1765811"/>
              <a:gd name="connsiteY8" fmla="*/ 387727 h 3221107"/>
              <a:gd name="connsiteX9" fmla="*/ 1324724 w 1765811"/>
              <a:gd name="connsiteY9" fmla="*/ 440116 h 3221107"/>
              <a:gd name="connsiteX10" fmla="*/ 1455693 w 1765811"/>
              <a:gd name="connsiteY10" fmla="*/ 385346 h 3221107"/>
              <a:gd name="connsiteX11" fmla="*/ 748462 w 1765811"/>
              <a:gd name="connsiteY11" fmla="*/ 21015 h 3221107"/>
              <a:gd name="connsiteX12" fmla="*/ 1693817 w 1765811"/>
              <a:gd name="connsiteY12" fmla="*/ 42446 h 3221107"/>
              <a:gd name="connsiteX13" fmla="*/ 1703342 w 1765811"/>
              <a:gd name="connsiteY13" fmla="*/ 28158 h 3221107"/>
              <a:gd name="connsiteX14" fmla="*/ 1727155 w 1765811"/>
              <a:gd name="connsiteY14" fmla="*/ 156746 h 3221107"/>
              <a:gd name="connsiteX15" fmla="*/ 1722392 w 1765811"/>
              <a:gd name="connsiteY15" fmla="*/ 171033 h 3221107"/>
              <a:gd name="connsiteX16" fmla="*/ 1703342 w 1765811"/>
              <a:gd name="connsiteY16" fmla="*/ 199608 h 3221107"/>
              <a:gd name="connsiteX17" fmla="*/ 1684292 w 1765811"/>
              <a:gd name="connsiteY17" fmla="*/ 237708 h 3221107"/>
              <a:gd name="connsiteX18" fmla="*/ 1674767 w 1765811"/>
              <a:gd name="connsiteY18" fmla="*/ 275808 h 3221107"/>
              <a:gd name="connsiteX19" fmla="*/ 1679529 w 1765811"/>
              <a:gd name="connsiteY19" fmla="*/ 361533 h 3221107"/>
              <a:gd name="connsiteX20" fmla="*/ 1662861 w 1765811"/>
              <a:gd name="connsiteY20" fmla="*/ 468689 h 3221107"/>
              <a:gd name="connsiteX21" fmla="*/ 1662861 w 1765811"/>
              <a:gd name="connsiteY21" fmla="*/ 552033 h 3221107"/>
              <a:gd name="connsiteX22" fmla="*/ 1636668 w 1765811"/>
              <a:gd name="connsiteY22" fmla="*/ 580608 h 3221107"/>
              <a:gd name="connsiteX23" fmla="*/ 1617617 w 1765811"/>
              <a:gd name="connsiteY23" fmla="*/ 599658 h 3221107"/>
              <a:gd name="connsiteX24" fmla="*/ 1612855 w 1765811"/>
              <a:gd name="connsiteY24" fmla="*/ 613946 h 3221107"/>
              <a:gd name="connsiteX25" fmla="*/ 1489030 w 1765811"/>
              <a:gd name="connsiteY25" fmla="*/ 813971 h 3221107"/>
              <a:gd name="connsiteX26" fmla="*/ 1477124 w 1765811"/>
              <a:gd name="connsiteY26" fmla="*/ 897315 h 3221107"/>
              <a:gd name="connsiteX27" fmla="*/ 1486649 w 1765811"/>
              <a:gd name="connsiteY27" fmla="*/ 947321 h 3221107"/>
              <a:gd name="connsiteX28" fmla="*/ 1460455 w 1765811"/>
              <a:gd name="connsiteY28" fmla="*/ 1023521 h 3221107"/>
              <a:gd name="connsiteX29" fmla="*/ 1443786 w 1765811"/>
              <a:gd name="connsiteY29" fmla="*/ 1073527 h 3221107"/>
              <a:gd name="connsiteX30" fmla="*/ 1446168 w 1765811"/>
              <a:gd name="connsiteY30" fmla="*/ 1142584 h 3221107"/>
              <a:gd name="connsiteX31" fmla="*/ 1403305 w 1765811"/>
              <a:gd name="connsiteY31" fmla="*/ 1199733 h 3221107"/>
              <a:gd name="connsiteX32" fmla="*/ 1408067 w 1765811"/>
              <a:gd name="connsiteY32" fmla="*/ 1285458 h 3221107"/>
              <a:gd name="connsiteX33" fmla="*/ 1417592 w 1765811"/>
              <a:gd name="connsiteY33" fmla="*/ 1318796 h 3221107"/>
              <a:gd name="connsiteX34" fmla="*/ 1422355 w 1765811"/>
              <a:gd name="connsiteY34" fmla="*/ 1337846 h 3221107"/>
              <a:gd name="connsiteX35" fmla="*/ 1436642 w 1765811"/>
              <a:gd name="connsiteY35" fmla="*/ 1385471 h 3221107"/>
              <a:gd name="connsiteX36" fmla="*/ 1441405 w 1765811"/>
              <a:gd name="connsiteY36" fmla="*/ 1575971 h 3221107"/>
              <a:gd name="connsiteX37" fmla="*/ 1450930 w 1765811"/>
              <a:gd name="connsiteY37" fmla="*/ 1637883 h 3221107"/>
              <a:gd name="connsiteX38" fmla="*/ 1460455 w 1765811"/>
              <a:gd name="connsiteY38" fmla="*/ 1652171 h 3221107"/>
              <a:gd name="connsiteX39" fmla="*/ 1422355 w 1765811"/>
              <a:gd name="connsiteY39" fmla="*/ 1745039 h 3221107"/>
              <a:gd name="connsiteX40" fmla="*/ 1365206 w 1765811"/>
              <a:gd name="connsiteY40" fmla="*/ 1840289 h 3221107"/>
              <a:gd name="connsiteX41" fmla="*/ 1339012 w 1765811"/>
              <a:gd name="connsiteY41" fmla="*/ 1916491 h 3221107"/>
              <a:gd name="connsiteX42" fmla="*/ 1289004 w 1765811"/>
              <a:gd name="connsiteY42" fmla="*/ 2006977 h 3221107"/>
              <a:gd name="connsiteX43" fmla="*/ 1279479 w 1765811"/>
              <a:gd name="connsiteY43" fmla="*/ 2061746 h 3221107"/>
              <a:gd name="connsiteX44" fmla="*/ 1260429 w 1765811"/>
              <a:gd name="connsiteY44" fmla="*/ 2114133 h 3221107"/>
              <a:gd name="connsiteX45" fmla="*/ 1289005 w 1765811"/>
              <a:gd name="connsiteY45" fmla="*/ 2195095 h 3221107"/>
              <a:gd name="connsiteX46" fmla="*/ 1329485 w 1765811"/>
              <a:gd name="connsiteY46" fmla="*/ 2335586 h 3221107"/>
              <a:gd name="connsiteX47" fmla="*/ 1312818 w 1765811"/>
              <a:gd name="connsiteY47" fmla="*/ 2509414 h 3221107"/>
              <a:gd name="connsiteX48" fmla="*/ 1177086 w 1765811"/>
              <a:gd name="connsiteY48" fmla="*/ 2511795 h 3221107"/>
              <a:gd name="connsiteX49" fmla="*/ 1184230 w 1765811"/>
              <a:gd name="connsiteY49" fmla="*/ 2547514 h 3221107"/>
              <a:gd name="connsiteX50" fmla="*/ 1122317 w 1765811"/>
              <a:gd name="connsiteY50" fmla="*/ 2554657 h 3221107"/>
              <a:gd name="connsiteX51" fmla="*/ 1143748 w 1765811"/>
              <a:gd name="connsiteY51" fmla="*/ 2673718 h 3221107"/>
              <a:gd name="connsiteX52" fmla="*/ 1110411 w 1765811"/>
              <a:gd name="connsiteY52" fmla="*/ 2738012 h 3221107"/>
              <a:gd name="connsiteX53" fmla="*/ 1136605 w 1765811"/>
              <a:gd name="connsiteY53" fmla="*/ 2828499 h 3221107"/>
              <a:gd name="connsiteX54" fmla="*/ 1119936 w 1765811"/>
              <a:gd name="connsiteY54" fmla="*/ 2864216 h 3221107"/>
              <a:gd name="connsiteX55" fmla="*/ 1155655 w 1765811"/>
              <a:gd name="connsiteY55" fmla="*/ 2949941 h 3221107"/>
              <a:gd name="connsiteX56" fmla="*/ 1143747 w 1765811"/>
              <a:gd name="connsiteY56" fmla="*/ 3033283 h 3221107"/>
              <a:gd name="connsiteX57" fmla="*/ 1096122 w 1765811"/>
              <a:gd name="connsiteY57" fmla="*/ 3107104 h 3221107"/>
              <a:gd name="connsiteX58" fmla="*/ 948485 w 1765811"/>
              <a:gd name="connsiteY58" fmla="*/ 3107102 h 3221107"/>
              <a:gd name="connsiteX59" fmla="*/ 835948 w 1765811"/>
              <a:gd name="connsiteY59" fmla="*/ 3175860 h 3221107"/>
              <a:gd name="connsiteX60" fmla="*/ 703217 w 1765811"/>
              <a:gd name="connsiteY60" fmla="*/ 3214258 h 3221107"/>
              <a:gd name="connsiteX61" fmla="*/ 572248 w 1765811"/>
              <a:gd name="connsiteY61" fmla="*/ 3207114 h 3221107"/>
              <a:gd name="connsiteX62" fmla="*/ 459710 w 1765811"/>
              <a:gd name="connsiteY62" fmla="*/ 3163953 h 3221107"/>
              <a:gd name="connsiteX63" fmla="*/ 343649 w 1765811"/>
              <a:gd name="connsiteY63" fmla="*/ 3061858 h 3221107"/>
              <a:gd name="connsiteX64" fmla="*/ 305548 w 1765811"/>
              <a:gd name="connsiteY64" fmla="*/ 2973751 h 3221107"/>
              <a:gd name="connsiteX65" fmla="*/ 250779 w 1765811"/>
              <a:gd name="connsiteY65" fmla="*/ 2918983 h 3221107"/>
              <a:gd name="connsiteX66" fmla="*/ 253161 w 1765811"/>
              <a:gd name="connsiteY66" fmla="*/ 2888026 h 3221107"/>
              <a:gd name="connsiteX67" fmla="*/ 119811 w 1765811"/>
              <a:gd name="connsiteY67" fmla="*/ 2828494 h 3221107"/>
              <a:gd name="connsiteX68" fmla="*/ 98381 w 1765811"/>
              <a:gd name="connsiteY68" fmla="*/ 2740388 h 3221107"/>
              <a:gd name="connsiteX69" fmla="*/ 15037 w 1765811"/>
              <a:gd name="connsiteY69" fmla="*/ 2595133 h 3221107"/>
              <a:gd name="connsiteX70" fmla="*/ 29325 w 1765811"/>
              <a:gd name="connsiteY70" fmla="*/ 2468926 h 3221107"/>
              <a:gd name="connsiteX71" fmla="*/ 34087 w 1765811"/>
              <a:gd name="connsiteY71" fmla="*/ 2376057 h 3221107"/>
              <a:gd name="connsiteX72" fmla="*/ 17419 w 1765811"/>
              <a:gd name="connsiteY72" fmla="*/ 2311765 h 3221107"/>
              <a:gd name="connsiteX73" fmla="*/ 10274 w 1765811"/>
              <a:gd name="connsiteY73" fmla="*/ 2276046 h 3221107"/>
              <a:gd name="connsiteX74" fmla="*/ 48374 w 1765811"/>
              <a:gd name="connsiteY74" fmla="*/ 2216513 h 3221107"/>
              <a:gd name="connsiteX75" fmla="*/ 62662 w 1765811"/>
              <a:gd name="connsiteY75" fmla="*/ 2156983 h 3221107"/>
              <a:gd name="connsiteX76" fmla="*/ 98381 w 1765811"/>
              <a:gd name="connsiteY76" fmla="*/ 2099833 h 3221107"/>
              <a:gd name="connsiteX77" fmla="*/ 169818 w 1765811"/>
              <a:gd name="connsiteY77" fmla="*/ 1961720 h 3221107"/>
              <a:gd name="connsiteX78" fmla="*/ 198393 w 1765811"/>
              <a:gd name="connsiteY78" fmla="*/ 1868851 h 3221107"/>
              <a:gd name="connsiteX79" fmla="*/ 200774 w 1765811"/>
              <a:gd name="connsiteY79" fmla="*/ 1745027 h 3221107"/>
              <a:gd name="connsiteX80" fmla="*/ 217443 w 1765811"/>
              <a:gd name="connsiteY80" fmla="*/ 1630727 h 3221107"/>
              <a:gd name="connsiteX81" fmla="*/ 193630 w 1765811"/>
              <a:gd name="connsiteY81" fmla="*/ 1466420 h 3221107"/>
              <a:gd name="connsiteX82" fmla="*/ 191249 w 1765811"/>
              <a:gd name="connsiteY82" fmla="*/ 1333070 h 3221107"/>
              <a:gd name="connsiteX83" fmla="*/ 179342 w 1765811"/>
              <a:gd name="connsiteY83" fmla="*/ 1197340 h 3221107"/>
              <a:gd name="connsiteX84" fmla="*/ 72187 w 1765811"/>
              <a:gd name="connsiteY84" fmla="*/ 1140189 h 3221107"/>
              <a:gd name="connsiteX0" fmla="*/ 188867 w 1774464"/>
              <a:gd name="connsiteY0" fmla="*/ 1085433 h 3221107"/>
              <a:gd name="connsiteX1" fmla="*/ 279355 w 1774464"/>
              <a:gd name="connsiteY1" fmla="*/ 1123533 h 3221107"/>
              <a:gd name="connsiteX2" fmla="*/ 388892 w 1774464"/>
              <a:gd name="connsiteY2" fmla="*/ 1052096 h 3221107"/>
              <a:gd name="connsiteX3" fmla="*/ 484142 w 1774464"/>
              <a:gd name="connsiteY3" fmla="*/ 783015 h 3221107"/>
              <a:gd name="connsiteX4" fmla="*/ 596061 w 1774464"/>
              <a:gd name="connsiteY4" fmla="*/ 532984 h 3221107"/>
              <a:gd name="connsiteX5" fmla="*/ 734173 w 1774464"/>
              <a:gd name="connsiteY5" fmla="*/ 435352 h 3221107"/>
              <a:gd name="connsiteX6" fmla="*/ 888955 w 1774464"/>
              <a:gd name="connsiteY6" fmla="*/ 606802 h 3221107"/>
              <a:gd name="connsiteX7" fmla="*/ 1062786 w 1774464"/>
              <a:gd name="connsiteY7" fmla="*/ 485359 h 3221107"/>
              <a:gd name="connsiteX8" fmla="*/ 1196136 w 1774464"/>
              <a:gd name="connsiteY8" fmla="*/ 387727 h 3221107"/>
              <a:gd name="connsiteX9" fmla="*/ 1324724 w 1774464"/>
              <a:gd name="connsiteY9" fmla="*/ 440116 h 3221107"/>
              <a:gd name="connsiteX10" fmla="*/ 1455693 w 1774464"/>
              <a:gd name="connsiteY10" fmla="*/ 385346 h 3221107"/>
              <a:gd name="connsiteX11" fmla="*/ 748462 w 1774464"/>
              <a:gd name="connsiteY11" fmla="*/ 21015 h 3221107"/>
              <a:gd name="connsiteX12" fmla="*/ 1693817 w 1774464"/>
              <a:gd name="connsiteY12" fmla="*/ 42446 h 3221107"/>
              <a:gd name="connsiteX13" fmla="*/ 1724154 w 1774464"/>
              <a:gd name="connsiteY13" fmla="*/ 23082 h 3221107"/>
              <a:gd name="connsiteX14" fmla="*/ 1703342 w 1774464"/>
              <a:gd name="connsiteY14" fmla="*/ 28158 h 3221107"/>
              <a:gd name="connsiteX15" fmla="*/ 1727155 w 1774464"/>
              <a:gd name="connsiteY15" fmla="*/ 156746 h 3221107"/>
              <a:gd name="connsiteX16" fmla="*/ 1722392 w 1774464"/>
              <a:gd name="connsiteY16" fmla="*/ 171033 h 3221107"/>
              <a:gd name="connsiteX17" fmla="*/ 1703342 w 1774464"/>
              <a:gd name="connsiteY17" fmla="*/ 199608 h 3221107"/>
              <a:gd name="connsiteX18" fmla="*/ 1684292 w 1774464"/>
              <a:gd name="connsiteY18" fmla="*/ 237708 h 3221107"/>
              <a:gd name="connsiteX19" fmla="*/ 1674767 w 1774464"/>
              <a:gd name="connsiteY19" fmla="*/ 275808 h 3221107"/>
              <a:gd name="connsiteX20" fmla="*/ 1679529 w 1774464"/>
              <a:gd name="connsiteY20" fmla="*/ 361533 h 3221107"/>
              <a:gd name="connsiteX21" fmla="*/ 1662861 w 1774464"/>
              <a:gd name="connsiteY21" fmla="*/ 468689 h 3221107"/>
              <a:gd name="connsiteX22" fmla="*/ 1662861 w 1774464"/>
              <a:gd name="connsiteY22" fmla="*/ 552033 h 3221107"/>
              <a:gd name="connsiteX23" fmla="*/ 1636668 w 1774464"/>
              <a:gd name="connsiteY23" fmla="*/ 580608 h 3221107"/>
              <a:gd name="connsiteX24" fmla="*/ 1617617 w 1774464"/>
              <a:gd name="connsiteY24" fmla="*/ 599658 h 3221107"/>
              <a:gd name="connsiteX25" fmla="*/ 1612855 w 1774464"/>
              <a:gd name="connsiteY25" fmla="*/ 613946 h 3221107"/>
              <a:gd name="connsiteX26" fmla="*/ 1489030 w 1774464"/>
              <a:gd name="connsiteY26" fmla="*/ 813971 h 3221107"/>
              <a:gd name="connsiteX27" fmla="*/ 1477124 w 1774464"/>
              <a:gd name="connsiteY27" fmla="*/ 897315 h 3221107"/>
              <a:gd name="connsiteX28" fmla="*/ 1486649 w 1774464"/>
              <a:gd name="connsiteY28" fmla="*/ 947321 h 3221107"/>
              <a:gd name="connsiteX29" fmla="*/ 1460455 w 1774464"/>
              <a:gd name="connsiteY29" fmla="*/ 1023521 h 3221107"/>
              <a:gd name="connsiteX30" fmla="*/ 1443786 w 1774464"/>
              <a:gd name="connsiteY30" fmla="*/ 1073527 h 3221107"/>
              <a:gd name="connsiteX31" fmla="*/ 1446168 w 1774464"/>
              <a:gd name="connsiteY31" fmla="*/ 1142584 h 3221107"/>
              <a:gd name="connsiteX32" fmla="*/ 1403305 w 1774464"/>
              <a:gd name="connsiteY32" fmla="*/ 1199733 h 3221107"/>
              <a:gd name="connsiteX33" fmla="*/ 1408067 w 1774464"/>
              <a:gd name="connsiteY33" fmla="*/ 1285458 h 3221107"/>
              <a:gd name="connsiteX34" fmla="*/ 1417592 w 1774464"/>
              <a:gd name="connsiteY34" fmla="*/ 1318796 h 3221107"/>
              <a:gd name="connsiteX35" fmla="*/ 1422355 w 1774464"/>
              <a:gd name="connsiteY35" fmla="*/ 1337846 h 3221107"/>
              <a:gd name="connsiteX36" fmla="*/ 1436642 w 1774464"/>
              <a:gd name="connsiteY36" fmla="*/ 1385471 h 3221107"/>
              <a:gd name="connsiteX37" fmla="*/ 1441405 w 1774464"/>
              <a:gd name="connsiteY37" fmla="*/ 1575971 h 3221107"/>
              <a:gd name="connsiteX38" fmla="*/ 1450930 w 1774464"/>
              <a:gd name="connsiteY38" fmla="*/ 1637883 h 3221107"/>
              <a:gd name="connsiteX39" fmla="*/ 1460455 w 1774464"/>
              <a:gd name="connsiteY39" fmla="*/ 1652171 h 3221107"/>
              <a:gd name="connsiteX40" fmla="*/ 1422355 w 1774464"/>
              <a:gd name="connsiteY40" fmla="*/ 1745039 h 3221107"/>
              <a:gd name="connsiteX41" fmla="*/ 1365206 w 1774464"/>
              <a:gd name="connsiteY41" fmla="*/ 1840289 h 3221107"/>
              <a:gd name="connsiteX42" fmla="*/ 1339012 w 1774464"/>
              <a:gd name="connsiteY42" fmla="*/ 1916491 h 3221107"/>
              <a:gd name="connsiteX43" fmla="*/ 1289004 w 1774464"/>
              <a:gd name="connsiteY43" fmla="*/ 2006977 h 3221107"/>
              <a:gd name="connsiteX44" fmla="*/ 1279479 w 1774464"/>
              <a:gd name="connsiteY44" fmla="*/ 2061746 h 3221107"/>
              <a:gd name="connsiteX45" fmla="*/ 1260429 w 1774464"/>
              <a:gd name="connsiteY45" fmla="*/ 2114133 h 3221107"/>
              <a:gd name="connsiteX46" fmla="*/ 1289005 w 1774464"/>
              <a:gd name="connsiteY46" fmla="*/ 2195095 h 3221107"/>
              <a:gd name="connsiteX47" fmla="*/ 1329485 w 1774464"/>
              <a:gd name="connsiteY47" fmla="*/ 2335586 h 3221107"/>
              <a:gd name="connsiteX48" fmla="*/ 1312818 w 1774464"/>
              <a:gd name="connsiteY48" fmla="*/ 2509414 h 3221107"/>
              <a:gd name="connsiteX49" fmla="*/ 1177086 w 1774464"/>
              <a:gd name="connsiteY49" fmla="*/ 2511795 h 3221107"/>
              <a:gd name="connsiteX50" fmla="*/ 1184230 w 1774464"/>
              <a:gd name="connsiteY50" fmla="*/ 2547514 h 3221107"/>
              <a:gd name="connsiteX51" fmla="*/ 1122317 w 1774464"/>
              <a:gd name="connsiteY51" fmla="*/ 2554657 h 3221107"/>
              <a:gd name="connsiteX52" fmla="*/ 1143748 w 1774464"/>
              <a:gd name="connsiteY52" fmla="*/ 2673718 h 3221107"/>
              <a:gd name="connsiteX53" fmla="*/ 1110411 w 1774464"/>
              <a:gd name="connsiteY53" fmla="*/ 2738012 h 3221107"/>
              <a:gd name="connsiteX54" fmla="*/ 1136605 w 1774464"/>
              <a:gd name="connsiteY54" fmla="*/ 2828499 h 3221107"/>
              <a:gd name="connsiteX55" fmla="*/ 1119936 w 1774464"/>
              <a:gd name="connsiteY55" fmla="*/ 2864216 h 3221107"/>
              <a:gd name="connsiteX56" fmla="*/ 1155655 w 1774464"/>
              <a:gd name="connsiteY56" fmla="*/ 2949941 h 3221107"/>
              <a:gd name="connsiteX57" fmla="*/ 1143747 w 1774464"/>
              <a:gd name="connsiteY57" fmla="*/ 3033283 h 3221107"/>
              <a:gd name="connsiteX58" fmla="*/ 1096122 w 1774464"/>
              <a:gd name="connsiteY58" fmla="*/ 3107104 h 3221107"/>
              <a:gd name="connsiteX59" fmla="*/ 948485 w 1774464"/>
              <a:gd name="connsiteY59" fmla="*/ 3107102 h 3221107"/>
              <a:gd name="connsiteX60" fmla="*/ 835948 w 1774464"/>
              <a:gd name="connsiteY60" fmla="*/ 3175860 h 3221107"/>
              <a:gd name="connsiteX61" fmla="*/ 703217 w 1774464"/>
              <a:gd name="connsiteY61" fmla="*/ 3214258 h 3221107"/>
              <a:gd name="connsiteX62" fmla="*/ 572248 w 1774464"/>
              <a:gd name="connsiteY62" fmla="*/ 3207114 h 3221107"/>
              <a:gd name="connsiteX63" fmla="*/ 459710 w 1774464"/>
              <a:gd name="connsiteY63" fmla="*/ 3163953 h 3221107"/>
              <a:gd name="connsiteX64" fmla="*/ 343649 w 1774464"/>
              <a:gd name="connsiteY64" fmla="*/ 3061858 h 3221107"/>
              <a:gd name="connsiteX65" fmla="*/ 305548 w 1774464"/>
              <a:gd name="connsiteY65" fmla="*/ 2973751 h 3221107"/>
              <a:gd name="connsiteX66" fmla="*/ 250779 w 1774464"/>
              <a:gd name="connsiteY66" fmla="*/ 2918983 h 3221107"/>
              <a:gd name="connsiteX67" fmla="*/ 253161 w 1774464"/>
              <a:gd name="connsiteY67" fmla="*/ 2888026 h 3221107"/>
              <a:gd name="connsiteX68" fmla="*/ 119811 w 1774464"/>
              <a:gd name="connsiteY68" fmla="*/ 2828494 h 3221107"/>
              <a:gd name="connsiteX69" fmla="*/ 98381 w 1774464"/>
              <a:gd name="connsiteY69" fmla="*/ 2740388 h 3221107"/>
              <a:gd name="connsiteX70" fmla="*/ 15037 w 1774464"/>
              <a:gd name="connsiteY70" fmla="*/ 2595133 h 3221107"/>
              <a:gd name="connsiteX71" fmla="*/ 29325 w 1774464"/>
              <a:gd name="connsiteY71" fmla="*/ 2468926 h 3221107"/>
              <a:gd name="connsiteX72" fmla="*/ 34087 w 1774464"/>
              <a:gd name="connsiteY72" fmla="*/ 2376057 h 3221107"/>
              <a:gd name="connsiteX73" fmla="*/ 17419 w 1774464"/>
              <a:gd name="connsiteY73" fmla="*/ 2311765 h 3221107"/>
              <a:gd name="connsiteX74" fmla="*/ 10274 w 1774464"/>
              <a:gd name="connsiteY74" fmla="*/ 2276046 h 3221107"/>
              <a:gd name="connsiteX75" fmla="*/ 48374 w 1774464"/>
              <a:gd name="connsiteY75" fmla="*/ 2216513 h 3221107"/>
              <a:gd name="connsiteX76" fmla="*/ 62662 w 1774464"/>
              <a:gd name="connsiteY76" fmla="*/ 2156983 h 3221107"/>
              <a:gd name="connsiteX77" fmla="*/ 98381 w 1774464"/>
              <a:gd name="connsiteY77" fmla="*/ 2099833 h 3221107"/>
              <a:gd name="connsiteX78" fmla="*/ 169818 w 1774464"/>
              <a:gd name="connsiteY78" fmla="*/ 1961720 h 3221107"/>
              <a:gd name="connsiteX79" fmla="*/ 198393 w 1774464"/>
              <a:gd name="connsiteY79" fmla="*/ 1868851 h 3221107"/>
              <a:gd name="connsiteX80" fmla="*/ 200774 w 1774464"/>
              <a:gd name="connsiteY80" fmla="*/ 1745027 h 3221107"/>
              <a:gd name="connsiteX81" fmla="*/ 217443 w 1774464"/>
              <a:gd name="connsiteY81" fmla="*/ 1630727 h 3221107"/>
              <a:gd name="connsiteX82" fmla="*/ 193630 w 1774464"/>
              <a:gd name="connsiteY82" fmla="*/ 1466420 h 3221107"/>
              <a:gd name="connsiteX83" fmla="*/ 191249 w 1774464"/>
              <a:gd name="connsiteY83" fmla="*/ 1333070 h 3221107"/>
              <a:gd name="connsiteX84" fmla="*/ 179342 w 1774464"/>
              <a:gd name="connsiteY84" fmla="*/ 1197340 h 3221107"/>
              <a:gd name="connsiteX85" fmla="*/ 72187 w 1774464"/>
              <a:gd name="connsiteY85" fmla="*/ 1140189 h 3221107"/>
              <a:gd name="connsiteX0" fmla="*/ 188867 w 1773413"/>
              <a:gd name="connsiteY0" fmla="*/ 1085433 h 3221107"/>
              <a:gd name="connsiteX1" fmla="*/ 279355 w 1773413"/>
              <a:gd name="connsiteY1" fmla="*/ 1123533 h 3221107"/>
              <a:gd name="connsiteX2" fmla="*/ 388892 w 1773413"/>
              <a:gd name="connsiteY2" fmla="*/ 1052096 h 3221107"/>
              <a:gd name="connsiteX3" fmla="*/ 484142 w 1773413"/>
              <a:gd name="connsiteY3" fmla="*/ 783015 h 3221107"/>
              <a:gd name="connsiteX4" fmla="*/ 596061 w 1773413"/>
              <a:gd name="connsiteY4" fmla="*/ 532984 h 3221107"/>
              <a:gd name="connsiteX5" fmla="*/ 734173 w 1773413"/>
              <a:gd name="connsiteY5" fmla="*/ 435352 h 3221107"/>
              <a:gd name="connsiteX6" fmla="*/ 888955 w 1773413"/>
              <a:gd name="connsiteY6" fmla="*/ 606802 h 3221107"/>
              <a:gd name="connsiteX7" fmla="*/ 1062786 w 1773413"/>
              <a:gd name="connsiteY7" fmla="*/ 485359 h 3221107"/>
              <a:gd name="connsiteX8" fmla="*/ 1196136 w 1773413"/>
              <a:gd name="connsiteY8" fmla="*/ 387727 h 3221107"/>
              <a:gd name="connsiteX9" fmla="*/ 1324724 w 1773413"/>
              <a:gd name="connsiteY9" fmla="*/ 440116 h 3221107"/>
              <a:gd name="connsiteX10" fmla="*/ 1455693 w 1773413"/>
              <a:gd name="connsiteY10" fmla="*/ 385346 h 3221107"/>
              <a:gd name="connsiteX11" fmla="*/ 748462 w 1773413"/>
              <a:gd name="connsiteY11" fmla="*/ 21015 h 3221107"/>
              <a:gd name="connsiteX12" fmla="*/ 1693817 w 1773413"/>
              <a:gd name="connsiteY12" fmla="*/ 42446 h 3221107"/>
              <a:gd name="connsiteX13" fmla="*/ 1724154 w 1773413"/>
              <a:gd name="connsiteY13" fmla="*/ 23082 h 3221107"/>
              <a:gd name="connsiteX14" fmla="*/ 1727155 w 1773413"/>
              <a:gd name="connsiteY14" fmla="*/ 156746 h 3221107"/>
              <a:gd name="connsiteX15" fmla="*/ 1722392 w 1773413"/>
              <a:gd name="connsiteY15" fmla="*/ 171033 h 3221107"/>
              <a:gd name="connsiteX16" fmla="*/ 1703342 w 1773413"/>
              <a:gd name="connsiteY16" fmla="*/ 199608 h 3221107"/>
              <a:gd name="connsiteX17" fmla="*/ 1684292 w 1773413"/>
              <a:gd name="connsiteY17" fmla="*/ 237708 h 3221107"/>
              <a:gd name="connsiteX18" fmla="*/ 1674767 w 1773413"/>
              <a:gd name="connsiteY18" fmla="*/ 275808 h 3221107"/>
              <a:gd name="connsiteX19" fmla="*/ 1679529 w 1773413"/>
              <a:gd name="connsiteY19" fmla="*/ 361533 h 3221107"/>
              <a:gd name="connsiteX20" fmla="*/ 1662861 w 1773413"/>
              <a:gd name="connsiteY20" fmla="*/ 468689 h 3221107"/>
              <a:gd name="connsiteX21" fmla="*/ 1662861 w 1773413"/>
              <a:gd name="connsiteY21" fmla="*/ 552033 h 3221107"/>
              <a:gd name="connsiteX22" fmla="*/ 1636668 w 1773413"/>
              <a:gd name="connsiteY22" fmla="*/ 580608 h 3221107"/>
              <a:gd name="connsiteX23" fmla="*/ 1617617 w 1773413"/>
              <a:gd name="connsiteY23" fmla="*/ 599658 h 3221107"/>
              <a:gd name="connsiteX24" fmla="*/ 1612855 w 1773413"/>
              <a:gd name="connsiteY24" fmla="*/ 613946 h 3221107"/>
              <a:gd name="connsiteX25" fmla="*/ 1489030 w 1773413"/>
              <a:gd name="connsiteY25" fmla="*/ 813971 h 3221107"/>
              <a:gd name="connsiteX26" fmla="*/ 1477124 w 1773413"/>
              <a:gd name="connsiteY26" fmla="*/ 897315 h 3221107"/>
              <a:gd name="connsiteX27" fmla="*/ 1486649 w 1773413"/>
              <a:gd name="connsiteY27" fmla="*/ 947321 h 3221107"/>
              <a:gd name="connsiteX28" fmla="*/ 1460455 w 1773413"/>
              <a:gd name="connsiteY28" fmla="*/ 1023521 h 3221107"/>
              <a:gd name="connsiteX29" fmla="*/ 1443786 w 1773413"/>
              <a:gd name="connsiteY29" fmla="*/ 1073527 h 3221107"/>
              <a:gd name="connsiteX30" fmla="*/ 1446168 w 1773413"/>
              <a:gd name="connsiteY30" fmla="*/ 1142584 h 3221107"/>
              <a:gd name="connsiteX31" fmla="*/ 1403305 w 1773413"/>
              <a:gd name="connsiteY31" fmla="*/ 1199733 h 3221107"/>
              <a:gd name="connsiteX32" fmla="*/ 1408067 w 1773413"/>
              <a:gd name="connsiteY32" fmla="*/ 1285458 h 3221107"/>
              <a:gd name="connsiteX33" fmla="*/ 1417592 w 1773413"/>
              <a:gd name="connsiteY33" fmla="*/ 1318796 h 3221107"/>
              <a:gd name="connsiteX34" fmla="*/ 1422355 w 1773413"/>
              <a:gd name="connsiteY34" fmla="*/ 1337846 h 3221107"/>
              <a:gd name="connsiteX35" fmla="*/ 1436642 w 1773413"/>
              <a:gd name="connsiteY35" fmla="*/ 1385471 h 3221107"/>
              <a:gd name="connsiteX36" fmla="*/ 1441405 w 1773413"/>
              <a:gd name="connsiteY36" fmla="*/ 1575971 h 3221107"/>
              <a:gd name="connsiteX37" fmla="*/ 1450930 w 1773413"/>
              <a:gd name="connsiteY37" fmla="*/ 1637883 h 3221107"/>
              <a:gd name="connsiteX38" fmla="*/ 1460455 w 1773413"/>
              <a:gd name="connsiteY38" fmla="*/ 1652171 h 3221107"/>
              <a:gd name="connsiteX39" fmla="*/ 1422355 w 1773413"/>
              <a:gd name="connsiteY39" fmla="*/ 1745039 h 3221107"/>
              <a:gd name="connsiteX40" fmla="*/ 1365206 w 1773413"/>
              <a:gd name="connsiteY40" fmla="*/ 1840289 h 3221107"/>
              <a:gd name="connsiteX41" fmla="*/ 1339012 w 1773413"/>
              <a:gd name="connsiteY41" fmla="*/ 1916491 h 3221107"/>
              <a:gd name="connsiteX42" fmla="*/ 1289004 w 1773413"/>
              <a:gd name="connsiteY42" fmla="*/ 2006977 h 3221107"/>
              <a:gd name="connsiteX43" fmla="*/ 1279479 w 1773413"/>
              <a:gd name="connsiteY43" fmla="*/ 2061746 h 3221107"/>
              <a:gd name="connsiteX44" fmla="*/ 1260429 w 1773413"/>
              <a:gd name="connsiteY44" fmla="*/ 2114133 h 3221107"/>
              <a:gd name="connsiteX45" fmla="*/ 1289005 w 1773413"/>
              <a:gd name="connsiteY45" fmla="*/ 2195095 h 3221107"/>
              <a:gd name="connsiteX46" fmla="*/ 1329485 w 1773413"/>
              <a:gd name="connsiteY46" fmla="*/ 2335586 h 3221107"/>
              <a:gd name="connsiteX47" fmla="*/ 1312818 w 1773413"/>
              <a:gd name="connsiteY47" fmla="*/ 2509414 h 3221107"/>
              <a:gd name="connsiteX48" fmla="*/ 1177086 w 1773413"/>
              <a:gd name="connsiteY48" fmla="*/ 2511795 h 3221107"/>
              <a:gd name="connsiteX49" fmla="*/ 1184230 w 1773413"/>
              <a:gd name="connsiteY49" fmla="*/ 2547514 h 3221107"/>
              <a:gd name="connsiteX50" fmla="*/ 1122317 w 1773413"/>
              <a:gd name="connsiteY50" fmla="*/ 2554657 h 3221107"/>
              <a:gd name="connsiteX51" fmla="*/ 1143748 w 1773413"/>
              <a:gd name="connsiteY51" fmla="*/ 2673718 h 3221107"/>
              <a:gd name="connsiteX52" fmla="*/ 1110411 w 1773413"/>
              <a:gd name="connsiteY52" fmla="*/ 2738012 h 3221107"/>
              <a:gd name="connsiteX53" fmla="*/ 1136605 w 1773413"/>
              <a:gd name="connsiteY53" fmla="*/ 2828499 h 3221107"/>
              <a:gd name="connsiteX54" fmla="*/ 1119936 w 1773413"/>
              <a:gd name="connsiteY54" fmla="*/ 2864216 h 3221107"/>
              <a:gd name="connsiteX55" fmla="*/ 1155655 w 1773413"/>
              <a:gd name="connsiteY55" fmla="*/ 2949941 h 3221107"/>
              <a:gd name="connsiteX56" fmla="*/ 1143747 w 1773413"/>
              <a:gd name="connsiteY56" fmla="*/ 3033283 h 3221107"/>
              <a:gd name="connsiteX57" fmla="*/ 1096122 w 1773413"/>
              <a:gd name="connsiteY57" fmla="*/ 3107104 h 3221107"/>
              <a:gd name="connsiteX58" fmla="*/ 948485 w 1773413"/>
              <a:gd name="connsiteY58" fmla="*/ 3107102 h 3221107"/>
              <a:gd name="connsiteX59" fmla="*/ 835948 w 1773413"/>
              <a:gd name="connsiteY59" fmla="*/ 3175860 h 3221107"/>
              <a:gd name="connsiteX60" fmla="*/ 703217 w 1773413"/>
              <a:gd name="connsiteY60" fmla="*/ 3214258 h 3221107"/>
              <a:gd name="connsiteX61" fmla="*/ 572248 w 1773413"/>
              <a:gd name="connsiteY61" fmla="*/ 3207114 h 3221107"/>
              <a:gd name="connsiteX62" fmla="*/ 459710 w 1773413"/>
              <a:gd name="connsiteY62" fmla="*/ 3163953 h 3221107"/>
              <a:gd name="connsiteX63" fmla="*/ 343649 w 1773413"/>
              <a:gd name="connsiteY63" fmla="*/ 3061858 h 3221107"/>
              <a:gd name="connsiteX64" fmla="*/ 305548 w 1773413"/>
              <a:gd name="connsiteY64" fmla="*/ 2973751 h 3221107"/>
              <a:gd name="connsiteX65" fmla="*/ 250779 w 1773413"/>
              <a:gd name="connsiteY65" fmla="*/ 2918983 h 3221107"/>
              <a:gd name="connsiteX66" fmla="*/ 253161 w 1773413"/>
              <a:gd name="connsiteY66" fmla="*/ 2888026 h 3221107"/>
              <a:gd name="connsiteX67" fmla="*/ 119811 w 1773413"/>
              <a:gd name="connsiteY67" fmla="*/ 2828494 h 3221107"/>
              <a:gd name="connsiteX68" fmla="*/ 98381 w 1773413"/>
              <a:gd name="connsiteY68" fmla="*/ 2740388 h 3221107"/>
              <a:gd name="connsiteX69" fmla="*/ 15037 w 1773413"/>
              <a:gd name="connsiteY69" fmla="*/ 2595133 h 3221107"/>
              <a:gd name="connsiteX70" fmla="*/ 29325 w 1773413"/>
              <a:gd name="connsiteY70" fmla="*/ 2468926 h 3221107"/>
              <a:gd name="connsiteX71" fmla="*/ 34087 w 1773413"/>
              <a:gd name="connsiteY71" fmla="*/ 2376057 h 3221107"/>
              <a:gd name="connsiteX72" fmla="*/ 17419 w 1773413"/>
              <a:gd name="connsiteY72" fmla="*/ 2311765 h 3221107"/>
              <a:gd name="connsiteX73" fmla="*/ 10274 w 1773413"/>
              <a:gd name="connsiteY73" fmla="*/ 2276046 h 3221107"/>
              <a:gd name="connsiteX74" fmla="*/ 48374 w 1773413"/>
              <a:gd name="connsiteY74" fmla="*/ 2216513 h 3221107"/>
              <a:gd name="connsiteX75" fmla="*/ 62662 w 1773413"/>
              <a:gd name="connsiteY75" fmla="*/ 2156983 h 3221107"/>
              <a:gd name="connsiteX76" fmla="*/ 98381 w 1773413"/>
              <a:gd name="connsiteY76" fmla="*/ 2099833 h 3221107"/>
              <a:gd name="connsiteX77" fmla="*/ 169818 w 1773413"/>
              <a:gd name="connsiteY77" fmla="*/ 1961720 h 3221107"/>
              <a:gd name="connsiteX78" fmla="*/ 198393 w 1773413"/>
              <a:gd name="connsiteY78" fmla="*/ 1868851 h 3221107"/>
              <a:gd name="connsiteX79" fmla="*/ 200774 w 1773413"/>
              <a:gd name="connsiteY79" fmla="*/ 1745027 h 3221107"/>
              <a:gd name="connsiteX80" fmla="*/ 217443 w 1773413"/>
              <a:gd name="connsiteY80" fmla="*/ 1630727 h 3221107"/>
              <a:gd name="connsiteX81" fmla="*/ 193630 w 1773413"/>
              <a:gd name="connsiteY81" fmla="*/ 1466420 h 3221107"/>
              <a:gd name="connsiteX82" fmla="*/ 191249 w 1773413"/>
              <a:gd name="connsiteY82" fmla="*/ 1333070 h 3221107"/>
              <a:gd name="connsiteX83" fmla="*/ 179342 w 1773413"/>
              <a:gd name="connsiteY83" fmla="*/ 1197340 h 3221107"/>
              <a:gd name="connsiteX84" fmla="*/ 72187 w 1773413"/>
              <a:gd name="connsiteY84" fmla="*/ 1140189 h 3221107"/>
              <a:gd name="connsiteX0" fmla="*/ 188867 w 1797502"/>
              <a:gd name="connsiteY0" fmla="*/ 1096302 h 3231976"/>
              <a:gd name="connsiteX1" fmla="*/ 279355 w 1797502"/>
              <a:gd name="connsiteY1" fmla="*/ 1134402 h 3231976"/>
              <a:gd name="connsiteX2" fmla="*/ 388892 w 1797502"/>
              <a:gd name="connsiteY2" fmla="*/ 1062965 h 3231976"/>
              <a:gd name="connsiteX3" fmla="*/ 484142 w 1797502"/>
              <a:gd name="connsiteY3" fmla="*/ 793884 h 3231976"/>
              <a:gd name="connsiteX4" fmla="*/ 596061 w 1797502"/>
              <a:gd name="connsiteY4" fmla="*/ 543853 h 3231976"/>
              <a:gd name="connsiteX5" fmla="*/ 734173 w 1797502"/>
              <a:gd name="connsiteY5" fmla="*/ 446221 h 3231976"/>
              <a:gd name="connsiteX6" fmla="*/ 888955 w 1797502"/>
              <a:gd name="connsiteY6" fmla="*/ 617671 h 3231976"/>
              <a:gd name="connsiteX7" fmla="*/ 1062786 w 1797502"/>
              <a:gd name="connsiteY7" fmla="*/ 496228 h 3231976"/>
              <a:gd name="connsiteX8" fmla="*/ 1196136 w 1797502"/>
              <a:gd name="connsiteY8" fmla="*/ 398596 h 3231976"/>
              <a:gd name="connsiteX9" fmla="*/ 1324724 w 1797502"/>
              <a:gd name="connsiteY9" fmla="*/ 450985 h 3231976"/>
              <a:gd name="connsiteX10" fmla="*/ 1455693 w 1797502"/>
              <a:gd name="connsiteY10" fmla="*/ 396215 h 3231976"/>
              <a:gd name="connsiteX11" fmla="*/ 748462 w 1797502"/>
              <a:gd name="connsiteY11" fmla="*/ 31884 h 3231976"/>
              <a:gd name="connsiteX12" fmla="*/ 1724154 w 1797502"/>
              <a:gd name="connsiteY12" fmla="*/ 33951 h 3231976"/>
              <a:gd name="connsiteX13" fmla="*/ 1727155 w 1797502"/>
              <a:gd name="connsiteY13" fmla="*/ 167615 h 3231976"/>
              <a:gd name="connsiteX14" fmla="*/ 1722392 w 1797502"/>
              <a:gd name="connsiteY14" fmla="*/ 181902 h 3231976"/>
              <a:gd name="connsiteX15" fmla="*/ 1703342 w 1797502"/>
              <a:gd name="connsiteY15" fmla="*/ 210477 h 3231976"/>
              <a:gd name="connsiteX16" fmla="*/ 1684292 w 1797502"/>
              <a:gd name="connsiteY16" fmla="*/ 248577 h 3231976"/>
              <a:gd name="connsiteX17" fmla="*/ 1674767 w 1797502"/>
              <a:gd name="connsiteY17" fmla="*/ 286677 h 3231976"/>
              <a:gd name="connsiteX18" fmla="*/ 1679529 w 1797502"/>
              <a:gd name="connsiteY18" fmla="*/ 372402 h 3231976"/>
              <a:gd name="connsiteX19" fmla="*/ 1662861 w 1797502"/>
              <a:gd name="connsiteY19" fmla="*/ 479558 h 3231976"/>
              <a:gd name="connsiteX20" fmla="*/ 1662861 w 1797502"/>
              <a:gd name="connsiteY20" fmla="*/ 562902 h 3231976"/>
              <a:gd name="connsiteX21" fmla="*/ 1636668 w 1797502"/>
              <a:gd name="connsiteY21" fmla="*/ 591477 h 3231976"/>
              <a:gd name="connsiteX22" fmla="*/ 1617617 w 1797502"/>
              <a:gd name="connsiteY22" fmla="*/ 610527 h 3231976"/>
              <a:gd name="connsiteX23" fmla="*/ 1612855 w 1797502"/>
              <a:gd name="connsiteY23" fmla="*/ 624815 h 3231976"/>
              <a:gd name="connsiteX24" fmla="*/ 1489030 w 1797502"/>
              <a:gd name="connsiteY24" fmla="*/ 824840 h 3231976"/>
              <a:gd name="connsiteX25" fmla="*/ 1477124 w 1797502"/>
              <a:gd name="connsiteY25" fmla="*/ 908184 h 3231976"/>
              <a:gd name="connsiteX26" fmla="*/ 1486649 w 1797502"/>
              <a:gd name="connsiteY26" fmla="*/ 958190 h 3231976"/>
              <a:gd name="connsiteX27" fmla="*/ 1460455 w 1797502"/>
              <a:gd name="connsiteY27" fmla="*/ 1034390 h 3231976"/>
              <a:gd name="connsiteX28" fmla="*/ 1443786 w 1797502"/>
              <a:gd name="connsiteY28" fmla="*/ 1084396 h 3231976"/>
              <a:gd name="connsiteX29" fmla="*/ 1446168 w 1797502"/>
              <a:gd name="connsiteY29" fmla="*/ 1153453 h 3231976"/>
              <a:gd name="connsiteX30" fmla="*/ 1403305 w 1797502"/>
              <a:gd name="connsiteY30" fmla="*/ 1210602 h 3231976"/>
              <a:gd name="connsiteX31" fmla="*/ 1408067 w 1797502"/>
              <a:gd name="connsiteY31" fmla="*/ 1296327 h 3231976"/>
              <a:gd name="connsiteX32" fmla="*/ 1417592 w 1797502"/>
              <a:gd name="connsiteY32" fmla="*/ 1329665 h 3231976"/>
              <a:gd name="connsiteX33" fmla="*/ 1422355 w 1797502"/>
              <a:gd name="connsiteY33" fmla="*/ 1348715 h 3231976"/>
              <a:gd name="connsiteX34" fmla="*/ 1436642 w 1797502"/>
              <a:gd name="connsiteY34" fmla="*/ 1396340 h 3231976"/>
              <a:gd name="connsiteX35" fmla="*/ 1441405 w 1797502"/>
              <a:gd name="connsiteY35" fmla="*/ 1586840 h 3231976"/>
              <a:gd name="connsiteX36" fmla="*/ 1450930 w 1797502"/>
              <a:gd name="connsiteY36" fmla="*/ 1648752 h 3231976"/>
              <a:gd name="connsiteX37" fmla="*/ 1460455 w 1797502"/>
              <a:gd name="connsiteY37" fmla="*/ 1663040 h 3231976"/>
              <a:gd name="connsiteX38" fmla="*/ 1422355 w 1797502"/>
              <a:gd name="connsiteY38" fmla="*/ 1755908 h 3231976"/>
              <a:gd name="connsiteX39" fmla="*/ 1365206 w 1797502"/>
              <a:gd name="connsiteY39" fmla="*/ 1851158 h 3231976"/>
              <a:gd name="connsiteX40" fmla="*/ 1339012 w 1797502"/>
              <a:gd name="connsiteY40" fmla="*/ 1927360 h 3231976"/>
              <a:gd name="connsiteX41" fmla="*/ 1289004 w 1797502"/>
              <a:gd name="connsiteY41" fmla="*/ 2017846 h 3231976"/>
              <a:gd name="connsiteX42" fmla="*/ 1279479 w 1797502"/>
              <a:gd name="connsiteY42" fmla="*/ 2072615 h 3231976"/>
              <a:gd name="connsiteX43" fmla="*/ 1260429 w 1797502"/>
              <a:gd name="connsiteY43" fmla="*/ 2125002 h 3231976"/>
              <a:gd name="connsiteX44" fmla="*/ 1289005 w 1797502"/>
              <a:gd name="connsiteY44" fmla="*/ 2205964 h 3231976"/>
              <a:gd name="connsiteX45" fmla="*/ 1329485 w 1797502"/>
              <a:gd name="connsiteY45" fmla="*/ 2346455 h 3231976"/>
              <a:gd name="connsiteX46" fmla="*/ 1312818 w 1797502"/>
              <a:gd name="connsiteY46" fmla="*/ 2520283 h 3231976"/>
              <a:gd name="connsiteX47" fmla="*/ 1177086 w 1797502"/>
              <a:gd name="connsiteY47" fmla="*/ 2522664 h 3231976"/>
              <a:gd name="connsiteX48" fmla="*/ 1184230 w 1797502"/>
              <a:gd name="connsiteY48" fmla="*/ 2558383 h 3231976"/>
              <a:gd name="connsiteX49" fmla="*/ 1122317 w 1797502"/>
              <a:gd name="connsiteY49" fmla="*/ 2565526 h 3231976"/>
              <a:gd name="connsiteX50" fmla="*/ 1143748 w 1797502"/>
              <a:gd name="connsiteY50" fmla="*/ 2684587 h 3231976"/>
              <a:gd name="connsiteX51" fmla="*/ 1110411 w 1797502"/>
              <a:gd name="connsiteY51" fmla="*/ 2748881 h 3231976"/>
              <a:gd name="connsiteX52" fmla="*/ 1136605 w 1797502"/>
              <a:gd name="connsiteY52" fmla="*/ 2839368 h 3231976"/>
              <a:gd name="connsiteX53" fmla="*/ 1119936 w 1797502"/>
              <a:gd name="connsiteY53" fmla="*/ 2875085 h 3231976"/>
              <a:gd name="connsiteX54" fmla="*/ 1155655 w 1797502"/>
              <a:gd name="connsiteY54" fmla="*/ 2960810 h 3231976"/>
              <a:gd name="connsiteX55" fmla="*/ 1143747 w 1797502"/>
              <a:gd name="connsiteY55" fmla="*/ 3044152 h 3231976"/>
              <a:gd name="connsiteX56" fmla="*/ 1096122 w 1797502"/>
              <a:gd name="connsiteY56" fmla="*/ 3117973 h 3231976"/>
              <a:gd name="connsiteX57" fmla="*/ 948485 w 1797502"/>
              <a:gd name="connsiteY57" fmla="*/ 3117971 h 3231976"/>
              <a:gd name="connsiteX58" fmla="*/ 835948 w 1797502"/>
              <a:gd name="connsiteY58" fmla="*/ 3186729 h 3231976"/>
              <a:gd name="connsiteX59" fmla="*/ 703217 w 1797502"/>
              <a:gd name="connsiteY59" fmla="*/ 3225127 h 3231976"/>
              <a:gd name="connsiteX60" fmla="*/ 572248 w 1797502"/>
              <a:gd name="connsiteY60" fmla="*/ 3217983 h 3231976"/>
              <a:gd name="connsiteX61" fmla="*/ 459710 w 1797502"/>
              <a:gd name="connsiteY61" fmla="*/ 3174822 h 3231976"/>
              <a:gd name="connsiteX62" fmla="*/ 343649 w 1797502"/>
              <a:gd name="connsiteY62" fmla="*/ 3072727 h 3231976"/>
              <a:gd name="connsiteX63" fmla="*/ 305548 w 1797502"/>
              <a:gd name="connsiteY63" fmla="*/ 2984620 h 3231976"/>
              <a:gd name="connsiteX64" fmla="*/ 250779 w 1797502"/>
              <a:gd name="connsiteY64" fmla="*/ 2929852 h 3231976"/>
              <a:gd name="connsiteX65" fmla="*/ 253161 w 1797502"/>
              <a:gd name="connsiteY65" fmla="*/ 2898895 h 3231976"/>
              <a:gd name="connsiteX66" fmla="*/ 119811 w 1797502"/>
              <a:gd name="connsiteY66" fmla="*/ 2839363 h 3231976"/>
              <a:gd name="connsiteX67" fmla="*/ 98381 w 1797502"/>
              <a:gd name="connsiteY67" fmla="*/ 2751257 h 3231976"/>
              <a:gd name="connsiteX68" fmla="*/ 15037 w 1797502"/>
              <a:gd name="connsiteY68" fmla="*/ 2606002 h 3231976"/>
              <a:gd name="connsiteX69" fmla="*/ 29325 w 1797502"/>
              <a:gd name="connsiteY69" fmla="*/ 2479795 h 3231976"/>
              <a:gd name="connsiteX70" fmla="*/ 34087 w 1797502"/>
              <a:gd name="connsiteY70" fmla="*/ 2386926 h 3231976"/>
              <a:gd name="connsiteX71" fmla="*/ 17419 w 1797502"/>
              <a:gd name="connsiteY71" fmla="*/ 2322634 h 3231976"/>
              <a:gd name="connsiteX72" fmla="*/ 10274 w 1797502"/>
              <a:gd name="connsiteY72" fmla="*/ 2286915 h 3231976"/>
              <a:gd name="connsiteX73" fmla="*/ 48374 w 1797502"/>
              <a:gd name="connsiteY73" fmla="*/ 2227382 h 3231976"/>
              <a:gd name="connsiteX74" fmla="*/ 62662 w 1797502"/>
              <a:gd name="connsiteY74" fmla="*/ 2167852 h 3231976"/>
              <a:gd name="connsiteX75" fmla="*/ 98381 w 1797502"/>
              <a:gd name="connsiteY75" fmla="*/ 2110702 h 3231976"/>
              <a:gd name="connsiteX76" fmla="*/ 169818 w 1797502"/>
              <a:gd name="connsiteY76" fmla="*/ 1972589 h 3231976"/>
              <a:gd name="connsiteX77" fmla="*/ 198393 w 1797502"/>
              <a:gd name="connsiteY77" fmla="*/ 1879720 h 3231976"/>
              <a:gd name="connsiteX78" fmla="*/ 200774 w 1797502"/>
              <a:gd name="connsiteY78" fmla="*/ 1755896 h 3231976"/>
              <a:gd name="connsiteX79" fmla="*/ 217443 w 1797502"/>
              <a:gd name="connsiteY79" fmla="*/ 1641596 h 3231976"/>
              <a:gd name="connsiteX80" fmla="*/ 193630 w 1797502"/>
              <a:gd name="connsiteY80" fmla="*/ 1477289 h 3231976"/>
              <a:gd name="connsiteX81" fmla="*/ 191249 w 1797502"/>
              <a:gd name="connsiteY81" fmla="*/ 1343939 h 3231976"/>
              <a:gd name="connsiteX82" fmla="*/ 179342 w 1797502"/>
              <a:gd name="connsiteY82" fmla="*/ 1208209 h 3231976"/>
              <a:gd name="connsiteX83" fmla="*/ 72187 w 1797502"/>
              <a:gd name="connsiteY83" fmla="*/ 1151058 h 3231976"/>
              <a:gd name="connsiteX0" fmla="*/ 188867 w 1801260"/>
              <a:gd name="connsiteY0" fmla="*/ 1096302 h 3231976"/>
              <a:gd name="connsiteX1" fmla="*/ 279355 w 1801260"/>
              <a:gd name="connsiteY1" fmla="*/ 1134402 h 3231976"/>
              <a:gd name="connsiteX2" fmla="*/ 388892 w 1801260"/>
              <a:gd name="connsiteY2" fmla="*/ 1062965 h 3231976"/>
              <a:gd name="connsiteX3" fmla="*/ 484142 w 1801260"/>
              <a:gd name="connsiteY3" fmla="*/ 793884 h 3231976"/>
              <a:gd name="connsiteX4" fmla="*/ 596061 w 1801260"/>
              <a:gd name="connsiteY4" fmla="*/ 543853 h 3231976"/>
              <a:gd name="connsiteX5" fmla="*/ 734173 w 1801260"/>
              <a:gd name="connsiteY5" fmla="*/ 446221 h 3231976"/>
              <a:gd name="connsiteX6" fmla="*/ 888955 w 1801260"/>
              <a:gd name="connsiteY6" fmla="*/ 617671 h 3231976"/>
              <a:gd name="connsiteX7" fmla="*/ 1062786 w 1801260"/>
              <a:gd name="connsiteY7" fmla="*/ 496228 h 3231976"/>
              <a:gd name="connsiteX8" fmla="*/ 1196136 w 1801260"/>
              <a:gd name="connsiteY8" fmla="*/ 398596 h 3231976"/>
              <a:gd name="connsiteX9" fmla="*/ 1324724 w 1801260"/>
              <a:gd name="connsiteY9" fmla="*/ 450985 h 3231976"/>
              <a:gd name="connsiteX10" fmla="*/ 1455693 w 1801260"/>
              <a:gd name="connsiteY10" fmla="*/ 396215 h 3231976"/>
              <a:gd name="connsiteX11" fmla="*/ 748462 w 1801260"/>
              <a:gd name="connsiteY11" fmla="*/ 31884 h 3231976"/>
              <a:gd name="connsiteX12" fmla="*/ 1724154 w 1801260"/>
              <a:gd name="connsiteY12" fmla="*/ 33951 h 3231976"/>
              <a:gd name="connsiteX13" fmla="*/ 1738441 w 1801260"/>
              <a:gd name="connsiteY13" fmla="*/ 29189 h 3231976"/>
              <a:gd name="connsiteX14" fmla="*/ 1727155 w 1801260"/>
              <a:gd name="connsiteY14" fmla="*/ 167615 h 3231976"/>
              <a:gd name="connsiteX15" fmla="*/ 1722392 w 1801260"/>
              <a:gd name="connsiteY15" fmla="*/ 181902 h 3231976"/>
              <a:gd name="connsiteX16" fmla="*/ 1703342 w 1801260"/>
              <a:gd name="connsiteY16" fmla="*/ 210477 h 3231976"/>
              <a:gd name="connsiteX17" fmla="*/ 1684292 w 1801260"/>
              <a:gd name="connsiteY17" fmla="*/ 248577 h 3231976"/>
              <a:gd name="connsiteX18" fmla="*/ 1674767 w 1801260"/>
              <a:gd name="connsiteY18" fmla="*/ 286677 h 3231976"/>
              <a:gd name="connsiteX19" fmla="*/ 1679529 w 1801260"/>
              <a:gd name="connsiteY19" fmla="*/ 372402 h 3231976"/>
              <a:gd name="connsiteX20" fmla="*/ 1662861 w 1801260"/>
              <a:gd name="connsiteY20" fmla="*/ 479558 h 3231976"/>
              <a:gd name="connsiteX21" fmla="*/ 1662861 w 1801260"/>
              <a:gd name="connsiteY21" fmla="*/ 562902 h 3231976"/>
              <a:gd name="connsiteX22" fmla="*/ 1636668 w 1801260"/>
              <a:gd name="connsiteY22" fmla="*/ 591477 h 3231976"/>
              <a:gd name="connsiteX23" fmla="*/ 1617617 w 1801260"/>
              <a:gd name="connsiteY23" fmla="*/ 610527 h 3231976"/>
              <a:gd name="connsiteX24" fmla="*/ 1612855 w 1801260"/>
              <a:gd name="connsiteY24" fmla="*/ 624815 h 3231976"/>
              <a:gd name="connsiteX25" fmla="*/ 1489030 w 1801260"/>
              <a:gd name="connsiteY25" fmla="*/ 824840 h 3231976"/>
              <a:gd name="connsiteX26" fmla="*/ 1477124 w 1801260"/>
              <a:gd name="connsiteY26" fmla="*/ 908184 h 3231976"/>
              <a:gd name="connsiteX27" fmla="*/ 1486649 w 1801260"/>
              <a:gd name="connsiteY27" fmla="*/ 958190 h 3231976"/>
              <a:gd name="connsiteX28" fmla="*/ 1460455 w 1801260"/>
              <a:gd name="connsiteY28" fmla="*/ 1034390 h 3231976"/>
              <a:gd name="connsiteX29" fmla="*/ 1443786 w 1801260"/>
              <a:gd name="connsiteY29" fmla="*/ 1084396 h 3231976"/>
              <a:gd name="connsiteX30" fmla="*/ 1446168 w 1801260"/>
              <a:gd name="connsiteY30" fmla="*/ 1153453 h 3231976"/>
              <a:gd name="connsiteX31" fmla="*/ 1403305 w 1801260"/>
              <a:gd name="connsiteY31" fmla="*/ 1210602 h 3231976"/>
              <a:gd name="connsiteX32" fmla="*/ 1408067 w 1801260"/>
              <a:gd name="connsiteY32" fmla="*/ 1296327 h 3231976"/>
              <a:gd name="connsiteX33" fmla="*/ 1417592 w 1801260"/>
              <a:gd name="connsiteY33" fmla="*/ 1329665 h 3231976"/>
              <a:gd name="connsiteX34" fmla="*/ 1422355 w 1801260"/>
              <a:gd name="connsiteY34" fmla="*/ 1348715 h 3231976"/>
              <a:gd name="connsiteX35" fmla="*/ 1436642 w 1801260"/>
              <a:gd name="connsiteY35" fmla="*/ 1396340 h 3231976"/>
              <a:gd name="connsiteX36" fmla="*/ 1441405 w 1801260"/>
              <a:gd name="connsiteY36" fmla="*/ 1586840 h 3231976"/>
              <a:gd name="connsiteX37" fmla="*/ 1450930 w 1801260"/>
              <a:gd name="connsiteY37" fmla="*/ 1648752 h 3231976"/>
              <a:gd name="connsiteX38" fmla="*/ 1460455 w 1801260"/>
              <a:gd name="connsiteY38" fmla="*/ 1663040 h 3231976"/>
              <a:gd name="connsiteX39" fmla="*/ 1422355 w 1801260"/>
              <a:gd name="connsiteY39" fmla="*/ 1755908 h 3231976"/>
              <a:gd name="connsiteX40" fmla="*/ 1365206 w 1801260"/>
              <a:gd name="connsiteY40" fmla="*/ 1851158 h 3231976"/>
              <a:gd name="connsiteX41" fmla="*/ 1339012 w 1801260"/>
              <a:gd name="connsiteY41" fmla="*/ 1927360 h 3231976"/>
              <a:gd name="connsiteX42" fmla="*/ 1289004 w 1801260"/>
              <a:gd name="connsiteY42" fmla="*/ 2017846 h 3231976"/>
              <a:gd name="connsiteX43" fmla="*/ 1279479 w 1801260"/>
              <a:gd name="connsiteY43" fmla="*/ 2072615 h 3231976"/>
              <a:gd name="connsiteX44" fmla="*/ 1260429 w 1801260"/>
              <a:gd name="connsiteY44" fmla="*/ 2125002 h 3231976"/>
              <a:gd name="connsiteX45" fmla="*/ 1289005 w 1801260"/>
              <a:gd name="connsiteY45" fmla="*/ 2205964 h 3231976"/>
              <a:gd name="connsiteX46" fmla="*/ 1329485 w 1801260"/>
              <a:gd name="connsiteY46" fmla="*/ 2346455 h 3231976"/>
              <a:gd name="connsiteX47" fmla="*/ 1312818 w 1801260"/>
              <a:gd name="connsiteY47" fmla="*/ 2520283 h 3231976"/>
              <a:gd name="connsiteX48" fmla="*/ 1177086 w 1801260"/>
              <a:gd name="connsiteY48" fmla="*/ 2522664 h 3231976"/>
              <a:gd name="connsiteX49" fmla="*/ 1184230 w 1801260"/>
              <a:gd name="connsiteY49" fmla="*/ 2558383 h 3231976"/>
              <a:gd name="connsiteX50" fmla="*/ 1122317 w 1801260"/>
              <a:gd name="connsiteY50" fmla="*/ 2565526 h 3231976"/>
              <a:gd name="connsiteX51" fmla="*/ 1143748 w 1801260"/>
              <a:gd name="connsiteY51" fmla="*/ 2684587 h 3231976"/>
              <a:gd name="connsiteX52" fmla="*/ 1110411 w 1801260"/>
              <a:gd name="connsiteY52" fmla="*/ 2748881 h 3231976"/>
              <a:gd name="connsiteX53" fmla="*/ 1136605 w 1801260"/>
              <a:gd name="connsiteY53" fmla="*/ 2839368 h 3231976"/>
              <a:gd name="connsiteX54" fmla="*/ 1119936 w 1801260"/>
              <a:gd name="connsiteY54" fmla="*/ 2875085 h 3231976"/>
              <a:gd name="connsiteX55" fmla="*/ 1155655 w 1801260"/>
              <a:gd name="connsiteY55" fmla="*/ 2960810 h 3231976"/>
              <a:gd name="connsiteX56" fmla="*/ 1143747 w 1801260"/>
              <a:gd name="connsiteY56" fmla="*/ 3044152 h 3231976"/>
              <a:gd name="connsiteX57" fmla="*/ 1096122 w 1801260"/>
              <a:gd name="connsiteY57" fmla="*/ 3117973 h 3231976"/>
              <a:gd name="connsiteX58" fmla="*/ 948485 w 1801260"/>
              <a:gd name="connsiteY58" fmla="*/ 3117971 h 3231976"/>
              <a:gd name="connsiteX59" fmla="*/ 835948 w 1801260"/>
              <a:gd name="connsiteY59" fmla="*/ 3186729 h 3231976"/>
              <a:gd name="connsiteX60" fmla="*/ 703217 w 1801260"/>
              <a:gd name="connsiteY60" fmla="*/ 3225127 h 3231976"/>
              <a:gd name="connsiteX61" fmla="*/ 572248 w 1801260"/>
              <a:gd name="connsiteY61" fmla="*/ 3217983 h 3231976"/>
              <a:gd name="connsiteX62" fmla="*/ 459710 w 1801260"/>
              <a:gd name="connsiteY62" fmla="*/ 3174822 h 3231976"/>
              <a:gd name="connsiteX63" fmla="*/ 343649 w 1801260"/>
              <a:gd name="connsiteY63" fmla="*/ 3072727 h 3231976"/>
              <a:gd name="connsiteX64" fmla="*/ 305548 w 1801260"/>
              <a:gd name="connsiteY64" fmla="*/ 2984620 h 3231976"/>
              <a:gd name="connsiteX65" fmla="*/ 250779 w 1801260"/>
              <a:gd name="connsiteY65" fmla="*/ 2929852 h 3231976"/>
              <a:gd name="connsiteX66" fmla="*/ 253161 w 1801260"/>
              <a:gd name="connsiteY66" fmla="*/ 2898895 h 3231976"/>
              <a:gd name="connsiteX67" fmla="*/ 119811 w 1801260"/>
              <a:gd name="connsiteY67" fmla="*/ 2839363 h 3231976"/>
              <a:gd name="connsiteX68" fmla="*/ 98381 w 1801260"/>
              <a:gd name="connsiteY68" fmla="*/ 2751257 h 3231976"/>
              <a:gd name="connsiteX69" fmla="*/ 15037 w 1801260"/>
              <a:gd name="connsiteY69" fmla="*/ 2606002 h 3231976"/>
              <a:gd name="connsiteX70" fmla="*/ 29325 w 1801260"/>
              <a:gd name="connsiteY70" fmla="*/ 2479795 h 3231976"/>
              <a:gd name="connsiteX71" fmla="*/ 34087 w 1801260"/>
              <a:gd name="connsiteY71" fmla="*/ 2386926 h 3231976"/>
              <a:gd name="connsiteX72" fmla="*/ 17419 w 1801260"/>
              <a:gd name="connsiteY72" fmla="*/ 2322634 h 3231976"/>
              <a:gd name="connsiteX73" fmla="*/ 10274 w 1801260"/>
              <a:gd name="connsiteY73" fmla="*/ 2286915 h 3231976"/>
              <a:gd name="connsiteX74" fmla="*/ 48374 w 1801260"/>
              <a:gd name="connsiteY74" fmla="*/ 2227382 h 3231976"/>
              <a:gd name="connsiteX75" fmla="*/ 62662 w 1801260"/>
              <a:gd name="connsiteY75" fmla="*/ 2167852 h 3231976"/>
              <a:gd name="connsiteX76" fmla="*/ 98381 w 1801260"/>
              <a:gd name="connsiteY76" fmla="*/ 2110702 h 3231976"/>
              <a:gd name="connsiteX77" fmla="*/ 169818 w 1801260"/>
              <a:gd name="connsiteY77" fmla="*/ 1972589 h 3231976"/>
              <a:gd name="connsiteX78" fmla="*/ 198393 w 1801260"/>
              <a:gd name="connsiteY78" fmla="*/ 1879720 h 3231976"/>
              <a:gd name="connsiteX79" fmla="*/ 200774 w 1801260"/>
              <a:gd name="connsiteY79" fmla="*/ 1755896 h 3231976"/>
              <a:gd name="connsiteX80" fmla="*/ 217443 w 1801260"/>
              <a:gd name="connsiteY80" fmla="*/ 1641596 h 3231976"/>
              <a:gd name="connsiteX81" fmla="*/ 193630 w 1801260"/>
              <a:gd name="connsiteY81" fmla="*/ 1477289 h 3231976"/>
              <a:gd name="connsiteX82" fmla="*/ 191249 w 1801260"/>
              <a:gd name="connsiteY82" fmla="*/ 1343939 h 3231976"/>
              <a:gd name="connsiteX83" fmla="*/ 179342 w 1801260"/>
              <a:gd name="connsiteY83" fmla="*/ 1208209 h 3231976"/>
              <a:gd name="connsiteX84" fmla="*/ 72187 w 1801260"/>
              <a:gd name="connsiteY84" fmla="*/ 1151058 h 3231976"/>
              <a:gd name="connsiteX0" fmla="*/ 188867 w 1797502"/>
              <a:gd name="connsiteY0" fmla="*/ 1096302 h 3231976"/>
              <a:gd name="connsiteX1" fmla="*/ 279355 w 1797502"/>
              <a:gd name="connsiteY1" fmla="*/ 1134402 h 3231976"/>
              <a:gd name="connsiteX2" fmla="*/ 388892 w 1797502"/>
              <a:gd name="connsiteY2" fmla="*/ 1062965 h 3231976"/>
              <a:gd name="connsiteX3" fmla="*/ 484142 w 1797502"/>
              <a:gd name="connsiteY3" fmla="*/ 793884 h 3231976"/>
              <a:gd name="connsiteX4" fmla="*/ 596061 w 1797502"/>
              <a:gd name="connsiteY4" fmla="*/ 543853 h 3231976"/>
              <a:gd name="connsiteX5" fmla="*/ 734173 w 1797502"/>
              <a:gd name="connsiteY5" fmla="*/ 446221 h 3231976"/>
              <a:gd name="connsiteX6" fmla="*/ 888955 w 1797502"/>
              <a:gd name="connsiteY6" fmla="*/ 617671 h 3231976"/>
              <a:gd name="connsiteX7" fmla="*/ 1062786 w 1797502"/>
              <a:gd name="connsiteY7" fmla="*/ 496228 h 3231976"/>
              <a:gd name="connsiteX8" fmla="*/ 1196136 w 1797502"/>
              <a:gd name="connsiteY8" fmla="*/ 398596 h 3231976"/>
              <a:gd name="connsiteX9" fmla="*/ 1324724 w 1797502"/>
              <a:gd name="connsiteY9" fmla="*/ 450985 h 3231976"/>
              <a:gd name="connsiteX10" fmla="*/ 1455693 w 1797502"/>
              <a:gd name="connsiteY10" fmla="*/ 396215 h 3231976"/>
              <a:gd name="connsiteX11" fmla="*/ 748462 w 1797502"/>
              <a:gd name="connsiteY11" fmla="*/ 31884 h 3231976"/>
              <a:gd name="connsiteX12" fmla="*/ 1724154 w 1797502"/>
              <a:gd name="connsiteY12" fmla="*/ 33951 h 3231976"/>
              <a:gd name="connsiteX13" fmla="*/ 1727155 w 1797502"/>
              <a:gd name="connsiteY13" fmla="*/ 167615 h 3231976"/>
              <a:gd name="connsiteX14" fmla="*/ 1722392 w 1797502"/>
              <a:gd name="connsiteY14" fmla="*/ 181902 h 3231976"/>
              <a:gd name="connsiteX15" fmla="*/ 1703342 w 1797502"/>
              <a:gd name="connsiteY15" fmla="*/ 210477 h 3231976"/>
              <a:gd name="connsiteX16" fmla="*/ 1684292 w 1797502"/>
              <a:gd name="connsiteY16" fmla="*/ 248577 h 3231976"/>
              <a:gd name="connsiteX17" fmla="*/ 1674767 w 1797502"/>
              <a:gd name="connsiteY17" fmla="*/ 286677 h 3231976"/>
              <a:gd name="connsiteX18" fmla="*/ 1679529 w 1797502"/>
              <a:gd name="connsiteY18" fmla="*/ 372402 h 3231976"/>
              <a:gd name="connsiteX19" fmla="*/ 1662861 w 1797502"/>
              <a:gd name="connsiteY19" fmla="*/ 479558 h 3231976"/>
              <a:gd name="connsiteX20" fmla="*/ 1662861 w 1797502"/>
              <a:gd name="connsiteY20" fmla="*/ 562902 h 3231976"/>
              <a:gd name="connsiteX21" fmla="*/ 1636668 w 1797502"/>
              <a:gd name="connsiteY21" fmla="*/ 591477 h 3231976"/>
              <a:gd name="connsiteX22" fmla="*/ 1617617 w 1797502"/>
              <a:gd name="connsiteY22" fmla="*/ 610527 h 3231976"/>
              <a:gd name="connsiteX23" fmla="*/ 1612855 w 1797502"/>
              <a:gd name="connsiteY23" fmla="*/ 624815 h 3231976"/>
              <a:gd name="connsiteX24" fmla="*/ 1489030 w 1797502"/>
              <a:gd name="connsiteY24" fmla="*/ 824840 h 3231976"/>
              <a:gd name="connsiteX25" fmla="*/ 1477124 w 1797502"/>
              <a:gd name="connsiteY25" fmla="*/ 908184 h 3231976"/>
              <a:gd name="connsiteX26" fmla="*/ 1486649 w 1797502"/>
              <a:gd name="connsiteY26" fmla="*/ 958190 h 3231976"/>
              <a:gd name="connsiteX27" fmla="*/ 1460455 w 1797502"/>
              <a:gd name="connsiteY27" fmla="*/ 1034390 h 3231976"/>
              <a:gd name="connsiteX28" fmla="*/ 1443786 w 1797502"/>
              <a:gd name="connsiteY28" fmla="*/ 1084396 h 3231976"/>
              <a:gd name="connsiteX29" fmla="*/ 1446168 w 1797502"/>
              <a:gd name="connsiteY29" fmla="*/ 1153453 h 3231976"/>
              <a:gd name="connsiteX30" fmla="*/ 1403305 w 1797502"/>
              <a:gd name="connsiteY30" fmla="*/ 1210602 h 3231976"/>
              <a:gd name="connsiteX31" fmla="*/ 1408067 w 1797502"/>
              <a:gd name="connsiteY31" fmla="*/ 1296327 h 3231976"/>
              <a:gd name="connsiteX32" fmla="*/ 1417592 w 1797502"/>
              <a:gd name="connsiteY32" fmla="*/ 1329665 h 3231976"/>
              <a:gd name="connsiteX33" fmla="*/ 1422355 w 1797502"/>
              <a:gd name="connsiteY33" fmla="*/ 1348715 h 3231976"/>
              <a:gd name="connsiteX34" fmla="*/ 1436642 w 1797502"/>
              <a:gd name="connsiteY34" fmla="*/ 1396340 h 3231976"/>
              <a:gd name="connsiteX35" fmla="*/ 1441405 w 1797502"/>
              <a:gd name="connsiteY35" fmla="*/ 1586840 h 3231976"/>
              <a:gd name="connsiteX36" fmla="*/ 1450930 w 1797502"/>
              <a:gd name="connsiteY36" fmla="*/ 1648752 h 3231976"/>
              <a:gd name="connsiteX37" fmla="*/ 1460455 w 1797502"/>
              <a:gd name="connsiteY37" fmla="*/ 1663040 h 3231976"/>
              <a:gd name="connsiteX38" fmla="*/ 1422355 w 1797502"/>
              <a:gd name="connsiteY38" fmla="*/ 1755908 h 3231976"/>
              <a:gd name="connsiteX39" fmla="*/ 1365206 w 1797502"/>
              <a:gd name="connsiteY39" fmla="*/ 1851158 h 3231976"/>
              <a:gd name="connsiteX40" fmla="*/ 1339012 w 1797502"/>
              <a:gd name="connsiteY40" fmla="*/ 1927360 h 3231976"/>
              <a:gd name="connsiteX41" fmla="*/ 1289004 w 1797502"/>
              <a:gd name="connsiteY41" fmla="*/ 2017846 h 3231976"/>
              <a:gd name="connsiteX42" fmla="*/ 1279479 w 1797502"/>
              <a:gd name="connsiteY42" fmla="*/ 2072615 h 3231976"/>
              <a:gd name="connsiteX43" fmla="*/ 1260429 w 1797502"/>
              <a:gd name="connsiteY43" fmla="*/ 2125002 h 3231976"/>
              <a:gd name="connsiteX44" fmla="*/ 1289005 w 1797502"/>
              <a:gd name="connsiteY44" fmla="*/ 2205964 h 3231976"/>
              <a:gd name="connsiteX45" fmla="*/ 1329485 w 1797502"/>
              <a:gd name="connsiteY45" fmla="*/ 2346455 h 3231976"/>
              <a:gd name="connsiteX46" fmla="*/ 1312818 w 1797502"/>
              <a:gd name="connsiteY46" fmla="*/ 2520283 h 3231976"/>
              <a:gd name="connsiteX47" fmla="*/ 1177086 w 1797502"/>
              <a:gd name="connsiteY47" fmla="*/ 2522664 h 3231976"/>
              <a:gd name="connsiteX48" fmla="*/ 1184230 w 1797502"/>
              <a:gd name="connsiteY48" fmla="*/ 2558383 h 3231976"/>
              <a:gd name="connsiteX49" fmla="*/ 1122317 w 1797502"/>
              <a:gd name="connsiteY49" fmla="*/ 2565526 h 3231976"/>
              <a:gd name="connsiteX50" fmla="*/ 1143748 w 1797502"/>
              <a:gd name="connsiteY50" fmla="*/ 2684587 h 3231976"/>
              <a:gd name="connsiteX51" fmla="*/ 1110411 w 1797502"/>
              <a:gd name="connsiteY51" fmla="*/ 2748881 h 3231976"/>
              <a:gd name="connsiteX52" fmla="*/ 1136605 w 1797502"/>
              <a:gd name="connsiteY52" fmla="*/ 2839368 h 3231976"/>
              <a:gd name="connsiteX53" fmla="*/ 1119936 w 1797502"/>
              <a:gd name="connsiteY53" fmla="*/ 2875085 h 3231976"/>
              <a:gd name="connsiteX54" fmla="*/ 1155655 w 1797502"/>
              <a:gd name="connsiteY54" fmla="*/ 2960810 h 3231976"/>
              <a:gd name="connsiteX55" fmla="*/ 1143747 w 1797502"/>
              <a:gd name="connsiteY55" fmla="*/ 3044152 h 3231976"/>
              <a:gd name="connsiteX56" fmla="*/ 1096122 w 1797502"/>
              <a:gd name="connsiteY56" fmla="*/ 3117973 h 3231976"/>
              <a:gd name="connsiteX57" fmla="*/ 948485 w 1797502"/>
              <a:gd name="connsiteY57" fmla="*/ 3117971 h 3231976"/>
              <a:gd name="connsiteX58" fmla="*/ 835948 w 1797502"/>
              <a:gd name="connsiteY58" fmla="*/ 3186729 h 3231976"/>
              <a:gd name="connsiteX59" fmla="*/ 703217 w 1797502"/>
              <a:gd name="connsiteY59" fmla="*/ 3225127 h 3231976"/>
              <a:gd name="connsiteX60" fmla="*/ 572248 w 1797502"/>
              <a:gd name="connsiteY60" fmla="*/ 3217983 h 3231976"/>
              <a:gd name="connsiteX61" fmla="*/ 459710 w 1797502"/>
              <a:gd name="connsiteY61" fmla="*/ 3174822 h 3231976"/>
              <a:gd name="connsiteX62" fmla="*/ 343649 w 1797502"/>
              <a:gd name="connsiteY62" fmla="*/ 3072727 h 3231976"/>
              <a:gd name="connsiteX63" fmla="*/ 305548 w 1797502"/>
              <a:gd name="connsiteY63" fmla="*/ 2984620 h 3231976"/>
              <a:gd name="connsiteX64" fmla="*/ 250779 w 1797502"/>
              <a:gd name="connsiteY64" fmla="*/ 2929852 h 3231976"/>
              <a:gd name="connsiteX65" fmla="*/ 253161 w 1797502"/>
              <a:gd name="connsiteY65" fmla="*/ 2898895 h 3231976"/>
              <a:gd name="connsiteX66" fmla="*/ 119811 w 1797502"/>
              <a:gd name="connsiteY66" fmla="*/ 2839363 h 3231976"/>
              <a:gd name="connsiteX67" fmla="*/ 98381 w 1797502"/>
              <a:gd name="connsiteY67" fmla="*/ 2751257 h 3231976"/>
              <a:gd name="connsiteX68" fmla="*/ 15037 w 1797502"/>
              <a:gd name="connsiteY68" fmla="*/ 2606002 h 3231976"/>
              <a:gd name="connsiteX69" fmla="*/ 29325 w 1797502"/>
              <a:gd name="connsiteY69" fmla="*/ 2479795 h 3231976"/>
              <a:gd name="connsiteX70" fmla="*/ 34087 w 1797502"/>
              <a:gd name="connsiteY70" fmla="*/ 2386926 h 3231976"/>
              <a:gd name="connsiteX71" fmla="*/ 17419 w 1797502"/>
              <a:gd name="connsiteY71" fmla="*/ 2322634 h 3231976"/>
              <a:gd name="connsiteX72" fmla="*/ 10274 w 1797502"/>
              <a:gd name="connsiteY72" fmla="*/ 2286915 h 3231976"/>
              <a:gd name="connsiteX73" fmla="*/ 48374 w 1797502"/>
              <a:gd name="connsiteY73" fmla="*/ 2227382 h 3231976"/>
              <a:gd name="connsiteX74" fmla="*/ 62662 w 1797502"/>
              <a:gd name="connsiteY74" fmla="*/ 2167852 h 3231976"/>
              <a:gd name="connsiteX75" fmla="*/ 98381 w 1797502"/>
              <a:gd name="connsiteY75" fmla="*/ 2110702 h 3231976"/>
              <a:gd name="connsiteX76" fmla="*/ 169818 w 1797502"/>
              <a:gd name="connsiteY76" fmla="*/ 1972589 h 3231976"/>
              <a:gd name="connsiteX77" fmla="*/ 198393 w 1797502"/>
              <a:gd name="connsiteY77" fmla="*/ 1879720 h 3231976"/>
              <a:gd name="connsiteX78" fmla="*/ 200774 w 1797502"/>
              <a:gd name="connsiteY78" fmla="*/ 1755896 h 3231976"/>
              <a:gd name="connsiteX79" fmla="*/ 217443 w 1797502"/>
              <a:gd name="connsiteY79" fmla="*/ 1641596 h 3231976"/>
              <a:gd name="connsiteX80" fmla="*/ 193630 w 1797502"/>
              <a:gd name="connsiteY80" fmla="*/ 1477289 h 3231976"/>
              <a:gd name="connsiteX81" fmla="*/ 191249 w 1797502"/>
              <a:gd name="connsiteY81" fmla="*/ 1343939 h 3231976"/>
              <a:gd name="connsiteX82" fmla="*/ 179342 w 1797502"/>
              <a:gd name="connsiteY82" fmla="*/ 1208209 h 3231976"/>
              <a:gd name="connsiteX83" fmla="*/ 72187 w 1797502"/>
              <a:gd name="connsiteY83" fmla="*/ 1151058 h 3231976"/>
              <a:gd name="connsiteX0" fmla="*/ 188867 w 1798612"/>
              <a:gd name="connsiteY0" fmla="*/ 1070622 h 3206296"/>
              <a:gd name="connsiteX1" fmla="*/ 279355 w 1798612"/>
              <a:gd name="connsiteY1" fmla="*/ 1108722 h 3206296"/>
              <a:gd name="connsiteX2" fmla="*/ 388892 w 1798612"/>
              <a:gd name="connsiteY2" fmla="*/ 1037285 h 3206296"/>
              <a:gd name="connsiteX3" fmla="*/ 484142 w 1798612"/>
              <a:gd name="connsiteY3" fmla="*/ 768204 h 3206296"/>
              <a:gd name="connsiteX4" fmla="*/ 596061 w 1798612"/>
              <a:gd name="connsiteY4" fmla="*/ 518173 h 3206296"/>
              <a:gd name="connsiteX5" fmla="*/ 734173 w 1798612"/>
              <a:gd name="connsiteY5" fmla="*/ 420541 h 3206296"/>
              <a:gd name="connsiteX6" fmla="*/ 888955 w 1798612"/>
              <a:gd name="connsiteY6" fmla="*/ 591991 h 3206296"/>
              <a:gd name="connsiteX7" fmla="*/ 1062786 w 1798612"/>
              <a:gd name="connsiteY7" fmla="*/ 470548 h 3206296"/>
              <a:gd name="connsiteX8" fmla="*/ 1196136 w 1798612"/>
              <a:gd name="connsiteY8" fmla="*/ 372916 h 3206296"/>
              <a:gd name="connsiteX9" fmla="*/ 1324724 w 1798612"/>
              <a:gd name="connsiteY9" fmla="*/ 425305 h 3206296"/>
              <a:gd name="connsiteX10" fmla="*/ 1455693 w 1798612"/>
              <a:gd name="connsiteY10" fmla="*/ 370535 h 3206296"/>
              <a:gd name="connsiteX11" fmla="*/ 748462 w 1798612"/>
              <a:gd name="connsiteY11" fmla="*/ 6204 h 3206296"/>
              <a:gd name="connsiteX12" fmla="*/ 1727155 w 1798612"/>
              <a:gd name="connsiteY12" fmla="*/ 141935 h 3206296"/>
              <a:gd name="connsiteX13" fmla="*/ 1722392 w 1798612"/>
              <a:gd name="connsiteY13" fmla="*/ 156222 h 3206296"/>
              <a:gd name="connsiteX14" fmla="*/ 1703342 w 1798612"/>
              <a:gd name="connsiteY14" fmla="*/ 184797 h 3206296"/>
              <a:gd name="connsiteX15" fmla="*/ 1684292 w 1798612"/>
              <a:gd name="connsiteY15" fmla="*/ 222897 h 3206296"/>
              <a:gd name="connsiteX16" fmla="*/ 1674767 w 1798612"/>
              <a:gd name="connsiteY16" fmla="*/ 260997 h 3206296"/>
              <a:gd name="connsiteX17" fmla="*/ 1679529 w 1798612"/>
              <a:gd name="connsiteY17" fmla="*/ 346722 h 3206296"/>
              <a:gd name="connsiteX18" fmla="*/ 1662861 w 1798612"/>
              <a:gd name="connsiteY18" fmla="*/ 453878 h 3206296"/>
              <a:gd name="connsiteX19" fmla="*/ 1662861 w 1798612"/>
              <a:gd name="connsiteY19" fmla="*/ 537222 h 3206296"/>
              <a:gd name="connsiteX20" fmla="*/ 1636668 w 1798612"/>
              <a:gd name="connsiteY20" fmla="*/ 565797 h 3206296"/>
              <a:gd name="connsiteX21" fmla="*/ 1617617 w 1798612"/>
              <a:gd name="connsiteY21" fmla="*/ 584847 h 3206296"/>
              <a:gd name="connsiteX22" fmla="*/ 1612855 w 1798612"/>
              <a:gd name="connsiteY22" fmla="*/ 599135 h 3206296"/>
              <a:gd name="connsiteX23" fmla="*/ 1489030 w 1798612"/>
              <a:gd name="connsiteY23" fmla="*/ 799160 h 3206296"/>
              <a:gd name="connsiteX24" fmla="*/ 1477124 w 1798612"/>
              <a:gd name="connsiteY24" fmla="*/ 882504 h 3206296"/>
              <a:gd name="connsiteX25" fmla="*/ 1486649 w 1798612"/>
              <a:gd name="connsiteY25" fmla="*/ 932510 h 3206296"/>
              <a:gd name="connsiteX26" fmla="*/ 1460455 w 1798612"/>
              <a:gd name="connsiteY26" fmla="*/ 1008710 h 3206296"/>
              <a:gd name="connsiteX27" fmla="*/ 1443786 w 1798612"/>
              <a:gd name="connsiteY27" fmla="*/ 1058716 h 3206296"/>
              <a:gd name="connsiteX28" fmla="*/ 1446168 w 1798612"/>
              <a:gd name="connsiteY28" fmla="*/ 1127773 h 3206296"/>
              <a:gd name="connsiteX29" fmla="*/ 1403305 w 1798612"/>
              <a:gd name="connsiteY29" fmla="*/ 1184922 h 3206296"/>
              <a:gd name="connsiteX30" fmla="*/ 1408067 w 1798612"/>
              <a:gd name="connsiteY30" fmla="*/ 1270647 h 3206296"/>
              <a:gd name="connsiteX31" fmla="*/ 1417592 w 1798612"/>
              <a:gd name="connsiteY31" fmla="*/ 1303985 h 3206296"/>
              <a:gd name="connsiteX32" fmla="*/ 1422355 w 1798612"/>
              <a:gd name="connsiteY32" fmla="*/ 1323035 h 3206296"/>
              <a:gd name="connsiteX33" fmla="*/ 1436642 w 1798612"/>
              <a:gd name="connsiteY33" fmla="*/ 1370660 h 3206296"/>
              <a:gd name="connsiteX34" fmla="*/ 1441405 w 1798612"/>
              <a:gd name="connsiteY34" fmla="*/ 1561160 h 3206296"/>
              <a:gd name="connsiteX35" fmla="*/ 1450930 w 1798612"/>
              <a:gd name="connsiteY35" fmla="*/ 1623072 h 3206296"/>
              <a:gd name="connsiteX36" fmla="*/ 1460455 w 1798612"/>
              <a:gd name="connsiteY36" fmla="*/ 1637360 h 3206296"/>
              <a:gd name="connsiteX37" fmla="*/ 1422355 w 1798612"/>
              <a:gd name="connsiteY37" fmla="*/ 1730228 h 3206296"/>
              <a:gd name="connsiteX38" fmla="*/ 1365206 w 1798612"/>
              <a:gd name="connsiteY38" fmla="*/ 1825478 h 3206296"/>
              <a:gd name="connsiteX39" fmla="*/ 1339012 w 1798612"/>
              <a:gd name="connsiteY39" fmla="*/ 1901680 h 3206296"/>
              <a:gd name="connsiteX40" fmla="*/ 1289004 w 1798612"/>
              <a:gd name="connsiteY40" fmla="*/ 1992166 h 3206296"/>
              <a:gd name="connsiteX41" fmla="*/ 1279479 w 1798612"/>
              <a:gd name="connsiteY41" fmla="*/ 2046935 h 3206296"/>
              <a:gd name="connsiteX42" fmla="*/ 1260429 w 1798612"/>
              <a:gd name="connsiteY42" fmla="*/ 2099322 h 3206296"/>
              <a:gd name="connsiteX43" fmla="*/ 1289005 w 1798612"/>
              <a:gd name="connsiteY43" fmla="*/ 2180284 h 3206296"/>
              <a:gd name="connsiteX44" fmla="*/ 1329485 w 1798612"/>
              <a:gd name="connsiteY44" fmla="*/ 2320775 h 3206296"/>
              <a:gd name="connsiteX45" fmla="*/ 1312818 w 1798612"/>
              <a:gd name="connsiteY45" fmla="*/ 2494603 h 3206296"/>
              <a:gd name="connsiteX46" fmla="*/ 1177086 w 1798612"/>
              <a:gd name="connsiteY46" fmla="*/ 2496984 h 3206296"/>
              <a:gd name="connsiteX47" fmla="*/ 1184230 w 1798612"/>
              <a:gd name="connsiteY47" fmla="*/ 2532703 h 3206296"/>
              <a:gd name="connsiteX48" fmla="*/ 1122317 w 1798612"/>
              <a:gd name="connsiteY48" fmla="*/ 2539846 h 3206296"/>
              <a:gd name="connsiteX49" fmla="*/ 1143748 w 1798612"/>
              <a:gd name="connsiteY49" fmla="*/ 2658907 h 3206296"/>
              <a:gd name="connsiteX50" fmla="*/ 1110411 w 1798612"/>
              <a:gd name="connsiteY50" fmla="*/ 2723201 h 3206296"/>
              <a:gd name="connsiteX51" fmla="*/ 1136605 w 1798612"/>
              <a:gd name="connsiteY51" fmla="*/ 2813688 h 3206296"/>
              <a:gd name="connsiteX52" fmla="*/ 1119936 w 1798612"/>
              <a:gd name="connsiteY52" fmla="*/ 2849405 h 3206296"/>
              <a:gd name="connsiteX53" fmla="*/ 1155655 w 1798612"/>
              <a:gd name="connsiteY53" fmla="*/ 2935130 h 3206296"/>
              <a:gd name="connsiteX54" fmla="*/ 1143747 w 1798612"/>
              <a:gd name="connsiteY54" fmla="*/ 3018472 h 3206296"/>
              <a:gd name="connsiteX55" fmla="*/ 1096122 w 1798612"/>
              <a:gd name="connsiteY55" fmla="*/ 3092293 h 3206296"/>
              <a:gd name="connsiteX56" fmla="*/ 948485 w 1798612"/>
              <a:gd name="connsiteY56" fmla="*/ 3092291 h 3206296"/>
              <a:gd name="connsiteX57" fmla="*/ 835948 w 1798612"/>
              <a:gd name="connsiteY57" fmla="*/ 3161049 h 3206296"/>
              <a:gd name="connsiteX58" fmla="*/ 703217 w 1798612"/>
              <a:gd name="connsiteY58" fmla="*/ 3199447 h 3206296"/>
              <a:gd name="connsiteX59" fmla="*/ 572248 w 1798612"/>
              <a:gd name="connsiteY59" fmla="*/ 3192303 h 3206296"/>
              <a:gd name="connsiteX60" fmla="*/ 459710 w 1798612"/>
              <a:gd name="connsiteY60" fmla="*/ 3149142 h 3206296"/>
              <a:gd name="connsiteX61" fmla="*/ 343649 w 1798612"/>
              <a:gd name="connsiteY61" fmla="*/ 3047047 h 3206296"/>
              <a:gd name="connsiteX62" fmla="*/ 305548 w 1798612"/>
              <a:gd name="connsiteY62" fmla="*/ 2958940 h 3206296"/>
              <a:gd name="connsiteX63" fmla="*/ 250779 w 1798612"/>
              <a:gd name="connsiteY63" fmla="*/ 2904172 h 3206296"/>
              <a:gd name="connsiteX64" fmla="*/ 253161 w 1798612"/>
              <a:gd name="connsiteY64" fmla="*/ 2873215 h 3206296"/>
              <a:gd name="connsiteX65" fmla="*/ 119811 w 1798612"/>
              <a:gd name="connsiteY65" fmla="*/ 2813683 h 3206296"/>
              <a:gd name="connsiteX66" fmla="*/ 98381 w 1798612"/>
              <a:gd name="connsiteY66" fmla="*/ 2725577 h 3206296"/>
              <a:gd name="connsiteX67" fmla="*/ 15037 w 1798612"/>
              <a:gd name="connsiteY67" fmla="*/ 2580322 h 3206296"/>
              <a:gd name="connsiteX68" fmla="*/ 29325 w 1798612"/>
              <a:gd name="connsiteY68" fmla="*/ 2454115 h 3206296"/>
              <a:gd name="connsiteX69" fmla="*/ 34087 w 1798612"/>
              <a:gd name="connsiteY69" fmla="*/ 2361246 h 3206296"/>
              <a:gd name="connsiteX70" fmla="*/ 17419 w 1798612"/>
              <a:gd name="connsiteY70" fmla="*/ 2296954 h 3206296"/>
              <a:gd name="connsiteX71" fmla="*/ 10274 w 1798612"/>
              <a:gd name="connsiteY71" fmla="*/ 2261235 h 3206296"/>
              <a:gd name="connsiteX72" fmla="*/ 48374 w 1798612"/>
              <a:gd name="connsiteY72" fmla="*/ 2201702 h 3206296"/>
              <a:gd name="connsiteX73" fmla="*/ 62662 w 1798612"/>
              <a:gd name="connsiteY73" fmla="*/ 2142172 h 3206296"/>
              <a:gd name="connsiteX74" fmla="*/ 98381 w 1798612"/>
              <a:gd name="connsiteY74" fmla="*/ 2085022 h 3206296"/>
              <a:gd name="connsiteX75" fmla="*/ 169818 w 1798612"/>
              <a:gd name="connsiteY75" fmla="*/ 1946909 h 3206296"/>
              <a:gd name="connsiteX76" fmla="*/ 198393 w 1798612"/>
              <a:gd name="connsiteY76" fmla="*/ 1854040 h 3206296"/>
              <a:gd name="connsiteX77" fmla="*/ 200774 w 1798612"/>
              <a:gd name="connsiteY77" fmla="*/ 1730216 h 3206296"/>
              <a:gd name="connsiteX78" fmla="*/ 217443 w 1798612"/>
              <a:gd name="connsiteY78" fmla="*/ 1615916 h 3206296"/>
              <a:gd name="connsiteX79" fmla="*/ 193630 w 1798612"/>
              <a:gd name="connsiteY79" fmla="*/ 1451609 h 3206296"/>
              <a:gd name="connsiteX80" fmla="*/ 191249 w 1798612"/>
              <a:gd name="connsiteY80" fmla="*/ 1318259 h 3206296"/>
              <a:gd name="connsiteX81" fmla="*/ 179342 w 1798612"/>
              <a:gd name="connsiteY81" fmla="*/ 1182529 h 3206296"/>
              <a:gd name="connsiteX82" fmla="*/ 72187 w 1798612"/>
              <a:gd name="connsiteY82" fmla="*/ 1125378 h 3206296"/>
              <a:gd name="connsiteX0" fmla="*/ 188867 w 1793595"/>
              <a:gd name="connsiteY0" fmla="*/ 1070786 h 3206460"/>
              <a:gd name="connsiteX1" fmla="*/ 279355 w 1793595"/>
              <a:gd name="connsiteY1" fmla="*/ 1108886 h 3206460"/>
              <a:gd name="connsiteX2" fmla="*/ 388892 w 1793595"/>
              <a:gd name="connsiteY2" fmla="*/ 1037449 h 3206460"/>
              <a:gd name="connsiteX3" fmla="*/ 484142 w 1793595"/>
              <a:gd name="connsiteY3" fmla="*/ 768368 h 3206460"/>
              <a:gd name="connsiteX4" fmla="*/ 596061 w 1793595"/>
              <a:gd name="connsiteY4" fmla="*/ 518337 h 3206460"/>
              <a:gd name="connsiteX5" fmla="*/ 734173 w 1793595"/>
              <a:gd name="connsiteY5" fmla="*/ 420705 h 3206460"/>
              <a:gd name="connsiteX6" fmla="*/ 888955 w 1793595"/>
              <a:gd name="connsiteY6" fmla="*/ 592155 h 3206460"/>
              <a:gd name="connsiteX7" fmla="*/ 1062786 w 1793595"/>
              <a:gd name="connsiteY7" fmla="*/ 470712 h 3206460"/>
              <a:gd name="connsiteX8" fmla="*/ 1196136 w 1793595"/>
              <a:gd name="connsiteY8" fmla="*/ 373080 h 3206460"/>
              <a:gd name="connsiteX9" fmla="*/ 1324724 w 1793595"/>
              <a:gd name="connsiteY9" fmla="*/ 425469 h 3206460"/>
              <a:gd name="connsiteX10" fmla="*/ 1455693 w 1793595"/>
              <a:gd name="connsiteY10" fmla="*/ 370699 h 3206460"/>
              <a:gd name="connsiteX11" fmla="*/ 748462 w 1793595"/>
              <a:gd name="connsiteY11" fmla="*/ 6368 h 3206460"/>
              <a:gd name="connsiteX12" fmla="*/ 1727155 w 1793595"/>
              <a:gd name="connsiteY12" fmla="*/ 142099 h 3206460"/>
              <a:gd name="connsiteX13" fmla="*/ 1703342 w 1793595"/>
              <a:gd name="connsiteY13" fmla="*/ 184961 h 3206460"/>
              <a:gd name="connsiteX14" fmla="*/ 1684292 w 1793595"/>
              <a:gd name="connsiteY14" fmla="*/ 223061 h 3206460"/>
              <a:gd name="connsiteX15" fmla="*/ 1674767 w 1793595"/>
              <a:gd name="connsiteY15" fmla="*/ 261161 h 3206460"/>
              <a:gd name="connsiteX16" fmla="*/ 1679529 w 1793595"/>
              <a:gd name="connsiteY16" fmla="*/ 346886 h 3206460"/>
              <a:gd name="connsiteX17" fmla="*/ 1662861 w 1793595"/>
              <a:gd name="connsiteY17" fmla="*/ 454042 h 3206460"/>
              <a:gd name="connsiteX18" fmla="*/ 1662861 w 1793595"/>
              <a:gd name="connsiteY18" fmla="*/ 537386 h 3206460"/>
              <a:gd name="connsiteX19" fmla="*/ 1636668 w 1793595"/>
              <a:gd name="connsiteY19" fmla="*/ 565961 h 3206460"/>
              <a:gd name="connsiteX20" fmla="*/ 1617617 w 1793595"/>
              <a:gd name="connsiteY20" fmla="*/ 585011 h 3206460"/>
              <a:gd name="connsiteX21" fmla="*/ 1612855 w 1793595"/>
              <a:gd name="connsiteY21" fmla="*/ 599299 h 3206460"/>
              <a:gd name="connsiteX22" fmla="*/ 1489030 w 1793595"/>
              <a:gd name="connsiteY22" fmla="*/ 799324 h 3206460"/>
              <a:gd name="connsiteX23" fmla="*/ 1477124 w 1793595"/>
              <a:gd name="connsiteY23" fmla="*/ 882668 h 3206460"/>
              <a:gd name="connsiteX24" fmla="*/ 1486649 w 1793595"/>
              <a:gd name="connsiteY24" fmla="*/ 932674 h 3206460"/>
              <a:gd name="connsiteX25" fmla="*/ 1460455 w 1793595"/>
              <a:gd name="connsiteY25" fmla="*/ 1008874 h 3206460"/>
              <a:gd name="connsiteX26" fmla="*/ 1443786 w 1793595"/>
              <a:gd name="connsiteY26" fmla="*/ 1058880 h 3206460"/>
              <a:gd name="connsiteX27" fmla="*/ 1446168 w 1793595"/>
              <a:gd name="connsiteY27" fmla="*/ 1127937 h 3206460"/>
              <a:gd name="connsiteX28" fmla="*/ 1403305 w 1793595"/>
              <a:gd name="connsiteY28" fmla="*/ 1185086 h 3206460"/>
              <a:gd name="connsiteX29" fmla="*/ 1408067 w 1793595"/>
              <a:gd name="connsiteY29" fmla="*/ 1270811 h 3206460"/>
              <a:gd name="connsiteX30" fmla="*/ 1417592 w 1793595"/>
              <a:gd name="connsiteY30" fmla="*/ 1304149 h 3206460"/>
              <a:gd name="connsiteX31" fmla="*/ 1422355 w 1793595"/>
              <a:gd name="connsiteY31" fmla="*/ 1323199 h 3206460"/>
              <a:gd name="connsiteX32" fmla="*/ 1436642 w 1793595"/>
              <a:gd name="connsiteY32" fmla="*/ 1370824 h 3206460"/>
              <a:gd name="connsiteX33" fmla="*/ 1441405 w 1793595"/>
              <a:gd name="connsiteY33" fmla="*/ 1561324 h 3206460"/>
              <a:gd name="connsiteX34" fmla="*/ 1450930 w 1793595"/>
              <a:gd name="connsiteY34" fmla="*/ 1623236 h 3206460"/>
              <a:gd name="connsiteX35" fmla="*/ 1460455 w 1793595"/>
              <a:gd name="connsiteY35" fmla="*/ 1637524 h 3206460"/>
              <a:gd name="connsiteX36" fmla="*/ 1422355 w 1793595"/>
              <a:gd name="connsiteY36" fmla="*/ 1730392 h 3206460"/>
              <a:gd name="connsiteX37" fmla="*/ 1365206 w 1793595"/>
              <a:gd name="connsiteY37" fmla="*/ 1825642 h 3206460"/>
              <a:gd name="connsiteX38" fmla="*/ 1339012 w 1793595"/>
              <a:gd name="connsiteY38" fmla="*/ 1901844 h 3206460"/>
              <a:gd name="connsiteX39" fmla="*/ 1289004 w 1793595"/>
              <a:gd name="connsiteY39" fmla="*/ 1992330 h 3206460"/>
              <a:gd name="connsiteX40" fmla="*/ 1279479 w 1793595"/>
              <a:gd name="connsiteY40" fmla="*/ 2047099 h 3206460"/>
              <a:gd name="connsiteX41" fmla="*/ 1260429 w 1793595"/>
              <a:gd name="connsiteY41" fmla="*/ 2099486 h 3206460"/>
              <a:gd name="connsiteX42" fmla="*/ 1289005 w 1793595"/>
              <a:gd name="connsiteY42" fmla="*/ 2180448 h 3206460"/>
              <a:gd name="connsiteX43" fmla="*/ 1329485 w 1793595"/>
              <a:gd name="connsiteY43" fmla="*/ 2320939 h 3206460"/>
              <a:gd name="connsiteX44" fmla="*/ 1312818 w 1793595"/>
              <a:gd name="connsiteY44" fmla="*/ 2494767 h 3206460"/>
              <a:gd name="connsiteX45" fmla="*/ 1177086 w 1793595"/>
              <a:gd name="connsiteY45" fmla="*/ 2497148 h 3206460"/>
              <a:gd name="connsiteX46" fmla="*/ 1184230 w 1793595"/>
              <a:gd name="connsiteY46" fmla="*/ 2532867 h 3206460"/>
              <a:gd name="connsiteX47" fmla="*/ 1122317 w 1793595"/>
              <a:gd name="connsiteY47" fmla="*/ 2540010 h 3206460"/>
              <a:gd name="connsiteX48" fmla="*/ 1143748 w 1793595"/>
              <a:gd name="connsiteY48" fmla="*/ 2659071 h 3206460"/>
              <a:gd name="connsiteX49" fmla="*/ 1110411 w 1793595"/>
              <a:gd name="connsiteY49" fmla="*/ 2723365 h 3206460"/>
              <a:gd name="connsiteX50" fmla="*/ 1136605 w 1793595"/>
              <a:gd name="connsiteY50" fmla="*/ 2813852 h 3206460"/>
              <a:gd name="connsiteX51" fmla="*/ 1119936 w 1793595"/>
              <a:gd name="connsiteY51" fmla="*/ 2849569 h 3206460"/>
              <a:gd name="connsiteX52" fmla="*/ 1155655 w 1793595"/>
              <a:gd name="connsiteY52" fmla="*/ 2935294 h 3206460"/>
              <a:gd name="connsiteX53" fmla="*/ 1143747 w 1793595"/>
              <a:gd name="connsiteY53" fmla="*/ 3018636 h 3206460"/>
              <a:gd name="connsiteX54" fmla="*/ 1096122 w 1793595"/>
              <a:gd name="connsiteY54" fmla="*/ 3092457 h 3206460"/>
              <a:gd name="connsiteX55" fmla="*/ 948485 w 1793595"/>
              <a:gd name="connsiteY55" fmla="*/ 3092455 h 3206460"/>
              <a:gd name="connsiteX56" fmla="*/ 835948 w 1793595"/>
              <a:gd name="connsiteY56" fmla="*/ 3161213 h 3206460"/>
              <a:gd name="connsiteX57" fmla="*/ 703217 w 1793595"/>
              <a:gd name="connsiteY57" fmla="*/ 3199611 h 3206460"/>
              <a:gd name="connsiteX58" fmla="*/ 572248 w 1793595"/>
              <a:gd name="connsiteY58" fmla="*/ 3192467 h 3206460"/>
              <a:gd name="connsiteX59" fmla="*/ 459710 w 1793595"/>
              <a:gd name="connsiteY59" fmla="*/ 3149306 h 3206460"/>
              <a:gd name="connsiteX60" fmla="*/ 343649 w 1793595"/>
              <a:gd name="connsiteY60" fmla="*/ 3047211 h 3206460"/>
              <a:gd name="connsiteX61" fmla="*/ 305548 w 1793595"/>
              <a:gd name="connsiteY61" fmla="*/ 2959104 h 3206460"/>
              <a:gd name="connsiteX62" fmla="*/ 250779 w 1793595"/>
              <a:gd name="connsiteY62" fmla="*/ 2904336 h 3206460"/>
              <a:gd name="connsiteX63" fmla="*/ 253161 w 1793595"/>
              <a:gd name="connsiteY63" fmla="*/ 2873379 h 3206460"/>
              <a:gd name="connsiteX64" fmla="*/ 119811 w 1793595"/>
              <a:gd name="connsiteY64" fmla="*/ 2813847 h 3206460"/>
              <a:gd name="connsiteX65" fmla="*/ 98381 w 1793595"/>
              <a:gd name="connsiteY65" fmla="*/ 2725741 h 3206460"/>
              <a:gd name="connsiteX66" fmla="*/ 15037 w 1793595"/>
              <a:gd name="connsiteY66" fmla="*/ 2580486 h 3206460"/>
              <a:gd name="connsiteX67" fmla="*/ 29325 w 1793595"/>
              <a:gd name="connsiteY67" fmla="*/ 2454279 h 3206460"/>
              <a:gd name="connsiteX68" fmla="*/ 34087 w 1793595"/>
              <a:gd name="connsiteY68" fmla="*/ 2361410 h 3206460"/>
              <a:gd name="connsiteX69" fmla="*/ 17419 w 1793595"/>
              <a:gd name="connsiteY69" fmla="*/ 2297118 h 3206460"/>
              <a:gd name="connsiteX70" fmla="*/ 10274 w 1793595"/>
              <a:gd name="connsiteY70" fmla="*/ 2261399 h 3206460"/>
              <a:gd name="connsiteX71" fmla="*/ 48374 w 1793595"/>
              <a:gd name="connsiteY71" fmla="*/ 2201866 h 3206460"/>
              <a:gd name="connsiteX72" fmla="*/ 62662 w 1793595"/>
              <a:gd name="connsiteY72" fmla="*/ 2142336 h 3206460"/>
              <a:gd name="connsiteX73" fmla="*/ 98381 w 1793595"/>
              <a:gd name="connsiteY73" fmla="*/ 2085186 h 3206460"/>
              <a:gd name="connsiteX74" fmla="*/ 169818 w 1793595"/>
              <a:gd name="connsiteY74" fmla="*/ 1947073 h 3206460"/>
              <a:gd name="connsiteX75" fmla="*/ 198393 w 1793595"/>
              <a:gd name="connsiteY75" fmla="*/ 1854204 h 3206460"/>
              <a:gd name="connsiteX76" fmla="*/ 200774 w 1793595"/>
              <a:gd name="connsiteY76" fmla="*/ 1730380 h 3206460"/>
              <a:gd name="connsiteX77" fmla="*/ 217443 w 1793595"/>
              <a:gd name="connsiteY77" fmla="*/ 1616080 h 3206460"/>
              <a:gd name="connsiteX78" fmla="*/ 193630 w 1793595"/>
              <a:gd name="connsiteY78" fmla="*/ 1451773 h 3206460"/>
              <a:gd name="connsiteX79" fmla="*/ 191249 w 1793595"/>
              <a:gd name="connsiteY79" fmla="*/ 1318423 h 3206460"/>
              <a:gd name="connsiteX80" fmla="*/ 179342 w 1793595"/>
              <a:gd name="connsiteY80" fmla="*/ 1182693 h 3206460"/>
              <a:gd name="connsiteX81" fmla="*/ 72187 w 1793595"/>
              <a:gd name="connsiteY81" fmla="*/ 1125542 h 3206460"/>
              <a:gd name="connsiteX0" fmla="*/ 188867 w 1788400"/>
              <a:gd name="connsiteY0" fmla="*/ 1071018 h 3206692"/>
              <a:gd name="connsiteX1" fmla="*/ 279355 w 1788400"/>
              <a:gd name="connsiteY1" fmla="*/ 1109118 h 3206692"/>
              <a:gd name="connsiteX2" fmla="*/ 388892 w 1788400"/>
              <a:gd name="connsiteY2" fmla="*/ 1037681 h 3206692"/>
              <a:gd name="connsiteX3" fmla="*/ 484142 w 1788400"/>
              <a:gd name="connsiteY3" fmla="*/ 768600 h 3206692"/>
              <a:gd name="connsiteX4" fmla="*/ 596061 w 1788400"/>
              <a:gd name="connsiteY4" fmla="*/ 518569 h 3206692"/>
              <a:gd name="connsiteX5" fmla="*/ 734173 w 1788400"/>
              <a:gd name="connsiteY5" fmla="*/ 420937 h 3206692"/>
              <a:gd name="connsiteX6" fmla="*/ 888955 w 1788400"/>
              <a:gd name="connsiteY6" fmla="*/ 592387 h 3206692"/>
              <a:gd name="connsiteX7" fmla="*/ 1062786 w 1788400"/>
              <a:gd name="connsiteY7" fmla="*/ 470944 h 3206692"/>
              <a:gd name="connsiteX8" fmla="*/ 1196136 w 1788400"/>
              <a:gd name="connsiteY8" fmla="*/ 373312 h 3206692"/>
              <a:gd name="connsiteX9" fmla="*/ 1324724 w 1788400"/>
              <a:gd name="connsiteY9" fmla="*/ 425701 h 3206692"/>
              <a:gd name="connsiteX10" fmla="*/ 1455693 w 1788400"/>
              <a:gd name="connsiteY10" fmla="*/ 370931 h 3206692"/>
              <a:gd name="connsiteX11" fmla="*/ 748462 w 1788400"/>
              <a:gd name="connsiteY11" fmla="*/ 6600 h 3206692"/>
              <a:gd name="connsiteX12" fmla="*/ 1727155 w 1788400"/>
              <a:gd name="connsiteY12" fmla="*/ 142331 h 3206692"/>
              <a:gd name="connsiteX13" fmla="*/ 1684292 w 1788400"/>
              <a:gd name="connsiteY13" fmla="*/ 223293 h 3206692"/>
              <a:gd name="connsiteX14" fmla="*/ 1674767 w 1788400"/>
              <a:gd name="connsiteY14" fmla="*/ 261393 h 3206692"/>
              <a:gd name="connsiteX15" fmla="*/ 1679529 w 1788400"/>
              <a:gd name="connsiteY15" fmla="*/ 347118 h 3206692"/>
              <a:gd name="connsiteX16" fmla="*/ 1662861 w 1788400"/>
              <a:gd name="connsiteY16" fmla="*/ 454274 h 3206692"/>
              <a:gd name="connsiteX17" fmla="*/ 1662861 w 1788400"/>
              <a:gd name="connsiteY17" fmla="*/ 537618 h 3206692"/>
              <a:gd name="connsiteX18" fmla="*/ 1636668 w 1788400"/>
              <a:gd name="connsiteY18" fmla="*/ 566193 h 3206692"/>
              <a:gd name="connsiteX19" fmla="*/ 1617617 w 1788400"/>
              <a:gd name="connsiteY19" fmla="*/ 585243 h 3206692"/>
              <a:gd name="connsiteX20" fmla="*/ 1612855 w 1788400"/>
              <a:gd name="connsiteY20" fmla="*/ 599531 h 3206692"/>
              <a:gd name="connsiteX21" fmla="*/ 1489030 w 1788400"/>
              <a:gd name="connsiteY21" fmla="*/ 799556 h 3206692"/>
              <a:gd name="connsiteX22" fmla="*/ 1477124 w 1788400"/>
              <a:gd name="connsiteY22" fmla="*/ 882900 h 3206692"/>
              <a:gd name="connsiteX23" fmla="*/ 1486649 w 1788400"/>
              <a:gd name="connsiteY23" fmla="*/ 932906 h 3206692"/>
              <a:gd name="connsiteX24" fmla="*/ 1460455 w 1788400"/>
              <a:gd name="connsiteY24" fmla="*/ 1009106 h 3206692"/>
              <a:gd name="connsiteX25" fmla="*/ 1443786 w 1788400"/>
              <a:gd name="connsiteY25" fmla="*/ 1059112 h 3206692"/>
              <a:gd name="connsiteX26" fmla="*/ 1446168 w 1788400"/>
              <a:gd name="connsiteY26" fmla="*/ 1128169 h 3206692"/>
              <a:gd name="connsiteX27" fmla="*/ 1403305 w 1788400"/>
              <a:gd name="connsiteY27" fmla="*/ 1185318 h 3206692"/>
              <a:gd name="connsiteX28" fmla="*/ 1408067 w 1788400"/>
              <a:gd name="connsiteY28" fmla="*/ 1271043 h 3206692"/>
              <a:gd name="connsiteX29" fmla="*/ 1417592 w 1788400"/>
              <a:gd name="connsiteY29" fmla="*/ 1304381 h 3206692"/>
              <a:gd name="connsiteX30" fmla="*/ 1422355 w 1788400"/>
              <a:gd name="connsiteY30" fmla="*/ 1323431 h 3206692"/>
              <a:gd name="connsiteX31" fmla="*/ 1436642 w 1788400"/>
              <a:gd name="connsiteY31" fmla="*/ 1371056 h 3206692"/>
              <a:gd name="connsiteX32" fmla="*/ 1441405 w 1788400"/>
              <a:gd name="connsiteY32" fmla="*/ 1561556 h 3206692"/>
              <a:gd name="connsiteX33" fmla="*/ 1450930 w 1788400"/>
              <a:gd name="connsiteY33" fmla="*/ 1623468 h 3206692"/>
              <a:gd name="connsiteX34" fmla="*/ 1460455 w 1788400"/>
              <a:gd name="connsiteY34" fmla="*/ 1637756 h 3206692"/>
              <a:gd name="connsiteX35" fmla="*/ 1422355 w 1788400"/>
              <a:gd name="connsiteY35" fmla="*/ 1730624 h 3206692"/>
              <a:gd name="connsiteX36" fmla="*/ 1365206 w 1788400"/>
              <a:gd name="connsiteY36" fmla="*/ 1825874 h 3206692"/>
              <a:gd name="connsiteX37" fmla="*/ 1339012 w 1788400"/>
              <a:gd name="connsiteY37" fmla="*/ 1902076 h 3206692"/>
              <a:gd name="connsiteX38" fmla="*/ 1289004 w 1788400"/>
              <a:gd name="connsiteY38" fmla="*/ 1992562 h 3206692"/>
              <a:gd name="connsiteX39" fmla="*/ 1279479 w 1788400"/>
              <a:gd name="connsiteY39" fmla="*/ 2047331 h 3206692"/>
              <a:gd name="connsiteX40" fmla="*/ 1260429 w 1788400"/>
              <a:gd name="connsiteY40" fmla="*/ 2099718 h 3206692"/>
              <a:gd name="connsiteX41" fmla="*/ 1289005 w 1788400"/>
              <a:gd name="connsiteY41" fmla="*/ 2180680 h 3206692"/>
              <a:gd name="connsiteX42" fmla="*/ 1329485 w 1788400"/>
              <a:gd name="connsiteY42" fmla="*/ 2321171 h 3206692"/>
              <a:gd name="connsiteX43" fmla="*/ 1312818 w 1788400"/>
              <a:gd name="connsiteY43" fmla="*/ 2494999 h 3206692"/>
              <a:gd name="connsiteX44" fmla="*/ 1177086 w 1788400"/>
              <a:gd name="connsiteY44" fmla="*/ 2497380 h 3206692"/>
              <a:gd name="connsiteX45" fmla="*/ 1184230 w 1788400"/>
              <a:gd name="connsiteY45" fmla="*/ 2533099 h 3206692"/>
              <a:gd name="connsiteX46" fmla="*/ 1122317 w 1788400"/>
              <a:gd name="connsiteY46" fmla="*/ 2540242 h 3206692"/>
              <a:gd name="connsiteX47" fmla="*/ 1143748 w 1788400"/>
              <a:gd name="connsiteY47" fmla="*/ 2659303 h 3206692"/>
              <a:gd name="connsiteX48" fmla="*/ 1110411 w 1788400"/>
              <a:gd name="connsiteY48" fmla="*/ 2723597 h 3206692"/>
              <a:gd name="connsiteX49" fmla="*/ 1136605 w 1788400"/>
              <a:gd name="connsiteY49" fmla="*/ 2814084 h 3206692"/>
              <a:gd name="connsiteX50" fmla="*/ 1119936 w 1788400"/>
              <a:gd name="connsiteY50" fmla="*/ 2849801 h 3206692"/>
              <a:gd name="connsiteX51" fmla="*/ 1155655 w 1788400"/>
              <a:gd name="connsiteY51" fmla="*/ 2935526 h 3206692"/>
              <a:gd name="connsiteX52" fmla="*/ 1143747 w 1788400"/>
              <a:gd name="connsiteY52" fmla="*/ 3018868 h 3206692"/>
              <a:gd name="connsiteX53" fmla="*/ 1096122 w 1788400"/>
              <a:gd name="connsiteY53" fmla="*/ 3092689 h 3206692"/>
              <a:gd name="connsiteX54" fmla="*/ 948485 w 1788400"/>
              <a:gd name="connsiteY54" fmla="*/ 3092687 h 3206692"/>
              <a:gd name="connsiteX55" fmla="*/ 835948 w 1788400"/>
              <a:gd name="connsiteY55" fmla="*/ 3161445 h 3206692"/>
              <a:gd name="connsiteX56" fmla="*/ 703217 w 1788400"/>
              <a:gd name="connsiteY56" fmla="*/ 3199843 h 3206692"/>
              <a:gd name="connsiteX57" fmla="*/ 572248 w 1788400"/>
              <a:gd name="connsiteY57" fmla="*/ 3192699 h 3206692"/>
              <a:gd name="connsiteX58" fmla="*/ 459710 w 1788400"/>
              <a:gd name="connsiteY58" fmla="*/ 3149538 h 3206692"/>
              <a:gd name="connsiteX59" fmla="*/ 343649 w 1788400"/>
              <a:gd name="connsiteY59" fmla="*/ 3047443 h 3206692"/>
              <a:gd name="connsiteX60" fmla="*/ 305548 w 1788400"/>
              <a:gd name="connsiteY60" fmla="*/ 2959336 h 3206692"/>
              <a:gd name="connsiteX61" fmla="*/ 250779 w 1788400"/>
              <a:gd name="connsiteY61" fmla="*/ 2904568 h 3206692"/>
              <a:gd name="connsiteX62" fmla="*/ 253161 w 1788400"/>
              <a:gd name="connsiteY62" fmla="*/ 2873611 h 3206692"/>
              <a:gd name="connsiteX63" fmla="*/ 119811 w 1788400"/>
              <a:gd name="connsiteY63" fmla="*/ 2814079 h 3206692"/>
              <a:gd name="connsiteX64" fmla="*/ 98381 w 1788400"/>
              <a:gd name="connsiteY64" fmla="*/ 2725973 h 3206692"/>
              <a:gd name="connsiteX65" fmla="*/ 15037 w 1788400"/>
              <a:gd name="connsiteY65" fmla="*/ 2580718 h 3206692"/>
              <a:gd name="connsiteX66" fmla="*/ 29325 w 1788400"/>
              <a:gd name="connsiteY66" fmla="*/ 2454511 h 3206692"/>
              <a:gd name="connsiteX67" fmla="*/ 34087 w 1788400"/>
              <a:gd name="connsiteY67" fmla="*/ 2361642 h 3206692"/>
              <a:gd name="connsiteX68" fmla="*/ 17419 w 1788400"/>
              <a:gd name="connsiteY68" fmla="*/ 2297350 h 3206692"/>
              <a:gd name="connsiteX69" fmla="*/ 10274 w 1788400"/>
              <a:gd name="connsiteY69" fmla="*/ 2261631 h 3206692"/>
              <a:gd name="connsiteX70" fmla="*/ 48374 w 1788400"/>
              <a:gd name="connsiteY70" fmla="*/ 2202098 h 3206692"/>
              <a:gd name="connsiteX71" fmla="*/ 62662 w 1788400"/>
              <a:gd name="connsiteY71" fmla="*/ 2142568 h 3206692"/>
              <a:gd name="connsiteX72" fmla="*/ 98381 w 1788400"/>
              <a:gd name="connsiteY72" fmla="*/ 2085418 h 3206692"/>
              <a:gd name="connsiteX73" fmla="*/ 169818 w 1788400"/>
              <a:gd name="connsiteY73" fmla="*/ 1947305 h 3206692"/>
              <a:gd name="connsiteX74" fmla="*/ 198393 w 1788400"/>
              <a:gd name="connsiteY74" fmla="*/ 1854436 h 3206692"/>
              <a:gd name="connsiteX75" fmla="*/ 200774 w 1788400"/>
              <a:gd name="connsiteY75" fmla="*/ 1730612 h 3206692"/>
              <a:gd name="connsiteX76" fmla="*/ 217443 w 1788400"/>
              <a:gd name="connsiteY76" fmla="*/ 1616312 h 3206692"/>
              <a:gd name="connsiteX77" fmla="*/ 193630 w 1788400"/>
              <a:gd name="connsiteY77" fmla="*/ 1452005 h 3206692"/>
              <a:gd name="connsiteX78" fmla="*/ 191249 w 1788400"/>
              <a:gd name="connsiteY78" fmla="*/ 1318655 h 3206692"/>
              <a:gd name="connsiteX79" fmla="*/ 179342 w 1788400"/>
              <a:gd name="connsiteY79" fmla="*/ 1182925 h 3206692"/>
              <a:gd name="connsiteX80" fmla="*/ 72187 w 1788400"/>
              <a:gd name="connsiteY80" fmla="*/ 1125774 h 3206692"/>
              <a:gd name="connsiteX0" fmla="*/ 188867 w 1750688"/>
              <a:gd name="connsiteY0" fmla="*/ 1066519 h 3202193"/>
              <a:gd name="connsiteX1" fmla="*/ 279355 w 1750688"/>
              <a:gd name="connsiteY1" fmla="*/ 1104619 h 3202193"/>
              <a:gd name="connsiteX2" fmla="*/ 388892 w 1750688"/>
              <a:gd name="connsiteY2" fmla="*/ 1033182 h 3202193"/>
              <a:gd name="connsiteX3" fmla="*/ 484142 w 1750688"/>
              <a:gd name="connsiteY3" fmla="*/ 764101 h 3202193"/>
              <a:gd name="connsiteX4" fmla="*/ 596061 w 1750688"/>
              <a:gd name="connsiteY4" fmla="*/ 514070 h 3202193"/>
              <a:gd name="connsiteX5" fmla="*/ 734173 w 1750688"/>
              <a:gd name="connsiteY5" fmla="*/ 416438 h 3202193"/>
              <a:gd name="connsiteX6" fmla="*/ 888955 w 1750688"/>
              <a:gd name="connsiteY6" fmla="*/ 587888 h 3202193"/>
              <a:gd name="connsiteX7" fmla="*/ 1062786 w 1750688"/>
              <a:gd name="connsiteY7" fmla="*/ 466445 h 3202193"/>
              <a:gd name="connsiteX8" fmla="*/ 1196136 w 1750688"/>
              <a:gd name="connsiteY8" fmla="*/ 368813 h 3202193"/>
              <a:gd name="connsiteX9" fmla="*/ 1324724 w 1750688"/>
              <a:gd name="connsiteY9" fmla="*/ 421202 h 3202193"/>
              <a:gd name="connsiteX10" fmla="*/ 1455693 w 1750688"/>
              <a:gd name="connsiteY10" fmla="*/ 366432 h 3202193"/>
              <a:gd name="connsiteX11" fmla="*/ 748462 w 1750688"/>
              <a:gd name="connsiteY11" fmla="*/ 2101 h 3202193"/>
              <a:gd name="connsiteX12" fmla="*/ 1684292 w 1750688"/>
              <a:gd name="connsiteY12" fmla="*/ 218794 h 3202193"/>
              <a:gd name="connsiteX13" fmla="*/ 1674767 w 1750688"/>
              <a:gd name="connsiteY13" fmla="*/ 256894 h 3202193"/>
              <a:gd name="connsiteX14" fmla="*/ 1679529 w 1750688"/>
              <a:gd name="connsiteY14" fmla="*/ 342619 h 3202193"/>
              <a:gd name="connsiteX15" fmla="*/ 1662861 w 1750688"/>
              <a:gd name="connsiteY15" fmla="*/ 449775 h 3202193"/>
              <a:gd name="connsiteX16" fmla="*/ 1662861 w 1750688"/>
              <a:gd name="connsiteY16" fmla="*/ 533119 h 3202193"/>
              <a:gd name="connsiteX17" fmla="*/ 1636668 w 1750688"/>
              <a:gd name="connsiteY17" fmla="*/ 561694 h 3202193"/>
              <a:gd name="connsiteX18" fmla="*/ 1617617 w 1750688"/>
              <a:gd name="connsiteY18" fmla="*/ 580744 h 3202193"/>
              <a:gd name="connsiteX19" fmla="*/ 1612855 w 1750688"/>
              <a:gd name="connsiteY19" fmla="*/ 595032 h 3202193"/>
              <a:gd name="connsiteX20" fmla="*/ 1489030 w 1750688"/>
              <a:gd name="connsiteY20" fmla="*/ 795057 h 3202193"/>
              <a:gd name="connsiteX21" fmla="*/ 1477124 w 1750688"/>
              <a:gd name="connsiteY21" fmla="*/ 878401 h 3202193"/>
              <a:gd name="connsiteX22" fmla="*/ 1486649 w 1750688"/>
              <a:gd name="connsiteY22" fmla="*/ 928407 h 3202193"/>
              <a:gd name="connsiteX23" fmla="*/ 1460455 w 1750688"/>
              <a:gd name="connsiteY23" fmla="*/ 1004607 h 3202193"/>
              <a:gd name="connsiteX24" fmla="*/ 1443786 w 1750688"/>
              <a:gd name="connsiteY24" fmla="*/ 1054613 h 3202193"/>
              <a:gd name="connsiteX25" fmla="*/ 1446168 w 1750688"/>
              <a:gd name="connsiteY25" fmla="*/ 1123670 h 3202193"/>
              <a:gd name="connsiteX26" fmla="*/ 1403305 w 1750688"/>
              <a:gd name="connsiteY26" fmla="*/ 1180819 h 3202193"/>
              <a:gd name="connsiteX27" fmla="*/ 1408067 w 1750688"/>
              <a:gd name="connsiteY27" fmla="*/ 1266544 h 3202193"/>
              <a:gd name="connsiteX28" fmla="*/ 1417592 w 1750688"/>
              <a:gd name="connsiteY28" fmla="*/ 1299882 h 3202193"/>
              <a:gd name="connsiteX29" fmla="*/ 1422355 w 1750688"/>
              <a:gd name="connsiteY29" fmla="*/ 1318932 h 3202193"/>
              <a:gd name="connsiteX30" fmla="*/ 1436642 w 1750688"/>
              <a:gd name="connsiteY30" fmla="*/ 1366557 h 3202193"/>
              <a:gd name="connsiteX31" fmla="*/ 1441405 w 1750688"/>
              <a:gd name="connsiteY31" fmla="*/ 1557057 h 3202193"/>
              <a:gd name="connsiteX32" fmla="*/ 1450930 w 1750688"/>
              <a:gd name="connsiteY32" fmla="*/ 1618969 h 3202193"/>
              <a:gd name="connsiteX33" fmla="*/ 1460455 w 1750688"/>
              <a:gd name="connsiteY33" fmla="*/ 1633257 h 3202193"/>
              <a:gd name="connsiteX34" fmla="*/ 1422355 w 1750688"/>
              <a:gd name="connsiteY34" fmla="*/ 1726125 h 3202193"/>
              <a:gd name="connsiteX35" fmla="*/ 1365206 w 1750688"/>
              <a:gd name="connsiteY35" fmla="*/ 1821375 h 3202193"/>
              <a:gd name="connsiteX36" fmla="*/ 1339012 w 1750688"/>
              <a:gd name="connsiteY36" fmla="*/ 1897577 h 3202193"/>
              <a:gd name="connsiteX37" fmla="*/ 1289004 w 1750688"/>
              <a:gd name="connsiteY37" fmla="*/ 1988063 h 3202193"/>
              <a:gd name="connsiteX38" fmla="*/ 1279479 w 1750688"/>
              <a:gd name="connsiteY38" fmla="*/ 2042832 h 3202193"/>
              <a:gd name="connsiteX39" fmla="*/ 1260429 w 1750688"/>
              <a:gd name="connsiteY39" fmla="*/ 2095219 h 3202193"/>
              <a:gd name="connsiteX40" fmla="*/ 1289005 w 1750688"/>
              <a:gd name="connsiteY40" fmla="*/ 2176181 h 3202193"/>
              <a:gd name="connsiteX41" fmla="*/ 1329485 w 1750688"/>
              <a:gd name="connsiteY41" fmla="*/ 2316672 h 3202193"/>
              <a:gd name="connsiteX42" fmla="*/ 1312818 w 1750688"/>
              <a:gd name="connsiteY42" fmla="*/ 2490500 h 3202193"/>
              <a:gd name="connsiteX43" fmla="*/ 1177086 w 1750688"/>
              <a:gd name="connsiteY43" fmla="*/ 2492881 h 3202193"/>
              <a:gd name="connsiteX44" fmla="*/ 1184230 w 1750688"/>
              <a:gd name="connsiteY44" fmla="*/ 2528600 h 3202193"/>
              <a:gd name="connsiteX45" fmla="*/ 1122317 w 1750688"/>
              <a:gd name="connsiteY45" fmla="*/ 2535743 h 3202193"/>
              <a:gd name="connsiteX46" fmla="*/ 1143748 w 1750688"/>
              <a:gd name="connsiteY46" fmla="*/ 2654804 h 3202193"/>
              <a:gd name="connsiteX47" fmla="*/ 1110411 w 1750688"/>
              <a:gd name="connsiteY47" fmla="*/ 2719098 h 3202193"/>
              <a:gd name="connsiteX48" fmla="*/ 1136605 w 1750688"/>
              <a:gd name="connsiteY48" fmla="*/ 2809585 h 3202193"/>
              <a:gd name="connsiteX49" fmla="*/ 1119936 w 1750688"/>
              <a:gd name="connsiteY49" fmla="*/ 2845302 h 3202193"/>
              <a:gd name="connsiteX50" fmla="*/ 1155655 w 1750688"/>
              <a:gd name="connsiteY50" fmla="*/ 2931027 h 3202193"/>
              <a:gd name="connsiteX51" fmla="*/ 1143747 w 1750688"/>
              <a:gd name="connsiteY51" fmla="*/ 3014369 h 3202193"/>
              <a:gd name="connsiteX52" fmla="*/ 1096122 w 1750688"/>
              <a:gd name="connsiteY52" fmla="*/ 3088190 h 3202193"/>
              <a:gd name="connsiteX53" fmla="*/ 948485 w 1750688"/>
              <a:gd name="connsiteY53" fmla="*/ 3088188 h 3202193"/>
              <a:gd name="connsiteX54" fmla="*/ 835948 w 1750688"/>
              <a:gd name="connsiteY54" fmla="*/ 3156946 h 3202193"/>
              <a:gd name="connsiteX55" fmla="*/ 703217 w 1750688"/>
              <a:gd name="connsiteY55" fmla="*/ 3195344 h 3202193"/>
              <a:gd name="connsiteX56" fmla="*/ 572248 w 1750688"/>
              <a:gd name="connsiteY56" fmla="*/ 3188200 h 3202193"/>
              <a:gd name="connsiteX57" fmla="*/ 459710 w 1750688"/>
              <a:gd name="connsiteY57" fmla="*/ 3145039 h 3202193"/>
              <a:gd name="connsiteX58" fmla="*/ 343649 w 1750688"/>
              <a:gd name="connsiteY58" fmla="*/ 3042944 h 3202193"/>
              <a:gd name="connsiteX59" fmla="*/ 305548 w 1750688"/>
              <a:gd name="connsiteY59" fmla="*/ 2954837 h 3202193"/>
              <a:gd name="connsiteX60" fmla="*/ 250779 w 1750688"/>
              <a:gd name="connsiteY60" fmla="*/ 2900069 h 3202193"/>
              <a:gd name="connsiteX61" fmla="*/ 253161 w 1750688"/>
              <a:gd name="connsiteY61" fmla="*/ 2869112 h 3202193"/>
              <a:gd name="connsiteX62" fmla="*/ 119811 w 1750688"/>
              <a:gd name="connsiteY62" fmla="*/ 2809580 h 3202193"/>
              <a:gd name="connsiteX63" fmla="*/ 98381 w 1750688"/>
              <a:gd name="connsiteY63" fmla="*/ 2721474 h 3202193"/>
              <a:gd name="connsiteX64" fmla="*/ 15037 w 1750688"/>
              <a:gd name="connsiteY64" fmla="*/ 2576219 h 3202193"/>
              <a:gd name="connsiteX65" fmla="*/ 29325 w 1750688"/>
              <a:gd name="connsiteY65" fmla="*/ 2450012 h 3202193"/>
              <a:gd name="connsiteX66" fmla="*/ 34087 w 1750688"/>
              <a:gd name="connsiteY66" fmla="*/ 2357143 h 3202193"/>
              <a:gd name="connsiteX67" fmla="*/ 17419 w 1750688"/>
              <a:gd name="connsiteY67" fmla="*/ 2292851 h 3202193"/>
              <a:gd name="connsiteX68" fmla="*/ 10274 w 1750688"/>
              <a:gd name="connsiteY68" fmla="*/ 2257132 h 3202193"/>
              <a:gd name="connsiteX69" fmla="*/ 48374 w 1750688"/>
              <a:gd name="connsiteY69" fmla="*/ 2197599 h 3202193"/>
              <a:gd name="connsiteX70" fmla="*/ 62662 w 1750688"/>
              <a:gd name="connsiteY70" fmla="*/ 2138069 h 3202193"/>
              <a:gd name="connsiteX71" fmla="*/ 98381 w 1750688"/>
              <a:gd name="connsiteY71" fmla="*/ 2080919 h 3202193"/>
              <a:gd name="connsiteX72" fmla="*/ 169818 w 1750688"/>
              <a:gd name="connsiteY72" fmla="*/ 1942806 h 3202193"/>
              <a:gd name="connsiteX73" fmla="*/ 198393 w 1750688"/>
              <a:gd name="connsiteY73" fmla="*/ 1849937 h 3202193"/>
              <a:gd name="connsiteX74" fmla="*/ 200774 w 1750688"/>
              <a:gd name="connsiteY74" fmla="*/ 1726113 h 3202193"/>
              <a:gd name="connsiteX75" fmla="*/ 217443 w 1750688"/>
              <a:gd name="connsiteY75" fmla="*/ 1611813 h 3202193"/>
              <a:gd name="connsiteX76" fmla="*/ 193630 w 1750688"/>
              <a:gd name="connsiteY76" fmla="*/ 1447506 h 3202193"/>
              <a:gd name="connsiteX77" fmla="*/ 191249 w 1750688"/>
              <a:gd name="connsiteY77" fmla="*/ 1314156 h 3202193"/>
              <a:gd name="connsiteX78" fmla="*/ 179342 w 1750688"/>
              <a:gd name="connsiteY78" fmla="*/ 1178426 h 3202193"/>
              <a:gd name="connsiteX79" fmla="*/ 72187 w 1750688"/>
              <a:gd name="connsiteY79" fmla="*/ 1121275 h 3202193"/>
              <a:gd name="connsiteX0" fmla="*/ 188867 w 1683870"/>
              <a:gd name="connsiteY0" fmla="*/ 1065509 h 3201183"/>
              <a:gd name="connsiteX1" fmla="*/ 279355 w 1683870"/>
              <a:gd name="connsiteY1" fmla="*/ 1103609 h 3201183"/>
              <a:gd name="connsiteX2" fmla="*/ 388892 w 1683870"/>
              <a:gd name="connsiteY2" fmla="*/ 1032172 h 3201183"/>
              <a:gd name="connsiteX3" fmla="*/ 484142 w 1683870"/>
              <a:gd name="connsiteY3" fmla="*/ 763091 h 3201183"/>
              <a:gd name="connsiteX4" fmla="*/ 596061 w 1683870"/>
              <a:gd name="connsiteY4" fmla="*/ 513060 h 3201183"/>
              <a:gd name="connsiteX5" fmla="*/ 734173 w 1683870"/>
              <a:gd name="connsiteY5" fmla="*/ 415428 h 3201183"/>
              <a:gd name="connsiteX6" fmla="*/ 888955 w 1683870"/>
              <a:gd name="connsiteY6" fmla="*/ 586878 h 3201183"/>
              <a:gd name="connsiteX7" fmla="*/ 1062786 w 1683870"/>
              <a:gd name="connsiteY7" fmla="*/ 465435 h 3201183"/>
              <a:gd name="connsiteX8" fmla="*/ 1196136 w 1683870"/>
              <a:gd name="connsiteY8" fmla="*/ 367803 h 3201183"/>
              <a:gd name="connsiteX9" fmla="*/ 1324724 w 1683870"/>
              <a:gd name="connsiteY9" fmla="*/ 420192 h 3201183"/>
              <a:gd name="connsiteX10" fmla="*/ 1455693 w 1683870"/>
              <a:gd name="connsiteY10" fmla="*/ 365422 h 3201183"/>
              <a:gd name="connsiteX11" fmla="*/ 748462 w 1683870"/>
              <a:gd name="connsiteY11" fmla="*/ 1091 h 3201183"/>
              <a:gd name="connsiteX12" fmla="*/ 1674767 w 1683870"/>
              <a:gd name="connsiteY12" fmla="*/ 255884 h 3201183"/>
              <a:gd name="connsiteX13" fmla="*/ 1679529 w 1683870"/>
              <a:gd name="connsiteY13" fmla="*/ 341609 h 3201183"/>
              <a:gd name="connsiteX14" fmla="*/ 1662861 w 1683870"/>
              <a:gd name="connsiteY14" fmla="*/ 448765 h 3201183"/>
              <a:gd name="connsiteX15" fmla="*/ 1662861 w 1683870"/>
              <a:gd name="connsiteY15" fmla="*/ 532109 h 3201183"/>
              <a:gd name="connsiteX16" fmla="*/ 1636668 w 1683870"/>
              <a:gd name="connsiteY16" fmla="*/ 560684 h 3201183"/>
              <a:gd name="connsiteX17" fmla="*/ 1617617 w 1683870"/>
              <a:gd name="connsiteY17" fmla="*/ 579734 h 3201183"/>
              <a:gd name="connsiteX18" fmla="*/ 1612855 w 1683870"/>
              <a:gd name="connsiteY18" fmla="*/ 594022 h 3201183"/>
              <a:gd name="connsiteX19" fmla="*/ 1489030 w 1683870"/>
              <a:gd name="connsiteY19" fmla="*/ 794047 h 3201183"/>
              <a:gd name="connsiteX20" fmla="*/ 1477124 w 1683870"/>
              <a:gd name="connsiteY20" fmla="*/ 877391 h 3201183"/>
              <a:gd name="connsiteX21" fmla="*/ 1486649 w 1683870"/>
              <a:gd name="connsiteY21" fmla="*/ 927397 h 3201183"/>
              <a:gd name="connsiteX22" fmla="*/ 1460455 w 1683870"/>
              <a:gd name="connsiteY22" fmla="*/ 1003597 h 3201183"/>
              <a:gd name="connsiteX23" fmla="*/ 1443786 w 1683870"/>
              <a:gd name="connsiteY23" fmla="*/ 1053603 h 3201183"/>
              <a:gd name="connsiteX24" fmla="*/ 1446168 w 1683870"/>
              <a:gd name="connsiteY24" fmla="*/ 1122660 h 3201183"/>
              <a:gd name="connsiteX25" fmla="*/ 1403305 w 1683870"/>
              <a:gd name="connsiteY25" fmla="*/ 1179809 h 3201183"/>
              <a:gd name="connsiteX26" fmla="*/ 1408067 w 1683870"/>
              <a:gd name="connsiteY26" fmla="*/ 1265534 h 3201183"/>
              <a:gd name="connsiteX27" fmla="*/ 1417592 w 1683870"/>
              <a:gd name="connsiteY27" fmla="*/ 1298872 h 3201183"/>
              <a:gd name="connsiteX28" fmla="*/ 1422355 w 1683870"/>
              <a:gd name="connsiteY28" fmla="*/ 1317922 h 3201183"/>
              <a:gd name="connsiteX29" fmla="*/ 1436642 w 1683870"/>
              <a:gd name="connsiteY29" fmla="*/ 1365547 h 3201183"/>
              <a:gd name="connsiteX30" fmla="*/ 1441405 w 1683870"/>
              <a:gd name="connsiteY30" fmla="*/ 1556047 h 3201183"/>
              <a:gd name="connsiteX31" fmla="*/ 1450930 w 1683870"/>
              <a:gd name="connsiteY31" fmla="*/ 1617959 h 3201183"/>
              <a:gd name="connsiteX32" fmla="*/ 1460455 w 1683870"/>
              <a:gd name="connsiteY32" fmla="*/ 1632247 h 3201183"/>
              <a:gd name="connsiteX33" fmla="*/ 1422355 w 1683870"/>
              <a:gd name="connsiteY33" fmla="*/ 1725115 h 3201183"/>
              <a:gd name="connsiteX34" fmla="*/ 1365206 w 1683870"/>
              <a:gd name="connsiteY34" fmla="*/ 1820365 h 3201183"/>
              <a:gd name="connsiteX35" fmla="*/ 1339012 w 1683870"/>
              <a:gd name="connsiteY35" fmla="*/ 1896567 h 3201183"/>
              <a:gd name="connsiteX36" fmla="*/ 1289004 w 1683870"/>
              <a:gd name="connsiteY36" fmla="*/ 1987053 h 3201183"/>
              <a:gd name="connsiteX37" fmla="*/ 1279479 w 1683870"/>
              <a:gd name="connsiteY37" fmla="*/ 2041822 h 3201183"/>
              <a:gd name="connsiteX38" fmla="*/ 1260429 w 1683870"/>
              <a:gd name="connsiteY38" fmla="*/ 2094209 h 3201183"/>
              <a:gd name="connsiteX39" fmla="*/ 1289005 w 1683870"/>
              <a:gd name="connsiteY39" fmla="*/ 2175171 h 3201183"/>
              <a:gd name="connsiteX40" fmla="*/ 1329485 w 1683870"/>
              <a:gd name="connsiteY40" fmla="*/ 2315662 h 3201183"/>
              <a:gd name="connsiteX41" fmla="*/ 1312818 w 1683870"/>
              <a:gd name="connsiteY41" fmla="*/ 2489490 h 3201183"/>
              <a:gd name="connsiteX42" fmla="*/ 1177086 w 1683870"/>
              <a:gd name="connsiteY42" fmla="*/ 2491871 h 3201183"/>
              <a:gd name="connsiteX43" fmla="*/ 1184230 w 1683870"/>
              <a:gd name="connsiteY43" fmla="*/ 2527590 h 3201183"/>
              <a:gd name="connsiteX44" fmla="*/ 1122317 w 1683870"/>
              <a:gd name="connsiteY44" fmla="*/ 2534733 h 3201183"/>
              <a:gd name="connsiteX45" fmla="*/ 1143748 w 1683870"/>
              <a:gd name="connsiteY45" fmla="*/ 2653794 h 3201183"/>
              <a:gd name="connsiteX46" fmla="*/ 1110411 w 1683870"/>
              <a:gd name="connsiteY46" fmla="*/ 2718088 h 3201183"/>
              <a:gd name="connsiteX47" fmla="*/ 1136605 w 1683870"/>
              <a:gd name="connsiteY47" fmla="*/ 2808575 h 3201183"/>
              <a:gd name="connsiteX48" fmla="*/ 1119936 w 1683870"/>
              <a:gd name="connsiteY48" fmla="*/ 2844292 h 3201183"/>
              <a:gd name="connsiteX49" fmla="*/ 1155655 w 1683870"/>
              <a:gd name="connsiteY49" fmla="*/ 2930017 h 3201183"/>
              <a:gd name="connsiteX50" fmla="*/ 1143747 w 1683870"/>
              <a:gd name="connsiteY50" fmla="*/ 3013359 h 3201183"/>
              <a:gd name="connsiteX51" fmla="*/ 1096122 w 1683870"/>
              <a:gd name="connsiteY51" fmla="*/ 3087180 h 3201183"/>
              <a:gd name="connsiteX52" fmla="*/ 948485 w 1683870"/>
              <a:gd name="connsiteY52" fmla="*/ 3087178 h 3201183"/>
              <a:gd name="connsiteX53" fmla="*/ 835948 w 1683870"/>
              <a:gd name="connsiteY53" fmla="*/ 3155936 h 3201183"/>
              <a:gd name="connsiteX54" fmla="*/ 703217 w 1683870"/>
              <a:gd name="connsiteY54" fmla="*/ 3194334 h 3201183"/>
              <a:gd name="connsiteX55" fmla="*/ 572248 w 1683870"/>
              <a:gd name="connsiteY55" fmla="*/ 3187190 h 3201183"/>
              <a:gd name="connsiteX56" fmla="*/ 459710 w 1683870"/>
              <a:gd name="connsiteY56" fmla="*/ 3144029 h 3201183"/>
              <a:gd name="connsiteX57" fmla="*/ 343649 w 1683870"/>
              <a:gd name="connsiteY57" fmla="*/ 3041934 h 3201183"/>
              <a:gd name="connsiteX58" fmla="*/ 305548 w 1683870"/>
              <a:gd name="connsiteY58" fmla="*/ 2953827 h 3201183"/>
              <a:gd name="connsiteX59" fmla="*/ 250779 w 1683870"/>
              <a:gd name="connsiteY59" fmla="*/ 2899059 h 3201183"/>
              <a:gd name="connsiteX60" fmla="*/ 253161 w 1683870"/>
              <a:gd name="connsiteY60" fmla="*/ 2868102 h 3201183"/>
              <a:gd name="connsiteX61" fmla="*/ 119811 w 1683870"/>
              <a:gd name="connsiteY61" fmla="*/ 2808570 h 3201183"/>
              <a:gd name="connsiteX62" fmla="*/ 98381 w 1683870"/>
              <a:gd name="connsiteY62" fmla="*/ 2720464 h 3201183"/>
              <a:gd name="connsiteX63" fmla="*/ 15037 w 1683870"/>
              <a:gd name="connsiteY63" fmla="*/ 2575209 h 3201183"/>
              <a:gd name="connsiteX64" fmla="*/ 29325 w 1683870"/>
              <a:gd name="connsiteY64" fmla="*/ 2449002 h 3201183"/>
              <a:gd name="connsiteX65" fmla="*/ 34087 w 1683870"/>
              <a:gd name="connsiteY65" fmla="*/ 2356133 h 3201183"/>
              <a:gd name="connsiteX66" fmla="*/ 17419 w 1683870"/>
              <a:gd name="connsiteY66" fmla="*/ 2291841 h 3201183"/>
              <a:gd name="connsiteX67" fmla="*/ 10274 w 1683870"/>
              <a:gd name="connsiteY67" fmla="*/ 2256122 h 3201183"/>
              <a:gd name="connsiteX68" fmla="*/ 48374 w 1683870"/>
              <a:gd name="connsiteY68" fmla="*/ 2196589 h 3201183"/>
              <a:gd name="connsiteX69" fmla="*/ 62662 w 1683870"/>
              <a:gd name="connsiteY69" fmla="*/ 2137059 h 3201183"/>
              <a:gd name="connsiteX70" fmla="*/ 98381 w 1683870"/>
              <a:gd name="connsiteY70" fmla="*/ 2079909 h 3201183"/>
              <a:gd name="connsiteX71" fmla="*/ 169818 w 1683870"/>
              <a:gd name="connsiteY71" fmla="*/ 1941796 h 3201183"/>
              <a:gd name="connsiteX72" fmla="*/ 198393 w 1683870"/>
              <a:gd name="connsiteY72" fmla="*/ 1848927 h 3201183"/>
              <a:gd name="connsiteX73" fmla="*/ 200774 w 1683870"/>
              <a:gd name="connsiteY73" fmla="*/ 1725103 h 3201183"/>
              <a:gd name="connsiteX74" fmla="*/ 217443 w 1683870"/>
              <a:gd name="connsiteY74" fmla="*/ 1610803 h 3201183"/>
              <a:gd name="connsiteX75" fmla="*/ 193630 w 1683870"/>
              <a:gd name="connsiteY75" fmla="*/ 1446496 h 3201183"/>
              <a:gd name="connsiteX76" fmla="*/ 191249 w 1683870"/>
              <a:gd name="connsiteY76" fmla="*/ 1313146 h 3201183"/>
              <a:gd name="connsiteX77" fmla="*/ 179342 w 1683870"/>
              <a:gd name="connsiteY77" fmla="*/ 1177416 h 3201183"/>
              <a:gd name="connsiteX78" fmla="*/ 72187 w 1683870"/>
              <a:gd name="connsiteY78" fmla="*/ 1120265 h 3201183"/>
              <a:gd name="connsiteX0" fmla="*/ 188867 w 1743753"/>
              <a:gd name="connsiteY0" fmla="*/ 1064462 h 3200136"/>
              <a:gd name="connsiteX1" fmla="*/ 279355 w 1743753"/>
              <a:gd name="connsiteY1" fmla="*/ 1102562 h 3200136"/>
              <a:gd name="connsiteX2" fmla="*/ 388892 w 1743753"/>
              <a:gd name="connsiteY2" fmla="*/ 1031125 h 3200136"/>
              <a:gd name="connsiteX3" fmla="*/ 484142 w 1743753"/>
              <a:gd name="connsiteY3" fmla="*/ 762044 h 3200136"/>
              <a:gd name="connsiteX4" fmla="*/ 596061 w 1743753"/>
              <a:gd name="connsiteY4" fmla="*/ 512013 h 3200136"/>
              <a:gd name="connsiteX5" fmla="*/ 734173 w 1743753"/>
              <a:gd name="connsiteY5" fmla="*/ 414381 h 3200136"/>
              <a:gd name="connsiteX6" fmla="*/ 888955 w 1743753"/>
              <a:gd name="connsiteY6" fmla="*/ 585831 h 3200136"/>
              <a:gd name="connsiteX7" fmla="*/ 1062786 w 1743753"/>
              <a:gd name="connsiteY7" fmla="*/ 464388 h 3200136"/>
              <a:gd name="connsiteX8" fmla="*/ 1196136 w 1743753"/>
              <a:gd name="connsiteY8" fmla="*/ 366756 h 3200136"/>
              <a:gd name="connsiteX9" fmla="*/ 1324724 w 1743753"/>
              <a:gd name="connsiteY9" fmla="*/ 419145 h 3200136"/>
              <a:gd name="connsiteX10" fmla="*/ 1455693 w 1743753"/>
              <a:gd name="connsiteY10" fmla="*/ 364375 h 3200136"/>
              <a:gd name="connsiteX11" fmla="*/ 748462 w 1743753"/>
              <a:gd name="connsiteY11" fmla="*/ 44 h 3200136"/>
              <a:gd name="connsiteX12" fmla="*/ 1679529 w 1743753"/>
              <a:gd name="connsiteY12" fmla="*/ 340562 h 3200136"/>
              <a:gd name="connsiteX13" fmla="*/ 1662861 w 1743753"/>
              <a:gd name="connsiteY13" fmla="*/ 447718 h 3200136"/>
              <a:gd name="connsiteX14" fmla="*/ 1662861 w 1743753"/>
              <a:gd name="connsiteY14" fmla="*/ 531062 h 3200136"/>
              <a:gd name="connsiteX15" fmla="*/ 1636668 w 1743753"/>
              <a:gd name="connsiteY15" fmla="*/ 559637 h 3200136"/>
              <a:gd name="connsiteX16" fmla="*/ 1617617 w 1743753"/>
              <a:gd name="connsiteY16" fmla="*/ 578687 h 3200136"/>
              <a:gd name="connsiteX17" fmla="*/ 1612855 w 1743753"/>
              <a:gd name="connsiteY17" fmla="*/ 592975 h 3200136"/>
              <a:gd name="connsiteX18" fmla="*/ 1489030 w 1743753"/>
              <a:gd name="connsiteY18" fmla="*/ 793000 h 3200136"/>
              <a:gd name="connsiteX19" fmla="*/ 1477124 w 1743753"/>
              <a:gd name="connsiteY19" fmla="*/ 876344 h 3200136"/>
              <a:gd name="connsiteX20" fmla="*/ 1486649 w 1743753"/>
              <a:gd name="connsiteY20" fmla="*/ 926350 h 3200136"/>
              <a:gd name="connsiteX21" fmla="*/ 1460455 w 1743753"/>
              <a:gd name="connsiteY21" fmla="*/ 1002550 h 3200136"/>
              <a:gd name="connsiteX22" fmla="*/ 1443786 w 1743753"/>
              <a:gd name="connsiteY22" fmla="*/ 1052556 h 3200136"/>
              <a:gd name="connsiteX23" fmla="*/ 1446168 w 1743753"/>
              <a:gd name="connsiteY23" fmla="*/ 1121613 h 3200136"/>
              <a:gd name="connsiteX24" fmla="*/ 1403305 w 1743753"/>
              <a:gd name="connsiteY24" fmla="*/ 1178762 h 3200136"/>
              <a:gd name="connsiteX25" fmla="*/ 1408067 w 1743753"/>
              <a:gd name="connsiteY25" fmla="*/ 1264487 h 3200136"/>
              <a:gd name="connsiteX26" fmla="*/ 1417592 w 1743753"/>
              <a:gd name="connsiteY26" fmla="*/ 1297825 h 3200136"/>
              <a:gd name="connsiteX27" fmla="*/ 1422355 w 1743753"/>
              <a:gd name="connsiteY27" fmla="*/ 1316875 h 3200136"/>
              <a:gd name="connsiteX28" fmla="*/ 1436642 w 1743753"/>
              <a:gd name="connsiteY28" fmla="*/ 1364500 h 3200136"/>
              <a:gd name="connsiteX29" fmla="*/ 1441405 w 1743753"/>
              <a:gd name="connsiteY29" fmla="*/ 1555000 h 3200136"/>
              <a:gd name="connsiteX30" fmla="*/ 1450930 w 1743753"/>
              <a:gd name="connsiteY30" fmla="*/ 1616912 h 3200136"/>
              <a:gd name="connsiteX31" fmla="*/ 1460455 w 1743753"/>
              <a:gd name="connsiteY31" fmla="*/ 1631200 h 3200136"/>
              <a:gd name="connsiteX32" fmla="*/ 1422355 w 1743753"/>
              <a:gd name="connsiteY32" fmla="*/ 1724068 h 3200136"/>
              <a:gd name="connsiteX33" fmla="*/ 1365206 w 1743753"/>
              <a:gd name="connsiteY33" fmla="*/ 1819318 h 3200136"/>
              <a:gd name="connsiteX34" fmla="*/ 1339012 w 1743753"/>
              <a:gd name="connsiteY34" fmla="*/ 1895520 h 3200136"/>
              <a:gd name="connsiteX35" fmla="*/ 1289004 w 1743753"/>
              <a:gd name="connsiteY35" fmla="*/ 1986006 h 3200136"/>
              <a:gd name="connsiteX36" fmla="*/ 1279479 w 1743753"/>
              <a:gd name="connsiteY36" fmla="*/ 2040775 h 3200136"/>
              <a:gd name="connsiteX37" fmla="*/ 1260429 w 1743753"/>
              <a:gd name="connsiteY37" fmla="*/ 2093162 h 3200136"/>
              <a:gd name="connsiteX38" fmla="*/ 1289005 w 1743753"/>
              <a:gd name="connsiteY38" fmla="*/ 2174124 h 3200136"/>
              <a:gd name="connsiteX39" fmla="*/ 1329485 w 1743753"/>
              <a:gd name="connsiteY39" fmla="*/ 2314615 h 3200136"/>
              <a:gd name="connsiteX40" fmla="*/ 1312818 w 1743753"/>
              <a:gd name="connsiteY40" fmla="*/ 2488443 h 3200136"/>
              <a:gd name="connsiteX41" fmla="*/ 1177086 w 1743753"/>
              <a:gd name="connsiteY41" fmla="*/ 2490824 h 3200136"/>
              <a:gd name="connsiteX42" fmla="*/ 1184230 w 1743753"/>
              <a:gd name="connsiteY42" fmla="*/ 2526543 h 3200136"/>
              <a:gd name="connsiteX43" fmla="*/ 1122317 w 1743753"/>
              <a:gd name="connsiteY43" fmla="*/ 2533686 h 3200136"/>
              <a:gd name="connsiteX44" fmla="*/ 1143748 w 1743753"/>
              <a:gd name="connsiteY44" fmla="*/ 2652747 h 3200136"/>
              <a:gd name="connsiteX45" fmla="*/ 1110411 w 1743753"/>
              <a:gd name="connsiteY45" fmla="*/ 2717041 h 3200136"/>
              <a:gd name="connsiteX46" fmla="*/ 1136605 w 1743753"/>
              <a:gd name="connsiteY46" fmla="*/ 2807528 h 3200136"/>
              <a:gd name="connsiteX47" fmla="*/ 1119936 w 1743753"/>
              <a:gd name="connsiteY47" fmla="*/ 2843245 h 3200136"/>
              <a:gd name="connsiteX48" fmla="*/ 1155655 w 1743753"/>
              <a:gd name="connsiteY48" fmla="*/ 2928970 h 3200136"/>
              <a:gd name="connsiteX49" fmla="*/ 1143747 w 1743753"/>
              <a:gd name="connsiteY49" fmla="*/ 3012312 h 3200136"/>
              <a:gd name="connsiteX50" fmla="*/ 1096122 w 1743753"/>
              <a:gd name="connsiteY50" fmla="*/ 3086133 h 3200136"/>
              <a:gd name="connsiteX51" fmla="*/ 948485 w 1743753"/>
              <a:gd name="connsiteY51" fmla="*/ 3086131 h 3200136"/>
              <a:gd name="connsiteX52" fmla="*/ 835948 w 1743753"/>
              <a:gd name="connsiteY52" fmla="*/ 3154889 h 3200136"/>
              <a:gd name="connsiteX53" fmla="*/ 703217 w 1743753"/>
              <a:gd name="connsiteY53" fmla="*/ 3193287 h 3200136"/>
              <a:gd name="connsiteX54" fmla="*/ 572248 w 1743753"/>
              <a:gd name="connsiteY54" fmla="*/ 3186143 h 3200136"/>
              <a:gd name="connsiteX55" fmla="*/ 459710 w 1743753"/>
              <a:gd name="connsiteY55" fmla="*/ 3142982 h 3200136"/>
              <a:gd name="connsiteX56" fmla="*/ 343649 w 1743753"/>
              <a:gd name="connsiteY56" fmla="*/ 3040887 h 3200136"/>
              <a:gd name="connsiteX57" fmla="*/ 305548 w 1743753"/>
              <a:gd name="connsiteY57" fmla="*/ 2952780 h 3200136"/>
              <a:gd name="connsiteX58" fmla="*/ 250779 w 1743753"/>
              <a:gd name="connsiteY58" fmla="*/ 2898012 h 3200136"/>
              <a:gd name="connsiteX59" fmla="*/ 253161 w 1743753"/>
              <a:gd name="connsiteY59" fmla="*/ 2867055 h 3200136"/>
              <a:gd name="connsiteX60" fmla="*/ 119811 w 1743753"/>
              <a:gd name="connsiteY60" fmla="*/ 2807523 h 3200136"/>
              <a:gd name="connsiteX61" fmla="*/ 98381 w 1743753"/>
              <a:gd name="connsiteY61" fmla="*/ 2719417 h 3200136"/>
              <a:gd name="connsiteX62" fmla="*/ 15037 w 1743753"/>
              <a:gd name="connsiteY62" fmla="*/ 2574162 h 3200136"/>
              <a:gd name="connsiteX63" fmla="*/ 29325 w 1743753"/>
              <a:gd name="connsiteY63" fmla="*/ 2447955 h 3200136"/>
              <a:gd name="connsiteX64" fmla="*/ 34087 w 1743753"/>
              <a:gd name="connsiteY64" fmla="*/ 2355086 h 3200136"/>
              <a:gd name="connsiteX65" fmla="*/ 17419 w 1743753"/>
              <a:gd name="connsiteY65" fmla="*/ 2290794 h 3200136"/>
              <a:gd name="connsiteX66" fmla="*/ 10274 w 1743753"/>
              <a:gd name="connsiteY66" fmla="*/ 2255075 h 3200136"/>
              <a:gd name="connsiteX67" fmla="*/ 48374 w 1743753"/>
              <a:gd name="connsiteY67" fmla="*/ 2195542 h 3200136"/>
              <a:gd name="connsiteX68" fmla="*/ 62662 w 1743753"/>
              <a:gd name="connsiteY68" fmla="*/ 2136012 h 3200136"/>
              <a:gd name="connsiteX69" fmla="*/ 98381 w 1743753"/>
              <a:gd name="connsiteY69" fmla="*/ 2078862 h 3200136"/>
              <a:gd name="connsiteX70" fmla="*/ 169818 w 1743753"/>
              <a:gd name="connsiteY70" fmla="*/ 1940749 h 3200136"/>
              <a:gd name="connsiteX71" fmla="*/ 198393 w 1743753"/>
              <a:gd name="connsiteY71" fmla="*/ 1847880 h 3200136"/>
              <a:gd name="connsiteX72" fmla="*/ 200774 w 1743753"/>
              <a:gd name="connsiteY72" fmla="*/ 1724056 h 3200136"/>
              <a:gd name="connsiteX73" fmla="*/ 217443 w 1743753"/>
              <a:gd name="connsiteY73" fmla="*/ 1609756 h 3200136"/>
              <a:gd name="connsiteX74" fmla="*/ 193630 w 1743753"/>
              <a:gd name="connsiteY74" fmla="*/ 1445449 h 3200136"/>
              <a:gd name="connsiteX75" fmla="*/ 191249 w 1743753"/>
              <a:gd name="connsiteY75" fmla="*/ 1312099 h 3200136"/>
              <a:gd name="connsiteX76" fmla="*/ 179342 w 1743753"/>
              <a:gd name="connsiteY76" fmla="*/ 1176369 h 3200136"/>
              <a:gd name="connsiteX77" fmla="*/ 72187 w 1743753"/>
              <a:gd name="connsiteY77" fmla="*/ 1119218 h 3200136"/>
              <a:gd name="connsiteX0" fmla="*/ 188867 w 1691899"/>
              <a:gd name="connsiteY0" fmla="*/ 728021 h 2863695"/>
              <a:gd name="connsiteX1" fmla="*/ 279355 w 1691899"/>
              <a:gd name="connsiteY1" fmla="*/ 766121 h 2863695"/>
              <a:gd name="connsiteX2" fmla="*/ 388892 w 1691899"/>
              <a:gd name="connsiteY2" fmla="*/ 694684 h 2863695"/>
              <a:gd name="connsiteX3" fmla="*/ 484142 w 1691899"/>
              <a:gd name="connsiteY3" fmla="*/ 425603 h 2863695"/>
              <a:gd name="connsiteX4" fmla="*/ 596061 w 1691899"/>
              <a:gd name="connsiteY4" fmla="*/ 175572 h 2863695"/>
              <a:gd name="connsiteX5" fmla="*/ 734173 w 1691899"/>
              <a:gd name="connsiteY5" fmla="*/ 77940 h 2863695"/>
              <a:gd name="connsiteX6" fmla="*/ 888955 w 1691899"/>
              <a:gd name="connsiteY6" fmla="*/ 249390 h 2863695"/>
              <a:gd name="connsiteX7" fmla="*/ 1062786 w 1691899"/>
              <a:gd name="connsiteY7" fmla="*/ 127947 h 2863695"/>
              <a:gd name="connsiteX8" fmla="*/ 1196136 w 1691899"/>
              <a:gd name="connsiteY8" fmla="*/ 30315 h 2863695"/>
              <a:gd name="connsiteX9" fmla="*/ 1324724 w 1691899"/>
              <a:gd name="connsiteY9" fmla="*/ 82704 h 2863695"/>
              <a:gd name="connsiteX10" fmla="*/ 1455693 w 1691899"/>
              <a:gd name="connsiteY10" fmla="*/ 27934 h 2863695"/>
              <a:gd name="connsiteX11" fmla="*/ 1679529 w 1691899"/>
              <a:gd name="connsiteY11" fmla="*/ 4121 h 2863695"/>
              <a:gd name="connsiteX12" fmla="*/ 1662861 w 1691899"/>
              <a:gd name="connsiteY12" fmla="*/ 111277 h 2863695"/>
              <a:gd name="connsiteX13" fmla="*/ 1662861 w 1691899"/>
              <a:gd name="connsiteY13" fmla="*/ 194621 h 2863695"/>
              <a:gd name="connsiteX14" fmla="*/ 1636668 w 1691899"/>
              <a:gd name="connsiteY14" fmla="*/ 223196 h 2863695"/>
              <a:gd name="connsiteX15" fmla="*/ 1617617 w 1691899"/>
              <a:gd name="connsiteY15" fmla="*/ 242246 h 2863695"/>
              <a:gd name="connsiteX16" fmla="*/ 1612855 w 1691899"/>
              <a:gd name="connsiteY16" fmla="*/ 256534 h 2863695"/>
              <a:gd name="connsiteX17" fmla="*/ 1489030 w 1691899"/>
              <a:gd name="connsiteY17" fmla="*/ 456559 h 2863695"/>
              <a:gd name="connsiteX18" fmla="*/ 1477124 w 1691899"/>
              <a:gd name="connsiteY18" fmla="*/ 539903 h 2863695"/>
              <a:gd name="connsiteX19" fmla="*/ 1486649 w 1691899"/>
              <a:gd name="connsiteY19" fmla="*/ 589909 h 2863695"/>
              <a:gd name="connsiteX20" fmla="*/ 1460455 w 1691899"/>
              <a:gd name="connsiteY20" fmla="*/ 666109 h 2863695"/>
              <a:gd name="connsiteX21" fmla="*/ 1443786 w 1691899"/>
              <a:gd name="connsiteY21" fmla="*/ 716115 h 2863695"/>
              <a:gd name="connsiteX22" fmla="*/ 1446168 w 1691899"/>
              <a:gd name="connsiteY22" fmla="*/ 785172 h 2863695"/>
              <a:gd name="connsiteX23" fmla="*/ 1403305 w 1691899"/>
              <a:gd name="connsiteY23" fmla="*/ 842321 h 2863695"/>
              <a:gd name="connsiteX24" fmla="*/ 1408067 w 1691899"/>
              <a:gd name="connsiteY24" fmla="*/ 928046 h 2863695"/>
              <a:gd name="connsiteX25" fmla="*/ 1417592 w 1691899"/>
              <a:gd name="connsiteY25" fmla="*/ 961384 h 2863695"/>
              <a:gd name="connsiteX26" fmla="*/ 1422355 w 1691899"/>
              <a:gd name="connsiteY26" fmla="*/ 980434 h 2863695"/>
              <a:gd name="connsiteX27" fmla="*/ 1436642 w 1691899"/>
              <a:gd name="connsiteY27" fmla="*/ 1028059 h 2863695"/>
              <a:gd name="connsiteX28" fmla="*/ 1441405 w 1691899"/>
              <a:gd name="connsiteY28" fmla="*/ 1218559 h 2863695"/>
              <a:gd name="connsiteX29" fmla="*/ 1450930 w 1691899"/>
              <a:gd name="connsiteY29" fmla="*/ 1280471 h 2863695"/>
              <a:gd name="connsiteX30" fmla="*/ 1460455 w 1691899"/>
              <a:gd name="connsiteY30" fmla="*/ 1294759 h 2863695"/>
              <a:gd name="connsiteX31" fmla="*/ 1422355 w 1691899"/>
              <a:gd name="connsiteY31" fmla="*/ 1387627 h 2863695"/>
              <a:gd name="connsiteX32" fmla="*/ 1365206 w 1691899"/>
              <a:gd name="connsiteY32" fmla="*/ 1482877 h 2863695"/>
              <a:gd name="connsiteX33" fmla="*/ 1339012 w 1691899"/>
              <a:gd name="connsiteY33" fmla="*/ 1559079 h 2863695"/>
              <a:gd name="connsiteX34" fmla="*/ 1289004 w 1691899"/>
              <a:gd name="connsiteY34" fmla="*/ 1649565 h 2863695"/>
              <a:gd name="connsiteX35" fmla="*/ 1279479 w 1691899"/>
              <a:gd name="connsiteY35" fmla="*/ 1704334 h 2863695"/>
              <a:gd name="connsiteX36" fmla="*/ 1260429 w 1691899"/>
              <a:gd name="connsiteY36" fmla="*/ 1756721 h 2863695"/>
              <a:gd name="connsiteX37" fmla="*/ 1289005 w 1691899"/>
              <a:gd name="connsiteY37" fmla="*/ 1837683 h 2863695"/>
              <a:gd name="connsiteX38" fmla="*/ 1329485 w 1691899"/>
              <a:gd name="connsiteY38" fmla="*/ 1978174 h 2863695"/>
              <a:gd name="connsiteX39" fmla="*/ 1312818 w 1691899"/>
              <a:gd name="connsiteY39" fmla="*/ 2152002 h 2863695"/>
              <a:gd name="connsiteX40" fmla="*/ 1177086 w 1691899"/>
              <a:gd name="connsiteY40" fmla="*/ 2154383 h 2863695"/>
              <a:gd name="connsiteX41" fmla="*/ 1184230 w 1691899"/>
              <a:gd name="connsiteY41" fmla="*/ 2190102 h 2863695"/>
              <a:gd name="connsiteX42" fmla="*/ 1122317 w 1691899"/>
              <a:gd name="connsiteY42" fmla="*/ 2197245 h 2863695"/>
              <a:gd name="connsiteX43" fmla="*/ 1143748 w 1691899"/>
              <a:gd name="connsiteY43" fmla="*/ 2316306 h 2863695"/>
              <a:gd name="connsiteX44" fmla="*/ 1110411 w 1691899"/>
              <a:gd name="connsiteY44" fmla="*/ 2380600 h 2863695"/>
              <a:gd name="connsiteX45" fmla="*/ 1136605 w 1691899"/>
              <a:gd name="connsiteY45" fmla="*/ 2471087 h 2863695"/>
              <a:gd name="connsiteX46" fmla="*/ 1119936 w 1691899"/>
              <a:gd name="connsiteY46" fmla="*/ 2506804 h 2863695"/>
              <a:gd name="connsiteX47" fmla="*/ 1155655 w 1691899"/>
              <a:gd name="connsiteY47" fmla="*/ 2592529 h 2863695"/>
              <a:gd name="connsiteX48" fmla="*/ 1143747 w 1691899"/>
              <a:gd name="connsiteY48" fmla="*/ 2675871 h 2863695"/>
              <a:gd name="connsiteX49" fmla="*/ 1096122 w 1691899"/>
              <a:gd name="connsiteY49" fmla="*/ 2749692 h 2863695"/>
              <a:gd name="connsiteX50" fmla="*/ 948485 w 1691899"/>
              <a:gd name="connsiteY50" fmla="*/ 2749690 h 2863695"/>
              <a:gd name="connsiteX51" fmla="*/ 835948 w 1691899"/>
              <a:gd name="connsiteY51" fmla="*/ 2818448 h 2863695"/>
              <a:gd name="connsiteX52" fmla="*/ 703217 w 1691899"/>
              <a:gd name="connsiteY52" fmla="*/ 2856846 h 2863695"/>
              <a:gd name="connsiteX53" fmla="*/ 572248 w 1691899"/>
              <a:gd name="connsiteY53" fmla="*/ 2849702 h 2863695"/>
              <a:gd name="connsiteX54" fmla="*/ 459710 w 1691899"/>
              <a:gd name="connsiteY54" fmla="*/ 2806541 h 2863695"/>
              <a:gd name="connsiteX55" fmla="*/ 343649 w 1691899"/>
              <a:gd name="connsiteY55" fmla="*/ 2704446 h 2863695"/>
              <a:gd name="connsiteX56" fmla="*/ 305548 w 1691899"/>
              <a:gd name="connsiteY56" fmla="*/ 2616339 h 2863695"/>
              <a:gd name="connsiteX57" fmla="*/ 250779 w 1691899"/>
              <a:gd name="connsiteY57" fmla="*/ 2561571 h 2863695"/>
              <a:gd name="connsiteX58" fmla="*/ 253161 w 1691899"/>
              <a:gd name="connsiteY58" fmla="*/ 2530614 h 2863695"/>
              <a:gd name="connsiteX59" fmla="*/ 119811 w 1691899"/>
              <a:gd name="connsiteY59" fmla="*/ 2471082 h 2863695"/>
              <a:gd name="connsiteX60" fmla="*/ 98381 w 1691899"/>
              <a:gd name="connsiteY60" fmla="*/ 2382976 h 2863695"/>
              <a:gd name="connsiteX61" fmla="*/ 15037 w 1691899"/>
              <a:gd name="connsiteY61" fmla="*/ 2237721 h 2863695"/>
              <a:gd name="connsiteX62" fmla="*/ 29325 w 1691899"/>
              <a:gd name="connsiteY62" fmla="*/ 2111514 h 2863695"/>
              <a:gd name="connsiteX63" fmla="*/ 34087 w 1691899"/>
              <a:gd name="connsiteY63" fmla="*/ 2018645 h 2863695"/>
              <a:gd name="connsiteX64" fmla="*/ 17419 w 1691899"/>
              <a:gd name="connsiteY64" fmla="*/ 1954353 h 2863695"/>
              <a:gd name="connsiteX65" fmla="*/ 10274 w 1691899"/>
              <a:gd name="connsiteY65" fmla="*/ 1918634 h 2863695"/>
              <a:gd name="connsiteX66" fmla="*/ 48374 w 1691899"/>
              <a:gd name="connsiteY66" fmla="*/ 1859101 h 2863695"/>
              <a:gd name="connsiteX67" fmla="*/ 62662 w 1691899"/>
              <a:gd name="connsiteY67" fmla="*/ 1799571 h 2863695"/>
              <a:gd name="connsiteX68" fmla="*/ 98381 w 1691899"/>
              <a:gd name="connsiteY68" fmla="*/ 1742421 h 2863695"/>
              <a:gd name="connsiteX69" fmla="*/ 169818 w 1691899"/>
              <a:gd name="connsiteY69" fmla="*/ 1604308 h 2863695"/>
              <a:gd name="connsiteX70" fmla="*/ 198393 w 1691899"/>
              <a:gd name="connsiteY70" fmla="*/ 1511439 h 2863695"/>
              <a:gd name="connsiteX71" fmla="*/ 200774 w 1691899"/>
              <a:gd name="connsiteY71" fmla="*/ 1387615 h 2863695"/>
              <a:gd name="connsiteX72" fmla="*/ 217443 w 1691899"/>
              <a:gd name="connsiteY72" fmla="*/ 1273315 h 2863695"/>
              <a:gd name="connsiteX73" fmla="*/ 193630 w 1691899"/>
              <a:gd name="connsiteY73" fmla="*/ 1109008 h 2863695"/>
              <a:gd name="connsiteX74" fmla="*/ 191249 w 1691899"/>
              <a:gd name="connsiteY74" fmla="*/ 975658 h 2863695"/>
              <a:gd name="connsiteX75" fmla="*/ 179342 w 1691899"/>
              <a:gd name="connsiteY75" fmla="*/ 839928 h 2863695"/>
              <a:gd name="connsiteX76" fmla="*/ 72187 w 1691899"/>
              <a:gd name="connsiteY76" fmla="*/ 782777 h 2863695"/>
              <a:gd name="connsiteX0" fmla="*/ 188867 w 1691899"/>
              <a:gd name="connsiteY0" fmla="*/ 728021 h 2863695"/>
              <a:gd name="connsiteX1" fmla="*/ 279355 w 1691899"/>
              <a:gd name="connsiteY1" fmla="*/ 766121 h 2863695"/>
              <a:gd name="connsiteX2" fmla="*/ 388892 w 1691899"/>
              <a:gd name="connsiteY2" fmla="*/ 694684 h 2863695"/>
              <a:gd name="connsiteX3" fmla="*/ 484142 w 1691899"/>
              <a:gd name="connsiteY3" fmla="*/ 425603 h 2863695"/>
              <a:gd name="connsiteX4" fmla="*/ 596061 w 1691899"/>
              <a:gd name="connsiteY4" fmla="*/ 175572 h 2863695"/>
              <a:gd name="connsiteX5" fmla="*/ 734173 w 1691899"/>
              <a:gd name="connsiteY5" fmla="*/ 77940 h 2863695"/>
              <a:gd name="connsiteX6" fmla="*/ 888955 w 1691899"/>
              <a:gd name="connsiteY6" fmla="*/ 249390 h 2863695"/>
              <a:gd name="connsiteX7" fmla="*/ 1062786 w 1691899"/>
              <a:gd name="connsiteY7" fmla="*/ 127947 h 2863695"/>
              <a:gd name="connsiteX8" fmla="*/ 1196136 w 1691899"/>
              <a:gd name="connsiteY8" fmla="*/ 30315 h 2863695"/>
              <a:gd name="connsiteX9" fmla="*/ 1324724 w 1691899"/>
              <a:gd name="connsiteY9" fmla="*/ 82704 h 2863695"/>
              <a:gd name="connsiteX10" fmla="*/ 1455693 w 1691899"/>
              <a:gd name="connsiteY10" fmla="*/ 27934 h 2863695"/>
              <a:gd name="connsiteX11" fmla="*/ 1679529 w 1691899"/>
              <a:gd name="connsiteY11" fmla="*/ 4121 h 2863695"/>
              <a:gd name="connsiteX12" fmla="*/ 1662861 w 1691899"/>
              <a:gd name="connsiteY12" fmla="*/ 111277 h 2863695"/>
              <a:gd name="connsiteX13" fmla="*/ 1662861 w 1691899"/>
              <a:gd name="connsiteY13" fmla="*/ 194621 h 2863695"/>
              <a:gd name="connsiteX14" fmla="*/ 1636668 w 1691899"/>
              <a:gd name="connsiteY14" fmla="*/ 223196 h 2863695"/>
              <a:gd name="connsiteX15" fmla="*/ 1617617 w 1691899"/>
              <a:gd name="connsiteY15" fmla="*/ 242246 h 2863695"/>
              <a:gd name="connsiteX16" fmla="*/ 1489030 w 1691899"/>
              <a:gd name="connsiteY16" fmla="*/ 456559 h 2863695"/>
              <a:gd name="connsiteX17" fmla="*/ 1477124 w 1691899"/>
              <a:gd name="connsiteY17" fmla="*/ 539903 h 2863695"/>
              <a:gd name="connsiteX18" fmla="*/ 1486649 w 1691899"/>
              <a:gd name="connsiteY18" fmla="*/ 589909 h 2863695"/>
              <a:gd name="connsiteX19" fmla="*/ 1460455 w 1691899"/>
              <a:gd name="connsiteY19" fmla="*/ 666109 h 2863695"/>
              <a:gd name="connsiteX20" fmla="*/ 1443786 w 1691899"/>
              <a:gd name="connsiteY20" fmla="*/ 716115 h 2863695"/>
              <a:gd name="connsiteX21" fmla="*/ 1446168 w 1691899"/>
              <a:gd name="connsiteY21" fmla="*/ 785172 h 2863695"/>
              <a:gd name="connsiteX22" fmla="*/ 1403305 w 1691899"/>
              <a:gd name="connsiteY22" fmla="*/ 842321 h 2863695"/>
              <a:gd name="connsiteX23" fmla="*/ 1408067 w 1691899"/>
              <a:gd name="connsiteY23" fmla="*/ 928046 h 2863695"/>
              <a:gd name="connsiteX24" fmla="*/ 1417592 w 1691899"/>
              <a:gd name="connsiteY24" fmla="*/ 961384 h 2863695"/>
              <a:gd name="connsiteX25" fmla="*/ 1422355 w 1691899"/>
              <a:gd name="connsiteY25" fmla="*/ 980434 h 2863695"/>
              <a:gd name="connsiteX26" fmla="*/ 1436642 w 1691899"/>
              <a:gd name="connsiteY26" fmla="*/ 1028059 h 2863695"/>
              <a:gd name="connsiteX27" fmla="*/ 1441405 w 1691899"/>
              <a:gd name="connsiteY27" fmla="*/ 1218559 h 2863695"/>
              <a:gd name="connsiteX28" fmla="*/ 1450930 w 1691899"/>
              <a:gd name="connsiteY28" fmla="*/ 1280471 h 2863695"/>
              <a:gd name="connsiteX29" fmla="*/ 1460455 w 1691899"/>
              <a:gd name="connsiteY29" fmla="*/ 1294759 h 2863695"/>
              <a:gd name="connsiteX30" fmla="*/ 1422355 w 1691899"/>
              <a:gd name="connsiteY30" fmla="*/ 1387627 h 2863695"/>
              <a:gd name="connsiteX31" fmla="*/ 1365206 w 1691899"/>
              <a:gd name="connsiteY31" fmla="*/ 1482877 h 2863695"/>
              <a:gd name="connsiteX32" fmla="*/ 1339012 w 1691899"/>
              <a:gd name="connsiteY32" fmla="*/ 1559079 h 2863695"/>
              <a:gd name="connsiteX33" fmla="*/ 1289004 w 1691899"/>
              <a:gd name="connsiteY33" fmla="*/ 1649565 h 2863695"/>
              <a:gd name="connsiteX34" fmla="*/ 1279479 w 1691899"/>
              <a:gd name="connsiteY34" fmla="*/ 1704334 h 2863695"/>
              <a:gd name="connsiteX35" fmla="*/ 1260429 w 1691899"/>
              <a:gd name="connsiteY35" fmla="*/ 1756721 h 2863695"/>
              <a:gd name="connsiteX36" fmla="*/ 1289005 w 1691899"/>
              <a:gd name="connsiteY36" fmla="*/ 1837683 h 2863695"/>
              <a:gd name="connsiteX37" fmla="*/ 1329485 w 1691899"/>
              <a:gd name="connsiteY37" fmla="*/ 1978174 h 2863695"/>
              <a:gd name="connsiteX38" fmla="*/ 1312818 w 1691899"/>
              <a:gd name="connsiteY38" fmla="*/ 2152002 h 2863695"/>
              <a:gd name="connsiteX39" fmla="*/ 1177086 w 1691899"/>
              <a:gd name="connsiteY39" fmla="*/ 2154383 h 2863695"/>
              <a:gd name="connsiteX40" fmla="*/ 1184230 w 1691899"/>
              <a:gd name="connsiteY40" fmla="*/ 2190102 h 2863695"/>
              <a:gd name="connsiteX41" fmla="*/ 1122317 w 1691899"/>
              <a:gd name="connsiteY41" fmla="*/ 2197245 h 2863695"/>
              <a:gd name="connsiteX42" fmla="*/ 1143748 w 1691899"/>
              <a:gd name="connsiteY42" fmla="*/ 2316306 h 2863695"/>
              <a:gd name="connsiteX43" fmla="*/ 1110411 w 1691899"/>
              <a:gd name="connsiteY43" fmla="*/ 2380600 h 2863695"/>
              <a:gd name="connsiteX44" fmla="*/ 1136605 w 1691899"/>
              <a:gd name="connsiteY44" fmla="*/ 2471087 h 2863695"/>
              <a:gd name="connsiteX45" fmla="*/ 1119936 w 1691899"/>
              <a:gd name="connsiteY45" fmla="*/ 2506804 h 2863695"/>
              <a:gd name="connsiteX46" fmla="*/ 1155655 w 1691899"/>
              <a:gd name="connsiteY46" fmla="*/ 2592529 h 2863695"/>
              <a:gd name="connsiteX47" fmla="*/ 1143747 w 1691899"/>
              <a:gd name="connsiteY47" fmla="*/ 2675871 h 2863695"/>
              <a:gd name="connsiteX48" fmla="*/ 1096122 w 1691899"/>
              <a:gd name="connsiteY48" fmla="*/ 2749692 h 2863695"/>
              <a:gd name="connsiteX49" fmla="*/ 948485 w 1691899"/>
              <a:gd name="connsiteY49" fmla="*/ 2749690 h 2863695"/>
              <a:gd name="connsiteX50" fmla="*/ 835948 w 1691899"/>
              <a:gd name="connsiteY50" fmla="*/ 2818448 h 2863695"/>
              <a:gd name="connsiteX51" fmla="*/ 703217 w 1691899"/>
              <a:gd name="connsiteY51" fmla="*/ 2856846 h 2863695"/>
              <a:gd name="connsiteX52" fmla="*/ 572248 w 1691899"/>
              <a:gd name="connsiteY52" fmla="*/ 2849702 h 2863695"/>
              <a:gd name="connsiteX53" fmla="*/ 459710 w 1691899"/>
              <a:gd name="connsiteY53" fmla="*/ 2806541 h 2863695"/>
              <a:gd name="connsiteX54" fmla="*/ 343649 w 1691899"/>
              <a:gd name="connsiteY54" fmla="*/ 2704446 h 2863695"/>
              <a:gd name="connsiteX55" fmla="*/ 305548 w 1691899"/>
              <a:gd name="connsiteY55" fmla="*/ 2616339 h 2863695"/>
              <a:gd name="connsiteX56" fmla="*/ 250779 w 1691899"/>
              <a:gd name="connsiteY56" fmla="*/ 2561571 h 2863695"/>
              <a:gd name="connsiteX57" fmla="*/ 253161 w 1691899"/>
              <a:gd name="connsiteY57" fmla="*/ 2530614 h 2863695"/>
              <a:gd name="connsiteX58" fmla="*/ 119811 w 1691899"/>
              <a:gd name="connsiteY58" fmla="*/ 2471082 h 2863695"/>
              <a:gd name="connsiteX59" fmla="*/ 98381 w 1691899"/>
              <a:gd name="connsiteY59" fmla="*/ 2382976 h 2863695"/>
              <a:gd name="connsiteX60" fmla="*/ 15037 w 1691899"/>
              <a:gd name="connsiteY60" fmla="*/ 2237721 h 2863695"/>
              <a:gd name="connsiteX61" fmla="*/ 29325 w 1691899"/>
              <a:gd name="connsiteY61" fmla="*/ 2111514 h 2863695"/>
              <a:gd name="connsiteX62" fmla="*/ 34087 w 1691899"/>
              <a:gd name="connsiteY62" fmla="*/ 2018645 h 2863695"/>
              <a:gd name="connsiteX63" fmla="*/ 17419 w 1691899"/>
              <a:gd name="connsiteY63" fmla="*/ 1954353 h 2863695"/>
              <a:gd name="connsiteX64" fmla="*/ 10274 w 1691899"/>
              <a:gd name="connsiteY64" fmla="*/ 1918634 h 2863695"/>
              <a:gd name="connsiteX65" fmla="*/ 48374 w 1691899"/>
              <a:gd name="connsiteY65" fmla="*/ 1859101 h 2863695"/>
              <a:gd name="connsiteX66" fmla="*/ 62662 w 1691899"/>
              <a:gd name="connsiteY66" fmla="*/ 1799571 h 2863695"/>
              <a:gd name="connsiteX67" fmla="*/ 98381 w 1691899"/>
              <a:gd name="connsiteY67" fmla="*/ 1742421 h 2863695"/>
              <a:gd name="connsiteX68" fmla="*/ 169818 w 1691899"/>
              <a:gd name="connsiteY68" fmla="*/ 1604308 h 2863695"/>
              <a:gd name="connsiteX69" fmla="*/ 198393 w 1691899"/>
              <a:gd name="connsiteY69" fmla="*/ 1511439 h 2863695"/>
              <a:gd name="connsiteX70" fmla="*/ 200774 w 1691899"/>
              <a:gd name="connsiteY70" fmla="*/ 1387615 h 2863695"/>
              <a:gd name="connsiteX71" fmla="*/ 217443 w 1691899"/>
              <a:gd name="connsiteY71" fmla="*/ 1273315 h 2863695"/>
              <a:gd name="connsiteX72" fmla="*/ 193630 w 1691899"/>
              <a:gd name="connsiteY72" fmla="*/ 1109008 h 2863695"/>
              <a:gd name="connsiteX73" fmla="*/ 191249 w 1691899"/>
              <a:gd name="connsiteY73" fmla="*/ 975658 h 2863695"/>
              <a:gd name="connsiteX74" fmla="*/ 179342 w 1691899"/>
              <a:gd name="connsiteY74" fmla="*/ 839928 h 2863695"/>
              <a:gd name="connsiteX75" fmla="*/ 72187 w 1691899"/>
              <a:gd name="connsiteY75" fmla="*/ 782777 h 2863695"/>
              <a:gd name="connsiteX0" fmla="*/ 188867 w 1691899"/>
              <a:gd name="connsiteY0" fmla="*/ 728021 h 2863695"/>
              <a:gd name="connsiteX1" fmla="*/ 279355 w 1691899"/>
              <a:gd name="connsiteY1" fmla="*/ 766121 h 2863695"/>
              <a:gd name="connsiteX2" fmla="*/ 388892 w 1691899"/>
              <a:gd name="connsiteY2" fmla="*/ 694684 h 2863695"/>
              <a:gd name="connsiteX3" fmla="*/ 484142 w 1691899"/>
              <a:gd name="connsiteY3" fmla="*/ 425603 h 2863695"/>
              <a:gd name="connsiteX4" fmla="*/ 596061 w 1691899"/>
              <a:gd name="connsiteY4" fmla="*/ 175572 h 2863695"/>
              <a:gd name="connsiteX5" fmla="*/ 734173 w 1691899"/>
              <a:gd name="connsiteY5" fmla="*/ 77940 h 2863695"/>
              <a:gd name="connsiteX6" fmla="*/ 888955 w 1691899"/>
              <a:gd name="connsiteY6" fmla="*/ 249390 h 2863695"/>
              <a:gd name="connsiteX7" fmla="*/ 1062786 w 1691899"/>
              <a:gd name="connsiteY7" fmla="*/ 127947 h 2863695"/>
              <a:gd name="connsiteX8" fmla="*/ 1196136 w 1691899"/>
              <a:gd name="connsiteY8" fmla="*/ 30315 h 2863695"/>
              <a:gd name="connsiteX9" fmla="*/ 1324724 w 1691899"/>
              <a:gd name="connsiteY9" fmla="*/ 82704 h 2863695"/>
              <a:gd name="connsiteX10" fmla="*/ 1455693 w 1691899"/>
              <a:gd name="connsiteY10" fmla="*/ 27934 h 2863695"/>
              <a:gd name="connsiteX11" fmla="*/ 1679529 w 1691899"/>
              <a:gd name="connsiteY11" fmla="*/ 4121 h 2863695"/>
              <a:gd name="connsiteX12" fmla="*/ 1662861 w 1691899"/>
              <a:gd name="connsiteY12" fmla="*/ 111277 h 2863695"/>
              <a:gd name="connsiteX13" fmla="*/ 1662861 w 1691899"/>
              <a:gd name="connsiteY13" fmla="*/ 194621 h 2863695"/>
              <a:gd name="connsiteX14" fmla="*/ 1636668 w 1691899"/>
              <a:gd name="connsiteY14" fmla="*/ 223196 h 2863695"/>
              <a:gd name="connsiteX15" fmla="*/ 1489030 w 1691899"/>
              <a:gd name="connsiteY15" fmla="*/ 456559 h 2863695"/>
              <a:gd name="connsiteX16" fmla="*/ 1477124 w 1691899"/>
              <a:gd name="connsiteY16" fmla="*/ 539903 h 2863695"/>
              <a:gd name="connsiteX17" fmla="*/ 1486649 w 1691899"/>
              <a:gd name="connsiteY17" fmla="*/ 589909 h 2863695"/>
              <a:gd name="connsiteX18" fmla="*/ 1460455 w 1691899"/>
              <a:gd name="connsiteY18" fmla="*/ 666109 h 2863695"/>
              <a:gd name="connsiteX19" fmla="*/ 1443786 w 1691899"/>
              <a:gd name="connsiteY19" fmla="*/ 716115 h 2863695"/>
              <a:gd name="connsiteX20" fmla="*/ 1446168 w 1691899"/>
              <a:gd name="connsiteY20" fmla="*/ 785172 h 2863695"/>
              <a:gd name="connsiteX21" fmla="*/ 1403305 w 1691899"/>
              <a:gd name="connsiteY21" fmla="*/ 842321 h 2863695"/>
              <a:gd name="connsiteX22" fmla="*/ 1408067 w 1691899"/>
              <a:gd name="connsiteY22" fmla="*/ 928046 h 2863695"/>
              <a:gd name="connsiteX23" fmla="*/ 1417592 w 1691899"/>
              <a:gd name="connsiteY23" fmla="*/ 961384 h 2863695"/>
              <a:gd name="connsiteX24" fmla="*/ 1422355 w 1691899"/>
              <a:gd name="connsiteY24" fmla="*/ 980434 h 2863695"/>
              <a:gd name="connsiteX25" fmla="*/ 1436642 w 1691899"/>
              <a:gd name="connsiteY25" fmla="*/ 1028059 h 2863695"/>
              <a:gd name="connsiteX26" fmla="*/ 1441405 w 1691899"/>
              <a:gd name="connsiteY26" fmla="*/ 1218559 h 2863695"/>
              <a:gd name="connsiteX27" fmla="*/ 1450930 w 1691899"/>
              <a:gd name="connsiteY27" fmla="*/ 1280471 h 2863695"/>
              <a:gd name="connsiteX28" fmla="*/ 1460455 w 1691899"/>
              <a:gd name="connsiteY28" fmla="*/ 1294759 h 2863695"/>
              <a:gd name="connsiteX29" fmla="*/ 1422355 w 1691899"/>
              <a:gd name="connsiteY29" fmla="*/ 1387627 h 2863695"/>
              <a:gd name="connsiteX30" fmla="*/ 1365206 w 1691899"/>
              <a:gd name="connsiteY30" fmla="*/ 1482877 h 2863695"/>
              <a:gd name="connsiteX31" fmla="*/ 1339012 w 1691899"/>
              <a:gd name="connsiteY31" fmla="*/ 1559079 h 2863695"/>
              <a:gd name="connsiteX32" fmla="*/ 1289004 w 1691899"/>
              <a:gd name="connsiteY32" fmla="*/ 1649565 h 2863695"/>
              <a:gd name="connsiteX33" fmla="*/ 1279479 w 1691899"/>
              <a:gd name="connsiteY33" fmla="*/ 1704334 h 2863695"/>
              <a:gd name="connsiteX34" fmla="*/ 1260429 w 1691899"/>
              <a:gd name="connsiteY34" fmla="*/ 1756721 h 2863695"/>
              <a:gd name="connsiteX35" fmla="*/ 1289005 w 1691899"/>
              <a:gd name="connsiteY35" fmla="*/ 1837683 h 2863695"/>
              <a:gd name="connsiteX36" fmla="*/ 1329485 w 1691899"/>
              <a:gd name="connsiteY36" fmla="*/ 1978174 h 2863695"/>
              <a:gd name="connsiteX37" fmla="*/ 1312818 w 1691899"/>
              <a:gd name="connsiteY37" fmla="*/ 2152002 h 2863695"/>
              <a:gd name="connsiteX38" fmla="*/ 1177086 w 1691899"/>
              <a:gd name="connsiteY38" fmla="*/ 2154383 h 2863695"/>
              <a:gd name="connsiteX39" fmla="*/ 1184230 w 1691899"/>
              <a:gd name="connsiteY39" fmla="*/ 2190102 h 2863695"/>
              <a:gd name="connsiteX40" fmla="*/ 1122317 w 1691899"/>
              <a:gd name="connsiteY40" fmla="*/ 2197245 h 2863695"/>
              <a:gd name="connsiteX41" fmla="*/ 1143748 w 1691899"/>
              <a:gd name="connsiteY41" fmla="*/ 2316306 h 2863695"/>
              <a:gd name="connsiteX42" fmla="*/ 1110411 w 1691899"/>
              <a:gd name="connsiteY42" fmla="*/ 2380600 h 2863695"/>
              <a:gd name="connsiteX43" fmla="*/ 1136605 w 1691899"/>
              <a:gd name="connsiteY43" fmla="*/ 2471087 h 2863695"/>
              <a:gd name="connsiteX44" fmla="*/ 1119936 w 1691899"/>
              <a:gd name="connsiteY44" fmla="*/ 2506804 h 2863695"/>
              <a:gd name="connsiteX45" fmla="*/ 1155655 w 1691899"/>
              <a:gd name="connsiteY45" fmla="*/ 2592529 h 2863695"/>
              <a:gd name="connsiteX46" fmla="*/ 1143747 w 1691899"/>
              <a:gd name="connsiteY46" fmla="*/ 2675871 h 2863695"/>
              <a:gd name="connsiteX47" fmla="*/ 1096122 w 1691899"/>
              <a:gd name="connsiteY47" fmla="*/ 2749692 h 2863695"/>
              <a:gd name="connsiteX48" fmla="*/ 948485 w 1691899"/>
              <a:gd name="connsiteY48" fmla="*/ 2749690 h 2863695"/>
              <a:gd name="connsiteX49" fmla="*/ 835948 w 1691899"/>
              <a:gd name="connsiteY49" fmla="*/ 2818448 h 2863695"/>
              <a:gd name="connsiteX50" fmla="*/ 703217 w 1691899"/>
              <a:gd name="connsiteY50" fmla="*/ 2856846 h 2863695"/>
              <a:gd name="connsiteX51" fmla="*/ 572248 w 1691899"/>
              <a:gd name="connsiteY51" fmla="*/ 2849702 h 2863695"/>
              <a:gd name="connsiteX52" fmla="*/ 459710 w 1691899"/>
              <a:gd name="connsiteY52" fmla="*/ 2806541 h 2863695"/>
              <a:gd name="connsiteX53" fmla="*/ 343649 w 1691899"/>
              <a:gd name="connsiteY53" fmla="*/ 2704446 h 2863695"/>
              <a:gd name="connsiteX54" fmla="*/ 305548 w 1691899"/>
              <a:gd name="connsiteY54" fmla="*/ 2616339 h 2863695"/>
              <a:gd name="connsiteX55" fmla="*/ 250779 w 1691899"/>
              <a:gd name="connsiteY55" fmla="*/ 2561571 h 2863695"/>
              <a:gd name="connsiteX56" fmla="*/ 253161 w 1691899"/>
              <a:gd name="connsiteY56" fmla="*/ 2530614 h 2863695"/>
              <a:gd name="connsiteX57" fmla="*/ 119811 w 1691899"/>
              <a:gd name="connsiteY57" fmla="*/ 2471082 h 2863695"/>
              <a:gd name="connsiteX58" fmla="*/ 98381 w 1691899"/>
              <a:gd name="connsiteY58" fmla="*/ 2382976 h 2863695"/>
              <a:gd name="connsiteX59" fmla="*/ 15037 w 1691899"/>
              <a:gd name="connsiteY59" fmla="*/ 2237721 h 2863695"/>
              <a:gd name="connsiteX60" fmla="*/ 29325 w 1691899"/>
              <a:gd name="connsiteY60" fmla="*/ 2111514 h 2863695"/>
              <a:gd name="connsiteX61" fmla="*/ 34087 w 1691899"/>
              <a:gd name="connsiteY61" fmla="*/ 2018645 h 2863695"/>
              <a:gd name="connsiteX62" fmla="*/ 17419 w 1691899"/>
              <a:gd name="connsiteY62" fmla="*/ 1954353 h 2863695"/>
              <a:gd name="connsiteX63" fmla="*/ 10274 w 1691899"/>
              <a:gd name="connsiteY63" fmla="*/ 1918634 h 2863695"/>
              <a:gd name="connsiteX64" fmla="*/ 48374 w 1691899"/>
              <a:gd name="connsiteY64" fmla="*/ 1859101 h 2863695"/>
              <a:gd name="connsiteX65" fmla="*/ 62662 w 1691899"/>
              <a:gd name="connsiteY65" fmla="*/ 1799571 h 2863695"/>
              <a:gd name="connsiteX66" fmla="*/ 98381 w 1691899"/>
              <a:gd name="connsiteY66" fmla="*/ 1742421 h 2863695"/>
              <a:gd name="connsiteX67" fmla="*/ 169818 w 1691899"/>
              <a:gd name="connsiteY67" fmla="*/ 1604308 h 2863695"/>
              <a:gd name="connsiteX68" fmla="*/ 198393 w 1691899"/>
              <a:gd name="connsiteY68" fmla="*/ 1511439 h 2863695"/>
              <a:gd name="connsiteX69" fmla="*/ 200774 w 1691899"/>
              <a:gd name="connsiteY69" fmla="*/ 1387615 h 2863695"/>
              <a:gd name="connsiteX70" fmla="*/ 217443 w 1691899"/>
              <a:gd name="connsiteY70" fmla="*/ 1273315 h 2863695"/>
              <a:gd name="connsiteX71" fmla="*/ 193630 w 1691899"/>
              <a:gd name="connsiteY71" fmla="*/ 1109008 h 2863695"/>
              <a:gd name="connsiteX72" fmla="*/ 191249 w 1691899"/>
              <a:gd name="connsiteY72" fmla="*/ 975658 h 2863695"/>
              <a:gd name="connsiteX73" fmla="*/ 179342 w 1691899"/>
              <a:gd name="connsiteY73" fmla="*/ 839928 h 2863695"/>
              <a:gd name="connsiteX74" fmla="*/ 72187 w 1691899"/>
              <a:gd name="connsiteY74" fmla="*/ 782777 h 2863695"/>
              <a:gd name="connsiteX0" fmla="*/ 188867 w 1691899"/>
              <a:gd name="connsiteY0" fmla="*/ 728021 h 2863695"/>
              <a:gd name="connsiteX1" fmla="*/ 279355 w 1691899"/>
              <a:gd name="connsiteY1" fmla="*/ 766121 h 2863695"/>
              <a:gd name="connsiteX2" fmla="*/ 388892 w 1691899"/>
              <a:gd name="connsiteY2" fmla="*/ 694684 h 2863695"/>
              <a:gd name="connsiteX3" fmla="*/ 484142 w 1691899"/>
              <a:gd name="connsiteY3" fmla="*/ 425603 h 2863695"/>
              <a:gd name="connsiteX4" fmla="*/ 596061 w 1691899"/>
              <a:gd name="connsiteY4" fmla="*/ 175572 h 2863695"/>
              <a:gd name="connsiteX5" fmla="*/ 734173 w 1691899"/>
              <a:gd name="connsiteY5" fmla="*/ 77940 h 2863695"/>
              <a:gd name="connsiteX6" fmla="*/ 888955 w 1691899"/>
              <a:gd name="connsiteY6" fmla="*/ 249390 h 2863695"/>
              <a:gd name="connsiteX7" fmla="*/ 1062786 w 1691899"/>
              <a:gd name="connsiteY7" fmla="*/ 127947 h 2863695"/>
              <a:gd name="connsiteX8" fmla="*/ 1196136 w 1691899"/>
              <a:gd name="connsiteY8" fmla="*/ 30315 h 2863695"/>
              <a:gd name="connsiteX9" fmla="*/ 1324724 w 1691899"/>
              <a:gd name="connsiteY9" fmla="*/ 82704 h 2863695"/>
              <a:gd name="connsiteX10" fmla="*/ 1455693 w 1691899"/>
              <a:gd name="connsiteY10" fmla="*/ 27934 h 2863695"/>
              <a:gd name="connsiteX11" fmla="*/ 1679529 w 1691899"/>
              <a:gd name="connsiteY11" fmla="*/ 4121 h 2863695"/>
              <a:gd name="connsiteX12" fmla="*/ 1662861 w 1691899"/>
              <a:gd name="connsiteY12" fmla="*/ 111277 h 2863695"/>
              <a:gd name="connsiteX13" fmla="*/ 1662861 w 1691899"/>
              <a:gd name="connsiteY13" fmla="*/ 194621 h 2863695"/>
              <a:gd name="connsiteX14" fmla="*/ 1489030 w 1691899"/>
              <a:gd name="connsiteY14" fmla="*/ 456559 h 2863695"/>
              <a:gd name="connsiteX15" fmla="*/ 1477124 w 1691899"/>
              <a:gd name="connsiteY15" fmla="*/ 539903 h 2863695"/>
              <a:gd name="connsiteX16" fmla="*/ 1486649 w 1691899"/>
              <a:gd name="connsiteY16" fmla="*/ 589909 h 2863695"/>
              <a:gd name="connsiteX17" fmla="*/ 1460455 w 1691899"/>
              <a:gd name="connsiteY17" fmla="*/ 666109 h 2863695"/>
              <a:gd name="connsiteX18" fmla="*/ 1443786 w 1691899"/>
              <a:gd name="connsiteY18" fmla="*/ 716115 h 2863695"/>
              <a:gd name="connsiteX19" fmla="*/ 1446168 w 1691899"/>
              <a:gd name="connsiteY19" fmla="*/ 785172 h 2863695"/>
              <a:gd name="connsiteX20" fmla="*/ 1403305 w 1691899"/>
              <a:gd name="connsiteY20" fmla="*/ 842321 h 2863695"/>
              <a:gd name="connsiteX21" fmla="*/ 1408067 w 1691899"/>
              <a:gd name="connsiteY21" fmla="*/ 928046 h 2863695"/>
              <a:gd name="connsiteX22" fmla="*/ 1417592 w 1691899"/>
              <a:gd name="connsiteY22" fmla="*/ 961384 h 2863695"/>
              <a:gd name="connsiteX23" fmla="*/ 1422355 w 1691899"/>
              <a:gd name="connsiteY23" fmla="*/ 980434 h 2863695"/>
              <a:gd name="connsiteX24" fmla="*/ 1436642 w 1691899"/>
              <a:gd name="connsiteY24" fmla="*/ 1028059 h 2863695"/>
              <a:gd name="connsiteX25" fmla="*/ 1441405 w 1691899"/>
              <a:gd name="connsiteY25" fmla="*/ 1218559 h 2863695"/>
              <a:gd name="connsiteX26" fmla="*/ 1450930 w 1691899"/>
              <a:gd name="connsiteY26" fmla="*/ 1280471 h 2863695"/>
              <a:gd name="connsiteX27" fmla="*/ 1460455 w 1691899"/>
              <a:gd name="connsiteY27" fmla="*/ 1294759 h 2863695"/>
              <a:gd name="connsiteX28" fmla="*/ 1422355 w 1691899"/>
              <a:gd name="connsiteY28" fmla="*/ 1387627 h 2863695"/>
              <a:gd name="connsiteX29" fmla="*/ 1365206 w 1691899"/>
              <a:gd name="connsiteY29" fmla="*/ 1482877 h 2863695"/>
              <a:gd name="connsiteX30" fmla="*/ 1339012 w 1691899"/>
              <a:gd name="connsiteY30" fmla="*/ 1559079 h 2863695"/>
              <a:gd name="connsiteX31" fmla="*/ 1289004 w 1691899"/>
              <a:gd name="connsiteY31" fmla="*/ 1649565 h 2863695"/>
              <a:gd name="connsiteX32" fmla="*/ 1279479 w 1691899"/>
              <a:gd name="connsiteY32" fmla="*/ 1704334 h 2863695"/>
              <a:gd name="connsiteX33" fmla="*/ 1260429 w 1691899"/>
              <a:gd name="connsiteY33" fmla="*/ 1756721 h 2863695"/>
              <a:gd name="connsiteX34" fmla="*/ 1289005 w 1691899"/>
              <a:gd name="connsiteY34" fmla="*/ 1837683 h 2863695"/>
              <a:gd name="connsiteX35" fmla="*/ 1329485 w 1691899"/>
              <a:gd name="connsiteY35" fmla="*/ 1978174 h 2863695"/>
              <a:gd name="connsiteX36" fmla="*/ 1312818 w 1691899"/>
              <a:gd name="connsiteY36" fmla="*/ 2152002 h 2863695"/>
              <a:gd name="connsiteX37" fmla="*/ 1177086 w 1691899"/>
              <a:gd name="connsiteY37" fmla="*/ 2154383 h 2863695"/>
              <a:gd name="connsiteX38" fmla="*/ 1184230 w 1691899"/>
              <a:gd name="connsiteY38" fmla="*/ 2190102 h 2863695"/>
              <a:gd name="connsiteX39" fmla="*/ 1122317 w 1691899"/>
              <a:gd name="connsiteY39" fmla="*/ 2197245 h 2863695"/>
              <a:gd name="connsiteX40" fmla="*/ 1143748 w 1691899"/>
              <a:gd name="connsiteY40" fmla="*/ 2316306 h 2863695"/>
              <a:gd name="connsiteX41" fmla="*/ 1110411 w 1691899"/>
              <a:gd name="connsiteY41" fmla="*/ 2380600 h 2863695"/>
              <a:gd name="connsiteX42" fmla="*/ 1136605 w 1691899"/>
              <a:gd name="connsiteY42" fmla="*/ 2471087 h 2863695"/>
              <a:gd name="connsiteX43" fmla="*/ 1119936 w 1691899"/>
              <a:gd name="connsiteY43" fmla="*/ 2506804 h 2863695"/>
              <a:gd name="connsiteX44" fmla="*/ 1155655 w 1691899"/>
              <a:gd name="connsiteY44" fmla="*/ 2592529 h 2863695"/>
              <a:gd name="connsiteX45" fmla="*/ 1143747 w 1691899"/>
              <a:gd name="connsiteY45" fmla="*/ 2675871 h 2863695"/>
              <a:gd name="connsiteX46" fmla="*/ 1096122 w 1691899"/>
              <a:gd name="connsiteY46" fmla="*/ 2749692 h 2863695"/>
              <a:gd name="connsiteX47" fmla="*/ 948485 w 1691899"/>
              <a:gd name="connsiteY47" fmla="*/ 2749690 h 2863695"/>
              <a:gd name="connsiteX48" fmla="*/ 835948 w 1691899"/>
              <a:gd name="connsiteY48" fmla="*/ 2818448 h 2863695"/>
              <a:gd name="connsiteX49" fmla="*/ 703217 w 1691899"/>
              <a:gd name="connsiteY49" fmla="*/ 2856846 h 2863695"/>
              <a:gd name="connsiteX50" fmla="*/ 572248 w 1691899"/>
              <a:gd name="connsiteY50" fmla="*/ 2849702 h 2863695"/>
              <a:gd name="connsiteX51" fmla="*/ 459710 w 1691899"/>
              <a:gd name="connsiteY51" fmla="*/ 2806541 h 2863695"/>
              <a:gd name="connsiteX52" fmla="*/ 343649 w 1691899"/>
              <a:gd name="connsiteY52" fmla="*/ 2704446 h 2863695"/>
              <a:gd name="connsiteX53" fmla="*/ 305548 w 1691899"/>
              <a:gd name="connsiteY53" fmla="*/ 2616339 h 2863695"/>
              <a:gd name="connsiteX54" fmla="*/ 250779 w 1691899"/>
              <a:gd name="connsiteY54" fmla="*/ 2561571 h 2863695"/>
              <a:gd name="connsiteX55" fmla="*/ 253161 w 1691899"/>
              <a:gd name="connsiteY55" fmla="*/ 2530614 h 2863695"/>
              <a:gd name="connsiteX56" fmla="*/ 119811 w 1691899"/>
              <a:gd name="connsiteY56" fmla="*/ 2471082 h 2863695"/>
              <a:gd name="connsiteX57" fmla="*/ 98381 w 1691899"/>
              <a:gd name="connsiteY57" fmla="*/ 2382976 h 2863695"/>
              <a:gd name="connsiteX58" fmla="*/ 15037 w 1691899"/>
              <a:gd name="connsiteY58" fmla="*/ 2237721 h 2863695"/>
              <a:gd name="connsiteX59" fmla="*/ 29325 w 1691899"/>
              <a:gd name="connsiteY59" fmla="*/ 2111514 h 2863695"/>
              <a:gd name="connsiteX60" fmla="*/ 34087 w 1691899"/>
              <a:gd name="connsiteY60" fmla="*/ 2018645 h 2863695"/>
              <a:gd name="connsiteX61" fmla="*/ 17419 w 1691899"/>
              <a:gd name="connsiteY61" fmla="*/ 1954353 h 2863695"/>
              <a:gd name="connsiteX62" fmla="*/ 10274 w 1691899"/>
              <a:gd name="connsiteY62" fmla="*/ 1918634 h 2863695"/>
              <a:gd name="connsiteX63" fmla="*/ 48374 w 1691899"/>
              <a:gd name="connsiteY63" fmla="*/ 1859101 h 2863695"/>
              <a:gd name="connsiteX64" fmla="*/ 62662 w 1691899"/>
              <a:gd name="connsiteY64" fmla="*/ 1799571 h 2863695"/>
              <a:gd name="connsiteX65" fmla="*/ 98381 w 1691899"/>
              <a:gd name="connsiteY65" fmla="*/ 1742421 h 2863695"/>
              <a:gd name="connsiteX66" fmla="*/ 169818 w 1691899"/>
              <a:gd name="connsiteY66" fmla="*/ 1604308 h 2863695"/>
              <a:gd name="connsiteX67" fmla="*/ 198393 w 1691899"/>
              <a:gd name="connsiteY67" fmla="*/ 1511439 h 2863695"/>
              <a:gd name="connsiteX68" fmla="*/ 200774 w 1691899"/>
              <a:gd name="connsiteY68" fmla="*/ 1387615 h 2863695"/>
              <a:gd name="connsiteX69" fmla="*/ 217443 w 1691899"/>
              <a:gd name="connsiteY69" fmla="*/ 1273315 h 2863695"/>
              <a:gd name="connsiteX70" fmla="*/ 193630 w 1691899"/>
              <a:gd name="connsiteY70" fmla="*/ 1109008 h 2863695"/>
              <a:gd name="connsiteX71" fmla="*/ 191249 w 1691899"/>
              <a:gd name="connsiteY71" fmla="*/ 975658 h 2863695"/>
              <a:gd name="connsiteX72" fmla="*/ 179342 w 1691899"/>
              <a:gd name="connsiteY72" fmla="*/ 839928 h 2863695"/>
              <a:gd name="connsiteX73" fmla="*/ 72187 w 1691899"/>
              <a:gd name="connsiteY73" fmla="*/ 782777 h 2863695"/>
              <a:gd name="connsiteX0" fmla="*/ 188867 w 1697800"/>
              <a:gd name="connsiteY0" fmla="*/ 728021 h 2863695"/>
              <a:gd name="connsiteX1" fmla="*/ 279355 w 1697800"/>
              <a:gd name="connsiteY1" fmla="*/ 766121 h 2863695"/>
              <a:gd name="connsiteX2" fmla="*/ 388892 w 1697800"/>
              <a:gd name="connsiteY2" fmla="*/ 694684 h 2863695"/>
              <a:gd name="connsiteX3" fmla="*/ 484142 w 1697800"/>
              <a:gd name="connsiteY3" fmla="*/ 425603 h 2863695"/>
              <a:gd name="connsiteX4" fmla="*/ 596061 w 1697800"/>
              <a:gd name="connsiteY4" fmla="*/ 175572 h 2863695"/>
              <a:gd name="connsiteX5" fmla="*/ 734173 w 1697800"/>
              <a:gd name="connsiteY5" fmla="*/ 77940 h 2863695"/>
              <a:gd name="connsiteX6" fmla="*/ 888955 w 1697800"/>
              <a:gd name="connsiteY6" fmla="*/ 249390 h 2863695"/>
              <a:gd name="connsiteX7" fmla="*/ 1062786 w 1697800"/>
              <a:gd name="connsiteY7" fmla="*/ 127947 h 2863695"/>
              <a:gd name="connsiteX8" fmla="*/ 1196136 w 1697800"/>
              <a:gd name="connsiteY8" fmla="*/ 30315 h 2863695"/>
              <a:gd name="connsiteX9" fmla="*/ 1324724 w 1697800"/>
              <a:gd name="connsiteY9" fmla="*/ 82704 h 2863695"/>
              <a:gd name="connsiteX10" fmla="*/ 1455693 w 1697800"/>
              <a:gd name="connsiteY10" fmla="*/ 27934 h 2863695"/>
              <a:gd name="connsiteX11" fmla="*/ 1679529 w 1697800"/>
              <a:gd name="connsiteY11" fmla="*/ 4121 h 2863695"/>
              <a:gd name="connsiteX12" fmla="*/ 1662861 w 1697800"/>
              <a:gd name="connsiteY12" fmla="*/ 111277 h 2863695"/>
              <a:gd name="connsiteX13" fmla="*/ 1489030 w 1697800"/>
              <a:gd name="connsiteY13" fmla="*/ 456559 h 2863695"/>
              <a:gd name="connsiteX14" fmla="*/ 1477124 w 1697800"/>
              <a:gd name="connsiteY14" fmla="*/ 539903 h 2863695"/>
              <a:gd name="connsiteX15" fmla="*/ 1486649 w 1697800"/>
              <a:gd name="connsiteY15" fmla="*/ 589909 h 2863695"/>
              <a:gd name="connsiteX16" fmla="*/ 1460455 w 1697800"/>
              <a:gd name="connsiteY16" fmla="*/ 666109 h 2863695"/>
              <a:gd name="connsiteX17" fmla="*/ 1443786 w 1697800"/>
              <a:gd name="connsiteY17" fmla="*/ 716115 h 2863695"/>
              <a:gd name="connsiteX18" fmla="*/ 1446168 w 1697800"/>
              <a:gd name="connsiteY18" fmla="*/ 785172 h 2863695"/>
              <a:gd name="connsiteX19" fmla="*/ 1403305 w 1697800"/>
              <a:gd name="connsiteY19" fmla="*/ 842321 h 2863695"/>
              <a:gd name="connsiteX20" fmla="*/ 1408067 w 1697800"/>
              <a:gd name="connsiteY20" fmla="*/ 928046 h 2863695"/>
              <a:gd name="connsiteX21" fmla="*/ 1417592 w 1697800"/>
              <a:gd name="connsiteY21" fmla="*/ 961384 h 2863695"/>
              <a:gd name="connsiteX22" fmla="*/ 1422355 w 1697800"/>
              <a:gd name="connsiteY22" fmla="*/ 980434 h 2863695"/>
              <a:gd name="connsiteX23" fmla="*/ 1436642 w 1697800"/>
              <a:gd name="connsiteY23" fmla="*/ 1028059 h 2863695"/>
              <a:gd name="connsiteX24" fmla="*/ 1441405 w 1697800"/>
              <a:gd name="connsiteY24" fmla="*/ 1218559 h 2863695"/>
              <a:gd name="connsiteX25" fmla="*/ 1450930 w 1697800"/>
              <a:gd name="connsiteY25" fmla="*/ 1280471 h 2863695"/>
              <a:gd name="connsiteX26" fmla="*/ 1460455 w 1697800"/>
              <a:gd name="connsiteY26" fmla="*/ 1294759 h 2863695"/>
              <a:gd name="connsiteX27" fmla="*/ 1422355 w 1697800"/>
              <a:gd name="connsiteY27" fmla="*/ 1387627 h 2863695"/>
              <a:gd name="connsiteX28" fmla="*/ 1365206 w 1697800"/>
              <a:gd name="connsiteY28" fmla="*/ 1482877 h 2863695"/>
              <a:gd name="connsiteX29" fmla="*/ 1339012 w 1697800"/>
              <a:gd name="connsiteY29" fmla="*/ 1559079 h 2863695"/>
              <a:gd name="connsiteX30" fmla="*/ 1289004 w 1697800"/>
              <a:gd name="connsiteY30" fmla="*/ 1649565 h 2863695"/>
              <a:gd name="connsiteX31" fmla="*/ 1279479 w 1697800"/>
              <a:gd name="connsiteY31" fmla="*/ 1704334 h 2863695"/>
              <a:gd name="connsiteX32" fmla="*/ 1260429 w 1697800"/>
              <a:gd name="connsiteY32" fmla="*/ 1756721 h 2863695"/>
              <a:gd name="connsiteX33" fmla="*/ 1289005 w 1697800"/>
              <a:gd name="connsiteY33" fmla="*/ 1837683 h 2863695"/>
              <a:gd name="connsiteX34" fmla="*/ 1329485 w 1697800"/>
              <a:gd name="connsiteY34" fmla="*/ 1978174 h 2863695"/>
              <a:gd name="connsiteX35" fmla="*/ 1312818 w 1697800"/>
              <a:gd name="connsiteY35" fmla="*/ 2152002 h 2863695"/>
              <a:gd name="connsiteX36" fmla="*/ 1177086 w 1697800"/>
              <a:gd name="connsiteY36" fmla="*/ 2154383 h 2863695"/>
              <a:gd name="connsiteX37" fmla="*/ 1184230 w 1697800"/>
              <a:gd name="connsiteY37" fmla="*/ 2190102 h 2863695"/>
              <a:gd name="connsiteX38" fmla="*/ 1122317 w 1697800"/>
              <a:gd name="connsiteY38" fmla="*/ 2197245 h 2863695"/>
              <a:gd name="connsiteX39" fmla="*/ 1143748 w 1697800"/>
              <a:gd name="connsiteY39" fmla="*/ 2316306 h 2863695"/>
              <a:gd name="connsiteX40" fmla="*/ 1110411 w 1697800"/>
              <a:gd name="connsiteY40" fmla="*/ 2380600 h 2863695"/>
              <a:gd name="connsiteX41" fmla="*/ 1136605 w 1697800"/>
              <a:gd name="connsiteY41" fmla="*/ 2471087 h 2863695"/>
              <a:gd name="connsiteX42" fmla="*/ 1119936 w 1697800"/>
              <a:gd name="connsiteY42" fmla="*/ 2506804 h 2863695"/>
              <a:gd name="connsiteX43" fmla="*/ 1155655 w 1697800"/>
              <a:gd name="connsiteY43" fmla="*/ 2592529 h 2863695"/>
              <a:gd name="connsiteX44" fmla="*/ 1143747 w 1697800"/>
              <a:gd name="connsiteY44" fmla="*/ 2675871 h 2863695"/>
              <a:gd name="connsiteX45" fmla="*/ 1096122 w 1697800"/>
              <a:gd name="connsiteY45" fmla="*/ 2749692 h 2863695"/>
              <a:gd name="connsiteX46" fmla="*/ 948485 w 1697800"/>
              <a:gd name="connsiteY46" fmla="*/ 2749690 h 2863695"/>
              <a:gd name="connsiteX47" fmla="*/ 835948 w 1697800"/>
              <a:gd name="connsiteY47" fmla="*/ 2818448 h 2863695"/>
              <a:gd name="connsiteX48" fmla="*/ 703217 w 1697800"/>
              <a:gd name="connsiteY48" fmla="*/ 2856846 h 2863695"/>
              <a:gd name="connsiteX49" fmla="*/ 572248 w 1697800"/>
              <a:gd name="connsiteY49" fmla="*/ 2849702 h 2863695"/>
              <a:gd name="connsiteX50" fmla="*/ 459710 w 1697800"/>
              <a:gd name="connsiteY50" fmla="*/ 2806541 h 2863695"/>
              <a:gd name="connsiteX51" fmla="*/ 343649 w 1697800"/>
              <a:gd name="connsiteY51" fmla="*/ 2704446 h 2863695"/>
              <a:gd name="connsiteX52" fmla="*/ 305548 w 1697800"/>
              <a:gd name="connsiteY52" fmla="*/ 2616339 h 2863695"/>
              <a:gd name="connsiteX53" fmla="*/ 250779 w 1697800"/>
              <a:gd name="connsiteY53" fmla="*/ 2561571 h 2863695"/>
              <a:gd name="connsiteX54" fmla="*/ 253161 w 1697800"/>
              <a:gd name="connsiteY54" fmla="*/ 2530614 h 2863695"/>
              <a:gd name="connsiteX55" fmla="*/ 119811 w 1697800"/>
              <a:gd name="connsiteY55" fmla="*/ 2471082 h 2863695"/>
              <a:gd name="connsiteX56" fmla="*/ 98381 w 1697800"/>
              <a:gd name="connsiteY56" fmla="*/ 2382976 h 2863695"/>
              <a:gd name="connsiteX57" fmla="*/ 15037 w 1697800"/>
              <a:gd name="connsiteY57" fmla="*/ 2237721 h 2863695"/>
              <a:gd name="connsiteX58" fmla="*/ 29325 w 1697800"/>
              <a:gd name="connsiteY58" fmla="*/ 2111514 h 2863695"/>
              <a:gd name="connsiteX59" fmla="*/ 34087 w 1697800"/>
              <a:gd name="connsiteY59" fmla="*/ 2018645 h 2863695"/>
              <a:gd name="connsiteX60" fmla="*/ 17419 w 1697800"/>
              <a:gd name="connsiteY60" fmla="*/ 1954353 h 2863695"/>
              <a:gd name="connsiteX61" fmla="*/ 10274 w 1697800"/>
              <a:gd name="connsiteY61" fmla="*/ 1918634 h 2863695"/>
              <a:gd name="connsiteX62" fmla="*/ 48374 w 1697800"/>
              <a:gd name="connsiteY62" fmla="*/ 1859101 h 2863695"/>
              <a:gd name="connsiteX63" fmla="*/ 62662 w 1697800"/>
              <a:gd name="connsiteY63" fmla="*/ 1799571 h 2863695"/>
              <a:gd name="connsiteX64" fmla="*/ 98381 w 1697800"/>
              <a:gd name="connsiteY64" fmla="*/ 1742421 h 2863695"/>
              <a:gd name="connsiteX65" fmla="*/ 169818 w 1697800"/>
              <a:gd name="connsiteY65" fmla="*/ 1604308 h 2863695"/>
              <a:gd name="connsiteX66" fmla="*/ 198393 w 1697800"/>
              <a:gd name="connsiteY66" fmla="*/ 1511439 h 2863695"/>
              <a:gd name="connsiteX67" fmla="*/ 200774 w 1697800"/>
              <a:gd name="connsiteY67" fmla="*/ 1387615 h 2863695"/>
              <a:gd name="connsiteX68" fmla="*/ 217443 w 1697800"/>
              <a:gd name="connsiteY68" fmla="*/ 1273315 h 2863695"/>
              <a:gd name="connsiteX69" fmla="*/ 193630 w 1697800"/>
              <a:gd name="connsiteY69" fmla="*/ 1109008 h 2863695"/>
              <a:gd name="connsiteX70" fmla="*/ 191249 w 1697800"/>
              <a:gd name="connsiteY70" fmla="*/ 975658 h 2863695"/>
              <a:gd name="connsiteX71" fmla="*/ 179342 w 1697800"/>
              <a:gd name="connsiteY71" fmla="*/ 839928 h 2863695"/>
              <a:gd name="connsiteX72" fmla="*/ 72187 w 1697800"/>
              <a:gd name="connsiteY72" fmla="*/ 782777 h 2863695"/>
              <a:gd name="connsiteX0" fmla="*/ 188867 w 1679668"/>
              <a:gd name="connsiteY0" fmla="*/ 752739 h 2888413"/>
              <a:gd name="connsiteX1" fmla="*/ 279355 w 1679668"/>
              <a:gd name="connsiteY1" fmla="*/ 790839 h 2888413"/>
              <a:gd name="connsiteX2" fmla="*/ 388892 w 1679668"/>
              <a:gd name="connsiteY2" fmla="*/ 719402 h 2888413"/>
              <a:gd name="connsiteX3" fmla="*/ 484142 w 1679668"/>
              <a:gd name="connsiteY3" fmla="*/ 450321 h 2888413"/>
              <a:gd name="connsiteX4" fmla="*/ 596061 w 1679668"/>
              <a:gd name="connsiteY4" fmla="*/ 200290 h 2888413"/>
              <a:gd name="connsiteX5" fmla="*/ 734173 w 1679668"/>
              <a:gd name="connsiteY5" fmla="*/ 102658 h 2888413"/>
              <a:gd name="connsiteX6" fmla="*/ 888955 w 1679668"/>
              <a:gd name="connsiteY6" fmla="*/ 274108 h 2888413"/>
              <a:gd name="connsiteX7" fmla="*/ 1062786 w 1679668"/>
              <a:gd name="connsiteY7" fmla="*/ 152665 h 2888413"/>
              <a:gd name="connsiteX8" fmla="*/ 1196136 w 1679668"/>
              <a:gd name="connsiteY8" fmla="*/ 55033 h 2888413"/>
              <a:gd name="connsiteX9" fmla="*/ 1324724 w 1679668"/>
              <a:gd name="connsiteY9" fmla="*/ 107422 h 2888413"/>
              <a:gd name="connsiteX10" fmla="*/ 1455693 w 1679668"/>
              <a:gd name="connsiteY10" fmla="*/ 52652 h 2888413"/>
              <a:gd name="connsiteX11" fmla="*/ 1679529 w 1679668"/>
              <a:gd name="connsiteY11" fmla="*/ 28839 h 2888413"/>
              <a:gd name="connsiteX12" fmla="*/ 1489030 w 1679668"/>
              <a:gd name="connsiteY12" fmla="*/ 481277 h 2888413"/>
              <a:gd name="connsiteX13" fmla="*/ 1477124 w 1679668"/>
              <a:gd name="connsiteY13" fmla="*/ 564621 h 2888413"/>
              <a:gd name="connsiteX14" fmla="*/ 1486649 w 1679668"/>
              <a:gd name="connsiteY14" fmla="*/ 614627 h 2888413"/>
              <a:gd name="connsiteX15" fmla="*/ 1460455 w 1679668"/>
              <a:gd name="connsiteY15" fmla="*/ 690827 h 2888413"/>
              <a:gd name="connsiteX16" fmla="*/ 1443786 w 1679668"/>
              <a:gd name="connsiteY16" fmla="*/ 740833 h 2888413"/>
              <a:gd name="connsiteX17" fmla="*/ 1446168 w 1679668"/>
              <a:gd name="connsiteY17" fmla="*/ 809890 h 2888413"/>
              <a:gd name="connsiteX18" fmla="*/ 1403305 w 1679668"/>
              <a:gd name="connsiteY18" fmla="*/ 867039 h 2888413"/>
              <a:gd name="connsiteX19" fmla="*/ 1408067 w 1679668"/>
              <a:gd name="connsiteY19" fmla="*/ 952764 h 2888413"/>
              <a:gd name="connsiteX20" fmla="*/ 1417592 w 1679668"/>
              <a:gd name="connsiteY20" fmla="*/ 986102 h 2888413"/>
              <a:gd name="connsiteX21" fmla="*/ 1422355 w 1679668"/>
              <a:gd name="connsiteY21" fmla="*/ 1005152 h 2888413"/>
              <a:gd name="connsiteX22" fmla="*/ 1436642 w 1679668"/>
              <a:gd name="connsiteY22" fmla="*/ 1052777 h 2888413"/>
              <a:gd name="connsiteX23" fmla="*/ 1441405 w 1679668"/>
              <a:gd name="connsiteY23" fmla="*/ 1243277 h 2888413"/>
              <a:gd name="connsiteX24" fmla="*/ 1450930 w 1679668"/>
              <a:gd name="connsiteY24" fmla="*/ 1305189 h 2888413"/>
              <a:gd name="connsiteX25" fmla="*/ 1460455 w 1679668"/>
              <a:gd name="connsiteY25" fmla="*/ 1319477 h 2888413"/>
              <a:gd name="connsiteX26" fmla="*/ 1422355 w 1679668"/>
              <a:gd name="connsiteY26" fmla="*/ 1412345 h 2888413"/>
              <a:gd name="connsiteX27" fmla="*/ 1365206 w 1679668"/>
              <a:gd name="connsiteY27" fmla="*/ 1507595 h 2888413"/>
              <a:gd name="connsiteX28" fmla="*/ 1339012 w 1679668"/>
              <a:gd name="connsiteY28" fmla="*/ 1583797 h 2888413"/>
              <a:gd name="connsiteX29" fmla="*/ 1289004 w 1679668"/>
              <a:gd name="connsiteY29" fmla="*/ 1674283 h 2888413"/>
              <a:gd name="connsiteX30" fmla="*/ 1279479 w 1679668"/>
              <a:gd name="connsiteY30" fmla="*/ 1729052 h 2888413"/>
              <a:gd name="connsiteX31" fmla="*/ 1260429 w 1679668"/>
              <a:gd name="connsiteY31" fmla="*/ 1781439 h 2888413"/>
              <a:gd name="connsiteX32" fmla="*/ 1289005 w 1679668"/>
              <a:gd name="connsiteY32" fmla="*/ 1862401 h 2888413"/>
              <a:gd name="connsiteX33" fmla="*/ 1329485 w 1679668"/>
              <a:gd name="connsiteY33" fmla="*/ 2002892 h 2888413"/>
              <a:gd name="connsiteX34" fmla="*/ 1312818 w 1679668"/>
              <a:gd name="connsiteY34" fmla="*/ 2176720 h 2888413"/>
              <a:gd name="connsiteX35" fmla="*/ 1177086 w 1679668"/>
              <a:gd name="connsiteY35" fmla="*/ 2179101 h 2888413"/>
              <a:gd name="connsiteX36" fmla="*/ 1184230 w 1679668"/>
              <a:gd name="connsiteY36" fmla="*/ 2214820 h 2888413"/>
              <a:gd name="connsiteX37" fmla="*/ 1122317 w 1679668"/>
              <a:gd name="connsiteY37" fmla="*/ 2221963 h 2888413"/>
              <a:gd name="connsiteX38" fmla="*/ 1143748 w 1679668"/>
              <a:gd name="connsiteY38" fmla="*/ 2341024 h 2888413"/>
              <a:gd name="connsiteX39" fmla="*/ 1110411 w 1679668"/>
              <a:gd name="connsiteY39" fmla="*/ 2405318 h 2888413"/>
              <a:gd name="connsiteX40" fmla="*/ 1136605 w 1679668"/>
              <a:gd name="connsiteY40" fmla="*/ 2495805 h 2888413"/>
              <a:gd name="connsiteX41" fmla="*/ 1119936 w 1679668"/>
              <a:gd name="connsiteY41" fmla="*/ 2531522 h 2888413"/>
              <a:gd name="connsiteX42" fmla="*/ 1155655 w 1679668"/>
              <a:gd name="connsiteY42" fmla="*/ 2617247 h 2888413"/>
              <a:gd name="connsiteX43" fmla="*/ 1143747 w 1679668"/>
              <a:gd name="connsiteY43" fmla="*/ 2700589 h 2888413"/>
              <a:gd name="connsiteX44" fmla="*/ 1096122 w 1679668"/>
              <a:gd name="connsiteY44" fmla="*/ 2774410 h 2888413"/>
              <a:gd name="connsiteX45" fmla="*/ 948485 w 1679668"/>
              <a:gd name="connsiteY45" fmla="*/ 2774408 h 2888413"/>
              <a:gd name="connsiteX46" fmla="*/ 835948 w 1679668"/>
              <a:gd name="connsiteY46" fmla="*/ 2843166 h 2888413"/>
              <a:gd name="connsiteX47" fmla="*/ 703217 w 1679668"/>
              <a:gd name="connsiteY47" fmla="*/ 2881564 h 2888413"/>
              <a:gd name="connsiteX48" fmla="*/ 572248 w 1679668"/>
              <a:gd name="connsiteY48" fmla="*/ 2874420 h 2888413"/>
              <a:gd name="connsiteX49" fmla="*/ 459710 w 1679668"/>
              <a:gd name="connsiteY49" fmla="*/ 2831259 h 2888413"/>
              <a:gd name="connsiteX50" fmla="*/ 343649 w 1679668"/>
              <a:gd name="connsiteY50" fmla="*/ 2729164 h 2888413"/>
              <a:gd name="connsiteX51" fmla="*/ 305548 w 1679668"/>
              <a:gd name="connsiteY51" fmla="*/ 2641057 h 2888413"/>
              <a:gd name="connsiteX52" fmla="*/ 250779 w 1679668"/>
              <a:gd name="connsiteY52" fmla="*/ 2586289 h 2888413"/>
              <a:gd name="connsiteX53" fmla="*/ 253161 w 1679668"/>
              <a:gd name="connsiteY53" fmla="*/ 2555332 h 2888413"/>
              <a:gd name="connsiteX54" fmla="*/ 119811 w 1679668"/>
              <a:gd name="connsiteY54" fmla="*/ 2495800 h 2888413"/>
              <a:gd name="connsiteX55" fmla="*/ 98381 w 1679668"/>
              <a:gd name="connsiteY55" fmla="*/ 2407694 h 2888413"/>
              <a:gd name="connsiteX56" fmla="*/ 15037 w 1679668"/>
              <a:gd name="connsiteY56" fmla="*/ 2262439 h 2888413"/>
              <a:gd name="connsiteX57" fmla="*/ 29325 w 1679668"/>
              <a:gd name="connsiteY57" fmla="*/ 2136232 h 2888413"/>
              <a:gd name="connsiteX58" fmla="*/ 34087 w 1679668"/>
              <a:gd name="connsiteY58" fmla="*/ 2043363 h 2888413"/>
              <a:gd name="connsiteX59" fmla="*/ 17419 w 1679668"/>
              <a:gd name="connsiteY59" fmla="*/ 1979071 h 2888413"/>
              <a:gd name="connsiteX60" fmla="*/ 10274 w 1679668"/>
              <a:gd name="connsiteY60" fmla="*/ 1943352 h 2888413"/>
              <a:gd name="connsiteX61" fmla="*/ 48374 w 1679668"/>
              <a:gd name="connsiteY61" fmla="*/ 1883819 h 2888413"/>
              <a:gd name="connsiteX62" fmla="*/ 62662 w 1679668"/>
              <a:gd name="connsiteY62" fmla="*/ 1824289 h 2888413"/>
              <a:gd name="connsiteX63" fmla="*/ 98381 w 1679668"/>
              <a:gd name="connsiteY63" fmla="*/ 1767139 h 2888413"/>
              <a:gd name="connsiteX64" fmla="*/ 169818 w 1679668"/>
              <a:gd name="connsiteY64" fmla="*/ 1629026 h 2888413"/>
              <a:gd name="connsiteX65" fmla="*/ 198393 w 1679668"/>
              <a:gd name="connsiteY65" fmla="*/ 1536157 h 2888413"/>
              <a:gd name="connsiteX66" fmla="*/ 200774 w 1679668"/>
              <a:gd name="connsiteY66" fmla="*/ 1412333 h 2888413"/>
              <a:gd name="connsiteX67" fmla="*/ 217443 w 1679668"/>
              <a:gd name="connsiteY67" fmla="*/ 1298033 h 2888413"/>
              <a:gd name="connsiteX68" fmla="*/ 193630 w 1679668"/>
              <a:gd name="connsiteY68" fmla="*/ 1133726 h 2888413"/>
              <a:gd name="connsiteX69" fmla="*/ 191249 w 1679668"/>
              <a:gd name="connsiteY69" fmla="*/ 1000376 h 2888413"/>
              <a:gd name="connsiteX70" fmla="*/ 179342 w 1679668"/>
              <a:gd name="connsiteY70" fmla="*/ 864646 h 2888413"/>
              <a:gd name="connsiteX71" fmla="*/ 72187 w 1679668"/>
              <a:gd name="connsiteY71" fmla="*/ 807495 h 2888413"/>
              <a:gd name="connsiteX0" fmla="*/ 188867 w 1489576"/>
              <a:gd name="connsiteY0" fmla="*/ 701877 h 2837551"/>
              <a:gd name="connsiteX1" fmla="*/ 279355 w 1489576"/>
              <a:gd name="connsiteY1" fmla="*/ 739977 h 2837551"/>
              <a:gd name="connsiteX2" fmla="*/ 388892 w 1489576"/>
              <a:gd name="connsiteY2" fmla="*/ 668540 h 2837551"/>
              <a:gd name="connsiteX3" fmla="*/ 484142 w 1489576"/>
              <a:gd name="connsiteY3" fmla="*/ 399459 h 2837551"/>
              <a:gd name="connsiteX4" fmla="*/ 596061 w 1489576"/>
              <a:gd name="connsiteY4" fmla="*/ 149428 h 2837551"/>
              <a:gd name="connsiteX5" fmla="*/ 734173 w 1489576"/>
              <a:gd name="connsiteY5" fmla="*/ 51796 h 2837551"/>
              <a:gd name="connsiteX6" fmla="*/ 888955 w 1489576"/>
              <a:gd name="connsiteY6" fmla="*/ 223246 h 2837551"/>
              <a:gd name="connsiteX7" fmla="*/ 1062786 w 1489576"/>
              <a:gd name="connsiteY7" fmla="*/ 101803 h 2837551"/>
              <a:gd name="connsiteX8" fmla="*/ 1196136 w 1489576"/>
              <a:gd name="connsiteY8" fmla="*/ 4171 h 2837551"/>
              <a:gd name="connsiteX9" fmla="*/ 1324724 w 1489576"/>
              <a:gd name="connsiteY9" fmla="*/ 56560 h 2837551"/>
              <a:gd name="connsiteX10" fmla="*/ 1455693 w 1489576"/>
              <a:gd name="connsiteY10" fmla="*/ 1790 h 2837551"/>
              <a:gd name="connsiteX11" fmla="*/ 1455691 w 1489576"/>
              <a:gd name="connsiteY11" fmla="*/ 120852 h 2837551"/>
              <a:gd name="connsiteX12" fmla="*/ 1489030 w 1489576"/>
              <a:gd name="connsiteY12" fmla="*/ 430415 h 2837551"/>
              <a:gd name="connsiteX13" fmla="*/ 1477124 w 1489576"/>
              <a:gd name="connsiteY13" fmla="*/ 513759 h 2837551"/>
              <a:gd name="connsiteX14" fmla="*/ 1486649 w 1489576"/>
              <a:gd name="connsiteY14" fmla="*/ 563765 h 2837551"/>
              <a:gd name="connsiteX15" fmla="*/ 1460455 w 1489576"/>
              <a:gd name="connsiteY15" fmla="*/ 639965 h 2837551"/>
              <a:gd name="connsiteX16" fmla="*/ 1443786 w 1489576"/>
              <a:gd name="connsiteY16" fmla="*/ 689971 h 2837551"/>
              <a:gd name="connsiteX17" fmla="*/ 1446168 w 1489576"/>
              <a:gd name="connsiteY17" fmla="*/ 759028 h 2837551"/>
              <a:gd name="connsiteX18" fmla="*/ 1403305 w 1489576"/>
              <a:gd name="connsiteY18" fmla="*/ 816177 h 2837551"/>
              <a:gd name="connsiteX19" fmla="*/ 1408067 w 1489576"/>
              <a:gd name="connsiteY19" fmla="*/ 901902 h 2837551"/>
              <a:gd name="connsiteX20" fmla="*/ 1417592 w 1489576"/>
              <a:gd name="connsiteY20" fmla="*/ 935240 h 2837551"/>
              <a:gd name="connsiteX21" fmla="*/ 1422355 w 1489576"/>
              <a:gd name="connsiteY21" fmla="*/ 954290 h 2837551"/>
              <a:gd name="connsiteX22" fmla="*/ 1436642 w 1489576"/>
              <a:gd name="connsiteY22" fmla="*/ 1001915 h 2837551"/>
              <a:gd name="connsiteX23" fmla="*/ 1441405 w 1489576"/>
              <a:gd name="connsiteY23" fmla="*/ 1192415 h 2837551"/>
              <a:gd name="connsiteX24" fmla="*/ 1450930 w 1489576"/>
              <a:gd name="connsiteY24" fmla="*/ 1254327 h 2837551"/>
              <a:gd name="connsiteX25" fmla="*/ 1460455 w 1489576"/>
              <a:gd name="connsiteY25" fmla="*/ 1268615 h 2837551"/>
              <a:gd name="connsiteX26" fmla="*/ 1422355 w 1489576"/>
              <a:gd name="connsiteY26" fmla="*/ 1361483 h 2837551"/>
              <a:gd name="connsiteX27" fmla="*/ 1365206 w 1489576"/>
              <a:gd name="connsiteY27" fmla="*/ 1456733 h 2837551"/>
              <a:gd name="connsiteX28" fmla="*/ 1339012 w 1489576"/>
              <a:gd name="connsiteY28" fmla="*/ 1532935 h 2837551"/>
              <a:gd name="connsiteX29" fmla="*/ 1289004 w 1489576"/>
              <a:gd name="connsiteY29" fmla="*/ 1623421 h 2837551"/>
              <a:gd name="connsiteX30" fmla="*/ 1279479 w 1489576"/>
              <a:gd name="connsiteY30" fmla="*/ 1678190 h 2837551"/>
              <a:gd name="connsiteX31" fmla="*/ 1260429 w 1489576"/>
              <a:gd name="connsiteY31" fmla="*/ 1730577 h 2837551"/>
              <a:gd name="connsiteX32" fmla="*/ 1289005 w 1489576"/>
              <a:gd name="connsiteY32" fmla="*/ 1811539 h 2837551"/>
              <a:gd name="connsiteX33" fmla="*/ 1329485 w 1489576"/>
              <a:gd name="connsiteY33" fmla="*/ 1952030 h 2837551"/>
              <a:gd name="connsiteX34" fmla="*/ 1312818 w 1489576"/>
              <a:gd name="connsiteY34" fmla="*/ 2125858 h 2837551"/>
              <a:gd name="connsiteX35" fmla="*/ 1177086 w 1489576"/>
              <a:gd name="connsiteY35" fmla="*/ 2128239 h 2837551"/>
              <a:gd name="connsiteX36" fmla="*/ 1184230 w 1489576"/>
              <a:gd name="connsiteY36" fmla="*/ 2163958 h 2837551"/>
              <a:gd name="connsiteX37" fmla="*/ 1122317 w 1489576"/>
              <a:gd name="connsiteY37" fmla="*/ 2171101 h 2837551"/>
              <a:gd name="connsiteX38" fmla="*/ 1143748 w 1489576"/>
              <a:gd name="connsiteY38" fmla="*/ 2290162 h 2837551"/>
              <a:gd name="connsiteX39" fmla="*/ 1110411 w 1489576"/>
              <a:gd name="connsiteY39" fmla="*/ 2354456 h 2837551"/>
              <a:gd name="connsiteX40" fmla="*/ 1136605 w 1489576"/>
              <a:gd name="connsiteY40" fmla="*/ 2444943 h 2837551"/>
              <a:gd name="connsiteX41" fmla="*/ 1119936 w 1489576"/>
              <a:gd name="connsiteY41" fmla="*/ 2480660 h 2837551"/>
              <a:gd name="connsiteX42" fmla="*/ 1155655 w 1489576"/>
              <a:gd name="connsiteY42" fmla="*/ 2566385 h 2837551"/>
              <a:gd name="connsiteX43" fmla="*/ 1143747 w 1489576"/>
              <a:gd name="connsiteY43" fmla="*/ 2649727 h 2837551"/>
              <a:gd name="connsiteX44" fmla="*/ 1096122 w 1489576"/>
              <a:gd name="connsiteY44" fmla="*/ 2723548 h 2837551"/>
              <a:gd name="connsiteX45" fmla="*/ 948485 w 1489576"/>
              <a:gd name="connsiteY45" fmla="*/ 2723546 h 2837551"/>
              <a:gd name="connsiteX46" fmla="*/ 835948 w 1489576"/>
              <a:gd name="connsiteY46" fmla="*/ 2792304 h 2837551"/>
              <a:gd name="connsiteX47" fmla="*/ 703217 w 1489576"/>
              <a:gd name="connsiteY47" fmla="*/ 2830702 h 2837551"/>
              <a:gd name="connsiteX48" fmla="*/ 572248 w 1489576"/>
              <a:gd name="connsiteY48" fmla="*/ 2823558 h 2837551"/>
              <a:gd name="connsiteX49" fmla="*/ 459710 w 1489576"/>
              <a:gd name="connsiteY49" fmla="*/ 2780397 h 2837551"/>
              <a:gd name="connsiteX50" fmla="*/ 343649 w 1489576"/>
              <a:gd name="connsiteY50" fmla="*/ 2678302 h 2837551"/>
              <a:gd name="connsiteX51" fmla="*/ 305548 w 1489576"/>
              <a:gd name="connsiteY51" fmla="*/ 2590195 h 2837551"/>
              <a:gd name="connsiteX52" fmla="*/ 250779 w 1489576"/>
              <a:gd name="connsiteY52" fmla="*/ 2535427 h 2837551"/>
              <a:gd name="connsiteX53" fmla="*/ 253161 w 1489576"/>
              <a:gd name="connsiteY53" fmla="*/ 2504470 h 2837551"/>
              <a:gd name="connsiteX54" fmla="*/ 119811 w 1489576"/>
              <a:gd name="connsiteY54" fmla="*/ 2444938 h 2837551"/>
              <a:gd name="connsiteX55" fmla="*/ 98381 w 1489576"/>
              <a:gd name="connsiteY55" fmla="*/ 2356832 h 2837551"/>
              <a:gd name="connsiteX56" fmla="*/ 15037 w 1489576"/>
              <a:gd name="connsiteY56" fmla="*/ 2211577 h 2837551"/>
              <a:gd name="connsiteX57" fmla="*/ 29325 w 1489576"/>
              <a:gd name="connsiteY57" fmla="*/ 2085370 h 2837551"/>
              <a:gd name="connsiteX58" fmla="*/ 34087 w 1489576"/>
              <a:gd name="connsiteY58" fmla="*/ 1992501 h 2837551"/>
              <a:gd name="connsiteX59" fmla="*/ 17419 w 1489576"/>
              <a:gd name="connsiteY59" fmla="*/ 1928209 h 2837551"/>
              <a:gd name="connsiteX60" fmla="*/ 10274 w 1489576"/>
              <a:gd name="connsiteY60" fmla="*/ 1892490 h 2837551"/>
              <a:gd name="connsiteX61" fmla="*/ 48374 w 1489576"/>
              <a:gd name="connsiteY61" fmla="*/ 1832957 h 2837551"/>
              <a:gd name="connsiteX62" fmla="*/ 62662 w 1489576"/>
              <a:gd name="connsiteY62" fmla="*/ 1773427 h 2837551"/>
              <a:gd name="connsiteX63" fmla="*/ 98381 w 1489576"/>
              <a:gd name="connsiteY63" fmla="*/ 1716277 h 2837551"/>
              <a:gd name="connsiteX64" fmla="*/ 169818 w 1489576"/>
              <a:gd name="connsiteY64" fmla="*/ 1578164 h 2837551"/>
              <a:gd name="connsiteX65" fmla="*/ 198393 w 1489576"/>
              <a:gd name="connsiteY65" fmla="*/ 1485295 h 2837551"/>
              <a:gd name="connsiteX66" fmla="*/ 200774 w 1489576"/>
              <a:gd name="connsiteY66" fmla="*/ 1361471 h 2837551"/>
              <a:gd name="connsiteX67" fmla="*/ 217443 w 1489576"/>
              <a:gd name="connsiteY67" fmla="*/ 1247171 h 2837551"/>
              <a:gd name="connsiteX68" fmla="*/ 193630 w 1489576"/>
              <a:gd name="connsiteY68" fmla="*/ 1082864 h 2837551"/>
              <a:gd name="connsiteX69" fmla="*/ 191249 w 1489576"/>
              <a:gd name="connsiteY69" fmla="*/ 949514 h 2837551"/>
              <a:gd name="connsiteX70" fmla="*/ 179342 w 1489576"/>
              <a:gd name="connsiteY70" fmla="*/ 813784 h 2837551"/>
              <a:gd name="connsiteX71" fmla="*/ 72187 w 1489576"/>
              <a:gd name="connsiteY71" fmla="*/ 756633 h 2837551"/>
              <a:gd name="connsiteX0" fmla="*/ 188867 w 1487851"/>
              <a:gd name="connsiteY0" fmla="*/ 701877 h 2837551"/>
              <a:gd name="connsiteX1" fmla="*/ 279355 w 1487851"/>
              <a:gd name="connsiteY1" fmla="*/ 739977 h 2837551"/>
              <a:gd name="connsiteX2" fmla="*/ 388892 w 1487851"/>
              <a:gd name="connsiteY2" fmla="*/ 668540 h 2837551"/>
              <a:gd name="connsiteX3" fmla="*/ 484142 w 1487851"/>
              <a:gd name="connsiteY3" fmla="*/ 399459 h 2837551"/>
              <a:gd name="connsiteX4" fmla="*/ 596061 w 1487851"/>
              <a:gd name="connsiteY4" fmla="*/ 149428 h 2837551"/>
              <a:gd name="connsiteX5" fmla="*/ 734173 w 1487851"/>
              <a:gd name="connsiteY5" fmla="*/ 51796 h 2837551"/>
              <a:gd name="connsiteX6" fmla="*/ 888955 w 1487851"/>
              <a:gd name="connsiteY6" fmla="*/ 223246 h 2837551"/>
              <a:gd name="connsiteX7" fmla="*/ 1062786 w 1487851"/>
              <a:gd name="connsiteY7" fmla="*/ 101803 h 2837551"/>
              <a:gd name="connsiteX8" fmla="*/ 1196136 w 1487851"/>
              <a:gd name="connsiteY8" fmla="*/ 4171 h 2837551"/>
              <a:gd name="connsiteX9" fmla="*/ 1324724 w 1487851"/>
              <a:gd name="connsiteY9" fmla="*/ 56560 h 2837551"/>
              <a:gd name="connsiteX10" fmla="*/ 1455693 w 1487851"/>
              <a:gd name="connsiteY10" fmla="*/ 1790 h 2837551"/>
              <a:gd name="connsiteX11" fmla="*/ 1455691 w 1487851"/>
              <a:gd name="connsiteY11" fmla="*/ 120852 h 2837551"/>
              <a:gd name="connsiteX12" fmla="*/ 1422355 w 1487851"/>
              <a:gd name="connsiteY12" fmla="*/ 354215 h 2837551"/>
              <a:gd name="connsiteX13" fmla="*/ 1477124 w 1487851"/>
              <a:gd name="connsiteY13" fmla="*/ 513759 h 2837551"/>
              <a:gd name="connsiteX14" fmla="*/ 1486649 w 1487851"/>
              <a:gd name="connsiteY14" fmla="*/ 563765 h 2837551"/>
              <a:gd name="connsiteX15" fmla="*/ 1460455 w 1487851"/>
              <a:gd name="connsiteY15" fmla="*/ 639965 h 2837551"/>
              <a:gd name="connsiteX16" fmla="*/ 1443786 w 1487851"/>
              <a:gd name="connsiteY16" fmla="*/ 689971 h 2837551"/>
              <a:gd name="connsiteX17" fmla="*/ 1446168 w 1487851"/>
              <a:gd name="connsiteY17" fmla="*/ 759028 h 2837551"/>
              <a:gd name="connsiteX18" fmla="*/ 1403305 w 1487851"/>
              <a:gd name="connsiteY18" fmla="*/ 816177 h 2837551"/>
              <a:gd name="connsiteX19" fmla="*/ 1408067 w 1487851"/>
              <a:gd name="connsiteY19" fmla="*/ 901902 h 2837551"/>
              <a:gd name="connsiteX20" fmla="*/ 1417592 w 1487851"/>
              <a:gd name="connsiteY20" fmla="*/ 935240 h 2837551"/>
              <a:gd name="connsiteX21" fmla="*/ 1422355 w 1487851"/>
              <a:gd name="connsiteY21" fmla="*/ 954290 h 2837551"/>
              <a:gd name="connsiteX22" fmla="*/ 1436642 w 1487851"/>
              <a:gd name="connsiteY22" fmla="*/ 1001915 h 2837551"/>
              <a:gd name="connsiteX23" fmla="*/ 1441405 w 1487851"/>
              <a:gd name="connsiteY23" fmla="*/ 1192415 h 2837551"/>
              <a:gd name="connsiteX24" fmla="*/ 1450930 w 1487851"/>
              <a:gd name="connsiteY24" fmla="*/ 1254327 h 2837551"/>
              <a:gd name="connsiteX25" fmla="*/ 1460455 w 1487851"/>
              <a:gd name="connsiteY25" fmla="*/ 1268615 h 2837551"/>
              <a:gd name="connsiteX26" fmla="*/ 1422355 w 1487851"/>
              <a:gd name="connsiteY26" fmla="*/ 1361483 h 2837551"/>
              <a:gd name="connsiteX27" fmla="*/ 1365206 w 1487851"/>
              <a:gd name="connsiteY27" fmla="*/ 1456733 h 2837551"/>
              <a:gd name="connsiteX28" fmla="*/ 1339012 w 1487851"/>
              <a:gd name="connsiteY28" fmla="*/ 1532935 h 2837551"/>
              <a:gd name="connsiteX29" fmla="*/ 1289004 w 1487851"/>
              <a:gd name="connsiteY29" fmla="*/ 1623421 h 2837551"/>
              <a:gd name="connsiteX30" fmla="*/ 1279479 w 1487851"/>
              <a:gd name="connsiteY30" fmla="*/ 1678190 h 2837551"/>
              <a:gd name="connsiteX31" fmla="*/ 1260429 w 1487851"/>
              <a:gd name="connsiteY31" fmla="*/ 1730577 h 2837551"/>
              <a:gd name="connsiteX32" fmla="*/ 1289005 w 1487851"/>
              <a:gd name="connsiteY32" fmla="*/ 1811539 h 2837551"/>
              <a:gd name="connsiteX33" fmla="*/ 1329485 w 1487851"/>
              <a:gd name="connsiteY33" fmla="*/ 1952030 h 2837551"/>
              <a:gd name="connsiteX34" fmla="*/ 1312818 w 1487851"/>
              <a:gd name="connsiteY34" fmla="*/ 2125858 h 2837551"/>
              <a:gd name="connsiteX35" fmla="*/ 1177086 w 1487851"/>
              <a:gd name="connsiteY35" fmla="*/ 2128239 h 2837551"/>
              <a:gd name="connsiteX36" fmla="*/ 1184230 w 1487851"/>
              <a:gd name="connsiteY36" fmla="*/ 2163958 h 2837551"/>
              <a:gd name="connsiteX37" fmla="*/ 1122317 w 1487851"/>
              <a:gd name="connsiteY37" fmla="*/ 2171101 h 2837551"/>
              <a:gd name="connsiteX38" fmla="*/ 1143748 w 1487851"/>
              <a:gd name="connsiteY38" fmla="*/ 2290162 h 2837551"/>
              <a:gd name="connsiteX39" fmla="*/ 1110411 w 1487851"/>
              <a:gd name="connsiteY39" fmla="*/ 2354456 h 2837551"/>
              <a:gd name="connsiteX40" fmla="*/ 1136605 w 1487851"/>
              <a:gd name="connsiteY40" fmla="*/ 2444943 h 2837551"/>
              <a:gd name="connsiteX41" fmla="*/ 1119936 w 1487851"/>
              <a:gd name="connsiteY41" fmla="*/ 2480660 h 2837551"/>
              <a:gd name="connsiteX42" fmla="*/ 1155655 w 1487851"/>
              <a:gd name="connsiteY42" fmla="*/ 2566385 h 2837551"/>
              <a:gd name="connsiteX43" fmla="*/ 1143747 w 1487851"/>
              <a:gd name="connsiteY43" fmla="*/ 2649727 h 2837551"/>
              <a:gd name="connsiteX44" fmla="*/ 1096122 w 1487851"/>
              <a:gd name="connsiteY44" fmla="*/ 2723548 h 2837551"/>
              <a:gd name="connsiteX45" fmla="*/ 948485 w 1487851"/>
              <a:gd name="connsiteY45" fmla="*/ 2723546 h 2837551"/>
              <a:gd name="connsiteX46" fmla="*/ 835948 w 1487851"/>
              <a:gd name="connsiteY46" fmla="*/ 2792304 h 2837551"/>
              <a:gd name="connsiteX47" fmla="*/ 703217 w 1487851"/>
              <a:gd name="connsiteY47" fmla="*/ 2830702 h 2837551"/>
              <a:gd name="connsiteX48" fmla="*/ 572248 w 1487851"/>
              <a:gd name="connsiteY48" fmla="*/ 2823558 h 2837551"/>
              <a:gd name="connsiteX49" fmla="*/ 459710 w 1487851"/>
              <a:gd name="connsiteY49" fmla="*/ 2780397 h 2837551"/>
              <a:gd name="connsiteX50" fmla="*/ 343649 w 1487851"/>
              <a:gd name="connsiteY50" fmla="*/ 2678302 h 2837551"/>
              <a:gd name="connsiteX51" fmla="*/ 305548 w 1487851"/>
              <a:gd name="connsiteY51" fmla="*/ 2590195 h 2837551"/>
              <a:gd name="connsiteX52" fmla="*/ 250779 w 1487851"/>
              <a:gd name="connsiteY52" fmla="*/ 2535427 h 2837551"/>
              <a:gd name="connsiteX53" fmla="*/ 253161 w 1487851"/>
              <a:gd name="connsiteY53" fmla="*/ 2504470 h 2837551"/>
              <a:gd name="connsiteX54" fmla="*/ 119811 w 1487851"/>
              <a:gd name="connsiteY54" fmla="*/ 2444938 h 2837551"/>
              <a:gd name="connsiteX55" fmla="*/ 98381 w 1487851"/>
              <a:gd name="connsiteY55" fmla="*/ 2356832 h 2837551"/>
              <a:gd name="connsiteX56" fmla="*/ 15037 w 1487851"/>
              <a:gd name="connsiteY56" fmla="*/ 2211577 h 2837551"/>
              <a:gd name="connsiteX57" fmla="*/ 29325 w 1487851"/>
              <a:gd name="connsiteY57" fmla="*/ 2085370 h 2837551"/>
              <a:gd name="connsiteX58" fmla="*/ 34087 w 1487851"/>
              <a:gd name="connsiteY58" fmla="*/ 1992501 h 2837551"/>
              <a:gd name="connsiteX59" fmla="*/ 17419 w 1487851"/>
              <a:gd name="connsiteY59" fmla="*/ 1928209 h 2837551"/>
              <a:gd name="connsiteX60" fmla="*/ 10274 w 1487851"/>
              <a:gd name="connsiteY60" fmla="*/ 1892490 h 2837551"/>
              <a:gd name="connsiteX61" fmla="*/ 48374 w 1487851"/>
              <a:gd name="connsiteY61" fmla="*/ 1832957 h 2837551"/>
              <a:gd name="connsiteX62" fmla="*/ 62662 w 1487851"/>
              <a:gd name="connsiteY62" fmla="*/ 1773427 h 2837551"/>
              <a:gd name="connsiteX63" fmla="*/ 98381 w 1487851"/>
              <a:gd name="connsiteY63" fmla="*/ 1716277 h 2837551"/>
              <a:gd name="connsiteX64" fmla="*/ 169818 w 1487851"/>
              <a:gd name="connsiteY64" fmla="*/ 1578164 h 2837551"/>
              <a:gd name="connsiteX65" fmla="*/ 198393 w 1487851"/>
              <a:gd name="connsiteY65" fmla="*/ 1485295 h 2837551"/>
              <a:gd name="connsiteX66" fmla="*/ 200774 w 1487851"/>
              <a:gd name="connsiteY66" fmla="*/ 1361471 h 2837551"/>
              <a:gd name="connsiteX67" fmla="*/ 217443 w 1487851"/>
              <a:gd name="connsiteY67" fmla="*/ 1247171 h 2837551"/>
              <a:gd name="connsiteX68" fmla="*/ 193630 w 1487851"/>
              <a:gd name="connsiteY68" fmla="*/ 1082864 h 2837551"/>
              <a:gd name="connsiteX69" fmla="*/ 191249 w 1487851"/>
              <a:gd name="connsiteY69" fmla="*/ 949514 h 2837551"/>
              <a:gd name="connsiteX70" fmla="*/ 179342 w 1487851"/>
              <a:gd name="connsiteY70" fmla="*/ 813784 h 2837551"/>
              <a:gd name="connsiteX71" fmla="*/ 72187 w 1487851"/>
              <a:gd name="connsiteY71" fmla="*/ 756633 h 2837551"/>
              <a:gd name="connsiteX0" fmla="*/ 188867 w 1487658"/>
              <a:gd name="connsiteY0" fmla="*/ 701877 h 2837551"/>
              <a:gd name="connsiteX1" fmla="*/ 279355 w 1487658"/>
              <a:gd name="connsiteY1" fmla="*/ 739977 h 2837551"/>
              <a:gd name="connsiteX2" fmla="*/ 388892 w 1487658"/>
              <a:gd name="connsiteY2" fmla="*/ 668540 h 2837551"/>
              <a:gd name="connsiteX3" fmla="*/ 484142 w 1487658"/>
              <a:gd name="connsiteY3" fmla="*/ 399459 h 2837551"/>
              <a:gd name="connsiteX4" fmla="*/ 596061 w 1487658"/>
              <a:gd name="connsiteY4" fmla="*/ 149428 h 2837551"/>
              <a:gd name="connsiteX5" fmla="*/ 734173 w 1487658"/>
              <a:gd name="connsiteY5" fmla="*/ 51796 h 2837551"/>
              <a:gd name="connsiteX6" fmla="*/ 888955 w 1487658"/>
              <a:gd name="connsiteY6" fmla="*/ 223246 h 2837551"/>
              <a:gd name="connsiteX7" fmla="*/ 1062786 w 1487658"/>
              <a:gd name="connsiteY7" fmla="*/ 101803 h 2837551"/>
              <a:gd name="connsiteX8" fmla="*/ 1196136 w 1487658"/>
              <a:gd name="connsiteY8" fmla="*/ 4171 h 2837551"/>
              <a:gd name="connsiteX9" fmla="*/ 1324724 w 1487658"/>
              <a:gd name="connsiteY9" fmla="*/ 56560 h 2837551"/>
              <a:gd name="connsiteX10" fmla="*/ 1455693 w 1487658"/>
              <a:gd name="connsiteY10" fmla="*/ 1790 h 2837551"/>
              <a:gd name="connsiteX11" fmla="*/ 1455691 w 1487658"/>
              <a:gd name="connsiteY11" fmla="*/ 120852 h 2837551"/>
              <a:gd name="connsiteX12" fmla="*/ 1422355 w 1487658"/>
              <a:gd name="connsiteY12" fmla="*/ 354215 h 2837551"/>
              <a:gd name="connsiteX13" fmla="*/ 1486649 w 1487658"/>
              <a:gd name="connsiteY13" fmla="*/ 563765 h 2837551"/>
              <a:gd name="connsiteX14" fmla="*/ 1460455 w 1487658"/>
              <a:gd name="connsiteY14" fmla="*/ 639965 h 2837551"/>
              <a:gd name="connsiteX15" fmla="*/ 1443786 w 1487658"/>
              <a:gd name="connsiteY15" fmla="*/ 689971 h 2837551"/>
              <a:gd name="connsiteX16" fmla="*/ 1446168 w 1487658"/>
              <a:gd name="connsiteY16" fmla="*/ 759028 h 2837551"/>
              <a:gd name="connsiteX17" fmla="*/ 1403305 w 1487658"/>
              <a:gd name="connsiteY17" fmla="*/ 816177 h 2837551"/>
              <a:gd name="connsiteX18" fmla="*/ 1408067 w 1487658"/>
              <a:gd name="connsiteY18" fmla="*/ 901902 h 2837551"/>
              <a:gd name="connsiteX19" fmla="*/ 1417592 w 1487658"/>
              <a:gd name="connsiteY19" fmla="*/ 935240 h 2837551"/>
              <a:gd name="connsiteX20" fmla="*/ 1422355 w 1487658"/>
              <a:gd name="connsiteY20" fmla="*/ 954290 h 2837551"/>
              <a:gd name="connsiteX21" fmla="*/ 1436642 w 1487658"/>
              <a:gd name="connsiteY21" fmla="*/ 1001915 h 2837551"/>
              <a:gd name="connsiteX22" fmla="*/ 1441405 w 1487658"/>
              <a:gd name="connsiteY22" fmla="*/ 1192415 h 2837551"/>
              <a:gd name="connsiteX23" fmla="*/ 1450930 w 1487658"/>
              <a:gd name="connsiteY23" fmla="*/ 1254327 h 2837551"/>
              <a:gd name="connsiteX24" fmla="*/ 1460455 w 1487658"/>
              <a:gd name="connsiteY24" fmla="*/ 1268615 h 2837551"/>
              <a:gd name="connsiteX25" fmla="*/ 1422355 w 1487658"/>
              <a:gd name="connsiteY25" fmla="*/ 1361483 h 2837551"/>
              <a:gd name="connsiteX26" fmla="*/ 1365206 w 1487658"/>
              <a:gd name="connsiteY26" fmla="*/ 1456733 h 2837551"/>
              <a:gd name="connsiteX27" fmla="*/ 1339012 w 1487658"/>
              <a:gd name="connsiteY27" fmla="*/ 1532935 h 2837551"/>
              <a:gd name="connsiteX28" fmla="*/ 1289004 w 1487658"/>
              <a:gd name="connsiteY28" fmla="*/ 1623421 h 2837551"/>
              <a:gd name="connsiteX29" fmla="*/ 1279479 w 1487658"/>
              <a:gd name="connsiteY29" fmla="*/ 1678190 h 2837551"/>
              <a:gd name="connsiteX30" fmla="*/ 1260429 w 1487658"/>
              <a:gd name="connsiteY30" fmla="*/ 1730577 h 2837551"/>
              <a:gd name="connsiteX31" fmla="*/ 1289005 w 1487658"/>
              <a:gd name="connsiteY31" fmla="*/ 1811539 h 2837551"/>
              <a:gd name="connsiteX32" fmla="*/ 1329485 w 1487658"/>
              <a:gd name="connsiteY32" fmla="*/ 1952030 h 2837551"/>
              <a:gd name="connsiteX33" fmla="*/ 1312818 w 1487658"/>
              <a:gd name="connsiteY33" fmla="*/ 2125858 h 2837551"/>
              <a:gd name="connsiteX34" fmla="*/ 1177086 w 1487658"/>
              <a:gd name="connsiteY34" fmla="*/ 2128239 h 2837551"/>
              <a:gd name="connsiteX35" fmla="*/ 1184230 w 1487658"/>
              <a:gd name="connsiteY35" fmla="*/ 2163958 h 2837551"/>
              <a:gd name="connsiteX36" fmla="*/ 1122317 w 1487658"/>
              <a:gd name="connsiteY36" fmla="*/ 2171101 h 2837551"/>
              <a:gd name="connsiteX37" fmla="*/ 1143748 w 1487658"/>
              <a:gd name="connsiteY37" fmla="*/ 2290162 h 2837551"/>
              <a:gd name="connsiteX38" fmla="*/ 1110411 w 1487658"/>
              <a:gd name="connsiteY38" fmla="*/ 2354456 h 2837551"/>
              <a:gd name="connsiteX39" fmla="*/ 1136605 w 1487658"/>
              <a:gd name="connsiteY39" fmla="*/ 2444943 h 2837551"/>
              <a:gd name="connsiteX40" fmla="*/ 1119936 w 1487658"/>
              <a:gd name="connsiteY40" fmla="*/ 2480660 h 2837551"/>
              <a:gd name="connsiteX41" fmla="*/ 1155655 w 1487658"/>
              <a:gd name="connsiteY41" fmla="*/ 2566385 h 2837551"/>
              <a:gd name="connsiteX42" fmla="*/ 1143747 w 1487658"/>
              <a:gd name="connsiteY42" fmla="*/ 2649727 h 2837551"/>
              <a:gd name="connsiteX43" fmla="*/ 1096122 w 1487658"/>
              <a:gd name="connsiteY43" fmla="*/ 2723548 h 2837551"/>
              <a:gd name="connsiteX44" fmla="*/ 948485 w 1487658"/>
              <a:gd name="connsiteY44" fmla="*/ 2723546 h 2837551"/>
              <a:gd name="connsiteX45" fmla="*/ 835948 w 1487658"/>
              <a:gd name="connsiteY45" fmla="*/ 2792304 h 2837551"/>
              <a:gd name="connsiteX46" fmla="*/ 703217 w 1487658"/>
              <a:gd name="connsiteY46" fmla="*/ 2830702 h 2837551"/>
              <a:gd name="connsiteX47" fmla="*/ 572248 w 1487658"/>
              <a:gd name="connsiteY47" fmla="*/ 2823558 h 2837551"/>
              <a:gd name="connsiteX48" fmla="*/ 459710 w 1487658"/>
              <a:gd name="connsiteY48" fmla="*/ 2780397 h 2837551"/>
              <a:gd name="connsiteX49" fmla="*/ 343649 w 1487658"/>
              <a:gd name="connsiteY49" fmla="*/ 2678302 h 2837551"/>
              <a:gd name="connsiteX50" fmla="*/ 305548 w 1487658"/>
              <a:gd name="connsiteY50" fmla="*/ 2590195 h 2837551"/>
              <a:gd name="connsiteX51" fmla="*/ 250779 w 1487658"/>
              <a:gd name="connsiteY51" fmla="*/ 2535427 h 2837551"/>
              <a:gd name="connsiteX52" fmla="*/ 253161 w 1487658"/>
              <a:gd name="connsiteY52" fmla="*/ 2504470 h 2837551"/>
              <a:gd name="connsiteX53" fmla="*/ 119811 w 1487658"/>
              <a:gd name="connsiteY53" fmla="*/ 2444938 h 2837551"/>
              <a:gd name="connsiteX54" fmla="*/ 98381 w 1487658"/>
              <a:gd name="connsiteY54" fmla="*/ 2356832 h 2837551"/>
              <a:gd name="connsiteX55" fmla="*/ 15037 w 1487658"/>
              <a:gd name="connsiteY55" fmla="*/ 2211577 h 2837551"/>
              <a:gd name="connsiteX56" fmla="*/ 29325 w 1487658"/>
              <a:gd name="connsiteY56" fmla="*/ 2085370 h 2837551"/>
              <a:gd name="connsiteX57" fmla="*/ 34087 w 1487658"/>
              <a:gd name="connsiteY57" fmla="*/ 1992501 h 2837551"/>
              <a:gd name="connsiteX58" fmla="*/ 17419 w 1487658"/>
              <a:gd name="connsiteY58" fmla="*/ 1928209 h 2837551"/>
              <a:gd name="connsiteX59" fmla="*/ 10274 w 1487658"/>
              <a:gd name="connsiteY59" fmla="*/ 1892490 h 2837551"/>
              <a:gd name="connsiteX60" fmla="*/ 48374 w 1487658"/>
              <a:gd name="connsiteY60" fmla="*/ 1832957 h 2837551"/>
              <a:gd name="connsiteX61" fmla="*/ 62662 w 1487658"/>
              <a:gd name="connsiteY61" fmla="*/ 1773427 h 2837551"/>
              <a:gd name="connsiteX62" fmla="*/ 98381 w 1487658"/>
              <a:gd name="connsiteY62" fmla="*/ 1716277 h 2837551"/>
              <a:gd name="connsiteX63" fmla="*/ 169818 w 1487658"/>
              <a:gd name="connsiteY63" fmla="*/ 1578164 h 2837551"/>
              <a:gd name="connsiteX64" fmla="*/ 198393 w 1487658"/>
              <a:gd name="connsiteY64" fmla="*/ 1485295 h 2837551"/>
              <a:gd name="connsiteX65" fmla="*/ 200774 w 1487658"/>
              <a:gd name="connsiteY65" fmla="*/ 1361471 h 2837551"/>
              <a:gd name="connsiteX66" fmla="*/ 217443 w 1487658"/>
              <a:gd name="connsiteY66" fmla="*/ 1247171 h 2837551"/>
              <a:gd name="connsiteX67" fmla="*/ 193630 w 1487658"/>
              <a:gd name="connsiteY67" fmla="*/ 1082864 h 2837551"/>
              <a:gd name="connsiteX68" fmla="*/ 191249 w 1487658"/>
              <a:gd name="connsiteY68" fmla="*/ 949514 h 2837551"/>
              <a:gd name="connsiteX69" fmla="*/ 179342 w 1487658"/>
              <a:gd name="connsiteY69" fmla="*/ 813784 h 2837551"/>
              <a:gd name="connsiteX70" fmla="*/ 72187 w 1487658"/>
              <a:gd name="connsiteY70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460455 w 1480782"/>
              <a:gd name="connsiteY13" fmla="*/ 639965 h 2837551"/>
              <a:gd name="connsiteX14" fmla="*/ 1443786 w 1480782"/>
              <a:gd name="connsiteY14" fmla="*/ 689971 h 2837551"/>
              <a:gd name="connsiteX15" fmla="*/ 1446168 w 1480782"/>
              <a:gd name="connsiteY15" fmla="*/ 759028 h 2837551"/>
              <a:gd name="connsiteX16" fmla="*/ 1403305 w 1480782"/>
              <a:gd name="connsiteY16" fmla="*/ 816177 h 2837551"/>
              <a:gd name="connsiteX17" fmla="*/ 1408067 w 1480782"/>
              <a:gd name="connsiteY17" fmla="*/ 901902 h 2837551"/>
              <a:gd name="connsiteX18" fmla="*/ 1417592 w 1480782"/>
              <a:gd name="connsiteY18" fmla="*/ 935240 h 2837551"/>
              <a:gd name="connsiteX19" fmla="*/ 1422355 w 1480782"/>
              <a:gd name="connsiteY19" fmla="*/ 954290 h 2837551"/>
              <a:gd name="connsiteX20" fmla="*/ 1436642 w 1480782"/>
              <a:gd name="connsiteY20" fmla="*/ 1001915 h 2837551"/>
              <a:gd name="connsiteX21" fmla="*/ 1441405 w 1480782"/>
              <a:gd name="connsiteY21" fmla="*/ 1192415 h 2837551"/>
              <a:gd name="connsiteX22" fmla="*/ 1450930 w 1480782"/>
              <a:gd name="connsiteY22" fmla="*/ 1254327 h 2837551"/>
              <a:gd name="connsiteX23" fmla="*/ 1460455 w 1480782"/>
              <a:gd name="connsiteY23" fmla="*/ 1268615 h 2837551"/>
              <a:gd name="connsiteX24" fmla="*/ 1422355 w 1480782"/>
              <a:gd name="connsiteY24" fmla="*/ 1361483 h 2837551"/>
              <a:gd name="connsiteX25" fmla="*/ 1365206 w 1480782"/>
              <a:gd name="connsiteY25" fmla="*/ 1456733 h 2837551"/>
              <a:gd name="connsiteX26" fmla="*/ 1339012 w 1480782"/>
              <a:gd name="connsiteY26" fmla="*/ 1532935 h 2837551"/>
              <a:gd name="connsiteX27" fmla="*/ 1289004 w 1480782"/>
              <a:gd name="connsiteY27" fmla="*/ 1623421 h 2837551"/>
              <a:gd name="connsiteX28" fmla="*/ 1279479 w 1480782"/>
              <a:gd name="connsiteY28" fmla="*/ 1678190 h 2837551"/>
              <a:gd name="connsiteX29" fmla="*/ 1260429 w 1480782"/>
              <a:gd name="connsiteY29" fmla="*/ 1730577 h 2837551"/>
              <a:gd name="connsiteX30" fmla="*/ 1289005 w 1480782"/>
              <a:gd name="connsiteY30" fmla="*/ 1811539 h 2837551"/>
              <a:gd name="connsiteX31" fmla="*/ 1329485 w 1480782"/>
              <a:gd name="connsiteY31" fmla="*/ 1952030 h 2837551"/>
              <a:gd name="connsiteX32" fmla="*/ 1312818 w 1480782"/>
              <a:gd name="connsiteY32" fmla="*/ 2125858 h 2837551"/>
              <a:gd name="connsiteX33" fmla="*/ 1177086 w 1480782"/>
              <a:gd name="connsiteY33" fmla="*/ 2128239 h 2837551"/>
              <a:gd name="connsiteX34" fmla="*/ 1184230 w 1480782"/>
              <a:gd name="connsiteY34" fmla="*/ 2163958 h 2837551"/>
              <a:gd name="connsiteX35" fmla="*/ 1122317 w 1480782"/>
              <a:gd name="connsiteY35" fmla="*/ 2171101 h 2837551"/>
              <a:gd name="connsiteX36" fmla="*/ 1143748 w 1480782"/>
              <a:gd name="connsiteY36" fmla="*/ 2290162 h 2837551"/>
              <a:gd name="connsiteX37" fmla="*/ 1110411 w 1480782"/>
              <a:gd name="connsiteY37" fmla="*/ 2354456 h 2837551"/>
              <a:gd name="connsiteX38" fmla="*/ 1136605 w 1480782"/>
              <a:gd name="connsiteY38" fmla="*/ 2444943 h 2837551"/>
              <a:gd name="connsiteX39" fmla="*/ 1119936 w 1480782"/>
              <a:gd name="connsiteY39" fmla="*/ 2480660 h 2837551"/>
              <a:gd name="connsiteX40" fmla="*/ 1155655 w 1480782"/>
              <a:gd name="connsiteY40" fmla="*/ 2566385 h 2837551"/>
              <a:gd name="connsiteX41" fmla="*/ 1143747 w 1480782"/>
              <a:gd name="connsiteY41" fmla="*/ 2649727 h 2837551"/>
              <a:gd name="connsiteX42" fmla="*/ 1096122 w 1480782"/>
              <a:gd name="connsiteY42" fmla="*/ 2723548 h 2837551"/>
              <a:gd name="connsiteX43" fmla="*/ 948485 w 1480782"/>
              <a:gd name="connsiteY43" fmla="*/ 2723546 h 2837551"/>
              <a:gd name="connsiteX44" fmla="*/ 835948 w 1480782"/>
              <a:gd name="connsiteY44" fmla="*/ 2792304 h 2837551"/>
              <a:gd name="connsiteX45" fmla="*/ 703217 w 1480782"/>
              <a:gd name="connsiteY45" fmla="*/ 2830702 h 2837551"/>
              <a:gd name="connsiteX46" fmla="*/ 572248 w 1480782"/>
              <a:gd name="connsiteY46" fmla="*/ 2823558 h 2837551"/>
              <a:gd name="connsiteX47" fmla="*/ 459710 w 1480782"/>
              <a:gd name="connsiteY47" fmla="*/ 2780397 h 2837551"/>
              <a:gd name="connsiteX48" fmla="*/ 343649 w 1480782"/>
              <a:gd name="connsiteY48" fmla="*/ 2678302 h 2837551"/>
              <a:gd name="connsiteX49" fmla="*/ 305548 w 1480782"/>
              <a:gd name="connsiteY49" fmla="*/ 2590195 h 2837551"/>
              <a:gd name="connsiteX50" fmla="*/ 250779 w 1480782"/>
              <a:gd name="connsiteY50" fmla="*/ 2535427 h 2837551"/>
              <a:gd name="connsiteX51" fmla="*/ 253161 w 1480782"/>
              <a:gd name="connsiteY51" fmla="*/ 2504470 h 2837551"/>
              <a:gd name="connsiteX52" fmla="*/ 119811 w 1480782"/>
              <a:gd name="connsiteY52" fmla="*/ 2444938 h 2837551"/>
              <a:gd name="connsiteX53" fmla="*/ 98381 w 1480782"/>
              <a:gd name="connsiteY53" fmla="*/ 2356832 h 2837551"/>
              <a:gd name="connsiteX54" fmla="*/ 15037 w 1480782"/>
              <a:gd name="connsiteY54" fmla="*/ 2211577 h 2837551"/>
              <a:gd name="connsiteX55" fmla="*/ 29325 w 1480782"/>
              <a:gd name="connsiteY55" fmla="*/ 2085370 h 2837551"/>
              <a:gd name="connsiteX56" fmla="*/ 34087 w 1480782"/>
              <a:gd name="connsiteY56" fmla="*/ 1992501 h 2837551"/>
              <a:gd name="connsiteX57" fmla="*/ 17419 w 1480782"/>
              <a:gd name="connsiteY57" fmla="*/ 1928209 h 2837551"/>
              <a:gd name="connsiteX58" fmla="*/ 10274 w 1480782"/>
              <a:gd name="connsiteY58" fmla="*/ 1892490 h 2837551"/>
              <a:gd name="connsiteX59" fmla="*/ 48374 w 1480782"/>
              <a:gd name="connsiteY59" fmla="*/ 1832957 h 2837551"/>
              <a:gd name="connsiteX60" fmla="*/ 62662 w 1480782"/>
              <a:gd name="connsiteY60" fmla="*/ 1773427 h 2837551"/>
              <a:gd name="connsiteX61" fmla="*/ 98381 w 1480782"/>
              <a:gd name="connsiteY61" fmla="*/ 1716277 h 2837551"/>
              <a:gd name="connsiteX62" fmla="*/ 169818 w 1480782"/>
              <a:gd name="connsiteY62" fmla="*/ 1578164 h 2837551"/>
              <a:gd name="connsiteX63" fmla="*/ 198393 w 1480782"/>
              <a:gd name="connsiteY63" fmla="*/ 1485295 h 2837551"/>
              <a:gd name="connsiteX64" fmla="*/ 200774 w 1480782"/>
              <a:gd name="connsiteY64" fmla="*/ 1361471 h 2837551"/>
              <a:gd name="connsiteX65" fmla="*/ 217443 w 1480782"/>
              <a:gd name="connsiteY65" fmla="*/ 1247171 h 2837551"/>
              <a:gd name="connsiteX66" fmla="*/ 193630 w 1480782"/>
              <a:gd name="connsiteY66" fmla="*/ 1082864 h 2837551"/>
              <a:gd name="connsiteX67" fmla="*/ 191249 w 1480782"/>
              <a:gd name="connsiteY67" fmla="*/ 949514 h 2837551"/>
              <a:gd name="connsiteX68" fmla="*/ 179342 w 1480782"/>
              <a:gd name="connsiteY68" fmla="*/ 813784 h 2837551"/>
              <a:gd name="connsiteX69" fmla="*/ 72187 w 1480782"/>
              <a:gd name="connsiteY69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443786 w 1480782"/>
              <a:gd name="connsiteY13" fmla="*/ 689971 h 2837551"/>
              <a:gd name="connsiteX14" fmla="*/ 1446168 w 1480782"/>
              <a:gd name="connsiteY14" fmla="*/ 759028 h 2837551"/>
              <a:gd name="connsiteX15" fmla="*/ 1403305 w 1480782"/>
              <a:gd name="connsiteY15" fmla="*/ 816177 h 2837551"/>
              <a:gd name="connsiteX16" fmla="*/ 1408067 w 1480782"/>
              <a:gd name="connsiteY16" fmla="*/ 901902 h 2837551"/>
              <a:gd name="connsiteX17" fmla="*/ 1417592 w 1480782"/>
              <a:gd name="connsiteY17" fmla="*/ 935240 h 2837551"/>
              <a:gd name="connsiteX18" fmla="*/ 1422355 w 1480782"/>
              <a:gd name="connsiteY18" fmla="*/ 954290 h 2837551"/>
              <a:gd name="connsiteX19" fmla="*/ 1436642 w 1480782"/>
              <a:gd name="connsiteY19" fmla="*/ 1001915 h 2837551"/>
              <a:gd name="connsiteX20" fmla="*/ 1441405 w 1480782"/>
              <a:gd name="connsiteY20" fmla="*/ 1192415 h 2837551"/>
              <a:gd name="connsiteX21" fmla="*/ 1450930 w 1480782"/>
              <a:gd name="connsiteY21" fmla="*/ 1254327 h 2837551"/>
              <a:gd name="connsiteX22" fmla="*/ 1460455 w 1480782"/>
              <a:gd name="connsiteY22" fmla="*/ 1268615 h 2837551"/>
              <a:gd name="connsiteX23" fmla="*/ 1422355 w 1480782"/>
              <a:gd name="connsiteY23" fmla="*/ 1361483 h 2837551"/>
              <a:gd name="connsiteX24" fmla="*/ 1365206 w 1480782"/>
              <a:gd name="connsiteY24" fmla="*/ 1456733 h 2837551"/>
              <a:gd name="connsiteX25" fmla="*/ 1339012 w 1480782"/>
              <a:gd name="connsiteY25" fmla="*/ 1532935 h 2837551"/>
              <a:gd name="connsiteX26" fmla="*/ 1289004 w 1480782"/>
              <a:gd name="connsiteY26" fmla="*/ 1623421 h 2837551"/>
              <a:gd name="connsiteX27" fmla="*/ 1279479 w 1480782"/>
              <a:gd name="connsiteY27" fmla="*/ 1678190 h 2837551"/>
              <a:gd name="connsiteX28" fmla="*/ 1260429 w 1480782"/>
              <a:gd name="connsiteY28" fmla="*/ 1730577 h 2837551"/>
              <a:gd name="connsiteX29" fmla="*/ 1289005 w 1480782"/>
              <a:gd name="connsiteY29" fmla="*/ 1811539 h 2837551"/>
              <a:gd name="connsiteX30" fmla="*/ 1329485 w 1480782"/>
              <a:gd name="connsiteY30" fmla="*/ 1952030 h 2837551"/>
              <a:gd name="connsiteX31" fmla="*/ 1312818 w 1480782"/>
              <a:gd name="connsiteY31" fmla="*/ 2125858 h 2837551"/>
              <a:gd name="connsiteX32" fmla="*/ 1177086 w 1480782"/>
              <a:gd name="connsiteY32" fmla="*/ 2128239 h 2837551"/>
              <a:gd name="connsiteX33" fmla="*/ 1184230 w 1480782"/>
              <a:gd name="connsiteY33" fmla="*/ 2163958 h 2837551"/>
              <a:gd name="connsiteX34" fmla="*/ 1122317 w 1480782"/>
              <a:gd name="connsiteY34" fmla="*/ 2171101 h 2837551"/>
              <a:gd name="connsiteX35" fmla="*/ 1143748 w 1480782"/>
              <a:gd name="connsiteY35" fmla="*/ 2290162 h 2837551"/>
              <a:gd name="connsiteX36" fmla="*/ 1110411 w 1480782"/>
              <a:gd name="connsiteY36" fmla="*/ 2354456 h 2837551"/>
              <a:gd name="connsiteX37" fmla="*/ 1136605 w 1480782"/>
              <a:gd name="connsiteY37" fmla="*/ 2444943 h 2837551"/>
              <a:gd name="connsiteX38" fmla="*/ 1119936 w 1480782"/>
              <a:gd name="connsiteY38" fmla="*/ 2480660 h 2837551"/>
              <a:gd name="connsiteX39" fmla="*/ 1155655 w 1480782"/>
              <a:gd name="connsiteY39" fmla="*/ 2566385 h 2837551"/>
              <a:gd name="connsiteX40" fmla="*/ 1143747 w 1480782"/>
              <a:gd name="connsiteY40" fmla="*/ 2649727 h 2837551"/>
              <a:gd name="connsiteX41" fmla="*/ 1096122 w 1480782"/>
              <a:gd name="connsiteY41" fmla="*/ 2723548 h 2837551"/>
              <a:gd name="connsiteX42" fmla="*/ 948485 w 1480782"/>
              <a:gd name="connsiteY42" fmla="*/ 2723546 h 2837551"/>
              <a:gd name="connsiteX43" fmla="*/ 835948 w 1480782"/>
              <a:gd name="connsiteY43" fmla="*/ 2792304 h 2837551"/>
              <a:gd name="connsiteX44" fmla="*/ 703217 w 1480782"/>
              <a:gd name="connsiteY44" fmla="*/ 2830702 h 2837551"/>
              <a:gd name="connsiteX45" fmla="*/ 572248 w 1480782"/>
              <a:gd name="connsiteY45" fmla="*/ 2823558 h 2837551"/>
              <a:gd name="connsiteX46" fmla="*/ 459710 w 1480782"/>
              <a:gd name="connsiteY46" fmla="*/ 2780397 h 2837551"/>
              <a:gd name="connsiteX47" fmla="*/ 343649 w 1480782"/>
              <a:gd name="connsiteY47" fmla="*/ 2678302 h 2837551"/>
              <a:gd name="connsiteX48" fmla="*/ 305548 w 1480782"/>
              <a:gd name="connsiteY48" fmla="*/ 2590195 h 2837551"/>
              <a:gd name="connsiteX49" fmla="*/ 250779 w 1480782"/>
              <a:gd name="connsiteY49" fmla="*/ 2535427 h 2837551"/>
              <a:gd name="connsiteX50" fmla="*/ 253161 w 1480782"/>
              <a:gd name="connsiteY50" fmla="*/ 2504470 h 2837551"/>
              <a:gd name="connsiteX51" fmla="*/ 119811 w 1480782"/>
              <a:gd name="connsiteY51" fmla="*/ 2444938 h 2837551"/>
              <a:gd name="connsiteX52" fmla="*/ 98381 w 1480782"/>
              <a:gd name="connsiteY52" fmla="*/ 2356832 h 2837551"/>
              <a:gd name="connsiteX53" fmla="*/ 15037 w 1480782"/>
              <a:gd name="connsiteY53" fmla="*/ 2211577 h 2837551"/>
              <a:gd name="connsiteX54" fmla="*/ 29325 w 1480782"/>
              <a:gd name="connsiteY54" fmla="*/ 2085370 h 2837551"/>
              <a:gd name="connsiteX55" fmla="*/ 34087 w 1480782"/>
              <a:gd name="connsiteY55" fmla="*/ 1992501 h 2837551"/>
              <a:gd name="connsiteX56" fmla="*/ 17419 w 1480782"/>
              <a:gd name="connsiteY56" fmla="*/ 1928209 h 2837551"/>
              <a:gd name="connsiteX57" fmla="*/ 10274 w 1480782"/>
              <a:gd name="connsiteY57" fmla="*/ 1892490 h 2837551"/>
              <a:gd name="connsiteX58" fmla="*/ 48374 w 1480782"/>
              <a:gd name="connsiteY58" fmla="*/ 1832957 h 2837551"/>
              <a:gd name="connsiteX59" fmla="*/ 62662 w 1480782"/>
              <a:gd name="connsiteY59" fmla="*/ 1773427 h 2837551"/>
              <a:gd name="connsiteX60" fmla="*/ 98381 w 1480782"/>
              <a:gd name="connsiteY60" fmla="*/ 1716277 h 2837551"/>
              <a:gd name="connsiteX61" fmla="*/ 169818 w 1480782"/>
              <a:gd name="connsiteY61" fmla="*/ 1578164 h 2837551"/>
              <a:gd name="connsiteX62" fmla="*/ 198393 w 1480782"/>
              <a:gd name="connsiteY62" fmla="*/ 1485295 h 2837551"/>
              <a:gd name="connsiteX63" fmla="*/ 200774 w 1480782"/>
              <a:gd name="connsiteY63" fmla="*/ 1361471 h 2837551"/>
              <a:gd name="connsiteX64" fmla="*/ 217443 w 1480782"/>
              <a:gd name="connsiteY64" fmla="*/ 1247171 h 2837551"/>
              <a:gd name="connsiteX65" fmla="*/ 193630 w 1480782"/>
              <a:gd name="connsiteY65" fmla="*/ 1082864 h 2837551"/>
              <a:gd name="connsiteX66" fmla="*/ 191249 w 1480782"/>
              <a:gd name="connsiteY66" fmla="*/ 949514 h 2837551"/>
              <a:gd name="connsiteX67" fmla="*/ 179342 w 1480782"/>
              <a:gd name="connsiteY67" fmla="*/ 813784 h 2837551"/>
              <a:gd name="connsiteX68" fmla="*/ 72187 w 1480782"/>
              <a:gd name="connsiteY68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446168 w 1480782"/>
              <a:gd name="connsiteY13" fmla="*/ 759028 h 2837551"/>
              <a:gd name="connsiteX14" fmla="*/ 1403305 w 1480782"/>
              <a:gd name="connsiteY14" fmla="*/ 816177 h 2837551"/>
              <a:gd name="connsiteX15" fmla="*/ 1408067 w 1480782"/>
              <a:gd name="connsiteY15" fmla="*/ 901902 h 2837551"/>
              <a:gd name="connsiteX16" fmla="*/ 1417592 w 1480782"/>
              <a:gd name="connsiteY16" fmla="*/ 935240 h 2837551"/>
              <a:gd name="connsiteX17" fmla="*/ 1422355 w 1480782"/>
              <a:gd name="connsiteY17" fmla="*/ 954290 h 2837551"/>
              <a:gd name="connsiteX18" fmla="*/ 1436642 w 1480782"/>
              <a:gd name="connsiteY18" fmla="*/ 1001915 h 2837551"/>
              <a:gd name="connsiteX19" fmla="*/ 1441405 w 1480782"/>
              <a:gd name="connsiteY19" fmla="*/ 1192415 h 2837551"/>
              <a:gd name="connsiteX20" fmla="*/ 1450930 w 1480782"/>
              <a:gd name="connsiteY20" fmla="*/ 1254327 h 2837551"/>
              <a:gd name="connsiteX21" fmla="*/ 1460455 w 1480782"/>
              <a:gd name="connsiteY21" fmla="*/ 1268615 h 2837551"/>
              <a:gd name="connsiteX22" fmla="*/ 1422355 w 1480782"/>
              <a:gd name="connsiteY22" fmla="*/ 1361483 h 2837551"/>
              <a:gd name="connsiteX23" fmla="*/ 1365206 w 1480782"/>
              <a:gd name="connsiteY23" fmla="*/ 1456733 h 2837551"/>
              <a:gd name="connsiteX24" fmla="*/ 1339012 w 1480782"/>
              <a:gd name="connsiteY24" fmla="*/ 1532935 h 2837551"/>
              <a:gd name="connsiteX25" fmla="*/ 1289004 w 1480782"/>
              <a:gd name="connsiteY25" fmla="*/ 1623421 h 2837551"/>
              <a:gd name="connsiteX26" fmla="*/ 1279479 w 1480782"/>
              <a:gd name="connsiteY26" fmla="*/ 1678190 h 2837551"/>
              <a:gd name="connsiteX27" fmla="*/ 1260429 w 1480782"/>
              <a:gd name="connsiteY27" fmla="*/ 1730577 h 2837551"/>
              <a:gd name="connsiteX28" fmla="*/ 1289005 w 1480782"/>
              <a:gd name="connsiteY28" fmla="*/ 1811539 h 2837551"/>
              <a:gd name="connsiteX29" fmla="*/ 1329485 w 1480782"/>
              <a:gd name="connsiteY29" fmla="*/ 1952030 h 2837551"/>
              <a:gd name="connsiteX30" fmla="*/ 1312818 w 1480782"/>
              <a:gd name="connsiteY30" fmla="*/ 2125858 h 2837551"/>
              <a:gd name="connsiteX31" fmla="*/ 1177086 w 1480782"/>
              <a:gd name="connsiteY31" fmla="*/ 2128239 h 2837551"/>
              <a:gd name="connsiteX32" fmla="*/ 1184230 w 1480782"/>
              <a:gd name="connsiteY32" fmla="*/ 2163958 h 2837551"/>
              <a:gd name="connsiteX33" fmla="*/ 1122317 w 1480782"/>
              <a:gd name="connsiteY33" fmla="*/ 2171101 h 2837551"/>
              <a:gd name="connsiteX34" fmla="*/ 1143748 w 1480782"/>
              <a:gd name="connsiteY34" fmla="*/ 2290162 h 2837551"/>
              <a:gd name="connsiteX35" fmla="*/ 1110411 w 1480782"/>
              <a:gd name="connsiteY35" fmla="*/ 2354456 h 2837551"/>
              <a:gd name="connsiteX36" fmla="*/ 1136605 w 1480782"/>
              <a:gd name="connsiteY36" fmla="*/ 2444943 h 2837551"/>
              <a:gd name="connsiteX37" fmla="*/ 1119936 w 1480782"/>
              <a:gd name="connsiteY37" fmla="*/ 2480660 h 2837551"/>
              <a:gd name="connsiteX38" fmla="*/ 1155655 w 1480782"/>
              <a:gd name="connsiteY38" fmla="*/ 2566385 h 2837551"/>
              <a:gd name="connsiteX39" fmla="*/ 1143747 w 1480782"/>
              <a:gd name="connsiteY39" fmla="*/ 2649727 h 2837551"/>
              <a:gd name="connsiteX40" fmla="*/ 1096122 w 1480782"/>
              <a:gd name="connsiteY40" fmla="*/ 2723548 h 2837551"/>
              <a:gd name="connsiteX41" fmla="*/ 948485 w 1480782"/>
              <a:gd name="connsiteY41" fmla="*/ 2723546 h 2837551"/>
              <a:gd name="connsiteX42" fmla="*/ 835948 w 1480782"/>
              <a:gd name="connsiteY42" fmla="*/ 2792304 h 2837551"/>
              <a:gd name="connsiteX43" fmla="*/ 703217 w 1480782"/>
              <a:gd name="connsiteY43" fmla="*/ 2830702 h 2837551"/>
              <a:gd name="connsiteX44" fmla="*/ 572248 w 1480782"/>
              <a:gd name="connsiteY44" fmla="*/ 2823558 h 2837551"/>
              <a:gd name="connsiteX45" fmla="*/ 459710 w 1480782"/>
              <a:gd name="connsiteY45" fmla="*/ 2780397 h 2837551"/>
              <a:gd name="connsiteX46" fmla="*/ 343649 w 1480782"/>
              <a:gd name="connsiteY46" fmla="*/ 2678302 h 2837551"/>
              <a:gd name="connsiteX47" fmla="*/ 305548 w 1480782"/>
              <a:gd name="connsiteY47" fmla="*/ 2590195 h 2837551"/>
              <a:gd name="connsiteX48" fmla="*/ 250779 w 1480782"/>
              <a:gd name="connsiteY48" fmla="*/ 2535427 h 2837551"/>
              <a:gd name="connsiteX49" fmla="*/ 253161 w 1480782"/>
              <a:gd name="connsiteY49" fmla="*/ 2504470 h 2837551"/>
              <a:gd name="connsiteX50" fmla="*/ 119811 w 1480782"/>
              <a:gd name="connsiteY50" fmla="*/ 2444938 h 2837551"/>
              <a:gd name="connsiteX51" fmla="*/ 98381 w 1480782"/>
              <a:gd name="connsiteY51" fmla="*/ 2356832 h 2837551"/>
              <a:gd name="connsiteX52" fmla="*/ 15037 w 1480782"/>
              <a:gd name="connsiteY52" fmla="*/ 2211577 h 2837551"/>
              <a:gd name="connsiteX53" fmla="*/ 29325 w 1480782"/>
              <a:gd name="connsiteY53" fmla="*/ 2085370 h 2837551"/>
              <a:gd name="connsiteX54" fmla="*/ 34087 w 1480782"/>
              <a:gd name="connsiteY54" fmla="*/ 1992501 h 2837551"/>
              <a:gd name="connsiteX55" fmla="*/ 17419 w 1480782"/>
              <a:gd name="connsiteY55" fmla="*/ 1928209 h 2837551"/>
              <a:gd name="connsiteX56" fmla="*/ 10274 w 1480782"/>
              <a:gd name="connsiteY56" fmla="*/ 1892490 h 2837551"/>
              <a:gd name="connsiteX57" fmla="*/ 48374 w 1480782"/>
              <a:gd name="connsiteY57" fmla="*/ 1832957 h 2837551"/>
              <a:gd name="connsiteX58" fmla="*/ 62662 w 1480782"/>
              <a:gd name="connsiteY58" fmla="*/ 1773427 h 2837551"/>
              <a:gd name="connsiteX59" fmla="*/ 98381 w 1480782"/>
              <a:gd name="connsiteY59" fmla="*/ 1716277 h 2837551"/>
              <a:gd name="connsiteX60" fmla="*/ 169818 w 1480782"/>
              <a:gd name="connsiteY60" fmla="*/ 1578164 h 2837551"/>
              <a:gd name="connsiteX61" fmla="*/ 198393 w 1480782"/>
              <a:gd name="connsiteY61" fmla="*/ 1485295 h 2837551"/>
              <a:gd name="connsiteX62" fmla="*/ 200774 w 1480782"/>
              <a:gd name="connsiteY62" fmla="*/ 1361471 h 2837551"/>
              <a:gd name="connsiteX63" fmla="*/ 217443 w 1480782"/>
              <a:gd name="connsiteY63" fmla="*/ 1247171 h 2837551"/>
              <a:gd name="connsiteX64" fmla="*/ 193630 w 1480782"/>
              <a:gd name="connsiteY64" fmla="*/ 1082864 h 2837551"/>
              <a:gd name="connsiteX65" fmla="*/ 191249 w 1480782"/>
              <a:gd name="connsiteY65" fmla="*/ 949514 h 2837551"/>
              <a:gd name="connsiteX66" fmla="*/ 179342 w 1480782"/>
              <a:gd name="connsiteY66" fmla="*/ 813784 h 2837551"/>
              <a:gd name="connsiteX67" fmla="*/ 72187 w 1480782"/>
              <a:gd name="connsiteY67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403305 w 1480782"/>
              <a:gd name="connsiteY13" fmla="*/ 816177 h 2837551"/>
              <a:gd name="connsiteX14" fmla="*/ 1408067 w 1480782"/>
              <a:gd name="connsiteY14" fmla="*/ 901902 h 2837551"/>
              <a:gd name="connsiteX15" fmla="*/ 1417592 w 1480782"/>
              <a:gd name="connsiteY15" fmla="*/ 935240 h 2837551"/>
              <a:gd name="connsiteX16" fmla="*/ 1422355 w 1480782"/>
              <a:gd name="connsiteY16" fmla="*/ 954290 h 2837551"/>
              <a:gd name="connsiteX17" fmla="*/ 1436642 w 1480782"/>
              <a:gd name="connsiteY17" fmla="*/ 1001915 h 2837551"/>
              <a:gd name="connsiteX18" fmla="*/ 1441405 w 1480782"/>
              <a:gd name="connsiteY18" fmla="*/ 1192415 h 2837551"/>
              <a:gd name="connsiteX19" fmla="*/ 1450930 w 1480782"/>
              <a:gd name="connsiteY19" fmla="*/ 1254327 h 2837551"/>
              <a:gd name="connsiteX20" fmla="*/ 1460455 w 1480782"/>
              <a:gd name="connsiteY20" fmla="*/ 1268615 h 2837551"/>
              <a:gd name="connsiteX21" fmla="*/ 1422355 w 1480782"/>
              <a:gd name="connsiteY21" fmla="*/ 1361483 h 2837551"/>
              <a:gd name="connsiteX22" fmla="*/ 1365206 w 1480782"/>
              <a:gd name="connsiteY22" fmla="*/ 1456733 h 2837551"/>
              <a:gd name="connsiteX23" fmla="*/ 1339012 w 1480782"/>
              <a:gd name="connsiteY23" fmla="*/ 1532935 h 2837551"/>
              <a:gd name="connsiteX24" fmla="*/ 1289004 w 1480782"/>
              <a:gd name="connsiteY24" fmla="*/ 1623421 h 2837551"/>
              <a:gd name="connsiteX25" fmla="*/ 1279479 w 1480782"/>
              <a:gd name="connsiteY25" fmla="*/ 1678190 h 2837551"/>
              <a:gd name="connsiteX26" fmla="*/ 1260429 w 1480782"/>
              <a:gd name="connsiteY26" fmla="*/ 1730577 h 2837551"/>
              <a:gd name="connsiteX27" fmla="*/ 1289005 w 1480782"/>
              <a:gd name="connsiteY27" fmla="*/ 1811539 h 2837551"/>
              <a:gd name="connsiteX28" fmla="*/ 1329485 w 1480782"/>
              <a:gd name="connsiteY28" fmla="*/ 1952030 h 2837551"/>
              <a:gd name="connsiteX29" fmla="*/ 1312818 w 1480782"/>
              <a:gd name="connsiteY29" fmla="*/ 2125858 h 2837551"/>
              <a:gd name="connsiteX30" fmla="*/ 1177086 w 1480782"/>
              <a:gd name="connsiteY30" fmla="*/ 2128239 h 2837551"/>
              <a:gd name="connsiteX31" fmla="*/ 1184230 w 1480782"/>
              <a:gd name="connsiteY31" fmla="*/ 2163958 h 2837551"/>
              <a:gd name="connsiteX32" fmla="*/ 1122317 w 1480782"/>
              <a:gd name="connsiteY32" fmla="*/ 2171101 h 2837551"/>
              <a:gd name="connsiteX33" fmla="*/ 1143748 w 1480782"/>
              <a:gd name="connsiteY33" fmla="*/ 2290162 h 2837551"/>
              <a:gd name="connsiteX34" fmla="*/ 1110411 w 1480782"/>
              <a:gd name="connsiteY34" fmla="*/ 2354456 h 2837551"/>
              <a:gd name="connsiteX35" fmla="*/ 1136605 w 1480782"/>
              <a:gd name="connsiteY35" fmla="*/ 2444943 h 2837551"/>
              <a:gd name="connsiteX36" fmla="*/ 1119936 w 1480782"/>
              <a:gd name="connsiteY36" fmla="*/ 2480660 h 2837551"/>
              <a:gd name="connsiteX37" fmla="*/ 1155655 w 1480782"/>
              <a:gd name="connsiteY37" fmla="*/ 2566385 h 2837551"/>
              <a:gd name="connsiteX38" fmla="*/ 1143747 w 1480782"/>
              <a:gd name="connsiteY38" fmla="*/ 2649727 h 2837551"/>
              <a:gd name="connsiteX39" fmla="*/ 1096122 w 1480782"/>
              <a:gd name="connsiteY39" fmla="*/ 2723548 h 2837551"/>
              <a:gd name="connsiteX40" fmla="*/ 948485 w 1480782"/>
              <a:gd name="connsiteY40" fmla="*/ 2723546 h 2837551"/>
              <a:gd name="connsiteX41" fmla="*/ 835948 w 1480782"/>
              <a:gd name="connsiteY41" fmla="*/ 2792304 h 2837551"/>
              <a:gd name="connsiteX42" fmla="*/ 703217 w 1480782"/>
              <a:gd name="connsiteY42" fmla="*/ 2830702 h 2837551"/>
              <a:gd name="connsiteX43" fmla="*/ 572248 w 1480782"/>
              <a:gd name="connsiteY43" fmla="*/ 2823558 h 2837551"/>
              <a:gd name="connsiteX44" fmla="*/ 459710 w 1480782"/>
              <a:gd name="connsiteY44" fmla="*/ 2780397 h 2837551"/>
              <a:gd name="connsiteX45" fmla="*/ 343649 w 1480782"/>
              <a:gd name="connsiteY45" fmla="*/ 2678302 h 2837551"/>
              <a:gd name="connsiteX46" fmla="*/ 305548 w 1480782"/>
              <a:gd name="connsiteY46" fmla="*/ 2590195 h 2837551"/>
              <a:gd name="connsiteX47" fmla="*/ 250779 w 1480782"/>
              <a:gd name="connsiteY47" fmla="*/ 2535427 h 2837551"/>
              <a:gd name="connsiteX48" fmla="*/ 253161 w 1480782"/>
              <a:gd name="connsiteY48" fmla="*/ 2504470 h 2837551"/>
              <a:gd name="connsiteX49" fmla="*/ 119811 w 1480782"/>
              <a:gd name="connsiteY49" fmla="*/ 2444938 h 2837551"/>
              <a:gd name="connsiteX50" fmla="*/ 98381 w 1480782"/>
              <a:gd name="connsiteY50" fmla="*/ 2356832 h 2837551"/>
              <a:gd name="connsiteX51" fmla="*/ 15037 w 1480782"/>
              <a:gd name="connsiteY51" fmla="*/ 2211577 h 2837551"/>
              <a:gd name="connsiteX52" fmla="*/ 29325 w 1480782"/>
              <a:gd name="connsiteY52" fmla="*/ 2085370 h 2837551"/>
              <a:gd name="connsiteX53" fmla="*/ 34087 w 1480782"/>
              <a:gd name="connsiteY53" fmla="*/ 1992501 h 2837551"/>
              <a:gd name="connsiteX54" fmla="*/ 17419 w 1480782"/>
              <a:gd name="connsiteY54" fmla="*/ 1928209 h 2837551"/>
              <a:gd name="connsiteX55" fmla="*/ 10274 w 1480782"/>
              <a:gd name="connsiteY55" fmla="*/ 1892490 h 2837551"/>
              <a:gd name="connsiteX56" fmla="*/ 48374 w 1480782"/>
              <a:gd name="connsiteY56" fmla="*/ 1832957 h 2837551"/>
              <a:gd name="connsiteX57" fmla="*/ 62662 w 1480782"/>
              <a:gd name="connsiteY57" fmla="*/ 1773427 h 2837551"/>
              <a:gd name="connsiteX58" fmla="*/ 98381 w 1480782"/>
              <a:gd name="connsiteY58" fmla="*/ 1716277 h 2837551"/>
              <a:gd name="connsiteX59" fmla="*/ 169818 w 1480782"/>
              <a:gd name="connsiteY59" fmla="*/ 1578164 h 2837551"/>
              <a:gd name="connsiteX60" fmla="*/ 198393 w 1480782"/>
              <a:gd name="connsiteY60" fmla="*/ 1485295 h 2837551"/>
              <a:gd name="connsiteX61" fmla="*/ 200774 w 1480782"/>
              <a:gd name="connsiteY61" fmla="*/ 1361471 h 2837551"/>
              <a:gd name="connsiteX62" fmla="*/ 217443 w 1480782"/>
              <a:gd name="connsiteY62" fmla="*/ 1247171 h 2837551"/>
              <a:gd name="connsiteX63" fmla="*/ 193630 w 1480782"/>
              <a:gd name="connsiteY63" fmla="*/ 1082864 h 2837551"/>
              <a:gd name="connsiteX64" fmla="*/ 191249 w 1480782"/>
              <a:gd name="connsiteY64" fmla="*/ 949514 h 2837551"/>
              <a:gd name="connsiteX65" fmla="*/ 179342 w 1480782"/>
              <a:gd name="connsiteY65" fmla="*/ 813784 h 2837551"/>
              <a:gd name="connsiteX66" fmla="*/ 72187 w 1480782"/>
              <a:gd name="connsiteY6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408067 w 1480782"/>
              <a:gd name="connsiteY14" fmla="*/ 901902 h 2837551"/>
              <a:gd name="connsiteX15" fmla="*/ 1417592 w 1480782"/>
              <a:gd name="connsiteY15" fmla="*/ 935240 h 2837551"/>
              <a:gd name="connsiteX16" fmla="*/ 1422355 w 1480782"/>
              <a:gd name="connsiteY16" fmla="*/ 954290 h 2837551"/>
              <a:gd name="connsiteX17" fmla="*/ 1436642 w 1480782"/>
              <a:gd name="connsiteY17" fmla="*/ 1001915 h 2837551"/>
              <a:gd name="connsiteX18" fmla="*/ 1441405 w 1480782"/>
              <a:gd name="connsiteY18" fmla="*/ 1192415 h 2837551"/>
              <a:gd name="connsiteX19" fmla="*/ 1450930 w 1480782"/>
              <a:gd name="connsiteY19" fmla="*/ 1254327 h 2837551"/>
              <a:gd name="connsiteX20" fmla="*/ 1460455 w 1480782"/>
              <a:gd name="connsiteY20" fmla="*/ 1268615 h 2837551"/>
              <a:gd name="connsiteX21" fmla="*/ 1422355 w 1480782"/>
              <a:gd name="connsiteY21" fmla="*/ 1361483 h 2837551"/>
              <a:gd name="connsiteX22" fmla="*/ 1365206 w 1480782"/>
              <a:gd name="connsiteY22" fmla="*/ 1456733 h 2837551"/>
              <a:gd name="connsiteX23" fmla="*/ 1339012 w 1480782"/>
              <a:gd name="connsiteY23" fmla="*/ 1532935 h 2837551"/>
              <a:gd name="connsiteX24" fmla="*/ 1289004 w 1480782"/>
              <a:gd name="connsiteY24" fmla="*/ 1623421 h 2837551"/>
              <a:gd name="connsiteX25" fmla="*/ 1279479 w 1480782"/>
              <a:gd name="connsiteY25" fmla="*/ 1678190 h 2837551"/>
              <a:gd name="connsiteX26" fmla="*/ 1260429 w 1480782"/>
              <a:gd name="connsiteY26" fmla="*/ 1730577 h 2837551"/>
              <a:gd name="connsiteX27" fmla="*/ 1289005 w 1480782"/>
              <a:gd name="connsiteY27" fmla="*/ 1811539 h 2837551"/>
              <a:gd name="connsiteX28" fmla="*/ 1329485 w 1480782"/>
              <a:gd name="connsiteY28" fmla="*/ 1952030 h 2837551"/>
              <a:gd name="connsiteX29" fmla="*/ 1312818 w 1480782"/>
              <a:gd name="connsiteY29" fmla="*/ 2125858 h 2837551"/>
              <a:gd name="connsiteX30" fmla="*/ 1177086 w 1480782"/>
              <a:gd name="connsiteY30" fmla="*/ 2128239 h 2837551"/>
              <a:gd name="connsiteX31" fmla="*/ 1184230 w 1480782"/>
              <a:gd name="connsiteY31" fmla="*/ 2163958 h 2837551"/>
              <a:gd name="connsiteX32" fmla="*/ 1122317 w 1480782"/>
              <a:gd name="connsiteY32" fmla="*/ 2171101 h 2837551"/>
              <a:gd name="connsiteX33" fmla="*/ 1143748 w 1480782"/>
              <a:gd name="connsiteY33" fmla="*/ 2290162 h 2837551"/>
              <a:gd name="connsiteX34" fmla="*/ 1110411 w 1480782"/>
              <a:gd name="connsiteY34" fmla="*/ 2354456 h 2837551"/>
              <a:gd name="connsiteX35" fmla="*/ 1136605 w 1480782"/>
              <a:gd name="connsiteY35" fmla="*/ 2444943 h 2837551"/>
              <a:gd name="connsiteX36" fmla="*/ 1119936 w 1480782"/>
              <a:gd name="connsiteY36" fmla="*/ 2480660 h 2837551"/>
              <a:gd name="connsiteX37" fmla="*/ 1155655 w 1480782"/>
              <a:gd name="connsiteY37" fmla="*/ 2566385 h 2837551"/>
              <a:gd name="connsiteX38" fmla="*/ 1143747 w 1480782"/>
              <a:gd name="connsiteY38" fmla="*/ 2649727 h 2837551"/>
              <a:gd name="connsiteX39" fmla="*/ 1096122 w 1480782"/>
              <a:gd name="connsiteY39" fmla="*/ 2723548 h 2837551"/>
              <a:gd name="connsiteX40" fmla="*/ 948485 w 1480782"/>
              <a:gd name="connsiteY40" fmla="*/ 2723546 h 2837551"/>
              <a:gd name="connsiteX41" fmla="*/ 835948 w 1480782"/>
              <a:gd name="connsiteY41" fmla="*/ 2792304 h 2837551"/>
              <a:gd name="connsiteX42" fmla="*/ 703217 w 1480782"/>
              <a:gd name="connsiteY42" fmla="*/ 2830702 h 2837551"/>
              <a:gd name="connsiteX43" fmla="*/ 572248 w 1480782"/>
              <a:gd name="connsiteY43" fmla="*/ 2823558 h 2837551"/>
              <a:gd name="connsiteX44" fmla="*/ 459710 w 1480782"/>
              <a:gd name="connsiteY44" fmla="*/ 2780397 h 2837551"/>
              <a:gd name="connsiteX45" fmla="*/ 343649 w 1480782"/>
              <a:gd name="connsiteY45" fmla="*/ 2678302 h 2837551"/>
              <a:gd name="connsiteX46" fmla="*/ 305548 w 1480782"/>
              <a:gd name="connsiteY46" fmla="*/ 2590195 h 2837551"/>
              <a:gd name="connsiteX47" fmla="*/ 250779 w 1480782"/>
              <a:gd name="connsiteY47" fmla="*/ 2535427 h 2837551"/>
              <a:gd name="connsiteX48" fmla="*/ 253161 w 1480782"/>
              <a:gd name="connsiteY48" fmla="*/ 2504470 h 2837551"/>
              <a:gd name="connsiteX49" fmla="*/ 119811 w 1480782"/>
              <a:gd name="connsiteY49" fmla="*/ 2444938 h 2837551"/>
              <a:gd name="connsiteX50" fmla="*/ 98381 w 1480782"/>
              <a:gd name="connsiteY50" fmla="*/ 2356832 h 2837551"/>
              <a:gd name="connsiteX51" fmla="*/ 15037 w 1480782"/>
              <a:gd name="connsiteY51" fmla="*/ 2211577 h 2837551"/>
              <a:gd name="connsiteX52" fmla="*/ 29325 w 1480782"/>
              <a:gd name="connsiteY52" fmla="*/ 2085370 h 2837551"/>
              <a:gd name="connsiteX53" fmla="*/ 34087 w 1480782"/>
              <a:gd name="connsiteY53" fmla="*/ 1992501 h 2837551"/>
              <a:gd name="connsiteX54" fmla="*/ 17419 w 1480782"/>
              <a:gd name="connsiteY54" fmla="*/ 1928209 h 2837551"/>
              <a:gd name="connsiteX55" fmla="*/ 10274 w 1480782"/>
              <a:gd name="connsiteY55" fmla="*/ 1892490 h 2837551"/>
              <a:gd name="connsiteX56" fmla="*/ 48374 w 1480782"/>
              <a:gd name="connsiteY56" fmla="*/ 1832957 h 2837551"/>
              <a:gd name="connsiteX57" fmla="*/ 62662 w 1480782"/>
              <a:gd name="connsiteY57" fmla="*/ 1773427 h 2837551"/>
              <a:gd name="connsiteX58" fmla="*/ 98381 w 1480782"/>
              <a:gd name="connsiteY58" fmla="*/ 1716277 h 2837551"/>
              <a:gd name="connsiteX59" fmla="*/ 169818 w 1480782"/>
              <a:gd name="connsiteY59" fmla="*/ 1578164 h 2837551"/>
              <a:gd name="connsiteX60" fmla="*/ 198393 w 1480782"/>
              <a:gd name="connsiteY60" fmla="*/ 1485295 h 2837551"/>
              <a:gd name="connsiteX61" fmla="*/ 200774 w 1480782"/>
              <a:gd name="connsiteY61" fmla="*/ 1361471 h 2837551"/>
              <a:gd name="connsiteX62" fmla="*/ 217443 w 1480782"/>
              <a:gd name="connsiteY62" fmla="*/ 1247171 h 2837551"/>
              <a:gd name="connsiteX63" fmla="*/ 193630 w 1480782"/>
              <a:gd name="connsiteY63" fmla="*/ 1082864 h 2837551"/>
              <a:gd name="connsiteX64" fmla="*/ 191249 w 1480782"/>
              <a:gd name="connsiteY64" fmla="*/ 949514 h 2837551"/>
              <a:gd name="connsiteX65" fmla="*/ 179342 w 1480782"/>
              <a:gd name="connsiteY65" fmla="*/ 813784 h 2837551"/>
              <a:gd name="connsiteX66" fmla="*/ 72187 w 1480782"/>
              <a:gd name="connsiteY6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417592 w 1480782"/>
              <a:gd name="connsiteY15" fmla="*/ 935240 h 2837551"/>
              <a:gd name="connsiteX16" fmla="*/ 1422355 w 1480782"/>
              <a:gd name="connsiteY16" fmla="*/ 954290 h 2837551"/>
              <a:gd name="connsiteX17" fmla="*/ 1436642 w 1480782"/>
              <a:gd name="connsiteY17" fmla="*/ 1001915 h 2837551"/>
              <a:gd name="connsiteX18" fmla="*/ 1441405 w 1480782"/>
              <a:gd name="connsiteY18" fmla="*/ 1192415 h 2837551"/>
              <a:gd name="connsiteX19" fmla="*/ 1450930 w 1480782"/>
              <a:gd name="connsiteY19" fmla="*/ 1254327 h 2837551"/>
              <a:gd name="connsiteX20" fmla="*/ 1460455 w 1480782"/>
              <a:gd name="connsiteY20" fmla="*/ 1268615 h 2837551"/>
              <a:gd name="connsiteX21" fmla="*/ 1422355 w 1480782"/>
              <a:gd name="connsiteY21" fmla="*/ 1361483 h 2837551"/>
              <a:gd name="connsiteX22" fmla="*/ 1365206 w 1480782"/>
              <a:gd name="connsiteY22" fmla="*/ 1456733 h 2837551"/>
              <a:gd name="connsiteX23" fmla="*/ 1339012 w 1480782"/>
              <a:gd name="connsiteY23" fmla="*/ 1532935 h 2837551"/>
              <a:gd name="connsiteX24" fmla="*/ 1289004 w 1480782"/>
              <a:gd name="connsiteY24" fmla="*/ 1623421 h 2837551"/>
              <a:gd name="connsiteX25" fmla="*/ 1279479 w 1480782"/>
              <a:gd name="connsiteY25" fmla="*/ 1678190 h 2837551"/>
              <a:gd name="connsiteX26" fmla="*/ 1260429 w 1480782"/>
              <a:gd name="connsiteY26" fmla="*/ 1730577 h 2837551"/>
              <a:gd name="connsiteX27" fmla="*/ 1289005 w 1480782"/>
              <a:gd name="connsiteY27" fmla="*/ 1811539 h 2837551"/>
              <a:gd name="connsiteX28" fmla="*/ 1329485 w 1480782"/>
              <a:gd name="connsiteY28" fmla="*/ 1952030 h 2837551"/>
              <a:gd name="connsiteX29" fmla="*/ 1312818 w 1480782"/>
              <a:gd name="connsiteY29" fmla="*/ 2125858 h 2837551"/>
              <a:gd name="connsiteX30" fmla="*/ 1177086 w 1480782"/>
              <a:gd name="connsiteY30" fmla="*/ 2128239 h 2837551"/>
              <a:gd name="connsiteX31" fmla="*/ 1184230 w 1480782"/>
              <a:gd name="connsiteY31" fmla="*/ 2163958 h 2837551"/>
              <a:gd name="connsiteX32" fmla="*/ 1122317 w 1480782"/>
              <a:gd name="connsiteY32" fmla="*/ 2171101 h 2837551"/>
              <a:gd name="connsiteX33" fmla="*/ 1143748 w 1480782"/>
              <a:gd name="connsiteY33" fmla="*/ 2290162 h 2837551"/>
              <a:gd name="connsiteX34" fmla="*/ 1110411 w 1480782"/>
              <a:gd name="connsiteY34" fmla="*/ 2354456 h 2837551"/>
              <a:gd name="connsiteX35" fmla="*/ 1136605 w 1480782"/>
              <a:gd name="connsiteY35" fmla="*/ 2444943 h 2837551"/>
              <a:gd name="connsiteX36" fmla="*/ 1119936 w 1480782"/>
              <a:gd name="connsiteY36" fmla="*/ 2480660 h 2837551"/>
              <a:gd name="connsiteX37" fmla="*/ 1155655 w 1480782"/>
              <a:gd name="connsiteY37" fmla="*/ 2566385 h 2837551"/>
              <a:gd name="connsiteX38" fmla="*/ 1143747 w 1480782"/>
              <a:gd name="connsiteY38" fmla="*/ 2649727 h 2837551"/>
              <a:gd name="connsiteX39" fmla="*/ 1096122 w 1480782"/>
              <a:gd name="connsiteY39" fmla="*/ 2723548 h 2837551"/>
              <a:gd name="connsiteX40" fmla="*/ 948485 w 1480782"/>
              <a:gd name="connsiteY40" fmla="*/ 2723546 h 2837551"/>
              <a:gd name="connsiteX41" fmla="*/ 835948 w 1480782"/>
              <a:gd name="connsiteY41" fmla="*/ 2792304 h 2837551"/>
              <a:gd name="connsiteX42" fmla="*/ 703217 w 1480782"/>
              <a:gd name="connsiteY42" fmla="*/ 2830702 h 2837551"/>
              <a:gd name="connsiteX43" fmla="*/ 572248 w 1480782"/>
              <a:gd name="connsiteY43" fmla="*/ 2823558 h 2837551"/>
              <a:gd name="connsiteX44" fmla="*/ 459710 w 1480782"/>
              <a:gd name="connsiteY44" fmla="*/ 2780397 h 2837551"/>
              <a:gd name="connsiteX45" fmla="*/ 343649 w 1480782"/>
              <a:gd name="connsiteY45" fmla="*/ 2678302 h 2837551"/>
              <a:gd name="connsiteX46" fmla="*/ 305548 w 1480782"/>
              <a:gd name="connsiteY46" fmla="*/ 2590195 h 2837551"/>
              <a:gd name="connsiteX47" fmla="*/ 250779 w 1480782"/>
              <a:gd name="connsiteY47" fmla="*/ 2535427 h 2837551"/>
              <a:gd name="connsiteX48" fmla="*/ 253161 w 1480782"/>
              <a:gd name="connsiteY48" fmla="*/ 2504470 h 2837551"/>
              <a:gd name="connsiteX49" fmla="*/ 119811 w 1480782"/>
              <a:gd name="connsiteY49" fmla="*/ 2444938 h 2837551"/>
              <a:gd name="connsiteX50" fmla="*/ 98381 w 1480782"/>
              <a:gd name="connsiteY50" fmla="*/ 2356832 h 2837551"/>
              <a:gd name="connsiteX51" fmla="*/ 15037 w 1480782"/>
              <a:gd name="connsiteY51" fmla="*/ 2211577 h 2837551"/>
              <a:gd name="connsiteX52" fmla="*/ 29325 w 1480782"/>
              <a:gd name="connsiteY52" fmla="*/ 2085370 h 2837551"/>
              <a:gd name="connsiteX53" fmla="*/ 34087 w 1480782"/>
              <a:gd name="connsiteY53" fmla="*/ 1992501 h 2837551"/>
              <a:gd name="connsiteX54" fmla="*/ 17419 w 1480782"/>
              <a:gd name="connsiteY54" fmla="*/ 1928209 h 2837551"/>
              <a:gd name="connsiteX55" fmla="*/ 10274 w 1480782"/>
              <a:gd name="connsiteY55" fmla="*/ 1892490 h 2837551"/>
              <a:gd name="connsiteX56" fmla="*/ 48374 w 1480782"/>
              <a:gd name="connsiteY56" fmla="*/ 1832957 h 2837551"/>
              <a:gd name="connsiteX57" fmla="*/ 62662 w 1480782"/>
              <a:gd name="connsiteY57" fmla="*/ 1773427 h 2837551"/>
              <a:gd name="connsiteX58" fmla="*/ 98381 w 1480782"/>
              <a:gd name="connsiteY58" fmla="*/ 1716277 h 2837551"/>
              <a:gd name="connsiteX59" fmla="*/ 169818 w 1480782"/>
              <a:gd name="connsiteY59" fmla="*/ 1578164 h 2837551"/>
              <a:gd name="connsiteX60" fmla="*/ 198393 w 1480782"/>
              <a:gd name="connsiteY60" fmla="*/ 1485295 h 2837551"/>
              <a:gd name="connsiteX61" fmla="*/ 200774 w 1480782"/>
              <a:gd name="connsiteY61" fmla="*/ 1361471 h 2837551"/>
              <a:gd name="connsiteX62" fmla="*/ 217443 w 1480782"/>
              <a:gd name="connsiteY62" fmla="*/ 1247171 h 2837551"/>
              <a:gd name="connsiteX63" fmla="*/ 193630 w 1480782"/>
              <a:gd name="connsiteY63" fmla="*/ 1082864 h 2837551"/>
              <a:gd name="connsiteX64" fmla="*/ 191249 w 1480782"/>
              <a:gd name="connsiteY64" fmla="*/ 949514 h 2837551"/>
              <a:gd name="connsiteX65" fmla="*/ 179342 w 1480782"/>
              <a:gd name="connsiteY65" fmla="*/ 813784 h 2837551"/>
              <a:gd name="connsiteX66" fmla="*/ 72187 w 1480782"/>
              <a:gd name="connsiteY6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417592 w 1480782"/>
              <a:gd name="connsiteY15" fmla="*/ 935240 h 2837551"/>
              <a:gd name="connsiteX16" fmla="*/ 1436642 w 1480782"/>
              <a:gd name="connsiteY16" fmla="*/ 1001915 h 2837551"/>
              <a:gd name="connsiteX17" fmla="*/ 1441405 w 1480782"/>
              <a:gd name="connsiteY17" fmla="*/ 1192415 h 2837551"/>
              <a:gd name="connsiteX18" fmla="*/ 1450930 w 1480782"/>
              <a:gd name="connsiteY18" fmla="*/ 1254327 h 2837551"/>
              <a:gd name="connsiteX19" fmla="*/ 1460455 w 1480782"/>
              <a:gd name="connsiteY19" fmla="*/ 1268615 h 2837551"/>
              <a:gd name="connsiteX20" fmla="*/ 1422355 w 1480782"/>
              <a:gd name="connsiteY20" fmla="*/ 1361483 h 2837551"/>
              <a:gd name="connsiteX21" fmla="*/ 1365206 w 1480782"/>
              <a:gd name="connsiteY21" fmla="*/ 1456733 h 2837551"/>
              <a:gd name="connsiteX22" fmla="*/ 1339012 w 1480782"/>
              <a:gd name="connsiteY22" fmla="*/ 1532935 h 2837551"/>
              <a:gd name="connsiteX23" fmla="*/ 1289004 w 1480782"/>
              <a:gd name="connsiteY23" fmla="*/ 1623421 h 2837551"/>
              <a:gd name="connsiteX24" fmla="*/ 1279479 w 1480782"/>
              <a:gd name="connsiteY24" fmla="*/ 1678190 h 2837551"/>
              <a:gd name="connsiteX25" fmla="*/ 1260429 w 1480782"/>
              <a:gd name="connsiteY25" fmla="*/ 1730577 h 2837551"/>
              <a:gd name="connsiteX26" fmla="*/ 1289005 w 1480782"/>
              <a:gd name="connsiteY26" fmla="*/ 1811539 h 2837551"/>
              <a:gd name="connsiteX27" fmla="*/ 1329485 w 1480782"/>
              <a:gd name="connsiteY27" fmla="*/ 1952030 h 2837551"/>
              <a:gd name="connsiteX28" fmla="*/ 1312818 w 1480782"/>
              <a:gd name="connsiteY28" fmla="*/ 2125858 h 2837551"/>
              <a:gd name="connsiteX29" fmla="*/ 1177086 w 1480782"/>
              <a:gd name="connsiteY29" fmla="*/ 2128239 h 2837551"/>
              <a:gd name="connsiteX30" fmla="*/ 1184230 w 1480782"/>
              <a:gd name="connsiteY30" fmla="*/ 2163958 h 2837551"/>
              <a:gd name="connsiteX31" fmla="*/ 1122317 w 1480782"/>
              <a:gd name="connsiteY31" fmla="*/ 2171101 h 2837551"/>
              <a:gd name="connsiteX32" fmla="*/ 1143748 w 1480782"/>
              <a:gd name="connsiteY32" fmla="*/ 2290162 h 2837551"/>
              <a:gd name="connsiteX33" fmla="*/ 1110411 w 1480782"/>
              <a:gd name="connsiteY33" fmla="*/ 2354456 h 2837551"/>
              <a:gd name="connsiteX34" fmla="*/ 1136605 w 1480782"/>
              <a:gd name="connsiteY34" fmla="*/ 2444943 h 2837551"/>
              <a:gd name="connsiteX35" fmla="*/ 1119936 w 1480782"/>
              <a:gd name="connsiteY35" fmla="*/ 2480660 h 2837551"/>
              <a:gd name="connsiteX36" fmla="*/ 1155655 w 1480782"/>
              <a:gd name="connsiteY36" fmla="*/ 2566385 h 2837551"/>
              <a:gd name="connsiteX37" fmla="*/ 1143747 w 1480782"/>
              <a:gd name="connsiteY37" fmla="*/ 2649727 h 2837551"/>
              <a:gd name="connsiteX38" fmla="*/ 1096122 w 1480782"/>
              <a:gd name="connsiteY38" fmla="*/ 2723548 h 2837551"/>
              <a:gd name="connsiteX39" fmla="*/ 948485 w 1480782"/>
              <a:gd name="connsiteY39" fmla="*/ 2723546 h 2837551"/>
              <a:gd name="connsiteX40" fmla="*/ 835948 w 1480782"/>
              <a:gd name="connsiteY40" fmla="*/ 2792304 h 2837551"/>
              <a:gd name="connsiteX41" fmla="*/ 703217 w 1480782"/>
              <a:gd name="connsiteY41" fmla="*/ 2830702 h 2837551"/>
              <a:gd name="connsiteX42" fmla="*/ 572248 w 1480782"/>
              <a:gd name="connsiteY42" fmla="*/ 2823558 h 2837551"/>
              <a:gd name="connsiteX43" fmla="*/ 459710 w 1480782"/>
              <a:gd name="connsiteY43" fmla="*/ 2780397 h 2837551"/>
              <a:gd name="connsiteX44" fmla="*/ 343649 w 1480782"/>
              <a:gd name="connsiteY44" fmla="*/ 2678302 h 2837551"/>
              <a:gd name="connsiteX45" fmla="*/ 305548 w 1480782"/>
              <a:gd name="connsiteY45" fmla="*/ 2590195 h 2837551"/>
              <a:gd name="connsiteX46" fmla="*/ 250779 w 1480782"/>
              <a:gd name="connsiteY46" fmla="*/ 2535427 h 2837551"/>
              <a:gd name="connsiteX47" fmla="*/ 253161 w 1480782"/>
              <a:gd name="connsiteY47" fmla="*/ 2504470 h 2837551"/>
              <a:gd name="connsiteX48" fmla="*/ 119811 w 1480782"/>
              <a:gd name="connsiteY48" fmla="*/ 2444938 h 2837551"/>
              <a:gd name="connsiteX49" fmla="*/ 98381 w 1480782"/>
              <a:gd name="connsiteY49" fmla="*/ 2356832 h 2837551"/>
              <a:gd name="connsiteX50" fmla="*/ 15037 w 1480782"/>
              <a:gd name="connsiteY50" fmla="*/ 2211577 h 2837551"/>
              <a:gd name="connsiteX51" fmla="*/ 29325 w 1480782"/>
              <a:gd name="connsiteY51" fmla="*/ 2085370 h 2837551"/>
              <a:gd name="connsiteX52" fmla="*/ 34087 w 1480782"/>
              <a:gd name="connsiteY52" fmla="*/ 1992501 h 2837551"/>
              <a:gd name="connsiteX53" fmla="*/ 17419 w 1480782"/>
              <a:gd name="connsiteY53" fmla="*/ 1928209 h 2837551"/>
              <a:gd name="connsiteX54" fmla="*/ 10274 w 1480782"/>
              <a:gd name="connsiteY54" fmla="*/ 1892490 h 2837551"/>
              <a:gd name="connsiteX55" fmla="*/ 48374 w 1480782"/>
              <a:gd name="connsiteY55" fmla="*/ 1832957 h 2837551"/>
              <a:gd name="connsiteX56" fmla="*/ 62662 w 1480782"/>
              <a:gd name="connsiteY56" fmla="*/ 1773427 h 2837551"/>
              <a:gd name="connsiteX57" fmla="*/ 98381 w 1480782"/>
              <a:gd name="connsiteY57" fmla="*/ 1716277 h 2837551"/>
              <a:gd name="connsiteX58" fmla="*/ 169818 w 1480782"/>
              <a:gd name="connsiteY58" fmla="*/ 1578164 h 2837551"/>
              <a:gd name="connsiteX59" fmla="*/ 198393 w 1480782"/>
              <a:gd name="connsiteY59" fmla="*/ 1485295 h 2837551"/>
              <a:gd name="connsiteX60" fmla="*/ 200774 w 1480782"/>
              <a:gd name="connsiteY60" fmla="*/ 1361471 h 2837551"/>
              <a:gd name="connsiteX61" fmla="*/ 217443 w 1480782"/>
              <a:gd name="connsiteY61" fmla="*/ 1247171 h 2837551"/>
              <a:gd name="connsiteX62" fmla="*/ 193630 w 1480782"/>
              <a:gd name="connsiteY62" fmla="*/ 1082864 h 2837551"/>
              <a:gd name="connsiteX63" fmla="*/ 191249 w 1480782"/>
              <a:gd name="connsiteY63" fmla="*/ 949514 h 2837551"/>
              <a:gd name="connsiteX64" fmla="*/ 179342 w 1480782"/>
              <a:gd name="connsiteY64" fmla="*/ 813784 h 2837551"/>
              <a:gd name="connsiteX65" fmla="*/ 72187 w 1480782"/>
              <a:gd name="connsiteY65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436642 w 1480782"/>
              <a:gd name="connsiteY15" fmla="*/ 1001915 h 2837551"/>
              <a:gd name="connsiteX16" fmla="*/ 1441405 w 1480782"/>
              <a:gd name="connsiteY16" fmla="*/ 1192415 h 2837551"/>
              <a:gd name="connsiteX17" fmla="*/ 1450930 w 1480782"/>
              <a:gd name="connsiteY17" fmla="*/ 1254327 h 2837551"/>
              <a:gd name="connsiteX18" fmla="*/ 1460455 w 1480782"/>
              <a:gd name="connsiteY18" fmla="*/ 1268615 h 2837551"/>
              <a:gd name="connsiteX19" fmla="*/ 1422355 w 1480782"/>
              <a:gd name="connsiteY19" fmla="*/ 1361483 h 2837551"/>
              <a:gd name="connsiteX20" fmla="*/ 1365206 w 1480782"/>
              <a:gd name="connsiteY20" fmla="*/ 1456733 h 2837551"/>
              <a:gd name="connsiteX21" fmla="*/ 1339012 w 1480782"/>
              <a:gd name="connsiteY21" fmla="*/ 1532935 h 2837551"/>
              <a:gd name="connsiteX22" fmla="*/ 1289004 w 1480782"/>
              <a:gd name="connsiteY22" fmla="*/ 1623421 h 2837551"/>
              <a:gd name="connsiteX23" fmla="*/ 1279479 w 1480782"/>
              <a:gd name="connsiteY23" fmla="*/ 1678190 h 2837551"/>
              <a:gd name="connsiteX24" fmla="*/ 1260429 w 1480782"/>
              <a:gd name="connsiteY24" fmla="*/ 1730577 h 2837551"/>
              <a:gd name="connsiteX25" fmla="*/ 1289005 w 1480782"/>
              <a:gd name="connsiteY25" fmla="*/ 1811539 h 2837551"/>
              <a:gd name="connsiteX26" fmla="*/ 1329485 w 1480782"/>
              <a:gd name="connsiteY26" fmla="*/ 1952030 h 2837551"/>
              <a:gd name="connsiteX27" fmla="*/ 1312818 w 1480782"/>
              <a:gd name="connsiteY27" fmla="*/ 2125858 h 2837551"/>
              <a:gd name="connsiteX28" fmla="*/ 1177086 w 1480782"/>
              <a:gd name="connsiteY28" fmla="*/ 2128239 h 2837551"/>
              <a:gd name="connsiteX29" fmla="*/ 1184230 w 1480782"/>
              <a:gd name="connsiteY29" fmla="*/ 2163958 h 2837551"/>
              <a:gd name="connsiteX30" fmla="*/ 1122317 w 1480782"/>
              <a:gd name="connsiteY30" fmla="*/ 2171101 h 2837551"/>
              <a:gd name="connsiteX31" fmla="*/ 1143748 w 1480782"/>
              <a:gd name="connsiteY31" fmla="*/ 2290162 h 2837551"/>
              <a:gd name="connsiteX32" fmla="*/ 1110411 w 1480782"/>
              <a:gd name="connsiteY32" fmla="*/ 2354456 h 2837551"/>
              <a:gd name="connsiteX33" fmla="*/ 1136605 w 1480782"/>
              <a:gd name="connsiteY33" fmla="*/ 2444943 h 2837551"/>
              <a:gd name="connsiteX34" fmla="*/ 1119936 w 1480782"/>
              <a:gd name="connsiteY34" fmla="*/ 2480660 h 2837551"/>
              <a:gd name="connsiteX35" fmla="*/ 1155655 w 1480782"/>
              <a:gd name="connsiteY35" fmla="*/ 2566385 h 2837551"/>
              <a:gd name="connsiteX36" fmla="*/ 1143747 w 1480782"/>
              <a:gd name="connsiteY36" fmla="*/ 2649727 h 2837551"/>
              <a:gd name="connsiteX37" fmla="*/ 1096122 w 1480782"/>
              <a:gd name="connsiteY37" fmla="*/ 2723548 h 2837551"/>
              <a:gd name="connsiteX38" fmla="*/ 948485 w 1480782"/>
              <a:gd name="connsiteY38" fmla="*/ 2723546 h 2837551"/>
              <a:gd name="connsiteX39" fmla="*/ 835948 w 1480782"/>
              <a:gd name="connsiteY39" fmla="*/ 2792304 h 2837551"/>
              <a:gd name="connsiteX40" fmla="*/ 703217 w 1480782"/>
              <a:gd name="connsiteY40" fmla="*/ 2830702 h 2837551"/>
              <a:gd name="connsiteX41" fmla="*/ 572248 w 1480782"/>
              <a:gd name="connsiteY41" fmla="*/ 2823558 h 2837551"/>
              <a:gd name="connsiteX42" fmla="*/ 459710 w 1480782"/>
              <a:gd name="connsiteY42" fmla="*/ 2780397 h 2837551"/>
              <a:gd name="connsiteX43" fmla="*/ 343649 w 1480782"/>
              <a:gd name="connsiteY43" fmla="*/ 2678302 h 2837551"/>
              <a:gd name="connsiteX44" fmla="*/ 305548 w 1480782"/>
              <a:gd name="connsiteY44" fmla="*/ 2590195 h 2837551"/>
              <a:gd name="connsiteX45" fmla="*/ 250779 w 1480782"/>
              <a:gd name="connsiteY45" fmla="*/ 2535427 h 2837551"/>
              <a:gd name="connsiteX46" fmla="*/ 253161 w 1480782"/>
              <a:gd name="connsiteY46" fmla="*/ 2504470 h 2837551"/>
              <a:gd name="connsiteX47" fmla="*/ 119811 w 1480782"/>
              <a:gd name="connsiteY47" fmla="*/ 2444938 h 2837551"/>
              <a:gd name="connsiteX48" fmla="*/ 98381 w 1480782"/>
              <a:gd name="connsiteY48" fmla="*/ 2356832 h 2837551"/>
              <a:gd name="connsiteX49" fmla="*/ 15037 w 1480782"/>
              <a:gd name="connsiteY49" fmla="*/ 2211577 h 2837551"/>
              <a:gd name="connsiteX50" fmla="*/ 29325 w 1480782"/>
              <a:gd name="connsiteY50" fmla="*/ 2085370 h 2837551"/>
              <a:gd name="connsiteX51" fmla="*/ 34087 w 1480782"/>
              <a:gd name="connsiteY51" fmla="*/ 1992501 h 2837551"/>
              <a:gd name="connsiteX52" fmla="*/ 17419 w 1480782"/>
              <a:gd name="connsiteY52" fmla="*/ 1928209 h 2837551"/>
              <a:gd name="connsiteX53" fmla="*/ 10274 w 1480782"/>
              <a:gd name="connsiteY53" fmla="*/ 1892490 h 2837551"/>
              <a:gd name="connsiteX54" fmla="*/ 48374 w 1480782"/>
              <a:gd name="connsiteY54" fmla="*/ 1832957 h 2837551"/>
              <a:gd name="connsiteX55" fmla="*/ 62662 w 1480782"/>
              <a:gd name="connsiteY55" fmla="*/ 1773427 h 2837551"/>
              <a:gd name="connsiteX56" fmla="*/ 98381 w 1480782"/>
              <a:gd name="connsiteY56" fmla="*/ 1716277 h 2837551"/>
              <a:gd name="connsiteX57" fmla="*/ 169818 w 1480782"/>
              <a:gd name="connsiteY57" fmla="*/ 1578164 h 2837551"/>
              <a:gd name="connsiteX58" fmla="*/ 198393 w 1480782"/>
              <a:gd name="connsiteY58" fmla="*/ 1485295 h 2837551"/>
              <a:gd name="connsiteX59" fmla="*/ 200774 w 1480782"/>
              <a:gd name="connsiteY59" fmla="*/ 1361471 h 2837551"/>
              <a:gd name="connsiteX60" fmla="*/ 217443 w 1480782"/>
              <a:gd name="connsiteY60" fmla="*/ 1247171 h 2837551"/>
              <a:gd name="connsiteX61" fmla="*/ 193630 w 1480782"/>
              <a:gd name="connsiteY61" fmla="*/ 1082864 h 2837551"/>
              <a:gd name="connsiteX62" fmla="*/ 191249 w 1480782"/>
              <a:gd name="connsiteY62" fmla="*/ 949514 h 2837551"/>
              <a:gd name="connsiteX63" fmla="*/ 179342 w 1480782"/>
              <a:gd name="connsiteY63" fmla="*/ 813784 h 2837551"/>
              <a:gd name="connsiteX64" fmla="*/ 72187 w 1480782"/>
              <a:gd name="connsiteY64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441405 w 1480782"/>
              <a:gd name="connsiteY16" fmla="*/ 1192415 h 2837551"/>
              <a:gd name="connsiteX17" fmla="*/ 1450930 w 1480782"/>
              <a:gd name="connsiteY17" fmla="*/ 1254327 h 2837551"/>
              <a:gd name="connsiteX18" fmla="*/ 1460455 w 1480782"/>
              <a:gd name="connsiteY18" fmla="*/ 1268615 h 2837551"/>
              <a:gd name="connsiteX19" fmla="*/ 1422355 w 1480782"/>
              <a:gd name="connsiteY19" fmla="*/ 1361483 h 2837551"/>
              <a:gd name="connsiteX20" fmla="*/ 1365206 w 1480782"/>
              <a:gd name="connsiteY20" fmla="*/ 1456733 h 2837551"/>
              <a:gd name="connsiteX21" fmla="*/ 1339012 w 1480782"/>
              <a:gd name="connsiteY21" fmla="*/ 1532935 h 2837551"/>
              <a:gd name="connsiteX22" fmla="*/ 1289004 w 1480782"/>
              <a:gd name="connsiteY22" fmla="*/ 1623421 h 2837551"/>
              <a:gd name="connsiteX23" fmla="*/ 1279479 w 1480782"/>
              <a:gd name="connsiteY23" fmla="*/ 1678190 h 2837551"/>
              <a:gd name="connsiteX24" fmla="*/ 1260429 w 1480782"/>
              <a:gd name="connsiteY24" fmla="*/ 1730577 h 2837551"/>
              <a:gd name="connsiteX25" fmla="*/ 1289005 w 1480782"/>
              <a:gd name="connsiteY25" fmla="*/ 1811539 h 2837551"/>
              <a:gd name="connsiteX26" fmla="*/ 1329485 w 1480782"/>
              <a:gd name="connsiteY26" fmla="*/ 1952030 h 2837551"/>
              <a:gd name="connsiteX27" fmla="*/ 1312818 w 1480782"/>
              <a:gd name="connsiteY27" fmla="*/ 2125858 h 2837551"/>
              <a:gd name="connsiteX28" fmla="*/ 1177086 w 1480782"/>
              <a:gd name="connsiteY28" fmla="*/ 2128239 h 2837551"/>
              <a:gd name="connsiteX29" fmla="*/ 1184230 w 1480782"/>
              <a:gd name="connsiteY29" fmla="*/ 2163958 h 2837551"/>
              <a:gd name="connsiteX30" fmla="*/ 1122317 w 1480782"/>
              <a:gd name="connsiteY30" fmla="*/ 2171101 h 2837551"/>
              <a:gd name="connsiteX31" fmla="*/ 1143748 w 1480782"/>
              <a:gd name="connsiteY31" fmla="*/ 2290162 h 2837551"/>
              <a:gd name="connsiteX32" fmla="*/ 1110411 w 1480782"/>
              <a:gd name="connsiteY32" fmla="*/ 2354456 h 2837551"/>
              <a:gd name="connsiteX33" fmla="*/ 1136605 w 1480782"/>
              <a:gd name="connsiteY33" fmla="*/ 2444943 h 2837551"/>
              <a:gd name="connsiteX34" fmla="*/ 1119936 w 1480782"/>
              <a:gd name="connsiteY34" fmla="*/ 2480660 h 2837551"/>
              <a:gd name="connsiteX35" fmla="*/ 1155655 w 1480782"/>
              <a:gd name="connsiteY35" fmla="*/ 2566385 h 2837551"/>
              <a:gd name="connsiteX36" fmla="*/ 1143747 w 1480782"/>
              <a:gd name="connsiteY36" fmla="*/ 2649727 h 2837551"/>
              <a:gd name="connsiteX37" fmla="*/ 1096122 w 1480782"/>
              <a:gd name="connsiteY37" fmla="*/ 2723548 h 2837551"/>
              <a:gd name="connsiteX38" fmla="*/ 948485 w 1480782"/>
              <a:gd name="connsiteY38" fmla="*/ 2723546 h 2837551"/>
              <a:gd name="connsiteX39" fmla="*/ 835948 w 1480782"/>
              <a:gd name="connsiteY39" fmla="*/ 2792304 h 2837551"/>
              <a:gd name="connsiteX40" fmla="*/ 703217 w 1480782"/>
              <a:gd name="connsiteY40" fmla="*/ 2830702 h 2837551"/>
              <a:gd name="connsiteX41" fmla="*/ 572248 w 1480782"/>
              <a:gd name="connsiteY41" fmla="*/ 2823558 h 2837551"/>
              <a:gd name="connsiteX42" fmla="*/ 459710 w 1480782"/>
              <a:gd name="connsiteY42" fmla="*/ 2780397 h 2837551"/>
              <a:gd name="connsiteX43" fmla="*/ 343649 w 1480782"/>
              <a:gd name="connsiteY43" fmla="*/ 2678302 h 2837551"/>
              <a:gd name="connsiteX44" fmla="*/ 305548 w 1480782"/>
              <a:gd name="connsiteY44" fmla="*/ 2590195 h 2837551"/>
              <a:gd name="connsiteX45" fmla="*/ 250779 w 1480782"/>
              <a:gd name="connsiteY45" fmla="*/ 2535427 h 2837551"/>
              <a:gd name="connsiteX46" fmla="*/ 253161 w 1480782"/>
              <a:gd name="connsiteY46" fmla="*/ 2504470 h 2837551"/>
              <a:gd name="connsiteX47" fmla="*/ 119811 w 1480782"/>
              <a:gd name="connsiteY47" fmla="*/ 2444938 h 2837551"/>
              <a:gd name="connsiteX48" fmla="*/ 98381 w 1480782"/>
              <a:gd name="connsiteY48" fmla="*/ 2356832 h 2837551"/>
              <a:gd name="connsiteX49" fmla="*/ 15037 w 1480782"/>
              <a:gd name="connsiteY49" fmla="*/ 2211577 h 2837551"/>
              <a:gd name="connsiteX50" fmla="*/ 29325 w 1480782"/>
              <a:gd name="connsiteY50" fmla="*/ 2085370 h 2837551"/>
              <a:gd name="connsiteX51" fmla="*/ 34087 w 1480782"/>
              <a:gd name="connsiteY51" fmla="*/ 1992501 h 2837551"/>
              <a:gd name="connsiteX52" fmla="*/ 17419 w 1480782"/>
              <a:gd name="connsiteY52" fmla="*/ 1928209 h 2837551"/>
              <a:gd name="connsiteX53" fmla="*/ 10274 w 1480782"/>
              <a:gd name="connsiteY53" fmla="*/ 1892490 h 2837551"/>
              <a:gd name="connsiteX54" fmla="*/ 48374 w 1480782"/>
              <a:gd name="connsiteY54" fmla="*/ 1832957 h 2837551"/>
              <a:gd name="connsiteX55" fmla="*/ 62662 w 1480782"/>
              <a:gd name="connsiteY55" fmla="*/ 1773427 h 2837551"/>
              <a:gd name="connsiteX56" fmla="*/ 98381 w 1480782"/>
              <a:gd name="connsiteY56" fmla="*/ 1716277 h 2837551"/>
              <a:gd name="connsiteX57" fmla="*/ 169818 w 1480782"/>
              <a:gd name="connsiteY57" fmla="*/ 1578164 h 2837551"/>
              <a:gd name="connsiteX58" fmla="*/ 198393 w 1480782"/>
              <a:gd name="connsiteY58" fmla="*/ 1485295 h 2837551"/>
              <a:gd name="connsiteX59" fmla="*/ 200774 w 1480782"/>
              <a:gd name="connsiteY59" fmla="*/ 1361471 h 2837551"/>
              <a:gd name="connsiteX60" fmla="*/ 217443 w 1480782"/>
              <a:gd name="connsiteY60" fmla="*/ 1247171 h 2837551"/>
              <a:gd name="connsiteX61" fmla="*/ 193630 w 1480782"/>
              <a:gd name="connsiteY61" fmla="*/ 1082864 h 2837551"/>
              <a:gd name="connsiteX62" fmla="*/ 191249 w 1480782"/>
              <a:gd name="connsiteY62" fmla="*/ 949514 h 2837551"/>
              <a:gd name="connsiteX63" fmla="*/ 179342 w 1480782"/>
              <a:gd name="connsiteY63" fmla="*/ 813784 h 2837551"/>
              <a:gd name="connsiteX64" fmla="*/ 72187 w 1480782"/>
              <a:gd name="connsiteY64" fmla="*/ 756633 h 2837551"/>
              <a:gd name="connsiteX0" fmla="*/ 188867 w 1483854"/>
              <a:gd name="connsiteY0" fmla="*/ 701877 h 2837551"/>
              <a:gd name="connsiteX1" fmla="*/ 279355 w 1483854"/>
              <a:gd name="connsiteY1" fmla="*/ 739977 h 2837551"/>
              <a:gd name="connsiteX2" fmla="*/ 388892 w 1483854"/>
              <a:gd name="connsiteY2" fmla="*/ 668540 h 2837551"/>
              <a:gd name="connsiteX3" fmla="*/ 484142 w 1483854"/>
              <a:gd name="connsiteY3" fmla="*/ 399459 h 2837551"/>
              <a:gd name="connsiteX4" fmla="*/ 596061 w 1483854"/>
              <a:gd name="connsiteY4" fmla="*/ 149428 h 2837551"/>
              <a:gd name="connsiteX5" fmla="*/ 734173 w 1483854"/>
              <a:gd name="connsiteY5" fmla="*/ 51796 h 2837551"/>
              <a:gd name="connsiteX6" fmla="*/ 888955 w 1483854"/>
              <a:gd name="connsiteY6" fmla="*/ 223246 h 2837551"/>
              <a:gd name="connsiteX7" fmla="*/ 1062786 w 1483854"/>
              <a:gd name="connsiteY7" fmla="*/ 101803 h 2837551"/>
              <a:gd name="connsiteX8" fmla="*/ 1196136 w 1483854"/>
              <a:gd name="connsiteY8" fmla="*/ 4171 h 2837551"/>
              <a:gd name="connsiteX9" fmla="*/ 1324724 w 1483854"/>
              <a:gd name="connsiteY9" fmla="*/ 56560 h 2837551"/>
              <a:gd name="connsiteX10" fmla="*/ 1455693 w 1483854"/>
              <a:gd name="connsiteY10" fmla="*/ 1790 h 2837551"/>
              <a:gd name="connsiteX11" fmla="*/ 1455691 w 1483854"/>
              <a:gd name="connsiteY11" fmla="*/ 120852 h 2837551"/>
              <a:gd name="connsiteX12" fmla="*/ 1422355 w 1483854"/>
              <a:gd name="connsiteY12" fmla="*/ 354215 h 2837551"/>
              <a:gd name="connsiteX13" fmla="*/ 1274718 w 1483854"/>
              <a:gd name="connsiteY13" fmla="*/ 649490 h 2837551"/>
              <a:gd name="connsiteX14" fmla="*/ 1208042 w 1483854"/>
              <a:gd name="connsiteY14" fmla="*/ 882852 h 2837551"/>
              <a:gd name="connsiteX15" fmla="*/ 1208042 w 1483854"/>
              <a:gd name="connsiteY15" fmla="*/ 1054303 h 2837551"/>
              <a:gd name="connsiteX16" fmla="*/ 1041355 w 1483854"/>
              <a:gd name="connsiteY16" fmla="*/ 1244803 h 2837551"/>
              <a:gd name="connsiteX17" fmla="*/ 1450930 w 1483854"/>
              <a:gd name="connsiteY17" fmla="*/ 1254327 h 2837551"/>
              <a:gd name="connsiteX18" fmla="*/ 1460455 w 1483854"/>
              <a:gd name="connsiteY18" fmla="*/ 1268615 h 2837551"/>
              <a:gd name="connsiteX19" fmla="*/ 1422355 w 1483854"/>
              <a:gd name="connsiteY19" fmla="*/ 1361483 h 2837551"/>
              <a:gd name="connsiteX20" fmla="*/ 1365206 w 1483854"/>
              <a:gd name="connsiteY20" fmla="*/ 1456733 h 2837551"/>
              <a:gd name="connsiteX21" fmla="*/ 1339012 w 1483854"/>
              <a:gd name="connsiteY21" fmla="*/ 1532935 h 2837551"/>
              <a:gd name="connsiteX22" fmla="*/ 1289004 w 1483854"/>
              <a:gd name="connsiteY22" fmla="*/ 1623421 h 2837551"/>
              <a:gd name="connsiteX23" fmla="*/ 1279479 w 1483854"/>
              <a:gd name="connsiteY23" fmla="*/ 1678190 h 2837551"/>
              <a:gd name="connsiteX24" fmla="*/ 1260429 w 1483854"/>
              <a:gd name="connsiteY24" fmla="*/ 1730577 h 2837551"/>
              <a:gd name="connsiteX25" fmla="*/ 1289005 w 1483854"/>
              <a:gd name="connsiteY25" fmla="*/ 1811539 h 2837551"/>
              <a:gd name="connsiteX26" fmla="*/ 1329485 w 1483854"/>
              <a:gd name="connsiteY26" fmla="*/ 1952030 h 2837551"/>
              <a:gd name="connsiteX27" fmla="*/ 1312818 w 1483854"/>
              <a:gd name="connsiteY27" fmla="*/ 2125858 h 2837551"/>
              <a:gd name="connsiteX28" fmla="*/ 1177086 w 1483854"/>
              <a:gd name="connsiteY28" fmla="*/ 2128239 h 2837551"/>
              <a:gd name="connsiteX29" fmla="*/ 1184230 w 1483854"/>
              <a:gd name="connsiteY29" fmla="*/ 2163958 h 2837551"/>
              <a:gd name="connsiteX30" fmla="*/ 1122317 w 1483854"/>
              <a:gd name="connsiteY30" fmla="*/ 2171101 h 2837551"/>
              <a:gd name="connsiteX31" fmla="*/ 1143748 w 1483854"/>
              <a:gd name="connsiteY31" fmla="*/ 2290162 h 2837551"/>
              <a:gd name="connsiteX32" fmla="*/ 1110411 w 1483854"/>
              <a:gd name="connsiteY32" fmla="*/ 2354456 h 2837551"/>
              <a:gd name="connsiteX33" fmla="*/ 1136605 w 1483854"/>
              <a:gd name="connsiteY33" fmla="*/ 2444943 h 2837551"/>
              <a:gd name="connsiteX34" fmla="*/ 1119936 w 1483854"/>
              <a:gd name="connsiteY34" fmla="*/ 2480660 h 2837551"/>
              <a:gd name="connsiteX35" fmla="*/ 1155655 w 1483854"/>
              <a:gd name="connsiteY35" fmla="*/ 2566385 h 2837551"/>
              <a:gd name="connsiteX36" fmla="*/ 1143747 w 1483854"/>
              <a:gd name="connsiteY36" fmla="*/ 2649727 h 2837551"/>
              <a:gd name="connsiteX37" fmla="*/ 1096122 w 1483854"/>
              <a:gd name="connsiteY37" fmla="*/ 2723548 h 2837551"/>
              <a:gd name="connsiteX38" fmla="*/ 948485 w 1483854"/>
              <a:gd name="connsiteY38" fmla="*/ 2723546 h 2837551"/>
              <a:gd name="connsiteX39" fmla="*/ 835948 w 1483854"/>
              <a:gd name="connsiteY39" fmla="*/ 2792304 h 2837551"/>
              <a:gd name="connsiteX40" fmla="*/ 703217 w 1483854"/>
              <a:gd name="connsiteY40" fmla="*/ 2830702 h 2837551"/>
              <a:gd name="connsiteX41" fmla="*/ 572248 w 1483854"/>
              <a:gd name="connsiteY41" fmla="*/ 2823558 h 2837551"/>
              <a:gd name="connsiteX42" fmla="*/ 459710 w 1483854"/>
              <a:gd name="connsiteY42" fmla="*/ 2780397 h 2837551"/>
              <a:gd name="connsiteX43" fmla="*/ 343649 w 1483854"/>
              <a:gd name="connsiteY43" fmla="*/ 2678302 h 2837551"/>
              <a:gd name="connsiteX44" fmla="*/ 305548 w 1483854"/>
              <a:gd name="connsiteY44" fmla="*/ 2590195 h 2837551"/>
              <a:gd name="connsiteX45" fmla="*/ 250779 w 1483854"/>
              <a:gd name="connsiteY45" fmla="*/ 2535427 h 2837551"/>
              <a:gd name="connsiteX46" fmla="*/ 253161 w 1483854"/>
              <a:gd name="connsiteY46" fmla="*/ 2504470 h 2837551"/>
              <a:gd name="connsiteX47" fmla="*/ 119811 w 1483854"/>
              <a:gd name="connsiteY47" fmla="*/ 2444938 h 2837551"/>
              <a:gd name="connsiteX48" fmla="*/ 98381 w 1483854"/>
              <a:gd name="connsiteY48" fmla="*/ 2356832 h 2837551"/>
              <a:gd name="connsiteX49" fmla="*/ 15037 w 1483854"/>
              <a:gd name="connsiteY49" fmla="*/ 2211577 h 2837551"/>
              <a:gd name="connsiteX50" fmla="*/ 29325 w 1483854"/>
              <a:gd name="connsiteY50" fmla="*/ 2085370 h 2837551"/>
              <a:gd name="connsiteX51" fmla="*/ 34087 w 1483854"/>
              <a:gd name="connsiteY51" fmla="*/ 1992501 h 2837551"/>
              <a:gd name="connsiteX52" fmla="*/ 17419 w 1483854"/>
              <a:gd name="connsiteY52" fmla="*/ 1928209 h 2837551"/>
              <a:gd name="connsiteX53" fmla="*/ 10274 w 1483854"/>
              <a:gd name="connsiteY53" fmla="*/ 1892490 h 2837551"/>
              <a:gd name="connsiteX54" fmla="*/ 48374 w 1483854"/>
              <a:gd name="connsiteY54" fmla="*/ 1832957 h 2837551"/>
              <a:gd name="connsiteX55" fmla="*/ 62662 w 1483854"/>
              <a:gd name="connsiteY55" fmla="*/ 1773427 h 2837551"/>
              <a:gd name="connsiteX56" fmla="*/ 98381 w 1483854"/>
              <a:gd name="connsiteY56" fmla="*/ 1716277 h 2837551"/>
              <a:gd name="connsiteX57" fmla="*/ 169818 w 1483854"/>
              <a:gd name="connsiteY57" fmla="*/ 1578164 h 2837551"/>
              <a:gd name="connsiteX58" fmla="*/ 198393 w 1483854"/>
              <a:gd name="connsiteY58" fmla="*/ 1485295 h 2837551"/>
              <a:gd name="connsiteX59" fmla="*/ 200774 w 1483854"/>
              <a:gd name="connsiteY59" fmla="*/ 1361471 h 2837551"/>
              <a:gd name="connsiteX60" fmla="*/ 217443 w 1483854"/>
              <a:gd name="connsiteY60" fmla="*/ 1247171 h 2837551"/>
              <a:gd name="connsiteX61" fmla="*/ 193630 w 1483854"/>
              <a:gd name="connsiteY61" fmla="*/ 1082864 h 2837551"/>
              <a:gd name="connsiteX62" fmla="*/ 191249 w 1483854"/>
              <a:gd name="connsiteY62" fmla="*/ 949514 h 2837551"/>
              <a:gd name="connsiteX63" fmla="*/ 179342 w 1483854"/>
              <a:gd name="connsiteY63" fmla="*/ 813784 h 2837551"/>
              <a:gd name="connsiteX64" fmla="*/ 72187 w 1483854"/>
              <a:gd name="connsiteY64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450930 w 1480782"/>
              <a:gd name="connsiteY17" fmla="*/ 1254327 h 2837551"/>
              <a:gd name="connsiteX18" fmla="*/ 1422355 w 1480782"/>
              <a:gd name="connsiteY18" fmla="*/ 1361483 h 2837551"/>
              <a:gd name="connsiteX19" fmla="*/ 1365206 w 1480782"/>
              <a:gd name="connsiteY19" fmla="*/ 1456733 h 2837551"/>
              <a:gd name="connsiteX20" fmla="*/ 1339012 w 1480782"/>
              <a:gd name="connsiteY20" fmla="*/ 1532935 h 2837551"/>
              <a:gd name="connsiteX21" fmla="*/ 1289004 w 1480782"/>
              <a:gd name="connsiteY21" fmla="*/ 1623421 h 2837551"/>
              <a:gd name="connsiteX22" fmla="*/ 1279479 w 1480782"/>
              <a:gd name="connsiteY22" fmla="*/ 1678190 h 2837551"/>
              <a:gd name="connsiteX23" fmla="*/ 1260429 w 1480782"/>
              <a:gd name="connsiteY23" fmla="*/ 1730577 h 2837551"/>
              <a:gd name="connsiteX24" fmla="*/ 1289005 w 1480782"/>
              <a:gd name="connsiteY24" fmla="*/ 1811539 h 2837551"/>
              <a:gd name="connsiteX25" fmla="*/ 1329485 w 1480782"/>
              <a:gd name="connsiteY25" fmla="*/ 1952030 h 2837551"/>
              <a:gd name="connsiteX26" fmla="*/ 1312818 w 1480782"/>
              <a:gd name="connsiteY26" fmla="*/ 2125858 h 2837551"/>
              <a:gd name="connsiteX27" fmla="*/ 1177086 w 1480782"/>
              <a:gd name="connsiteY27" fmla="*/ 2128239 h 2837551"/>
              <a:gd name="connsiteX28" fmla="*/ 1184230 w 1480782"/>
              <a:gd name="connsiteY28" fmla="*/ 2163958 h 2837551"/>
              <a:gd name="connsiteX29" fmla="*/ 1122317 w 1480782"/>
              <a:gd name="connsiteY29" fmla="*/ 2171101 h 2837551"/>
              <a:gd name="connsiteX30" fmla="*/ 1143748 w 1480782"/>
              <a:gd name="connsiteY30" fmla="*/ 2290162 h 2837551"/>
              <a:gd name="connsiteX31" fmla="*/ 1110411 w 1480782"/>
              <a:gd name="connsiteY31" fmla="*/ 2354456 h 2837551"/>
              <a:gd name="connsiteX32" fmla="*/ 1136605 w 1480782"/>
              <a:gd name="connsiteY32" fmla="*/ 2444943 h 2837551"/>
              <a:gd name="connsiteX33" fmla="*/ 1119936 w 1480782"/>
              <a:gd name="connsiteY33" fmla="*/ 2480660 h 2837551"/>
              <a:gd name="connsiteX34" fmla="*/ 1155655 w 1480782"/>
              <a:gd name="connsiteY34" fmla="*/ 2566385 h 2837551"/>
              <a:gd name="connsiteX35" fmla="*/ 1143747 w 1480782"/>
              <a:gd name="connsiteY35" fmla="*/ 2649727 h 2837551"/>
              <a:gd name="connsiteX36" fmla="*/ 1096122 w 1480782"/>
              <a:gd name="connsiteY36" fmla="*/ 2723548 h 2837551"/>
              <a:gd name="connsiteX37" fmla="*/ 948485 w 1480782"/>
              <a:gd name="connsiteY37" fmla="*/ 2723546 h 2837551"/>
              <a:gd name="connsiteX38" fmla="*/ 835948 w 1480782"/>
              <a:gd name="connsiteY38" fmla="*/ 2792304 h 2837551"/>
              <a:gd name="connsiteX39" fmla="*/ 703217 w 1480782"/>
              <a:gd name="connsiteY39" fmla="*/ 2830702 h 2837551"/>
              <a:gd name="connsiteX40" fmla="*/ 572248 w 1480782"/>
              <a:gd name="connsiteY40" fmla="*/ 2823558 h 2837551"/>
              <a:gd name="connsiteX41" fmla="*/ 459710 w 1480782"/>
              <a:gd name="connsiteY41" fmla="*/ 2780397 h 2837551"/>
              <a:gd name="connsiteX42" fmla="*/ 343649 w 1480782"/>
              <a:gd name="connsiteY42" fmla="*/ 2678302 h 2837551"/>
              <a:gd name="connsiteX43" fmla="*/ 305548 w 1480782"/>
              <a:gd name="connsiteY43" fmla="*/ 2590195 h 2837551"/>
              <a:gd name="connsiteX44" fmla="*/ 250779 w 1480782"/>
              <a:gd name="connsiteY44" fmla="*/ 2535427 h 2837551"/>
              <a:gd name="connsiteX45" fmla="*/ 253161 w 1480782"/>
              <a:gd name="connsiteY45" fmla="*/ 2504470 h 2837551"/>
              <a:gd name="connsiteX46" fmla="*/ 119811 w 1480782"/>
              <a:gd name="connsiteY46" fmla="*/ 2444938 h 2837551"/>
              <a:gd name="connsiteX47" fmla="*/ 98381 w 1480782"/>
              <a:gd name="connsiteY47" fmla="*/ 2356832 h 2837551"/>
              <a:gd name="connsiteX48" fmla="*/ 15037 w 1480782"/>
              <a:gd name="connsiteY48" fmla="*/ 2211577 h 2837551"/>
              <a:gd name="connsiteX49" fmla="*/ 29325 w 1480782"/>
              <a:gd name="connsiteY49" fmla="*/ 2085370 h 2837551"/>
              <a:gd name="connsiteX50" fmla="*/ 34087 w 1480782"/>
              <a:gd name="connsiteY50" fmla="*/ 1992501 h 2837551"/>
              <a:gd name="connsiteX51" fmla="*/ 17419 w 1480782"/>
              <a:gd name="connsiteY51" fmla="*/ 1928209 h 2837551"/>
              <a:gd name="connsiteX52" fmla="*/ 10274 w 1480782"/>
              <a:gd name="connsiteY52" fmla="*/ 1892490 h 2837551"/>
              <a:gd name="connsiteX53" fmla="*/ 48374 w 1480782"/>
              <a:gd name="connsiteY53" fmla="*/ 1832957 h 2837551"/>
              <a:gd name="connsiteX54" fmla="*/ 62662 w 1480782"/>
              <a:gd name="connsiteY54" fmla="*/ 1773427 h 2837551"/>
              <a:gd name="connsiteX55" fmla="*/ 98381 w 1480782"/>
              <a:gd name="connsiteY55" fmla="*/ 1716277 h 2837551"/>
              <a:gd name="connsiteX56" fmla="*/ 169818 w 1480782"/>
              <a:gd name="connsiteY56" fmla="*/ 1578164 h 2837551"/>
              <a:gd name="connsiteX57" fmla="*/ 198393 w 1480782"/>
              <a:gd name="connsiteY57" fmla="*/ 1485295 h 2837551"/>
              <a:gd name="connsiteX58" fmla="*/ 200774 w 1480782"/>
              <a:gd name="connsiteY58" fmla="*/ 1361471 h 2837551"/>
              <a:gd name="connsiteX59" fmla="*/ 217443 w 1480782"/>
              <a:gd name="connsiteY59" fmla="*/ 1247171 h 2837551"/>
              <a:gd name="connsiteX60" fmla="*/ 193630 w 1480782"/>
              <a:gd name="connsiteY60" fmla="*/ 1082864 h 2837551"/>
              <a:gd name="connsiteX61" fmla="*/ 191249 w 1480782"/>
              <a:gd name="connsiteY61" fmla="*/ 949514 h 2837551"/>
              <a:gd name="connsiteX62" fmla="*/ 179342 w 1480782"/>
              <a:gd name="connsiteY62" fmla="*/ 813784 h 2837551"/>
              <a:gd name="connsiteX63" fmla="*/ 72187 w 1480782"/>
              <a:gd name="connsiteY63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422355 w 1480782"/>
              <a:gd name="connsiteY17" fmla="*/ 1361483 h 2837551"/>
              <a:gd name="connsiteX18" fmla="*/ 1365206 w 1480782"/>
              <a:gd name="connsiteY18" fmla="*/ 1456733 h 2837551"/>
              <a:gd name="connsiteX19" fmla="*/ 1339012 w 1480782"/>
              <a:gd name="connsiteY19" fmla="*/ 1532935 h 2837551"/>
              <a:gd name="connsiteX20" fmla="*/ 1289004 w 1480782"/>
              <a:gd name="connsiteY20" fmla="*/ 1623421 h 2837551"/>
              <a:gd name="connsiteX21" fmla="*/ 1279479 w 1480782"/>
              <a:gd name="connsiteY21" fmla="*/ 1678190 h 2837551"/>
              <a:gd name="connsiteX22" fmla="*/ 1260429 w 1480782"/>
              <a:gd name="connsiteY22" fmla="*/ 1730577 h 2837551"/>
              <a:gd name="connsiteX23" fmla="*/ 1289005 w 1480782"/>
              <a:gd name="connsiteY23" fmla="*/ 1811539 h 2837551"/>
              <a:gd name="connsiteX24" fmla="*/ 1329485 w 1480782"/>
              <a:gd name="connsiteY24" fmla="*/ 1952030 h 2837551"/>
              <a:gd name="connsiteX25" fmla="*/ 1312818 w 1480782"/>
              <a:gd name="connsiteY25" fmla="*/ 2125858 h 2837551"/>
              <a:gd name="connsiteX26" fmla="*/ 1177086 w 1480782"/>
              <a:gd name="connsiteY26" fmla="*/ 2128239 h 2837551"/>
              <a:gd name="connsiteX27" fmla="*/ 1184230 w 1480782"/>
              <a:gd name="connsiteY27" fmla="*/ 2163958 h 2837551"/>
              <a:gd name="connsiteX28" fmla="*/ 1122317 w 1480782"/>
              <a:gd name="connsiteY28" fmla="*/ 2171101 h 2837551"/>
              <a:gd name="connsiteX29" fmla="*/ 1143748 w 1480782"/>
              <a:gd name="connsiteY29" fmla="*/ 2290162 h 2837551"/>
              <a:gd name="connsiteX30" fmla="*/ 1110411 w 1480782"/>
              <a:gd name="connsiteY30" fmla="*/ 2354456 h 2837551"/>
              <a:gd name="connsiteX31" fmla="*/ 1136605 w 1480782"/>
              <a:gd name="connsiteY31" fmla="*/ 2444943 h 2837551"/>
              <a:gd name="connsiteX32" fmla="*/ 1119936 w 1480782"/>
              <a:gd name="connsiteY32" fmla="*/ 2480660 h 2837551"/>
              <a:gd name="connsiteX33" fmla="*/ 1155655 w 1480782"/>
              <a:gd name="connsiteY33" fmla="*/ 2566385 h 2837551"/>
              <a:gd name="connsiteX34" fmla="*/ 1143747 w 1480782"/>
              <a:gd name="connsiteY34" fmla="*/ 2649727 h 2837551"/>
              <a:gd name="connsiteX35" fmla="*/ 1096122 w 1480782"/>
              <a:gd name="connsiteY35" fmla="*/ 2723548 h 2837551"/>
              <a:gd name="connsiteX36" fmla="*/ 948485 w 1480782"/>
              <a:gd name="connsiteY36" fmla="*/ 2723546 h 2837551"/>
              <a:gd name="connsiteX37" fmla="*/ 835948 w 1480782"/>
              <a:gd name="connsiteY37" fmla="*/ 2792304 h 2837551"/>
              <a:gd name="connsiteX38" fmla="*/ 703217 w 1480782"/>
              <a:gd name="connsiteY38" fmla="*/ 2830702 h 2837551"/>
              <a:gd name="connsiteX39" fmla="*/ 572248 w 1480782"/>
              <a:gd name="connsiteY39" fmla="*/ 2823558 h 2837551"/>
              <a:gd name="connsiteX40" fmla="*/ 459710 w 1480782"/>
              <a:gd name="connsiteY40" fmla="*/ 2780397 h 2837551"/>
              <a:gd name="connsiteX41" fmla="*/ 343649 w 1480782"/>
              <a:gd name="connsiteY41" fmla="*/ 2678302 h 2837551"/>
              <a:gd name="connsiteX42" fmla="*/ 305548 w 1480782"/>
              <a:gd name="connsiteY42" fmla="*/ 2590195 h 2837551"/>
              <a:gd name="connsiteX43" fmla="*/ 250779 w 1480782"/>
              <a:gd name="connsiteY43" fmla="*/ 2535427 h 2837551"/>
              <a:gd name="connsiteX44" fmla="*/ 253161 w 1480782"/>
              <a:gd name="connsiteY44" fmla="*/ 2504470 h 2837551"/>
              <a:gd name="connsiteX45" fmla="*/ 119811 w 1480782"/>
              <a:gd name="connsiteY45" fmla="*/ 2444938 h 2837551"/>
              <a:gd name="connsiteX46" fmla="*/ 98381 w 1480782"/>
              <a:gd name="connsiteY46" fmla="*/ 2356832 h 2837551"/>
              <a:gd name="connsiteX47" fmla="*/ 15037 w 1480782"/>
              <a:gd name="connsiteY47" fmla="*/ 2211577 h 2837551"/>
              <a:gd name="connsiteX48" fmla="*/ 29325 w 1480782"/>
              <a:gd name="connsiteY48" fmla="*/ 2085370 h 2837551"/>
              <a:gd name="connsiteX49" fmla="*/ 34087 w 1480782"/>
              <a:gd name="connsiteY49" fmla="*/ 1992501 h 2837551"/>
              <a:gd name="connsiteX50" fmla="*/ 17419 w 1480782"/>
              <a:gd name="connsiteY50" fmla="*/ 1928209 h 2837551"/>
              <a:gd name="connsiteX51" fmla="*/ 10274 w 1480782"/>
              <a:gd name="connsiteY51" fmla="*/ 1892490 h 2837551"/>
              <a:gd name="connsiteX52" fmla="*/ 48374 w 1480782"/>
              <a:gd name="connsiteY52" fmla="*/ 1832957 h 2837551"/>
              <a:gd name="connsiteX53" fmla="*/ 62662 w 1480782"/>
              <a:gd name="connsiteY53" fmla="*/ 1773427 h 2837551"/>
              <a:gd name="connsiteX54" fmla="*/ 98381 w 1480782"/>
              <a:gd name="connsiteY54" fmla="*/ 1716277 h 2837551"/>
              <a:gd name="connsiteX55" fmla="*/ 169818 w 1480782"/>
              <a:gd name="connsiteY55" fmla="*/ 1578164 h 2837551"/>
              <a:gd name="connsiteX56" fmla="*/ 198393 w 1480782"/>
              <a:gd name="connsiteY56" fmla="*/ 1485295 h 2837551"/>
              <a:gd name="connsiteX57" fmla="*/ 200774 w 1480782"/>
              <a:gd name="connsiteY57" fmla="*/ 1361471 h 2837551"/>
              <a:gd name="connsiteX58" fmla="*/ 217443 w 1480782"/>
              <a:gd name="connsiteY58" fmla="*/ 1247171 h 2837551"/>
              <a:gd name="connsiteX59" fmla="*/ 193630 w 1480782"/>
              <a:gd name="connsiteY59" fmla="*/ 1082864 h 2837551"/>
              <a:gd name="connsiteX60" fmla="*/ 191249 w 1480782"/>
              <a:gd name="connsiteY60" fmla="*/ 949514 h 2837551"/>
              <a:gd name="connsiteX61" fmla="*/ 179342 w 1480782"/>
              <a:gd name="connsiteY61" fmla="*/ 813784 h 2837551"/>
              <a:gd name="connsiteX62" fmla="*/ 72187 w 1480782"/>
              <a:gd name="connsiteY62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365206 w 1480782"/>
              <a:gd name="connsiteY17" fmla="*/ 1456733 h 2837551"/>
              <a:gd name="connsiteX18" fmla="*/ 1339012 w 1480782"/>
              <a:gd name="connsiteY18" fmla="*/ 1532935 h 2837551"/>
              <a:gd name="connsiteX19" fmla="*/ 1289004 w 1480782"/>
              <a:gd name="connsiteY19" fmla="*/ 1623421 h 2837551"/>
              <a:gd name="connsiteX20" fmla="*/ 1279479 w 1480782"/>
              <a:gd name="connsiteY20" fmla="*/ 1678190 h 2837551"/>
              <a:gd name="connsiteX21" fmla="*/ 1260429 w 1480782"/>
              <a:gd name="connsiteY21" fmla="*/ 1730577 h 2837551"/>
              <a:gd name="connsiteX22" fmla="*/ 1289005 w 1480782"/>
              <a:gd name="connsiteY22" fmla="*/ 1811539 h 2837551"/>
              <a:gd name="connsiteX23" fmla="*/ 1329485 w 1480782"/>
              <a:gd name="connsiteY23" fmla="*/ 1952030 h 2837551"/>
              <a:gd name="connsiteX24" fmla="*/ 1312818 w 1480782"/>
              <a:gd name="connsiteY24" fmla="*/ 2125858 h 2837551"/>
              <a:gd name="connsiteX25" fmla="*/ 1177086 w 1480782"/>
              <a:gd name="connsiteY25" fmla="*/ 2128239 h 2837551"/>
              <a:gd name="connsiteX26" fmla="*/ 1184230 w 1480782"/>
              <a:gd name="connsiteY26" fmla="*/ 2163958 h 2837551"/>
              <a:gd name="connsiteX27" fmla="*/ 1122317 w 1480782"/>
              <a:gd name="connsiteY27" fmla="*/ 2171101 h 2837551"/>
              <a:gd name="connsiteX28" fmla="*/ 1143748 w 1480782"/>
              <a:gd name="connsiteY28" fmla="*/ 2290162 h 2837551"/>
              <a:gd name="connsiteX29" fmla="*/ 1110411 w 1480782"/>
              <a:gd name="connsiteY29" fmla="*/ 2354456 h 2837551"/>
              <a:gd name="connsiteX30" fmla="*/ 1136605 w 1480782"/>
              <a:gd name="connsiteY30" fmla="*/ 2444943 h 2837551"/>
              <a:gd name="connsiteX31" fmla="*/ 1119936 w 1480782"/>
              <a:gd name="connsiteY31" fmla="*/ 2480660 h 2837551"/>
              <a:gd name="connsiteX32" fmla="*/ 1155655 w 1480782"/>
              <a:gd name="connsiteY32" fmla="*/ 2566385 h 2837551"/>
              <a:gd name="connsiteX33" fmla="*/ 1143747 w 1480782"/>
              <a:gd name="connsiteY33" fmla="*/ 2649727 h 2837551"/>
              <a:gd name="connsiteX34" fmla="*/ 1096122 w 1480782"/>
              <a:gd name="connsiteY34" fmla="*/ 2723548 h 2837551"/>
              <a:gd name="connsiteX35" fmla="*/ 948485 w 1480782"/>
              <a:gd name="connsiteY35" fmla="*/ 2723546 h 2837551"/>
              <a:gd name="connsiteX36" fmla="*/ 835948 w 1480782"/>
              <a:gd name="connsiteY36" fmla="*/ 2792304 h 2837551"/>
              <a:gd name="connsiteX37" fmla="*/ 703217 w 1480782"/>
              <a:gd name="connsiteY37" fmla="*/ 2830702 h 2837551"/>
              <a:gd name="connsiteX38" fmla="*/ 572248 w 1480782"/>
              <a:gd name="connsiteY38" fmla="*/ 2823558 h 2837551"/>
              <a:gd name="connsiteX39" fmla="*/ 459710 w 1480782"/>
              <a:gd name="connsiteY39" fmla="*/ 2780397 h 2837551"/>
              <a:gd name="connsiteX40" fmla="*/ 343649 w 1480782"/>
              <a:gd name="connsiteY40" fmla="*/ 2678302 h 2837551"/>
              <a:gd name="connsiteX41" fmla="*/ 305548 w 1480782"/>
              <a:gd name="connsiteY41" fmla="*/ 2590195 h 2837551"/>
              <a:gd name="connsiteX42" fmla="*/ 250779 w 1480782"/>
              <a:gd name="connsiteY42" fmla="*/ 2535427 h 2837551"/>
              <a:gd name="connsiteX43" fmla="*/ 253161 w 1480782"/>
              <a:gd name="connsiteY43" fmla="*/ 2504470 h 2837551"/>
              <a:gd name="connsiteX44" fmla="*/ 119811 w 1480782"/>
              <a:gd name="connsiteY44" fmla="*/ 2444938 h 2837551"/>
              <a:gd name="connsiteX45" fmla="*/ 98381 w 1480782"/>
              <a:gd name="connsiteY45" fmla="*/ 2356832 h 2837551"/>
              <a:gd name="connsiteX46" fmla="*/ 15037 w 1480782"/>
              <a:gd name="connsiteY46" fmla="*/ 2211577 h 2837551"/>
              <a:gd name="connsiteX47" fmla="*/ 29325 w 1480782"/>
              <a:gd name="connsiteY47" fmla="*/ 2085370 h 2837551"/>
              <a:gd name="connsiteX48" fmla="*/ 34087 w 1480782"/>
              <a:gd name="connsiteY48" fmla="*/ 1992501 h 2837551"/>
              <a:gd name="connsiteX49" fmla="*/ 17419 w 1480782"/>
              <a:gd name="connsiteY49" fmla="*/ 1928209 h 2837551"/>
              <a:gd name="connsiteX50" fmla="*/ 10274 w 1480782"/>
              <a:gd name="connsiteY50" fmla="*/ 1892490 h 2837551"/>
              <a:gd name="connsiteX51" fmla="*/ 48374 w 1480782"/>
              <a:gd name="connsiteY51" fmla="*/ 1832957 h 2837551"/>
              <a:gd name="connsiteX52" fmla="*/ 62662 w 1480782"/>
              <a:gd name="connsiteY52" fmla="*/ 1773427 h 2837551"/>
              <a:gd name="connsiteX53" fmla="*/ 98381 w 1480782"/>
              <a:gd name="connsiteY53" fmla="*/ 1716277 h 2837551"/>
              <a:gd name="connsiteX54" fmla="*/ 169818 w 1480782"/>
              <a:gd name="connsiteY54" fmla="*/ 1578164 h 2837551"/>
              <a:gd name="connsiteX55" fmla="*/ 198393 w 1480782"/>
              <a:gd name="connsiteY55" fmla="*/ 1485295 h 2837551"/>
              <a:gd name="connsiteX56" fmla="*/ 200774 w 1480782"/>
              <a:gd name="connsiteY56" fmla="*/ 1361471 h 2837551"/>
              <a:gd name="connsiteX57" fmla="*/ 217443 w 1480782"/>
              <a:gd name="connsiteY57" fmla="*/ 1247171 h 2837551"/>
              <a:gd name="connsiteX58" fmla="*/ 193630 w 1480782"/>
              <a:gd name="connsiteY58" fmla="*/ 1082864 h 2837551"/>
              <a:gd name="connsiteX59" fmla="*/ 191249 w 1480782"/>
              <a:gd name="connsiteY59" fmla="*/ 949514 h 2837551"/>
              <a:gd name="connsiteX60" fmla="*/ 179342 w 1480782"/>
              <a:gd name="connsiteY60" fmla="*/ 813784 h 2837551"/>
              <a:gd name="connsiteX61" fmla="*/ 72187 w 1480782"/>
              <a:gd name="connsiteY61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339012 w 1480782"/>
              <a:gd name="connsiteY17" fmla="*/ 1532935 h 2837551"/>
              <a:gd name="connsiteX18" fmla="*/ 1289004 w 1480782"/>
              <a:gd name="connsiteY18" fmla="*/ 1623421 h 2837551"/>
              <a:gd name="connsiteX19" fmla="*/ 1279479 w 1480782"/>
              <a:gd name="connsiteY19" fmla="*/ 1678190 h 2837551"/>
              <a:gd name="connsiteX20" fmla="*/ 1260429 w 1480782"/>
              <a:gd name="connsiteY20" fmla="*/ 1730577 h 2837551"/>
              <a:gd name="connsiteX21" fmla="*/ 1289005 w 1480782"/>
              <a:gd name="connsiteY21" fmla="*/ 1811539 h 2837551"/>
              <a:gd name="connsiteX22" fmla="*/ 1329485 w 1480782"/>
              <a:gd name="connsiteY22" fmla="*/ 1952030 h 2837551"/>
              <a:gd name="connsiteX23" fmla="*/ 1312818 w 1480782"/>
              <a:gd name="connsiteY23" fmla="*/ 2125858 h 2837551"/>
              <a:gd name="connsiteX24" fmla="*/ 1177086 w 1480782"/>
              <a:gd name="connsiteY24" fmla="*/ 2128239 h 2837551"/>
              <a:gd name="connsiteX25" fmla="*/ 1184230 w 1480782"/>
              <a:gd name="connsiteY25" fmla="*/ 2163958 h 2837551"/>
              <a:gd name="connsiteX26" fmla="*/ 1122317 w 1480782"/>
              <a:gd name="connsiteY26" fmla="*/ 2171101 h 2837551"/>
              <a:gd name="connsiteX27" fmla="*/ 1143748 w 1480782"/>
              <a:gd name="connsiteY27" fmla="*/ 2290162 h 2837551"/>
              <a:gd name="connsiteX28" fmla="*/ 1110411 w 1480782"/>
              <a:gd name="connsiteY28" fmla="*/ 2354456 h 2837551"/>
              <a:gd name="connsiteX29" fmla="*/ 1136605 w 1480782"/>
              <a:gd name="connsiteY29" fmla="*/ 2444943 h 2837551"/>
              <a:gd name="connsiteX30" fmla="*/ 1119936 w 1480782"/>
              <a:gd name="connsiteY30" fmla="*/ 2480660 h 2837551"/>
              <a:gd name="connsiteX31" fmla="*/ 1155655 w 1480782"/>
              <a:gd name="connsiteY31" fmla="*/ 2566385 h 2837551"/>
              <a:gd name="connsiteX32" fmla="*/ 1143747 w 1480782"/>
              <a:gd name="connsiteY32" fmla="*/ 2649727 h 2837551"/>
              <a:gd name="connsiteX33" fmla="*/ 1096122 w 1480782"/>
              <a:gd name="connsiteY33" fmla="*/ 2723548 h 2837551"/>
              <a:gd name="connsiteX34" fmla="*/ 948485 w 1480782"/>
              <a:gd name="connsiteY34" fmla="*/ 2723546 h 2837551"/>
              <a:gd name="connsiteX35" fmla="*/ 835948 w 1480782"/>
              <a:gd name="connsiteY35" fmla="*/ 2792304 h 2837551"/>
              <a:gd name="connsiteX36" fmla="*/ 703217 w 1480782"/>
              <a:gd name="connsiteY36" fmla="*/ 2830702 h 2837551"/>
              <a:gd name="connsiteX37" fmla="*/ 572248 w 1480782"/>
              <a:gd name="connsiteY37" fmla="*/ 2823558 h 2837551"/>
              <a:gd name="connsiteX38" fmla="*/ 459710 w 1480782"/>
              <a:gd name="connsiteY38" fmla="*/ 2780397 h 2837551"/>
              <a:gd name="connsiteX39" fmla="*/ 343649 w 1480782"/>
              <a:gd name="connsiteY39" fmla="*/ 2678302 h 2837551"/>
              <a:gd name="connsiteX40" fmla="*/ 305548 w 1480782"/>
              <a:gd name="connsiteY40" fmla="*/ 2590195 h 2837551"/>
              <a:gd name="connsiteX41" fmla="*/ 250779 w 1480782"/>
              <a:gd name="connsiteY41" fmla="*/ 2535427 h 2837551"/>
              <a:gd name="connsiteX42" fmla="*/ 253161 w 1480782"/>
              <a:gd name="connsiteY42" fmla="*/ 2504470 h 2837551"/>
              <a:gd name="connsiteX43" fmla="*/ 119811 w 1480782"/>
              <a:gd name="connsiteY43" fmla="*/ 2444938 h 2837551"/>
              <a:gd name="connsiteX44" fmla="*/ 98381 w 1480782"/>
              <a:gd name="connsiteY44" fmla="*/ 2356832 h 2837551"/>
              <a:gd name="connsiteX45" fmla="*/ 15037 w 1480782"/>
              <a:gd name="connsiteY45" fmla="*/ 2211577 h 2837551"/>
              <a:gd name="connsiteX46" fmla="*/ 29325 w 1480782"/>
              <a:gd name="connsiteY46" fmla="*/ 2085370 h 2837551"/>
              <a:gd name="connsiteX47" fmla="*/ 34087 w 1480782"/>
              <a:gd name="connsiteY47" fmla="*/ 1992501 h 2837551"/>
              <a:gd name="connsiteX48" fmla="*/ 17419 w 1480782"/>
              <a:gd name="connsiteY48" fmla="*/ 1928209 h 2837551"/>
              <a:gd name="connsiteX49" fmla="*/ 10274 w 1480782"/>
              <a:gd name="connsiteY49" fmla="*/ 1892490 h 2837551"/>
              <a:gd name="connsiteX50" fmla="*/ 48374 w 1480782"/>
              <a:gd name="connsiteY50" fmla="*/ 1832957 h 2837551"/>
              <a:gd name="connsiteX51" fmla="*/ 62662 w 1480782"/>
              <a:gd name="connsiteY51" fmla="*/ 1773427 h 2837551"/>
              <a:gd name="connsiteX52" fmla="*/ 98381 w 1480782"/>
              <a:gd name="connsiteY52" fmla="*/ 1716277 h 2837551"/>
              <a:gd name="connsiteX53" fmla="*/ 169818 w 1480782"/>
              <a:gd name="connsiteY53" fmla="*/ 1578164 h 2837551"/>
              <a:gd name="connsiteX54" fmla="*/ 198393 w 1480782"/>
              <a:gd name="connsiteY54" fmla="*/ 1485295 h 2837551"/>
              <a:gd name="connsiteX55" fmla="*/ 200774 w 1480782"/>
              <a:gd name="connsiteY55" fmla="*/ 1361471 h 2837551"/>
              <a:gd name="connsiteX56" fmla="*/ 217443 w 1480782"/>
              <a:gd name="connsiteY56" fmla="*/ 1247171 h 2837551"/>
              <a:gd name="connsiteX57" fmla="*/ 193630 w 1480782"/>
              <a:gd name="connsiteY57" fmla="*/ 1082864 h 2837551"/>
              <a:gd name="connsiteX58" fmla="*/ 191249 w 1480782"/>
              <a:gd name="connsiteY58" fmla="*/ 949514 h 2837551"/>
              <a:gd name="connsiteX59" fmla="*/ 179342 w 1480782"/>
              <a:gd name="connsiteY59" fmla="*/ 813784 h 2837551"/>
              <a:gd name="connsiteX60" fmla="*/ 72187 w 1480782"/>
              <a:gd name="connsiteY60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289004 w 1480782"/>
              <a:gd name="connsiteY17" fmla="*/ 1623421 h 2837551"/>
              <a:gd name="connsiteX18" fmla="*/ 1279479 w 1480782"/>
              <a:gd name="connsiteY18" fmla="*/ 1678190 h 2837551"/>
              <a:gd name="connsiteX19" fmla="*/ 1260429 w 1480782"/>
              <a:gd name="connsiteY19" fmla="*/ 1730577 h 2837551"/>
              <a:gd name="connsiteX20" fmla="*/ 1289005 w 1480782"/>
              <a:gd name="connsiteY20" fmla="*/ 1811539 h 2837551"/>
              <a:gd name="connsiteX21" fmla="*/ 1329485 w 1480782"/>
              <a:gd name="connsiteY21" fmla="*/ 1952030 h 2837551"/>
              <a:gd name="connsiteX22" fmla="*/ 1312818 w 1480782"/>
              <a:gd name="connsiteY22" fmla="*/ 2125858 h 2837551"/>
              <a:gd name="connsiteX23" fmla="*/ 1177086 w 1480782"/>
              <a:gd name="connsiteY23" fmla="*/ 2128239 h 2837551"/>
              <a:gd name="connsiteX24" fmla="*/ 1184230 w 1480782"/>
              <a:gd name="connsiteY24" fmla="*/ 2163958 h 2837551"/>
              <a:gd name="connsiteX25" fmla="*/ 1122317 w 1480782"/>
              <a:gd name="connsiteY25" fmla="*/ 2171101 h 2837551"/>
              <a:gd name="connsiteX26" fmla="*/ 1143748 w 1480782"/>
              <a:gd name="connsiteY26" fmla="*/ 2290162 h 2837551"/>
              <a:gd name="connsiteX27" fmla="*/ 1110411 w 1480782"/>
              <a:gd name="connsiteY27" fmla="*/ 2354456 h 2837551"/>
              <a:gd name="connsiteX28" fmla="*/ 1136605 w 1480782"/>
              <a:gd name="connsiteY28" fmla="*/ 2444943 h 2837551"/>
              <a:gd name="connsiteX29" fmla="*/ 1119936 w 1480782"/>
              <a:gd name="connsiteY29" fmla="*/ 2480660 h 2837551"/>
              <a:gd name="connsiteX30" fmla="*/ 1155655 w 1480782"/>
              <a:gd name="connsiteY30" fmla="*/ 2566385 h 2837551"/>
              <a:gd name="connsiteX31" fmla="*/ 1143747 w 1480782"/>
              <a:gd name="connsiteY31" fmla="*/ 2649727 h 2837551"/>
              <a:gd name="connsiteX32" fmla="*/ 1096122 w 1480782"/>
              <a:gd name="connsiteY32" fmla="*/ 2723548 h 2837551"/>
              <a:gd name="connsiteX33" fmla="*/ 948485 w 1480782"/>
              <a:gd name="connsiteY33" fmla="*/ 2723546 h 2837551"/>
              <a:gd name="connsiteX34" fmla="*/ 835948 w 1480782"/>
              <a:gd name="connsiteY34" fmla="*/ 2792304 h 2837551"/>
              <a:gd name="connsiteX35" fmla="*/ 703217 w 1480782"/>
              <a:gd name="connsiteY35" fmla="*/ 2830702 h 2837551"/>
              <a:gd name="connsiteX36" fmla="*/ 572248 w 1480782"/>
              <a:gd name="connsiteY36" fmla="*/ 2823558 h 2837551"/>
              <a:gd name="connsiteX37" fmla="*/ 459710 w 1480782"/>
              <a:gd name="connsiteY37" fmla="*/ 2780397 h 2837551"/>
              <a:gd name="connsiteX38" fmla="*/ 343649 w 1480782"/>
              <a:gd name="connsiteY38" fmla="*/ 2678302 h 2837551"/>
              <a:gd name="connsiteX39" fmla="*/ 305548 w 1480782"/>
              <a:gd name="connsiteY39" fmla="*/ 2590195 h 2837551"/>
              <a:gd name="connsiteX40" fmla="*/ 250779 w 1480782"/>
              <a:gd name="connsiteY40" fmla="*/ 2535427 h 2837551"/>
              <a:gd name="connsiteX41" fmla="*/ 253161 w 1480782"/>
              <a:gd name="connsiteY41" fmla="*/ 2504470 h 2837551"/>
              <a:gd name="connsiteX42" fmla="*/ 119811 w 1480782"/>
              <a:gd name="connsiteY42" fmla="*/ 2444938 h 2837551"/>
              <a:gd name="connsiteX43" fmla="*/ 98381 w 1480782"/>
              <a:gd name="connsiteY43" fmla="*/ 2356832 h 2837551"/>
              <a:gd name="connsiteX44" fmla="*/ 15037 w 1480782"/>
              <a:gd name="connsiteY44" fmla="*/ 2211577 h 2837551"/>
              <a:gd name="connsiteX45" fmla="*/ 29325 w 1480782"/>
              <a:gd name="connsiteY45" fmla="*/ 2085370 h 2837551"/>
              <a:gd name="connsiteX46" fmla="*/ 34087 w 1480782"/>
              <a:gd name="connsiteY46" fmla="*/ 1992501 h 2837551"/>
              <a:gd name="connsiteX47" fmla="*/ 17419 w 1480782"/>
              <a:gd name="connsiteY47" fmla="*/ 1928209 h 2837551"/>
              <a:gd name="connsiteX48" fmla="*/ 10274 w 1480782"/>
              <a:gd name="connsiteY48" fmla="*/ 1892490 h 2837551"/>
              <a:gd name="connsiteX49" fmla="*/ 48374 w 1480782"/>
              <a:gd name="connsiteY49" fmla="*/ 1832957 h 2837551"/>
              <a:gd name="connsiteX50" fmla="*/ 62662 w 1480782"/>
              <a:gd name="connsiteY50" fmla="*/ 1773427 h 2837551"/>
              <a:gd name="connsiteX51" fmla="*/ 98381 w 1480782"/>
              <a:gd name="connsiteY51" fmla="*/ 1716277 h 2837551"/>
              <a:gd name="connsiteX52" fmla="*/ 169818 w 1480782"/>
              <a:gd name="connsiteY52" fmla="*/ 1578164 h 2837551"/>
              <a:gd name="connsiteX53" fmla="*/ 198393 w 1480782"/>
              <a:gd name="connsiteY53" fmla="*/ 1485295 h 2837551"/>
              <a:gd name="connsiteX54" fmla="*/ 200774 w 1480782"/>
              <a:gd name="connsiteY54" fmla="*/ 1361471 h 2837551"/>
              <a:gd name="connsiteX55" fmla="*/ 217443 w 1480782"/>
              <a:gd name="connsiteY55" fmla="*/ 1247171 h 2837551"/>
              <a:gd name="connsiteX56" fmla="*/ 193630 w 1480782"/>
              <a:gd name="connsiteY56" fmla="*/ 1082864 h 2837551"/>
              <a:gd name="connsiteX57" fmla="*/ 191249 w 1480782"/>
              <a:gd name="connsiteY57" fmla="*/ 949514 h 2837551"/>
              <a:gd name="connsiteX58" fmla="*/ 179342 w 1480782"/>
              <a:gd name="connsiteY58" fmla="*/ 813784 h 2837551"/>
              <a:gd name="connsiteX59" fmla="*/ 72187 w 1480782"/>
              <a:gd name="connsiteY59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279479 w 1480782"/>
              <a:gd name="connsiteY17" fmla="*/ 1678190 h 2837551"/>
              <a:gd name="connsiteX18" fmla="*/ 1260429 w 1480782"/>
              <a:gd name="connsiteY18" fmla="*/ 1730577 h 2837551"/>
              <a:gd name="connsiteX19" fmla="*/ 1289005 w 1480782"/>
              <a:gd name="connsiteY19" fmla="*/ 1811539 h 2837551"/>
              <a:gd name="connsiteX20" fmla="*/ 1329485 w 1480782"/>
              <a:gd name="connsiteY20" fmla="*/ 1952030 h 2837551"/>
              <a:gd name="connsiteX21" fmla="*/ 1312818 w 1480782"/>
              <a:gd name="connsiteY21" fmla="*/ 2125858 h 2837551"/>
              <a:gd name="connsiteX22" fmla="*/ 1177086 w 1480782"/>
              <a:gd name="connsiteY22" fmla="*/ 2128239 h 2837551"/>
              <a:gd name="connsiteX23" fmla="*/ 1184230 w 1480782"/>
              <a:gd name="connsiteY23" fmla="*/ 2163958 h 2837551"/>
              <a:gd name="connsiteX24" fmla="*/ 1122317 w 1480782"/>
              <a:gd name="connsiteY24" fmla="*/ 2171101 h 2837551"/>
              <a:gd name="connsiteX25" fmla="*/ 1143748 w 1480782"/>
              <a:gd name="connsiteY25" fmla="*/ 2290162 h 2837551"/>
              <a:gd name="connsiteX26" fmla="*/ 1110411 w 1480782"/>
              <a:gd name="connsiteY26" fmla="*/ 2354456 h 2837551"/>
              <a:gd name="connsiteX27" fmla="*/ 1136605 w 1480782"/>
              <a:gd name="connsiteY27" fmla="*/ 2444943 h 2837551"/>
              <a:gd name="connsiteX28" fmla="*/ 1119936 w 1480782"/>
              <a:gd name="connsiteY28" fmla="*/ 2480660 h 2837551"/>
              <a:gd name="connsiteX29" fmla="*/ 1155655 w 1480782"/>
              <a:gd name="connsiteY29" fmla="*/ 2566385 h 2837551"/>
              <a:gd name="connsiteX30" fmla="*/ 1143747 w 1480782"/>
              <a:gd name="connsiteY30" fmla="*/ 2649727 h 2837551"/>
              <a:gd name="connsiteX31" fmla="*/ 1096122 w 1480782"/>
              <a:gd name="connsiteY31" fmla="*/ 2723548 h 2837551"/>
              <a:gd name="connsiteX32" fmla="*/ 948485 w 1480782"/>
              <a:gd name="connsiteY32" fmla="*/ 2723546 h 2837551"/>
              <a:gd name="connsiteX33" fmla="*/ 835948 w 1480782"/>
              <a:gd name="connsiteY33" fmla="*/ 2792304 h 2837551"/>
              <a:gd name="connsiteX34" fmla="*/ 703217 w 1480782"/>
              <a:gd name="connsiteY34" fmla="*/ 2830702 h 2837551"/>
              <a:gd name="connsiteX35" fmla="*/ 572248 w 1480782"/>
              <a:gd name="connsiteY35" fmla="*/ 2823558 h 2837551"/>
              <a:gd name="connsiteX36" fmla="*/ 459710 w 1480782"/>
              <a:gd name="connsiteY36" fmla="*/ 2780397 h 2837551"/>
              <a:gd name="connsiteX37" fmla="*/ 343649 w 1480782"/>
              <a:gd name="connsiteY37" fmla="*/ 2678302 h 2837551"/>
              <a:gd name="connsiteX38" fmla="*/ 305548 w 1480782"/>
              <a:gd name="connsiteY38" fmla="*/ 2590195 h 2837551"/>
              <a:gd name="connsiteX39" fmla="*/ 250779 w 1480782"/>
              <a:gd name="connsiteY39" fmla="*/ 2535427 h 2837551"/>
              <a:gd name="connsiteX40" fmla="*/ 253161 w 1480782"/>
              <a:gd name="connsiteY40" fmla="*/ 2504470 h 2837551"/>
              <a:gd name="connsiteX41" fmla="*/ 119811 w 1480782"/>
              <a:gd name="connsiteY41" fmla="*/ 2444938 h 2837551"/>
              <a:gd name="connsiteX42" fmla="*/ 98381 w 1480782"/>
              <a:gd name="connsiteY42" fmla="*/ 2356832 h 2837551"/>
              <a:gd name="connsiteX43" fmla="*/ 15037 w 1480782"/>
              <a:gd name="connsiteY43" fmla="*/ 2211577 h 2837551"/>
              <a:gd name="connsiteX44" fmla="*/ 29325 w 1480782"/>
              <a:gd name="connsiteY44" fmla="*/ 2085370 h 2837551"/>
              <a:gd name="connsiteX45" fmla="*/ 34087 w 1480782"/>
              <a:gd name="connsiteY45" fmla="*/ 1992501 h 2837551"/>
              <a:gd name="connsiteX46" fmla="*/ 17419 w 1480782"/>
              <a:gd name="connsiteY46" fmla="*/ 1928209 h 2837551"/>
              <a:gd name="connsiteX47" fmla="*/ 10274 w 1480782"/>
              <a:gd name="connsiteY47" fmla="*/ 1892490 h 2837551"/>
              <a:gd name="connsiteX48" fmla="*/ 48374 w 1480782"/>
              <a:gd name="connsiteY48" fmla="*/ 1832957 h 2837551"/>
              <a:gd name="connsiteX49" fmla="*/ 62662 w 1480782"/>
              <a:gd name="connsiteY49" fmla="*/ 1773427 h 2837551"/>
              <a:gd name="connsiteX50" fmla="*/ 98381 w 1480782"/>
              <a:gd name="connsiteY50" fmla="*/ 1716277 h 2837551"/>
              <a:gd name="connsiteX51" fmla="*/ 169818 w 1480782"/>
              <a:gd name="connsiteY51" fmla="*/ 1578164 h 2837551"/>
              <a:gd name="connsiteX52" fmla="*/ 198393 w 1480782"/>
              <a:gd name="connsiteY52" fmla="*/ 1485295 h 2837551"/>
              <a:gd name="connsiteX53" fmla="*/ 200774 w 1480782"/>
              <a:gd name="connsiteY53" fmla="*/ 1361471 h 2837551"/>
              <a:gd name="connsiteX54" fmla="*/ 217443 w 1480782"/>
              <a:gd name="connsiteY54" fmla="*/ 1247171 h 2837551"/>
              <a:gd name="connsiteX55" fmla="*/ 193630 w 1480782"/>
              <a:gd name="connsiteY55" fmla="*/ 1082864 h 2837551"/>
              <a:gd name="connsiteX56" fmla="*/ 191249 w 1480782"/>
              <a:gd name="connsiteY56" fmla="*/ 949514 h 2837551"/>
              <a:gd name="connsiteX57" fmla="*/ 179342 w 1480782"/>
              <a:gd name="connsiteY57" fmla="*/ 813784 h 2837551"/>
              <a:gd name="connsiteX58" fmla="*/ 72187 w 1480782"/>
              <a:gd name="connsiteY58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260429 w 1480782"/>
              <a:gd name="connsiteY17" fmla="*/ 1730577 h 2837551"/>
              <a:gd name="connsiteX18" fmla="*/ 1289005 w 1480782"/>
              <a:gd name="connsiteY18" fmla="*/ 1811539 h 2837551"/>
              <a:gd name="connsiteX19" fmla="*/ 1329485 w 1480782"/>
              <a:gd name="connsiteY19" fmla="*/ 1952030 h 2837551"/>
              <a:gd name="connsiteX20" fmla="*/ 1312818 w 1480782"/>
              <a:gd name="connsiteY20" fmla="*/ 2125858 h 2837551"/>
              <a:gd name="connsiteX21" fmla="*/ 1177086 w 1480782"/>
              <a:gd name="connsiteY21" fmla="*/ 2128239 h 2837551"/>
              <a:gd name="connsiteX22" fmla="*/ 1184230 w 1480782"/>
              <a:gd name="connsiteY22" fmla="*/ 2163958 h 2837551"/>
              <a:gd name="connsiteX23" fmla="*/ 1122317 w 1480782"/>
              <a:gd name="connsiteY23" fmla="*/ 2171101 h 2837551"/>
              <a:gd name="connsiteX24" fmla="*/ 1143748 w 1480782"/>
              <a:gd name="connsiteY24" fmla="*/ 2290162 h 2837551"/>
              <a:gd name="connsiteX25" fmla="*/ 1110411 w 1480782"/>
              <a:gd name="connsiteY25" fmla="*/ 2354456 h 2837551"/>
              <a:gd name="connsiteX26" fmla="*/ 1136605 w 1480782"/>
              <a:gd name="connsiteY26" fmla="*/ 2444943 h 2837551"/>
              <a:gd name="connsiteX27" fmla="*/ 1119936 w 1480782"/>
              <a:gd name="connsiteY27" fmla="*/ 2480660 h 2837551"/>
              <a:gd name="connsiteX28" fmla="*/ 1155655 w 1480782"/>
              <a:gd name="connsiteY28" fmla="*/ 2566385 h 2837551"/>
              <a:gd name="connsiteX29" fmla="*/ 1143747 w 1480782"/>
              <a:gd name="connsiteY29" fmla="*/ 2649727 h 2837551"/>
              <a:gd name="connsiteX30" fmla="*/ 1096122 w 1480782"/>
              <a:gd name="connsiteY30" fmla="*/ 2723548 h 2837551"/>
              <a:gd name="connsiteX31" fmla="*/ 948485 w 1480782"/>
              <a:gd name="connsiteY31" fmla="*/ 2723546 h 2837551"/>
              <a:gd name="connsiteX32" fmla="*/ 835948 w 1480782"/>
              <a:gd name="connsiteY32" fmla="*/ 2792304 h 2837551"/>
              <a:gd name="connsiteX33" fmla="*/ 703217 w 1480782"/>
              <a:gd name="connsiteY33" fmla="*/ 2830702 h 2837551"/>
              <a:gd name="connsiteX34" fmla="*/ 572248 w 1480782"/>
              <a:gd name="connsiteY34" fmla="*/ 2823558 h 2837551"/>
              <a:gd name="connsiteX35" fmla="*/ 459710 w 1480782"/>
              <a:gd name="connsiteY35" fmla="*/ 2780397 h 2837551"/>
              <a:gd name="connsiteX36" fmla="*/ 343649 w 1480782"/>
              <a:gd name="connsiteY36" fmla="*/ 2678302 h 2837551"/>
              <a:gd name="connsiteX37" fmla="*/ 305548 w 1480782"/>
              <a:gd name="connsiteY37" fmla="*/ 2590195 h 2837551"/>
              <a:gd name="connsiteX38" fmla="*/ 250779 w 1480782"/>
              <a:gd name="connsiteY38" fmla="*/ 2535427 h 2837551"/>
              <a:gd name="connsiteX39" fmla="*/ 253161 w 1480782"/>
              <a:gd name="connsiteY39" fmla="*/ 2504470 h 2837551"/>
              <a:gd name="connsiteX40" fmla="*/ 119811 w 1480782"/>
              <a:gd name="connsiteY40" fmla="*/ 2444938 h 2837551"/>
              <a:gd name="connsiteX41" fmla="*/ 98381 w 1480782"/>
              <a:gd name="connsiteY41" fmla="*/ 2356832 h 2837551"/>
              <a:gd name="connsiteX42" fmla="*/ 15037 w 1480782"/>
              <a:gd name="connsiteY42" fmla="*/ 2211577 h 2837551"/>
              <a:gd name="connsiteX43" fmla="*/ 29325 w 1480782"/>
              <a:gd name="connsiteY43" fmla="*/ 2085370 h 2837551"/>
              <a:gd name="connsiteX44" fmla="*/ 34087 w 1480782"/>
              <a:gd name="connsiteY44" fmla="*/ 1992501 h 2837551"/>
              <a:gd name="connsiteX45" fmla="*/ 17419 w 1480782"/>
              <a:gd name="connsiteY45" fmla="*/ 1928209 h 2837551"/>
              <a:gd name="connsiteX46" fmla="*/ 10274 w 1480782"/>
              <a:gd name="connsiteY46" fmla="*/ 1892490 h 2837551"/>
              <a:gd name="connsiteX47" fmla="*/ 48374 w 1480782"/>
              <a:gd name="connsiteY47" fmla="*/ 1832957 h 2837551"/>
              <a:gd name="connsiteX48" fmla="*/ 62662 w 1480782"/>
              <a:gd name="connsiteY48" fmla="*/ 1773427 h 2837551"/>
              <a:gd name="connsiteX49" fmla="*/ 98381 w 1480782"/>
              <a:gd name="connsiteY49" fmla="*/ 1716277 h 2837551"/>
              <a:gd name="connsiteX50" fmla="*/ 169818 w 1480782"/>
              <a:gd name="connsiteY50" fmla="*/ 1578164 h 2837551"/>
              <a:gd name="connsiteX51" fmla="*/ 198393 w 1480782"/>
              <a:gd name="connsiteY51" fmla="*/ 1485295 h 2837551"/>
              <a:gd name="connsiteX52" fmla="*/ 200774 w 1480782"/>
              <a:gd name="connsiteY52" fmla="*/ 1361471 h 2837551"/>
              <a:gd name="connsiteX53" fmla="*/ 217443 w 1480782"/>
              <a:gd name="connsiteY53" fmla="*/ 1247171 h 2837551"/>
              <a:gd name="connsiteX54" fmla="*/ 193630 w 1480782"/>
              <a:gd name="connsiteY54" fmla="*/ 1082864 h 2837551"/>
              <a:gd name="connsiteX55" fmla="*/ 191249 w 1480782"/>
              <a:gd name="connsiteY55" fmla="*/ 949514 h 2837551"/>
              <a:gd name="connsiteX56" fmla="*/ 179342 w 1480782"/>
              <a:gd name="connsiteY56" fmla="*/ 813784 h 2837551"/>
              <a:gd name="connsiteX57" fmla="*/ 72187 w 1480782"/>
              <a:gd name="connsiteY57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1289005 w 1480782"/>
              <a:gd name="connsiteY17" fmla="*/ 1811539 h 2837551"/>
              <a:gd name="connsiteX18" fmla="*/ 1329485 w 1480782"/>
              <a:gd name="connsiteY18" fmla="*/ 1952030 h 2837551"/>
              <a:gd name="connsiteX19" fmla="*/ 1312818 w 1480782"/>
              <a:gd name="connsiteY19" fmla="*/ 2125858 h 2837551"/>
              <a:gd name="connsiteX20" fmla="*/ 1177086 w 1480782"/>
              <a:gd name="connsiteY20" fmla="*/ 2128239 h 2837551"/>
              <a:gd name="connsiteX21" fmla="*/ 1184230 w 1480782"/>
              <a:gd name="connsiteY21" fmla="*/ 2163958 h 2837551"/>
              <a:gd name="connsiteX22" fmla="*/ 1122317 w 1480782"/>
              <a:gd name="connsiteY22" fmla="*/ 2171101 h 2837551"/>
              <a:gd name="connsiteX23" fmla="*/ 1143748 w 1480782"/>
              <a:gd name="connsiteY23" fmla="*/ 2290162 h 2837551"/>
              <a:gd name="connsiteX24" fmla="*/ 1110411 w 1480782"/>
              <a:gd name="connsiteY24" fmla="*/ 2354456 h 2837551"/>
              <a:gd name="connsiteX25" fmla="*/ 1136605 w 1480782"/>
              <a:gd name="connsiteY25" fmla="*/ 2444943 h 2837551"/>
              <a:gd name="connsiteX26" fmla="*/ 1119936 w 1480782"/>
              <a:gd name="connsiteY26" fmla="*/ 2480660 h 2837551"/>
              <a:gd name="connsiteX27" fmla="*/ 1155655 w 1480782"/>
              <a:gd name="connsiteY27" fmla="*/ 2566385 h 2837551"/>
              <a:gd name="connsiteX28" fmla="*/ 1143747 w 1480782"/>
              <a:gd name="connsiteY28" fmla="*/ 2649727 h 2837551"/>
              <a:gd name="connsiteX29" fmla="*/ 1096122 w 1480782"/>
              <a:gd name="connsiteY29" fmla="*/ 2723548 h 2837551"/>
              <a:gd name="connsiteX30" fmla="*/ 948485 w 1480782"/>
              <a:gd name="connsiteY30" fmla="*/ 2723546 h 2837551"/>
              <a:gd name="connsiteX31" fmla="*/ 835948 w 1480782"/>
              <a:gd name="connsiteY31" fmla="*/ 2792304 h 2837551"/>
              <a:gd name="connsiteX32" fmla="*/ 703217 w 1480782"/>
              <a:gd name="connsiteY32" fmla="*/ 2830702 h 2837551"/>
              <a:gd name="connsiteX33" fmla="*/ 572248 w 1480782"/>
              <a:gd name="connsiteY33" fmla="*/ 2823558 h 2837551"/>
              <a:gd name="connsiteX34" fmla="*/ 459710 w 1480782"/>
              <a:gd name="connsiteY34" fmla="*/ 2780397 h 2837551"/>
              <a:gd name="connsiteX35" fmla="*/ 343649 w 1480782"/>
              <a:gd name="connsiteY35" fmla="*/ 2678302 h 2837551"/>
              <a:gd name="connsiteX36" fmla="*/ 305548 w 1480782"/>
              <a:gd name="connsiteY36" fmla="*/ 2590195 h 2837551"/>
              <a:gd name="connsiteX37" fmla="*/ 250779 w 1480782"/>
              <a:gd name="connsiteY37" fmla="*/ 2535427 h 2837551"/>
              <a:gd name="connsiteX38" fmla="*/ 253161 w 1480782"/>
              <a:gd name="connsiteY38" fmla="*/ 2504470 h 2837551"/>
              <a:gd name="connsiteX39" fmla="*/ 119811 w 1480782"/>
              <a:gd name="connsiteY39" fmla="*/ 2444938 h 2837551"/>
              <a:gd name="connsiteX40" fmla="*/ 98381 w 1480782"/>
              <a:gd name="connsiteY40" fmla="*/ 2356832 h 2837551"/>
              <a:gd name="connsiteX41" fmla="*/ 15037 w 1480782"/>
              <a:gd name="connsiteY41" fmla="*/ 2211577 h 2837551"/>
              <a:gd name="connsiteX42" fmla="*/ 29325 w 1480782"/>
              <a:gd name="connsiteY42" fmla="*/ 2085370 h 2837551"/>
              <a:gd name="connsiteX43" fmla="*/ 34087 w 1480782"/>
              <a:gd name="connsiteY43" fmla="*/ 1992501 h 2837551"/>
              <a:gd name="connsiteX44" fmla="*/ 17419 w 1480782"/>
              <a:gd name="connsiteY44" fmla="*/ 1928209 h 2837551"/>
              <a:gd name="connsiteX45" fmla="*/ 10274 w 1480782"/>
              <a:gd name="connsiteY45" fmla="*/ 1892490 h 2837551"/>
              <a:gd name="connsiteX46" fmla="*/ 48374 w 1480782"/>
              <a:gd name="connsiteY46" fmla="*/ 1832957 h 2837551"/>
              <a:gd name="connsiteX47" fmla="*/ 62662 w 1480782"/>
              <a:gd name="connsiteY47" fmla="*/ 1773427 h 2837551"/>
              <a:gd name="connsiteX48" fmla="*/ 98381 w 1480782"/>
              <a:gd name="connsiteY48" fmla="*/ 1716277 h 2837551"/>
              <a:gd name="connsiteX49" fmla="*/ 169818 w 1480782"/>
              <a:gd name="connsiteY49" fmla="*/ 1578164 h 2837551"/>
              <a:gd name="connsiteX50" fmla="*/ 198393 w 1480782"/>
              <a:gd name="connsiteY50" fmla="*/ 1485295 h 2837551"/>
              <a:gd name="connsiteX51" fmla="*/ 200774 w 1480782"/>
              <a:gd name="connsiteY51" fmla="*/ 1361471 h 2837551"/>
              <a:gd name="connsiteX52" fmla="*/ 217443 w 1480782"/>
              <a:gd name="connsiteY52" fmla="*/ 1247171 h 2837551"/>
              <a:gd name="connsiteX53" fmla="*/ 193630 w 1480782"/>
              <a:gd name="connsiteY53" fmla="*/ 1082864 h 2837551"/>
              <a:gd name="connsiteX54" fmla="*/ 191249 w 1480782"/>
              <a:gd name="connsiteY54" fmla="*/ 949514 h 2837551"/>
              <a:gd name="connsiteX55" fmla="*/ 179342 w 1480782"/>
              <a:gd name="connsiteY55" fmla="*/ 813784 h 2837551"/>
              <a:gd name="connsiteX56" fmla="*/ 72187 w 1480782"/>
              <a:gd name="connsiteY5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1329485 w 1480782"/>
              <a:gd name="connsiteY18" fmla="*/ 1952030 h 2837551"/>
              <a:gd name="connsiteX19" fmla="*/ 1312818 w 1480782"/>
              <a:gd name="connsiteY19" fmla="*/ 2125858 h 2837551"/>
              <a:gd name="connsiteX20" fmla="*/ 1177086 w 1480782"/>
              <a:gd name="connsiteY20" fmla="*/ 2128239 h 2837551"/>
              <a:gd name="connsiteX21" fmla="*/ 1184230 w 1480782"/>
              <a:gd name="connsiteY21" fmla="*/ 2163958 h 2837551"/>
              <a:gd name="connsiteX22" fmla="*/ 1122317 w 1480782"/>
              <a:gd name="connsiteY22" fmla="*/ 2171101 h 2837551"/>
              <a:gd name="connsiteX23" fmla="*/ 1143748 w 1480782"/>
              <a:gd name="connsiteY23" fmla="*/ 2290162 h 2837551"/>
              <a:gd name="connsiteX24" fmla="*/ 1110411 w 1480782"/>
              <a:gd name="connsiteY24" fmla="*/ 2354456 h 2837551"/>
              <a:gd name="connsiteX25" fmla="*/ 1136605 w 1480782"/>
              <a:gd name="connsiteY25" fmla="*/ 2444943 h 2837551"/>
              <a:gd name="connsiteX26" fmla="*/ 1119936 w 1480782"/>
              <a:gd name="connsiteY26" fmla="*/ 2480660 h 2837551"/>
              <a:gd name="connsiteX27" fmla="*/ 1155655 w 1480782"/>
              <a:gd name="connsiteY27" fmla="*/ 2566385 h 2837551"/>
              <a:gd name="connsiteX28" fmla="*/ 1143747 w 1480782"/>
              <a:gd name="connsiteY28" fmla="*/ 2649727 h 2837551"/>
              <a:gd name="connsiteX29" fmla="*/ 1096122 w 1480782"/>
              <a:gd name="connsiteY29" fmla="*/ 2723548 h 2837551"/>
              <a:gd name="connsiteX30" fmla="*/ 948485 w 1480782"/>
              <a:gd name="connsiteY30" fmla="*/ 2723546 h 2837551"/>
              <a:gd name="connsiteX31" fmla="*/ 835948 w 1480782"/>
              <a:gd name="connsiteY31" fmla="*/ 2792304 h 2837551"/>
              <a:gd name="connsiteX32" fmla="*/ 703217 w 1480782"/>
              <a:gd name="connsiteY32" fmla="*/ 2830702 h 2837551"/>
              <a:gd name="connsiteX33" fmla="*/ 572248 w 1480782"/>
              <a:gd name="connsiteY33" fmla="*/ 2823558 h 2837551"/>
              <a:gd name="connsiteX34" fmla="*/ 459710 w 1480782"/>
              <a:gd name="connsiteY34" fmla="*/ 2780397 h 2837551"/>
              <a:gd name="connsiteX35" fmla="*/ 343649 w 1480782"/>
              <a:gd name="connsiteY35" fmla="*/ 2678302 h 2837551"/>
              <a:gd name="connsiteX36" fmla="*/ 305548 w 1480782"/>
              <a:gd name="connsiteY36" fmla="*/ 2590195 h 2837551"/>
              <a:gd name="connsiteX37" fmla="*/ 250779 w 1480782"/>
              <a:gd name="connsiteY37" fmla="*/ 2535427 h 2837551"/>
              <a:gd name="connsiteX38" fmla="*/ 253161 w 1480782"/>
              <a:gd name="connsiteY38" fmla="*/ 2504470 h 2837551"/>
              <a:gd name="connsiteX39" fmla="*/ 119811 w 1480782"/>
              <a:gd name="connsiteY39" fmla="*/ 2444938 h 2837551"/>
              <a:gd name="connsiteX40" fmla="*/ 98381 w 1480782"/>
              <a:gd name="connsiteY40" fmla="*/ 2356832 h 2837551"/>
              <a:gd name="connsiteX41" fmla="*/ 15037 w 1480782"/>
              <a:gd name="connsiteY41" fmla="*/ 2211577 h 2837551"/>
              <a:gd name="connsiteX42" fmla="*/ 29325 w 1480782"/>
              <a:gd name="connsiteY42" fmla="*/ 2085370 h 2837551"/>
              <a:gd name="connsiteX43" fmla="*/ 34087 w 1480782"/>
              <a:gd name="connsiteY43" fmla="*/ 1992501 h 2837551"/>
              <a:gd name="connsiteX44" fmla="*/ 17419 w 1480782"/>
              <a:gd name="connsiteY44" fmla="*/ 1928209 h 2837551"/>
              <a:gd name="connsiteX45" fmla="*/ 10274 w 1480782"/>
              <a:gd name="connsiteY45" fmla="*/ 1892490 h 2837551"/>
              <a:gd name="connsiteX46" fmla="*/ 48374 w 1480782"/>
              <a:gd name="connsiteY46" fmla="*/ 1832957 h 2837551"/>
              <a:gd name="connsiteX47" fmla="*/ 62662 w 1480782"/>
              <a:gd name="connsiteY47" fmla="*/ 1773427 h 2837551"/>
              <a:gd name="connsiteX48" fmla="*/ 98381 w 1480782"/>
              <a:gd name="connsiteY48" fmla="*/ 1716277 h 2837551"/>
              <a:gd name="connsiteX49" fmla="*/ 169818 w 1480782"/>
              <a:gd name="connsiteY49" fmla="*/ 1578164 h 2837551"/>
              <a:gd name="connsiteX50" fmla="*/ 198393 w 1480782"/>
              <a:gd name="connsiteY50" fmla="*/ 1485295 h 2837551"/>
              <a:gd name="connsiteX51" fmla="*/ 200774 w 1480782"/>
              <a:gd name="connsiteY51" fmla="*/ 1361471 h 2837551"/>
              <a:gd name="connsiteX52" fmla="*/ 217443 w 1480782"/>
              <a:gd name="connsiteY52" fmla="*/ 1247171 h 2837551"/>
              <a:gd name="connsiteX53" fmla="*/ 193630 w 1480782"/>
              <a:gd name="connsiteY53" fmla="*/ 1082864 h 2837551"/>
              <a:gd name="connsiteX54" fmla="*/ 191249 w 1480782"/>
              <a:gd name="connsiteY54" fmla="*/ 949514 h 2837551"/>
              <a:gd name="connsiteX55" fmla="*/ 179342 w 1480782"/>
              <a:gd name="connsiteY55" fmla="*/ 813784 h 2837551"/>
              <a:gd name="connsiteX56" fmla="*/ 72187 w 1480782"/>
              <a:gd name="connsiteY5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1312818 w 1480782"/>
              <a:gd name="connsiteY19" fmla="*/ 2125858 h 2837551"/>
              <a:gd name="connsiteX20" fmla="*/ 1177086 w 1480782"/>
              <a:gd name="connsiteY20" fmla="*/ 2128239 h 2837551"/>
              <a:gd name="connsiteX21" fmla="*/ 1184230 w 1480782"/>
              <a:gd name="connsiteY21" fmla="*/ 2163958 h 2837551"/>
              <a:gd name="connsiteX22" fmla="*/ 1122317 w 1480782"/>
              <a:gd name="connsiteY22" fmla="*/ 2171101 h 2837551"/>
              <a:gd name="connsiteX23" fmla="*/ 1143748 w 1480782"/>
              <a:gd name="connsiteY23" fmla="*/ 2290162 h 2837551"/>
              <a:gd name="connsiteX24" fmla="*/ 1110411 w 1480782"/>
              <a:gd name="connsiteY24" fmla="*/ 2354456 h 2837551"/>
              <a:gd name="connsiteX25" fmla="*/ 1136605 w 1480782"/>
              <a:gd name="connsiteY25" fmla="*/ 2444943 h 2837551"/>
              <a:gd name="connsiteX26" fmla="*/ 1119936 w 1480782"/>
              <a:gd name="connsiteY26" fmla="*/ 2480660 h 2837551"/>
              <a:gd name="connsiteX27" fmla="*/ 1155655 w 1480782"/>
              <a:gd name="connsiteY27" fmla="*/ 2566385 h 2837551"/>
              <a:gd name="connsiteX28" fmla="*/ 1143747 w 1480782"/>
              <a:gd name="connsiteY28" fmla="*/ 2649727 h 2837551"/>
              <a:gd name="connsiteX29" fmla="*/ 1096122 w 1480782"/>
              <a:gd name="connsiteY29" fmla="*/ 2723548 h 2837551"/>
              <a:gd name="connsiteX30" fmla="*/ 948485 w 1480782"/>
              <a:gd name="connsiteY30" fmla="*/ 2723546 h 2837551"/>
              <a:gd name="connsiteX31" fmla="*/ 835948 w 1480782"/>
              <a:gd name="connsiteY31" fmla="*/ 2792304 h 2837551"/>
              <a:gd name="connsiteX32" fmla="*/ 703217 w 1480782"/>
              <a:gd name="connsiteY32" fmla="*/ 2830702 h 2837551"/>
              <a:gd name="connsiteX33" fmla="*/ 572248 w 1480782"/>
              <a:gd name="connsiteY33" fmla="*/ 2823558 h 2837551"/>
              <a:gd name="connsiteX34" fmla="*/ 459710 w 1480782"/>
              <a:gd name="connsiteY34" fmla="*/ 2780397 h 2837551"/>
              <a:gd name="connsiteX35" fmla="*/ 343649 w 1480782"/>
              <a:gd name="connsiteY35" fmla="*/ 2678302 h 2837551"/>
              <a:gd name="connsiteX36" fmla="*/ 305548 w 1480782"/>
              <a:gd name="connsiteY36" fmla="*/ 2590195 h 2837551"/>
              <a:gd name="connsiteX37" fmla="*/ 250779 w 1480782"/>
              <a:gd name="connsiteY37" fmla="*/ 2535427 h 2837551"/>
              <a:gd name="connsiteX38" fmla="*/ 253161 w 1480782"/>
              <a:gd name="connsiteY38" fmla="*/ 2504470 h 2837551"/>
              <a:gd name="connsiteX39" fmla="*/ 119811 w 1480782"/>
              <a:gd name="connsiteY39" fmla="*/ 2444938 h 2837551"/>
              <a:gd name="connsiteX40" fmla="*/ 98381 w 1480782"/>
              <a:gd name="connsiteY40" fmla="*/ 2356832 h 2837551"/>
              <a:gd name="connsiteX41" fmla="*/ 15037 w 1480782"/>
              <a:gd name="connsiteY41" fmla="*/ 2211577 h 2837551"/>
              <a:gd name="connsiteX42" fmla="*/ 29325 w 1480782"/>
              <a:gd name="connsiteY42" fmla="*/ 2085370 h 2837551"/>
              <a:gd name="connsiteX43" fmla="*/ 34087 w 1480782"/>
              <a:gd name="connsiteY43" fmla="*/ 1992501 h 2837551"/>
              <a:gd name="connsiteX44" fmla="*/ 17419 w 1480782"/>
              <a:gd name="connsiteY44" fmla="*/ 1928209 h 2837551"/>
              <a:gd name="connsiteX45" fmla="*/ 10274 w 1480782"/>
              <a:gd name="connsiteY45" fmla="*/ 1892490 h 2837551"/>
              <a:gd name="connsiteX46" fmla="*/ 48374 w 1480782"/>
              <a:gd name="connsiteY46" fmla="*/ 1832957 h 2837551"/>
              <a:gd name="connsiteX47" fmla="*/ 62662 w 1480782"/>
              <a:gd name="connsiteY47" fmla="*/ 1773427 h 2837551"/>
              <a:gd name="connsiteX48" fmla="*/ 98381 w 1480782"/>
              <a:gd name="connsiteY48" fmla="*/ 1716277 h 2837551"/>
              <a:gd name="connsiteX49" fmla="*/ 169818 w 1480782"/>
              <a:gd name="connsiteY49" fmla="*/ 1578164 h 2837551"/>
              <a:gd name="connsiteX50" fmla="*/ 198393 w 1480782"/>
              <a:gd name="connsiteY50" fmla="*/ 1485295 h 2837551"/>
              <a:gd name="connsiteX51" fmla="*/ 200774 w 1480782"/>
              <a:gd name="connsiteY51" fmla="*/ 1361471 h 2837551"/>
              <a:gd name="connsiteX52" fmla="*/ 217443 w 1480782"/>
              <a:gd name="connsiteY52" fmla="*/ 1247171 h 2837551"/>
              <a:gd name="connsiteX53" fmla="*/ 193630 w 1480782"/>
              <a:gd name="connsiteY53" fmla="*/ 1082864 h 2837551"/>
              <a:gd name="connsiteX54" fmla="*/ 191249 w 1480782"/>
              <a:gd name="connsiteY54" fmla="*/ 949514 h 2837551"/>
              <a:gd name="connsiteX55" fmla="*/ 179342 w 1480782"/>
              <a:gd name="connsiteY55" fmla="*/ 813784 h 2837551"/>
              <a:gd name="connsiteX56" fmla="*/ 72187 w 1480782"/>
              <a:gd name="connsiteY5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177086 w 1480782"/>
              <a:gd name="connsiteY20" fmla="*/ 2128239 h 2837551"/>
              <a:gd name="connsiteX21" fmla="*/ 1184230 w 1480782"/>
              <a:gd name="connsiteY21" fmla="*/ 2163958 h 2837551"/>
              <a:gd name="connsiteX22" fmla="*/ 1122317 w 1480782"/>
              <a:gd name="connsiteY22" fmla="*/ 2171101 h 2837551"/>
              <a:gd name="connsiteX23" fmla="*/ 1143748 w 1480782"/>
              <a:gd name="connsiteY23" fmla="*/ 2290162 h 2837551"/>
              <a:gd name="connsiteX24" fmla="*/ 1110411 w 1480782"/>
              <a:gd name="connsiteY24" fmla="*/ 2354456 h 2837551"/>
              <a:gd name="connsiteX25" fmla="*/ 1136605 w 1480782"/>
              <a:gd name="connsiteY25" fmla="*/ 2444943 h 2837551"/>
              <a:gd name="connsiteX26" fmla="*/ 1119936 w 1480782"/>
              <a:gd name="connsiteY26" fmla="*/ 2480660 h 2837551"/>
              <a:gd name="connsiteX27" fmla="*/ 1155655 w 1480782"/>
              <a:gd name="connsiteY27" fmla="*/ 2566385 h 2837551"/>
              <a:gd name="connsiteX28" fmla="*/ 1143747 w 1480782"/>
              <a:gd name="connsiteY28" fmla="*/ 2649727 h 2837551"/>
              <a:gd name="connsiteX29" fmla="*/ 1096122 w 1480782"/>
              <a:gd name="connsiteY29" fmla="*/ 2723548 h 2837551"/>
              <a:gd name="connsiteX30" fmla="*/ 948485 w 1480782"/>
              <a:gd name="connsiteY30" fmla="*/ 2723546 h 2837551"/>
              <a:gd name="connsiteX31" fmla="*/ 835948 w 1480782"/>
              <a:gd name="connsiteY31" fmla="*/ 2792304 h 2837551"/>
              <a:gd name="connsiteX32" fmla="*/ 703217 w 1480782"/>
              <a:gd name="connsiteY32" fmla="*/ 2830702 h 2837551"/>
              <a:gd name="connsiteX33" fmla="*/ 572248 w 1480782"/>
              <a:gd name="connsiteY33" fmla="*/ 2823558 h 2837551"/>
              <a:gd name="connsiteX34" fmla="*/ 459710 w 1480782"/>
              <a:gd name="connsiteY34" fmla="*/ 2780397 h 2837551"/>
              <a:gd name="connsiteX35" fmla="*/ 343649 w 1480782"/>
              <a:gd name="connsiteY35" fmla="*/ 2678302 h 2837551"/>
              <a:gd name="connsiteX36" fmla="*/ 305548 w 1480782"/>
              <a:gd name="connsiteY36" fmla="*/ 2590195 h 2837551"/>
              <a:gd name="connsiteX37" fmla="*/ 250779 w 1480782"/>
              <a:gd name="connsiteY37" fmla="*/ 2535427 h 2837551"/>
              <a:gd name="connsiteX38" fmla="*/ 253161 w 1480782"/>
              <a:gd name="connsiteY38" fmla="*/ 2504470 h 2837551"/>
              <a:gd name="connsiteX39" fmla="*/ 119811 w 1480782"/>
              <a:gd name="connsiteY39" fmla="*/ 2444938 h 2837551"/>
              <a:gd name="connsiteX40" fmla="*/ 98381 w 1480782"/>
              <a:gd name="connsiteY40" fmla="*/ 2356832 h 2837551"/>
              <a:gd name="connsiteX41" fmla="*/ 15037 w 1480782"/>
              <a:gd name="connsiteY41" fmla="*/ 2211577 h 2837551"/>
              <a:gd name="connsiteX42" fmla="*/ 29325 w 1480782"/>
              <a:gd name="connsiteY42" fmla="*/ 2085370 h 2837551"/>
              <a:gd name="connsiteX43" fmla="*/ 34087 w 1480782"/>
              <a:gd name="connsiteY43" fmla="*/ 1992501 h 2837551"/>
              <a:gd name="connsiteX44" fmla="*/ 17419 w 1480782"/>
              <a:gd name="connsiteY44" fmla="*/ 1928209 h 2837551"/>
              <a:gd name="connsiteX45" fmla="*/ 10274 w 1480782"/>
              <a:gd name="connsiteY45" fmla="*/ 1892490 h 2837551"/>
              <a:gd name="connsiteX46" fmla="*/ 48374 w 1480782"/>
              <a:gd name="connsiteY46" fmla="*/ 1832957 h 2837551"/>
              <a:gd name="connsiteX47" fmla="*/ 62662 w 1480782"/>
              <a:gd name="connsiteY47" fmla="*/ 1773427 h 2837551"/>
              <a:gd name="connsiteX48" fmla="*/ 98381 w 1480782"/>
              <a:gd name="connsiteY48" fmla="*/ 1716277 h 2837551"/>
              <a:gd name="connsiteX49" fmla="*/ 169818 w 1480782"/>
              <a:gd name="connsiteY49" fmla="*/ 1578164 h 2837551"/>
              <a:gd name="connsiteX50" fmla="*/ 198393 w 1480782"/>
              <a:gd name="connsiteY50" fmla="*/ 1485295 h 2837551"/>
              <a:gd name="connsiteX51" fmla="*/ 200774 w 1480782"/>
              <a:gd name="connsiteY51" fmla="*/ 1361471 h 2837551"/>
              <a:gd name="connsiteX52" fmla="*/ 217443 w 1480782"/>
              <a:gd name="connsiteY52" fmla="*/ 1247171 h 2837551"/>
              <a:gd name="connsiteX53" fmla="*/ 193630 w 1480782"/>
              <a:gd name="connsiteY53" fmla="*/ 1082864 h 2837551"/>
              <a:gd name="connsiteX54" fmla="*/ 191249 w 1480782"/>
              <a:gd name="connsiteY54" fmla="*/ 949514 h 2837551"/>
              <a:gd name="connsiteX55" fmla="*/ 179342 w 1480782"/>
              <a:gd name="connsiteY55" fmla="*/ 813784 h 2837551"/>
              <a:gd name="connsiteX56" fmla="*/ 72187 w 1480782"/>
              <a:gd name="connsiteY5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84230 w 1480782"/>
              <a:gd name="connsiteY21" fmla="*/ 2163958 h 2837551"/>
              <a:gd name="connsiteX22" fmla="*/ 1122317 w 1480782"/>
              <a:gd name="connsiteY22" fmla="*/ 2171101 h 2837551"/>
              <a:gd name="connsiteX23" fmla="*/ 1143748 w 1480782"/>
              <a:gd name="connsiteY23" fmla="*/ 2290162 h 2837551"/>
              <a:gd name="connsiteX24" fmla="*/ 1110411 w 1480782"/>
              <a:gd name="connsiteY24" fmla="*/ 2354456 h 2837551"/>
              <a:gd name="connsiteX25" fmla="*/ 1136605 w 1480782"/>
              <a:gd name="connsiteY25" fmla="*/ 2444943 h 2837551"/>
              <a:gd name="connsiteX26" fmla="*/ 1119936 w 1480782"/>
              <a:gd name="connsiteY26" fmla="*/ 2480660 h 2837551"/>
              <a:gd name="connsiteX27" fmla="*/ 1155655 w 1480782"/>
              <a:gd name="connsiteY27" fmla="*/ 2566385 h 2837551"/>
              <a:gd name="connsiteX28" fmla="*/ 1143747 w 1480782"/>
              <a:gd name="connsiteY28" fmla="*/ 2649727 h 2837551"/>
              <a:gd name="connsiteX29" fmla="*/ 1096122 w 1480782"/>
              <a:gd name="connsiteY29" fmla="*/ 2723548 h 2837551"/>
              <a:gd name="connsiteX30" fmla="*/ 948485 w 1480782"/>
              <a:gd name="connsiteY30" fmla="*/ 2723546 h 2837551"/>
              <a:gd name="connsiteX31" fmla="*/ 835948 w 1480782"/>
              <a:gd name="connsiteY31" fmla="*/ 2792304 h 2837551"/>
              <a:gd name="connsiteX32" fmla="*/ 703217 w 1480782"/>
              <a:gd name="connsiteY32" fmla="*/ 2830702 h 2837551"/>
              <a:gd name="connsiteX33" fmla="*/ 572248 w 1480782"/>
              <a:gd name="connsiteY33" fmla="*/ 2823558 h 2837551"/>
              <a:gd name="connsiteX34" fmla="*/ 459710 w 1480782"/>
              <a:gd name="connsiteY34" fmla="*/ 2780397 h 2837551"/>
              <a:gd name="connsiteX35" fmla="*/ 343649 w 1480782"/>
              <a:gd name="connsiteY35" fmla="*/ 2678302 h 2837551"/>
              <a:gd name="connsiteX36" fmla="*/ 305548 w 1480782"/>
              <a:gd name="connsiteY36" fmla="*/ 2590195 h 2837551"/>
              <a:gd name="connsiteX37" fmla="*/ 250779 w 1480782"/>
              <a:gd name="connsiteY37" fmla="*/ 2535427 h 2837551"/>
              <a:gd name="connsiteX38" fmla="*/ 253161 w 1480782"/>
              <a:gd name="connsiteY38" fmla="*/ 2504470 h 2837551"/>
              <a:gd name="connsiteX39" fmla="*/ 119811 w 1480782"/>
              <a:gd name="connsiteY39" fmla="*/ 2444938 h 2837551"/>
              <a:gd name="connsiteX40" fmla="*/ 98381 w 1480782"/>
              <a:gd name="connsiteY40" fmla="*/ 2356832 h 2837551"/>
              <a:gd name="connsiteX41" fmla="*/ 15037 w 1480782"/>
              <a:gd name="connsiteY41" fmla="*/ 2211577 h 2837551"/>
              <a:gd name="connsiteX42" fmla="*/ 29325 w 1480782"/>
              <a:gd name="connsiteY42" fmla="*/ 2085370 h 2837551"/>
              <a:gd name="connsiteX43" fmla="*/ 34087 w 1480782"/>
              <a:gd name="connsiteY43" fmla="*/ 1992501 h 2837551"/>
              <a:gd name="connsiteX44" fmla="*/ 17419 w 1480782"/>
              <a:gd name="connsiteY44" fmla="*/ 1928209 h 2837551"/>
              <a:gd name="connsiteX45" fmla="*/ 10274 w 1480782"/>
              <a:gd name="connsiteY45" fmla="*/ 1892490 h 2837551"/>
              <a:gd name="connsiteX46" fmla="*/ 48374 w 1480782"/>
              <a:gd name="connsiteY46" fmla="*/ 1832957 h 2837551"/>
              <a:gd name="connsiteX47" fmla="*/ 62662 w 1480782"/>
              <a:gd name="connsiteY47" fmla="*/ 1773427 h 2837551"/>
              <a:gd name="connsiteX48" fmla="*/ 98381 w 1480782"/>
              <a:gd name="connsiteY48" fmla="*/ 1716277 h 2837551"/>
              <a:gd name="connsiteX49" fmla="*/ 169818 w 1480782"/>
              <a:gd name="connsiteY49" fmla="*/ 1578164 h 2837551"/>
              <a:gd name="connsiteX50" fmla="*/ 198393 w 1480782"/>
              <a:gd name="connsiteY50" fmla="*/ 1485295 h 2837551"/>
              <a:gd name="connsiteX51" fmla="*/ 200774 w 1480782"/>
              <a:gd name="connsiteY51" fmla="*/ 1361471 h 2837551"/>
              <a:gd name="connsiteX52" fmla="*/ 217443 w 1480782"/>
              <a:gd name="connsiteY52" fmla="*/ 1247171 h 2837551"/>
              <a:gd name="connsiteX53" fmla="*/ 193630 w 1480782"/>
              <a:gd name="connsiteY53" fmla="*/ 1082864 h 2837551"/>
              <a:gd name="connsiteX54" fmla="*/ 191249 w 1480782"/>
              <a:gd name="connsiteY54" fmla="*/ 949514 h 2837551"/>
              <a:gd name="connsiteX55" fmla="*/ 179342 w 1480782"/>
              <a:gd name="connsiteY55" fmla="*/ 813784 h 2837551"/>
              <a:gd name="connsiteX56" fmla="*/ 72187 w 1480782"/>
              <a:gd name="connsiteY5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84230 w 1480782"/>
              <a:gd name="connsiteY21" fmla="*/ 2163958 h 2837551"/>
              <a:gd name="connsiteX22" fmla="*/ 1143748 w 1480782"/>
              <a:gd name="connsiteY22" fmla="*/ 2290162 h 2837551"/>
              <a:gd name="connsiteX23" fmla="*/ 1110411 w 1480782"/>
              <a:gd name="connsiteY23" fmla="*/ 2354456 h 2837551"/>
              <a:gd name="connsiteX24" fmla="*/ 1136605 w 1480782"/>
              <a:gd name="connsiteY24" fmla="*/ 2444943 h 2837551"/>
              <a:gd name="connsiteX25" fmla="*/ 1119936 w 1480782"/>
              <a:gd name="connsiteY25" fmla="*/ 2480660 h 2837551"/>
              <a:gd name="connsiteX26" fmla="*/ 1155655 w 1480782"/>
              <a:gd name="connsiteY26" fmla="*/ 2566385 h 2837551"/>
              <a:gd name="connsiteX27" fmla="*/ 1143747 w 1480782"/>
              <a:gd name="connsiteY27" fmla="*/ 2649727 h 2837551"/>
              <a:gd name="connsiteX28" fmla="*/ 1096122 w 1480782"/>
              <a:gd name="connsiteY28" fmla="*/ 2723548 h 2837551"/>
              <a:gd name="connsiteX29" fmla="*/ 948485 w 1480782"/>
              <a:gd name="connsiteY29" fmla="*/ 2723546 h 2837551"/>
              <a:gd name="connsiteX30" fmla="*/ 835948 w 1480782"/>
              <a:gd name="connsiteY30" fmla="*/ 2792304 h 2837551"/>
              <a:gd name="connsiteX31" fmla="*/ 703217 w 1480782"/>
              <a:gd name="connsiteY31" fmla="*/ 2830702 h 2837551"/>
              <a:gd name="connsiteX32" fmla="*/ 572248 w 1480782"/>
              <a:gd name="connsiteY32" fmla="*/ 2823558 h 2837551"/>
              <a:gd name="connsiteX33" fmla="*/ 459710 w 1480782"/>
              <a:gd name="connsiteY33" fmla="*/ 2780397 h 2837551"/>
              <a:gd name="connsiteX34" fmla="*/ 343649 w 1480782"/>
              <a:gd name="connsiteY34" fmla="*/ 2678302 h 2837551"/>
              <a:gd name="connsiteX35" fmla="*/ 305548 w 1480782"/>
              <a:gd name="connsiteY35" fmla="*/ 2590195 h 2837551"/>
              <a:gd name="connsiteX36" fmla="*/ 250779 w 1480782"/>
              <a:gd name="connsiteY36" fmla="*/ 2535427 h 2837551"/>
              <a:gd name="connsiteX37" fmla="*/ 253161 w 1480782"/>
              <a:gd name="connsiteY37" fmla="*/ 2504470 h 2837551"/>
              <a:gd name="connsiteX38" fmla="*/ 119811 w 1480782"/>
              <a:gd name="connsiteY38" fmla="*/ 2444938 h 2837551"/>
              <a:gd name="connsiteX39" fmla="*/ 98381 w 1480782"/>
              <a:gd name="connsiteY39" fmla="*/ 2356832 h 2837551"/>
              <a:gd name="connsiteX40" fmla="*/ 15037 w 1480782"/>
              <a:gd name="connsiteY40" fmla="*/ 2211577 h 2837551"/>
              <a:gd name="connsiteX41" fmla="*/ 29325 w 1480782"/>
              <a:gd name="connsiteY41" fmla="*/ 2085370 h 2837551"/>
              <a:gd name="connsiteX42" fmla="*/ 34087 w 1480782"/>
              <a:gd name="connsiteY42" fmla="*/ 1992501 h 2837551"/>
              <a:gd name="connsiteX43" fmla="*/ 17419 w 1480782"/>
              <a:gd name="connsiteY43" fmla="*/ 1928209 h 2837551"/>
              <a:gd name="connsiteX44" fmla="*/ 10274 w 1480782"/>
              <a:gd name="connsiteY44" fmla="*/ 1892490 h 2837551"/>
              <a:gd name="connsiteX45" fmla="*/ 48374 w 1480782"/>
              <a:gd name="connsiteY45" fmla="*/ 1832957 h 2837551"/>
              <a:gd name="connsiteX46" fmla="*/ 62662 w 1480782"/>
              <a:gd name="connsiteY46" fmla="*/ 1773427 h 2837551"/>
              <a:gd name="connsiteX47" fmla="*/ 98381 w 1480782"/>
              <a:gd name="connsiteY47" fmla="*/ 1716277 h 2837551"/>
              <a:gd name="connsiteX48" fmla="*/ 169818 w 1480782"/>
              <a:gd name="connsiteY48" fmla="*/ 1578164 h 2837551"/>
              <a:gd name="connsiteX49" fmla="*/ 198393 w 1480782"/>
              <a:gd name="connsiteY49" fmla="*/ 1485295 h 2837551"/>
              <a:gd name="connsiteX50" fmla="*/ 200774 w 1480782"/>
              <a:gd name="connsiteY50" fmla="*/ 1361471 h 2837551"/>
              <a:gd name="connsiteX51" fmla="*/ 217443 w 1480782"/>
              <a:gd name="connsiteY51" fmla="*/ 1247171 h 2837551"/>
              <a:gd name="connsiteX52" fmla="*/ 193630 w 1480782"/>
              <a:gd name="connsiteY52" fmla="*/ 1082864 h 2837551"/>
              <a:gd name="connsiteX53" fmla="*/ 191249 w 1480782"/>
              <a:gd name="connsiteY53" fmla="*/ 949514 h 2837551"/>
              <a:gd name="connsiteX54" fmla="*/ 179342 w 1480782"/>
              <a:gd name="connsiteY54" fmla="*/ 813784 h 2837551"/>
              <a:gd name="connsiteX55" fmla="*/ 72187 w 1480782"/>
              <a:gd name="connsiteY55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43748 w 1480782"/>
              <a:gd name="connsiteY21" fmla="*/ 2290162 h 2837551"/>
              <a:gd name="connsiteX22" fmla="*/ 1110411 w 1480782"/>
              <a:gd name="connsiteY22" fmla="*/ 2354456 h 2837551"/>
              <a:gd name="connsiteX23" fmla="*/ 1136605 w 1480782"/>
              <a:gd name="connsiteY23" fmla="*/ 2444943 h 2837551"/>
              <a:gd name="connsiteX24" fmla="*/ 1119936 w 1480782"/>
              <a:gd name="connsiteY24" fmla="*/ 2480660 h 2837551"/>
              <a:gd name="connsiteX25" fmla="*/ 1155655 w 1480782"/>
              <a:gd name="connsiteY25" fmla="*/ 2566385 h 2837551"/>
              <a:gd name="connsiteX26" fmla="*/ 1143747 w 1480782"/>
              <a:gd name="connsiteY26" fmla="*/ 2649727 h 2837551"/>
              <a:gd name="connsiteX27" fmla="*/ 1096122 w 1480782"/>
              <a:gd name="connsiteY27" fmla="*/ 2723548 h 2837551"/>
              <a:gd name="connsiteX28" fmla="*/ 948485 w 1480782"/>
              <a:gd name="connsiteY28" fmla="*/ 2723546 h 2837551"/>
              <a:gd name="connsiteX29" fmla="*/ 835948 w 1480782"/>
              <a:gd name="connsiteY29" fmla="*/ 2792304 h 2837551"/>
              <a:gd name="connsiteX30" fmla="*/ 703217 w 1480782"/>
              <a:gd name="connsiteY30" fmla="*/ 2830702 h 2837551"/>
              <a:gd name="connsiteX31" fmla="*/ 572248 w 1480782"/>
              <a:gd name="connsiteY31" fmla="*/ 2823558 h 2837551"/>
              <a:gd name="connsiteX32" fmla="*/ 459710 w 1480782"/>
              <a:gd name="connsiteY32" fmla="*/ 2780397 h 2837551"/>
              <a:gd name="connsiteX33" fmla="*/ 343649 w 1480782"/>
              <a:gd name="connsiteY33" fmla="*/ 2678302 h 2837551"/>
              <a:gd name="connsiteX34" fmla="*/ 305548 w 1480782"/>
              <a:gd name="connsiteY34" fmla="*/ 2590195 h 2837551"/>
              <a:gd name="connsiteX35" fmla="*/ 250779 w 1480782"/>
              <a:gd name="connsiteY35" fmla="*/ 2535427 h 2837551"/>
              <a:gd name="connsiteX36" fmla="*/ 253161 w 1480782"/>
              <a:gd name="connsiteY36" fmla="*/ 2504470 h 2837551"/>
              <a:gd name="connsiteX37" fmla="*/ 119811 w 1480782"/>
              <a:gd name="connsiteY37" fmla="*/ 2444938 h 2837551"/>
              <a:gd name="connsiteX38" fmla="*/ 98381 w 1480782"/>
              <a:gd name="connsiteY38" fmla="*/ 2356832 h 2837551"/>
              <a:gd name="connsiteX39" fmla="*/ 15037 w 1480782"/>
              <a:gd name="connsiteY39" fmla="*/ 2211577 h 2837551"/>
              <a:gd name="connsiteX40" fmla="*/ 29325 w 1480782"/>
              <a:gd name="connsiteY40" fmla="*/ 2085370 h 2837551"/>
              <a:gd name="connsiteX41" fmla="*/ 34087 w 1480782"/>
              <a:gd name="connsiteY41" fmla="*/ 1992501 h 2837551"/>
              <a:gd name="connsiteX42" fmla="*/ 17419 w 1480782"/>
              <a:gd name="connsiteY42" fmla="*/ 1928209 h 2837551"/>
              <a:gd name="connsiteX43" fmla="*/ 10274 w 1480782"/>
              <a:gd name="connsiteY43" fmla="*/ 1892490 h 2837551"/>
              <a:gd name="connsiteX44" fmla="*/ 48374 w 1480782"/>
              <a:gd name="connsiteY44" fmla="*/ 1832957 h 2837551"/>
              <a:gd name="connsiteX45" fmla="*/ 62662 w 1480782"/>
              <a:gd name="connsiteY45" fmla="*/ 1773427 h 2837551"/>
              <a:gd name="connsiteX46" fmla="*/ 98381 w 1480782"/>
              <a:gd name="connsiteY46" fmla="*/ 1716277 h 2837551"/>
              <a:gd name="connsiteX47" fmla="*/ 169818 w 1480782"/>
              <a:gd name="connsiteY47" fmla="*/ 1578164 h 2837551"/>
              <a:gd name="connsiteX48" fmla="*/ 198393 w 1480782"/>
              <a:gd name="connsiteY48" fmla="*/ 1485295 h 2837551"/>
              <a:gd name="connsiteX49" fmla="*/ 200774 w 1480782"/>
              <a:gd name="connsiteY49" fmla="*/ 1361471 h 2837551"/>
              <a:gd name="connsiteX50" fmla="*/ 217443 w 1480782"/>
              <a:gd name="connsiteY50" fmla="*/ 1247171 h 2837551"/>
              <a:gd name="connsiteX51" fmla="*/ 193630 w 1480782"/>
              <a:gd name="connsiteY51" fmla="*/ 1082864 h 2837551"/>
              <a:gd name="connsiteX52" fmla="*/ 191249 w 1480782"/>
              <a:gd name="connsiteY52" fmla="*/ 949514 h 2837551"/>
              <a:gd name="connsiteX53" fmla="*/ 179342 w 1480782"/>
              <a:gd name="connsiteY53" fmla="*/ 813784 h 2837551"/>
              <a:gd name="connsiteX54" fmla="*/ 72187 w 1480782"/>
              <a:gd name="connsiteY54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10411 w 1480782"/>
              <a:gd name="connsiteY21" fmla="*/ 2354456 h 2837551"/>
              <a:gd name="connsiteX22" fmla="*/ 1136605 w 1480782"/>
              <a:gd name="connsiteY22" fmla="*/ 2444943 h 2837551"/>
              <a:gd name="connsiteX23" fmla="*/ 1119936 w 1480782"/>
              <a:gd name="connsiteY23" fmla="*/ 2480660 h 2837551"/>
              <a:gd name="connsiteX24" fmla="*/ 1155655 w 1480782"/>
              <a:gd name="connsiteY24" fmla="*/ 2566385 h 2837551"/>
              <a:gd name="connsiteX25" fmla="*/ 1143747 w 1480782"/>
              <a:gd name="connsiteY25" fmla="*/ 2649727 h 2837551"/>
              <a:gd name="connsiteX26" fmla="*/ 1096122 w 1480782"/>
              <a:gd name="connsiteY26" fmla="*/ 2723548 h 2837551"/>
              <a:gd name="connsiteX27" fmla="*/ 948485 w 1480782"/>
              <a:gd name="connsiteY27" fmla="*/ 2723546 h 2837551"/>
              <a:gd name="connsiteX28" fmla="*/ 835948 w 1480782"/>
              <a:gd name="connsiteY28" fmla="*/ 2792304 h 2837551"/>
              <a:gd name="connsiteX29" fmla="*/ 703217 w 1480782"/>
              <a:gd name="connsiteY29" fmla="*/ 2830702 h 2837551"/>
              <a:gd name="connsiteX30" fmla="*/ 572248 w 1480782"/>
              <a:gd name="connsiteY30" fmla="*/ 2823558 h 2837551"/>
              <a:gd name="connsiteX31" fmla="*/ 459710 w 1480782"/>
              <a:gd name="connsiteY31" fmla="*/ 2780397 h 2837551"/>
              <a:gd name="connsiteX32" fmla="*/ 343649 w 1480782"/>
              <a:gd name="connsiteY32" fmla="*/ 2678302 h 2837551"/>
              <a:gd name="connsiteX33" fmla="*/ 305548 w 1480782"/>
              <a:gd name="connsiteY33" fmla="*/ 2590195 h 2837551"/>
              <a:gd name="connsiteX34" fmla="*/ 250779 w 1480782"/>
              <a:gd name="connsiteY34" fmla="*/ 2535427 h 2837551"/>
              <a:gd name="connsiteX35" fmla="*/ 253161 w 1480782"/>
              <a:gd name="connsiteY35" fmla="*/ 2504470 h 2837551"/>
              <a:gd name="connsiteX36" fmla="*/ 119811 w 1480782"/>
              <a:gd name="connsiteY36" fmla="*/ 2444938 h 2837551"/>
              <a:gd name="connsiteX37" fmla="*/ 98381 w 1480782"/>
              <a:gd name="connsiteY37" fmla="*/ 2356832 h 2837551"/>
              <a:gd name="connsiteX38" fmla="*/ 15037 w 1480782"/>
              <a:gd name="connsiteY38" fmla="*/ 2211577 h 2837551"/>
              <a:gd name="connsiteX39" fmla="*/ 29325 w 1480782"/>
              <a:gd name="connsiteY39" fmla="*/ 2085370 h 2837551"/>
              <a:gd name="connsiteX40" fmla="*/ 34087 w 1480782"/>
              <a:gd name="connsiteY40" fmla="*/ 1992501 h 2837551"/>
              <a:gd name="connsiteX41" fmla="*/ 17419 w 1480782"/>
              <a:gd name="connsiteY41" fmla="*/ 1928209 h 2837551"/>
              <a:gd name="connsiteX42" fmla="*/ 10274 w 1480782"/>
              <a:gd name="connsiteY42" fmla="*/ 1892490 h 2837551"/>
              <a:gd name="connsiteX43" fmla="*/ 48374 w 1480782"/>
              <a:gd name="connsiteY43" fmla="*/ 1832957 h 2837551"/>
              <a:gd name="connsiteX44" fmla="*/ 62662 w 1480782"/>
              <a:gd name="connsiteY44" fmla="*/ 1773427 h 2837551"/>
              <a:gd name="connsiteX45" fmla="*/ 98381 w 1480782"/>
              <a:gd name="connsiteY45" fmla="*/ 1716277 h 2837551"/>
              <a:gd name="connsiteX46" fmla="*/ 169818 w 1480782"/>
              <a:gd name="connsiteY46" fmla="*/ 1578164 h 2837551"/>
              <a:gd name="connsiteX47" fmla="*/ 198393 w 1480782"/>
              <a:gd name="connsiteY47" fmla="*/ 1485295 h 2837551"/>
              <a:gd name="connsiteX48" fmla="*/ 200774 w 1480782"/>
              <a:gd name="connsiteY48" fmla="*/ 1361471 h 2837551"/>
              <a:gd name="connsiteX49" fmla="*/ 217443 w 1480782"/>
              <a:gd name="connsiteY49" fmla="*/ 1247171 h 2837551"/>
              <a:gd name="connsiteX50" fmla="*/ 193630 w 1480782"/>
              <a:gd name="connsiteY50" fmla="*/ 1082864 h 2837551"/>
              <a:gd name="connsiteX51" fmla="*/ 191249 w 1480782"/>
              <a:gd name="connsiteY51" fmla="*/ 949514 h 2837551"/>
              <a:gd name="connsiteX52" fmla="*/ 179342 w 1480782"/>
              <a:gd name="connsiteY52" fmla="*/ 813784 h 2837551"/>
              <a:gd name="connsiteX53" fmla="*/ 72187 w 1480782"/>
              <a:gd name="connsiteY53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36605 w 1480782"/>
              <a:gd name="connsiteY21" fmla="*/ 2444943 h 2837551"/>
              <a:gd name="connsiteX22" fmla="*/ 1119936 w 1480782"/>
              <a:gd name="connsiteY22" fmla="*/ 2480660 h 2837551"/>
              <a:gd name="connsiteX23" fmla="*/ 1155655 w 1480782"/>
              <a:gd name="connsiteY23" fmla="*/ 2566385 h 2837551"/>
              <a:gd name="connsiteX24" fmla="*/ 1143747 w 1480782"/>
              <a:gd name="connsiteY24" fmla="*/ 2649727 h 2837551"/>
              <a:gd name="connsiteX25" fmla="*/ 1096122 w 1480782"/>
              <a:gd name="connsiteY25" fmla="*/ 2723548 h 2837551"/>
              <a:gd name="connsiteX26" fmla="*/ 948485 w 1480782"/>
              <a:gd name="connsiteY26" fmla="*/ 2723546 h 2837551"/>
              <a:gd name="connsiteX27" fmla="*/ 835948 w 1480782"/>
              <a:gd name="connsiteY27" fmla="*/ 2792304 h 2837551"/>
              <a:gd name="connsiteX28" fmla="*/ 703217 w 1480782"/>
              <a:gd name="connsiteY28" fmla="*/ 2830702 h 2837551"/>
              <a:gd name="connsiteX29" fmla="*/ 572248 w 1480782"/>
              <a:gd name="connsiteY29" fmla="*/ 2823558 h 2837551"/>
              <a:gd name="connsiteX30" fmla="*/ 459710 w 1480782"/>
              <a:gd name="connsiteY30" fmla="*/ 2780397 h 2837551"/>
              <a:gd name="connsiteX31" fmla="*/ 343649 w 1480782"/>
              <a:gd name="connsiteY31" fmla="*/ 2678302 h 2837551"/>
              <a:gd name="connsiteX32" fmla="*/ 305548 w 1480782"/>
              <a:gd name="connsiteY32" fmla="*/ 2590195 h 2837551"/>
              <a:gd name="connsiteX33" fmla="*/ 250779 w 1480782"/>
              <a:gd name="connsiteY33" fmla="*/ 2535427 h 2837551"/>
              <a:gd name="connsiteX34" fmla="*/ 253161 w 1480782"/>
              <a:gd name="connsiteY34" fmla="*/ 2504470 h 2837551"/>
              <a:gd name="connsiteX35" fmla="*/ 119811 w 1480782"/>
              <a:gd name="connsiteY35" fmla="*/ 2444938 h 2837551"/>
              <a:gd name="connsiteX36" fmla="*/ 98381 w 1480782"/>
              <a:gd name="connsiteY36" fmla="*/ 2356832 h 2837551"/>
              <a:gd name="connsiteX37" fmla="*/ 15037 w 1480782"/>
              <a:gd name="connsiteY37" fmla="*/ 2211577 h 2837551"/>
              <a:gd name="connsiteX38" fmla="*/ 29325 w 1480782"/>
              <a:gd name="connsiteY38" fmla="*/ 2085370 h 2837551"/>
              <a:gd name="connsiteX39" fmla="*/ 34087 w 1480782"/>
              <a:gd name="connsiteY39" fmla="*/ 1992501 h 2837551"/>
              <a:gd name="connsiteX40" fmla="*/ 17419 w 1480782"/>
              <a:gd name="connsiteY40" fmla="*/ 1928209 h 2837551"/>
              <a:gd name="connsiteX41" fmla="*/ 10274 w 1480782"/>
              <a:gd name="connsiteY41" fmla="*/ 1892490 h 2837551"/>
              <a:gd name="connsiteX42" fmla="*/ 48374 w 1480782"/>
              <a:gd name="connsiteY42" fmla="*/ 1832957 h 2837551"/>
              <a:gd name="connsiteX43" fmla="*/ 62662 w 1480782"/>
              <a:gd name="connsiteY43" fmla="*/ 1773427 h 2837551"/>
              <a:gd name="connsiteX44" fmla="*/ 98381 w 1480782"/>
              <a:gd name="connsiteY44" fmla="*/ 1716277 h 2837551"/>
              <a:gd name="connsiteX45" fmla="*/ 169818 w 1480782"/>
              <a:gd name="connsiteY45" fmla="*/ 1578164 h 2837551"/>
              <a:gd name="connsiteX46" fmla="*/ 198393 w 1480782"/>
              <a:gd name="connsiteY46" fmla="*/ 1485295 h 2837551"/>
              <a:gd name="connsiteX47" fmla="*/ 200774 w 1480782"/>
              <a:gd name="connsiteY47" fmla="*/ 1361471 h 2837551"/>
              <a:gd name="connsiteX48" fmla="*/ 217443 w 1480782"/>
              <a:gd name="connsiteY48" fmla="*/ 1247171 h 2837551"/>
              <a:gd name="connsiteX49" fmla="*/ 193630 w 1480782"/>
              <a:gd name="connsiteY49" fmla="*/ 1082864 h 2837551"/>
              <a:gd name="connsiteX50" fmla="*/ 191249 w 1480782"/>
              <a:gd name="connsiteY50" fmla="*/ 949514 h 2837551"/>
              <a:gd name="connsiteX51" fmla="*/ 179342 w 1480782"/>
              <a:gd name="connsiteY51" fmla="*/ 813784 h 2837551"/>
              <a:gd name="connsiteX52" fmla="*/ 72187 w 1480782"/>
              <a:gd name="connsiteY52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19936 w 1480782"/>
              <a:gd name="connsiteY21" fmla="*/ 2480660 h 2837551"/>
              <a:gd name="connsiteX22" fmla="*/ 1155655 w 1480782"/>
              <a:gd name="connsiteY22" fmla="*/ 2566385 h 2837551"/>
              <a:gd name="connsiteX23" fmla="*/ 1143747 w 1480782"/>
              <a:gd name="connsiteY23" fmla="*/ 2649727 h 2837551"/>
              <a:gd name="connsiteX24" fmla="*/ 1096122 w 1480782"/>
              <a:gd name="connsiteY24" fmla="*/ 2723548 h 2837551"/>
              <a:gd name="connsiteX25" fmla="*/ 948485 w 1480782"/>
              <a:gd name="connsiteY25" fmla="*/ 2723546 h 2837551"/>
              <a:gd name="connsiteX26" fmla="*/ 835948 w 1480782"/>
              <a:gd name="connsiteY26" fmla="*/ 2792304 h 2837551"/>
              <a:gd name="connsiteX27" fmla="*/ 703217 w 1480782"/>
              <a:gd name="connsiteY27" fmla="*/ 2830702 h 2837551"/>
              <a:gd name="connsiteX28" fmla="*/ 572248 w 1480782"/>
              <a:gd name="connsiteY28" fmla="*/ 2823558 h 2837551"/>
              <a:gd name="connsiteX29" fmla="*/ 459710 w 1480782"/>
              <a:gd name="connsiteY29" fmla="*/ 2780397 h 2837551"/>
              <a:gd name="connsiteX30" fmla="*/ 343649 w 1480782"/>
              <a:gd name="connsiteY30" fmla="*/ 2678302 h 2837551"/>
              <a:gd name="connsiteX31" fmla="*/ 305548 w 1480782"/>
              <a:gd name="connsiteY31" fmla="*/ 2590195 h 2837551"/>
              <a:gd name="connsiteX32" fmla="*/ 250779 w 1480782"/>
              <a:gd name="connsiteY32" fmla="*/ 2535427 h 2837551"/>
              <a:gd name="connsiteX33" fmla="*/ 253161 w 1480782"/>
              <a:gd name="connsiteY33" fmla="*/ 2504470 h 2837551"/>
              <a:gd name="connsiteX34" fmla="*/ 119811 w 1480782"/>
              <a:gd name="connsiteY34" fmla="*/ 2444938 h 2837551"/>
              <a:gd name="connsiteX35" fmla="*/ 98381 w 1480782"/>
              <a:gd name="connsiteY35" fmla="*/ 2356832 h 2837551"/>
              <a:gd name="connsiteX36" fmla="*/ 15037 w 1480782"/>
              <a:gd name="connsiteY36" fmla="*/ 2211577 h 2837551"/>
              <a:gd name="connsiteX37" fmla="*/ 29325 w 1480782"/>
              <a:gd name="connsiteY37" fmla="*/ 2085370 h 2837551"/>
              <a:gd name="connsiteX38" fmla="*/ 34087 w 1480782"/>
              <a:gd name="connsiteY38" fmla="*/ 1992501 h 2837551"/>
              <a:gd name="connsiteX39" fmla="*/ 17419 w 1480782"/>
              <a:gd name="connsiteY39" fmla="*/ 1928209 h 2837551"/>
              <a:gd name="connsiteX40" fmla="*/ 10274 w 1480782"/>
              <a:gd name="connsiteY40" fmla="*/ 1892490 h 2837551"/>
              <a:gd name="connsiteX41" fmla="*/ 48374 w 1480782"/>
              <a:gd name="connsiteY41" fmla="*/ 1832957 h 2837551"/>
              <a:gd name="connsiteX42" fmla="*/ 62662 w 1480782"/>
              <a:gd name="connsiteY42" fmla="*/ 1773427 h 2837551"/>
              <a:gd name="connsiteX43" fmla="*/ 98381 w 1480782"/>
              <a:gd name="connsiteY43" fmla="*/ 1716277 h 2837551"/>
              <a:gd name="connsiteX44" fmla="*/ 169818 w 1480782"/>
              <a:gd name="connsiteY44" fmla="*/ 1578164 h 2837551"/>
              <a:gd name="connsiteX45" fmla="*/ 198393 w 1480782"/>
              <a:gd name="connsiteY45" fmla="*/ 1485295 h 2837551"/>
              <a:gd name="connsiteX46" fmla="*/ 200774 w 1480782"/>
              <a:gd name="connsiteY46" fmla="*/ 1361471 h 2837551"/>
              <a:gd name="connsiteX47" fmla="*/ 217443 w 1480782"/>
              <a:gd name="connsiteY47" fmla="*/ 1247171 h 2837551"/>
              <a:gd name="connsiteX48" fmla="*/ 193630 w 1480782"/>
              <a:gd name="connsiteY48" fmla="*/ 1082864 h 2837551"/>
              <a:gd name="connsiteX49" fmla="*/ 191249 w 1480782"/>
              <a:gd name="connsiteY49" fmla="*/ 949514 h 2837551"/>
              <a:gd name="connsiteX50" fmla="*/ 179342 w 1480782"/>
              <a:gd name="connsiteY50" fmla="*/ 813784 h 2837551"/>
              <a:gd name="connsiteX51" fmla="*/ 72187 w 1480782"/>
              <a:gd name="connsiteY51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55655 w 1480782"/>
              <a:gd name="connsiteY21" fmla="*/ 2566385 h 2837551"/>
              <a:gd name="connsiteX22" fmla="*/ 1143747 w 1480782"/>
              <a:gd name="connsiteY22" fmla="*/ 2649727 h 2837551"/>
              <a:gd name="connsiteX23" fmla="*/ 1096122 w 1480782"/>
              <a:gd name="connsiteY23" fmla="*/ 2723548 h 2837551"/>
              <a:gd name="connsiteX24" fmla="*/ 948485 w 1480782"/>
              <a:gd name="connsiteY24" fmla="*/ 2723546 h 2837551"/>
              <a:gd name="connsiteX25" fmla="*/ 835948 w 1480782"/>
              <a:gd name="connsiteY25" fmla="*/ 2792304 h 2837551"/>
              <a:gd name="connsiteX26" fmla="*/ 703217 w 1480782"/>
              <a:gd name="connsiteY26" fmla="*/ 2830702 h 2837551"/>
              <a:gd name="connsiteX27" fmla="*/ 572248 w 1480782"/>
              <a:gd name="connsiteY27" fmla="*/ 2823558 h 2837551"/>
              <a:gd name="connsiteX28" fmla="*/ 459710 w 1480782"/>
              <a:gd name="connsiteY28" fmla="*/ 2780397 h 2837551"/>
              <a:gd name="connsiteX29" fmla="*/ 343649 w 1480782"/>
              <a:gd name="connsiteY29" fmla="*/ 2678302 h 2837551"/>
              <a:gd name="connsiteX30" fmla="*/ 305548 w 1480782"/>
              <a:gd name="connsiteY30" fmla="*/ 2590195 h 2837551"/>
              <a:gd name="connsiteX31" fmla="*/ 250779 w 1480782"/>
              <a:gd name="connsiteY31" fmla="*/ 2535427 h 2837551"/>
              <a:gd name="connsiteX32" fmla="*/ 253161 w 1480782"/>
              <a:gd name="connsiteY32" fmla="*/ 2504470 h 2837551"/>
              <a:gd name="connsiteX33" fmla="*/ 119811 w 1480782"/>
              <a:gd name="connsiteY33" fmla="*/ 2444938 h 2837551"/>
              <a:gd name="connsiteX34" fmla="*/ 98381 w 1480782"/>
              <a:gd name="connsiteY34" fmla="*/ 2356832 h 2837551"/>
              <a:gd name="connsiteX35" fmla="*/ 15037 w 1480782"/>
              <a:gd name="connsiteY35" fmla="*/ 2211577 h 2837551"/>
              <a:gd name="connsiteX36" fmla="*/ 29325 w 1480782"/>
              <a:gd name="connsiteY36" fmla="*/ 2085370 h 2837551"/>
              <a:gd name="connsiteX37" fmla="*/ 34087 w 1480782"/>
              <a:gd name="connsiteY37" fmla="*/ 1992501 h 2837551"/>
              <a:gd name="connsiteX38" fmla="*/ 17419 w 1480782"/>
              <a:gd name="connsiteY38" fmla="*/ 1928209 h 2837551"/>
              <a:gd name="connsiteX39" fmla="*/ 10274 w 1480782"/>
              <a:gd name="connsiteY39" fmla="*/ 1892490 h 2837551"/>
              <a:gd name="connsiteX40" fmla="*/ 48374 w 1480782"/>
              <a:gd name="connsiteY40" fmla="*/ 1832957 h 2837551"/>
              <a:gd name="connsiteX41" fmla="*/ 62662 w 1480782"/>
              <a:gd name="connsiteY41" fmla="*/ 1773427 h 2837551"/>
              <a:gd name="connsiteX42" fmla="*/ 98381 w 1480782"/>
              <a:gd name="connsiteY42" fmla="*/ 1716277 h 2837551"/>
              <a:gd name="connsiteX43" fmla="*/ 169818 w 1480782"/>
              <a:gd name="connsiteY43" fmla="*/ 1578164 h 2837551"/>
              <a:gd name="connsiteX44" fmla="*/ 198393 w 1480782"/>
              <a:gd name="connsiteY44" fmla="*/ 1485295 h 2837551"/>
              <a:gd name="connsiteX45" fmla="*/ 200774 w 1480782"/>
              <a:gd name="connsiteY45" fmla="*/ 1361471 h 2837551"/>
              <a:gd name="connsiteX46" fmla="*/ 217443 w 1480782"/>
              <a:gd name="connsiteY46" fmla="*/ 1247171 h 2837551"/>
              <a:gd name="connsiteX47" fmla="*/ 193630 w 1480782"/>
              <a:gd name="connsiteY47" fmla="*/ 1082864 h 2837551"/>
              <a:gd name="connsiteX48" fmla="*/ 191249 w 1480782"/>
              <a:gd name="connsiteY48" fmla="*/ 949514 h 2837551"/>
              <a:gd name="connsiteX49" fmla="*/ 179342 w 1480782"/>
              <a:gd name="connsiteY49" fmla="*/ 813784 h 2837551"/>
              <a:gd name="connsiteX50" fmla="*/ 72187 w 1480782"/>
              <a:gd name="connsiteY50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143747 w 1480782"/>
              <a:gd name="connsiteY21" fmla="*/ 2649727 h 2837551"/>
              <a:gd name="connsiteX22" fmla="*/ 1096122 w 1480782"/>
              <a:gd name="connsiteY22" fmla="*/ 2723548 h 2837551"/>
              <a:gd name="connsiteX23" fmla="*/ 948485 w 1480782"/>
              <a:gd name="connsiteY23" fmla="*/ 2723546 h 2837551"/>
              <a:gd name="connsiteX24" fmla="*/ 835948 w 1480782"/>
              <a:gd name="connsiteY24" fmla="*/ 2792304 h 2837551"/>
              <a:gd name="connsiteX25" fmla="*/ 703217 w 1480782"/>
              <a:gd name="connsiteY25" fmla="*/ 2830702 h 2837551"/>
              <a:gd name="connsiteX26" fmla="*/ 572248 w 1480782"/>
              <a:gd name="connsiteY26" fmla="*/ 2823558 h 2837551"/>
              <a:gd name="connsiteX27" fmla="*/ 459710 w 1480782"/>
              <a:gd name="connsiteY27" fmla="*/ 2780397 h 2837551"/>
              <a:gd name="connsiteX28" fmla="*/ 343649 w 1480782"/>
              <a:gd name="connsiteY28" fmla="*/ 2678302 h 2837551"/>
              <a:gd name="connsiteX29" fmla="*/ 305548 w 1480782"/>
              <a:gd name="connsiteY29" fmla="*/ 2590195 h 2837551"/>
              <a:gd name="connsiteX30" fmla="*/ 250779 w 1480782"/>
              <a:gd name="connsiteY30" fmla="*/ 2535427 h 2837551"/>
              <a:gd name="connsiteX31" fmla="*/ 253161 w 1480782"/>
              <a:gd name="connsiteY31" fmla="*/ 2504470 h 2837551"/>
              <a:gd name="connsiteX32" fmla="*/ 119811 w 1480782"/>
              <a:gd name="connsiteY32" fmla="*/ 2444938 h 2837551"/>
              <a:gd name="connsiteX33" fmla="*/ 98381 w 1480782"/>
              <a:gd name="connsiteY33" fmla="*/ 2356832 h 2837551"/>
              <a:gd name="connsiteX34" fmla="*/ 15037 w 1480782"/>
              <a:gd name="connsiteY34" fmla="*/ 2211577 h 2837551"/>
              <a:gd name="connsiteX35" fmla="*/ 29325 w 1480782"/>
              <a:gd name="connsiteY35" fmla="*/ 2085370 h 2837551"/>
              <a:gd name="connsiteX36" fmla="*/ 34087 w 1480782"/>
              <a:gd name="connsiteY36" fmla="*/ 1992501 h 2837551"/>
              <a:gd name="connsiteX37" fmla="*/ 17419 w 1480782"/>
              <a:gd name="connsiteY37" fmla="*/ 1928209 h 2837551"/>
              <a:gd name="connsiteX38" fmla="*/ 10274 w 1480782"/>
              <a:gd name="connsiteY38" fmla="*/ 1892490 h 2837551"/>
              <a:gd name="connsiteX39" fmla="*/ 48374 w 1480782"/>
              <a:gd name="connsiteY39" fmla="*/ 1832957 h 2837551"/>
              <a:gd name="connsiteX40" fmla="*/ 62662 w 1480782"/>
              <a:gd name="connsiteY40" fmla="*/ 1773427 h 2837551"/>
              <a:gd name="connsiteX41" fmla="*/ 98381 w 1480782"/>
              <a:gd name="connsiteY41" fmla="*/ 1716277 h 2837551"/>
              <a:gd name="connsiteX42" fmla="*/ 169818 w 1480782"/>
              <a:gd name="connsiteY42" fmla="*/ 1578164 h 2837551"/>
              <a:gd name="connsiteX43" fmla="*/ 198393 w 1480782"/>
              <a:gd name="connsiteY43" fmla="*/ 1485295 h 2837551"/>
              <a:gd name="connsiteX44" fmla="*/ 200774 w 1480782"/>
              <a:gd name="connsiteY44" fmla="*/ 1361471 h 2837551"/>
              <a:gd name="connsiteX45" fmla="*/ 217443 w 1480782"/>
              <a:gd name="connsiteY45" fmla="*/ 1247171 h 2837551"/>
              <a:gd name="connsiteX46" fmla="*/ 193630 w 1480782"/>
              <a:gd name="connsiteY46" fmla="*/ 1082864 h 2837551"/>
              <a:gd name="connsiteX47" fmla="*/ 191249 w 1480782"/>
              <a:gd name="connsiteY47" fmla="*/ 949514 h 2837551"/>
              <a:gd name="connsiteX48" fmla="*/ 179342 w 1480782"/>
              <a:gd name="connsiteY48" fmla="*/ 813784 h 2837551"/>
              <a:gd name="connsiteX49" fmla="*/ 72187 w 1480782"/>
              <a:gd name="connsiteY49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1096122 w 1480782"/>
              <a:gd name="connsiteY21" fmla="*/ 2723548 h 2837551"/>
              <a:gd name="connsiteX22" fmla="*/ 948485 w 1480782"/>
              <a:gd name="connsiteY22" fmla="*/ 2723546 h 2837551"/>
              <a:gd name="connsiteX23" fmla="*/ 835948 w 1480782"/>
              <a:gd name="connsiteY23" fmla="*/ 2792304 h 2837551"/>
              <a:gd name="connsiteX24" fmla="*/ 703217 w 1480782"/>
              <a:gd name="connsiteY24" fmla="*/ 2830702 h 2837551"/>
              <a:gd name="connsiteX25" fmla="*/ 572248 w 1480782"/>
              <a:gd name="connsiteY25" fmla="*/ 2823558 h 2837551"/>
              <a:gd name="connsiteX26" fmla="*/ 459710 w 1480782"/>
              <a:gd name="connsiteY26" fmla="*/ 2780397 h 2837551"/>
              <a:gd name="connsiteX27" fmla="*/ 343649 w 1480782"/>
              <a:gd name="connsiteY27" fmla="*/ 2678302 h 2837551"/>
              <a:gd name="connsiteX28" fmla="*/ 305548 w 1480782"/>
              <a:gd name="connsiteY28" fmla="*/ 2590195 h 2837551"/>
              <a:gd name="connsiteX29" fmla="*/ 250779 w 1480782"/>
              <a:gd name="connsiteY29" fmla="*/ 2535427 h 2837551"/>
              <a:gd name="connsiteX30" fmla="*/ 253161 w 1480782"/>
              <a:gd name="connsiteY30" fmla="*/ 2504470 h 2837551"/>
              <a:gd name="connsiteX31" fmla="*/ 119811 w 1480782"/>
              <a:gd name="connsiteY31" fmla="*/ 2444938 h 2837551"/>
              <a:gd name="connsiteX32" fmla="*/ 98381 w 1480782"/>
              <a:gd name="connsiteY32" fmla="*/ 2356832 h 2837551"/>
              <a:gd name="connsiteX33" fmla="*/ 15037 w 1480782"/>
              <a:gd name="connsiteY33" fmla="*/ 2211577 h 2837551"/>
              <a:gd name="connsiteX34" fmla="*/ 29325 w 1480782"/>
              <a:gd name="connsiteY34" fmla="*/ 2085370 h 2837551"/>
              <a:gd name="connsiteX35" fmla="*/ 34087 w 1480782"/>
              <a:gd name="connsiteY35" fmla="*/ 1992501 h 2837551"/>
              <a:gd name="connsiteX36" fmla="*/ 17419 w 1480782"/>
              <a:gd name="connsiteY36" fmla="*/ 1928209 h 2837551"/>
              <a:gd name="connsiteX37" fmla="*/ 10274 w 1480782"/>
              <a:gd name="connsiteY37" fmla="*/ 1892490 h 2837551"/>
              <a:gd name="connsiteX38" fmla="*/ 48374 w 1480782"/>
              <a:gd name="connsiteY38" fmla="*/ 1832957 h 2837551"/>
              <a:gd name="connsiteX39" fmla="*/ 62662 w 1480782"/>
              <a:gd name="connsiteY39" fmla="*/ 1773427 h 2837551"/>
              <a:gd name="connsiteX40" fmla="*/ 98381 w 1480782"/>
              <a:gd name="connsiteY40" fmla="*/ 1716277 h 2837551"/>
              <a:gd name="connsiteX41" fmla="*/ 169818 w 1480782"/>
              <a:gd name="connsiteY41" fmla="*/ 1578164 h 2837551"/>
              <a:gd name="connsiteX42" fmla="*/ 198393 w 1480782"/>
              <a:gd name="connsiteY42" fmla="*/ 1485295 h 2837551"/>
              <a:gd name="connsiteX43" fmla="*/ 200774 w 1480782"/>
              <a:gd name="connsiteY43" fmla="*/ 1361471 h 2837551"/>
              <a:gd name="connsiteX44" fmla="*/ 217443 w 1480782"/>
              <a:gd name="connsiteY44" fmla="*/ 1247171 h 2837551"/>
              <a:gd name="connsiteX45" fmla="*/ 193630 w 1480782"/>
              <a:gd name="connsiteY45" fmla="*/ 1082864 h 2837551"/>
              <a:gd name="connsiteX46" fmla="*/ 191249 w 1480782"/>
              <a:gd name="connsiteY46" fmla="*/ 949514 h 2837551"/>
              <a:gd name="connsiteX47" fmla="*/ 179342 w 1480782"/>
              <a:gd name="connsiteY47" fmla="*/ 813784 h 2837551"/>
              <a:gd name="connsiteX48" fmla="*/ 72187 w 1480782"/>
              <a:gd name="connsiteY48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948485 w 1480782"/>
              <a:gd name="connsiteY21" fmla="*/ 2723546 h 2837551"/>
              <a:gd name="connsiteX22" fmla="*/ 835948 w 1480782"/>
              <a:gd name="connsiteY22" fmla="*/ 2792304 h 2837551"/>
              <a:gd name="connsiteX23" fmla="*/ 703217 w 1480782"/>
              <a:gd name="connsiteY23" fmla="*/ 2830702 h 2837551"/>
              <a:gd name="connsiteX24" fmla="*/ 572248 w 1480782"/>
              <a:gd name="connsiteY24" fmla="*/ 2823558 h 2837551"/>
              <a:gd name="connsiteX25" fmla="*/ 459710 w 1480782"/>
              <a:gd name="connsiteY25" fmla="*/ 2780397 h 2837551"/>
              <a:gd name="connsiteX26" fmla="*/ 343649 w 1480782"/>
              <a:gd name="connsiteY26" fmla="*/ 2678302 h 2837551"/>
              <a:gd name="connsiteX27" fmla="*/ 305548 w 1480782"/>
              <a:gd name="connsiteY27" fmla="*/ 2590195 h 2837551"/>
              <a:gd name="connsiteX28" fmla="*/ 250779 w 1480782"/>
              <a:gd name="connsiteY28" fmla="*/ 2535427 h 2837551"/>
              <a:gd name="connsiteX29" fmla="*/ 253161 w 1480782"/>
              <a:gd name="connsiteY29" fmla="*/ 2504470 h 2837551"/>
              <a:gd name="connsiteX30" fmla="*/ 119811 w 1480782"/>
              <a:gd name="connsiteY30" fmla="*/ 2444938 h 2837551"/>
              <a:gd name="connsiteX31" fmla="*/ 98381 w 1480782"/>
              <a:gd name="connsiteY31" fmla="*/ 2356832 h 2837551"/>
              <a:gd name="connsiteX32" fmla="*/ 15037 w 1480782"/>
              <a:gd name="connsiteY32" fmla="*/ 2211577 h 2837551"/>
              <a:gd name="connsiteX33" fmla="*/ 29325 w 1480782"/>
              <a:gd name="connsiteY33" fmla="*/ 2085370 h 2837551"/>
              <a:gd name="connsiteX34" fmla="*/ 34087 w 1480782"/>
              <a:gd name="connsiteY34" fmla="*/ 1992501 h 2837551"/>
              <a:gd name="connsiteX35" fmla="*/ 17419 w 1480782"/>
              <a:gd name="connsiteY35" fmla="*/ 1928209 h 2837551"/>
              <a:gd name="connsiteX36" fmla="*/ 10274 w 1480782"/>
              <a:gd name="connsiteY36" fmla="*/ 1892490 h 2837551"/>
              <a:gd name="connsiteX37" fmla="*/ 48374 w 1480782"/>
              <a:gd name="connsiteY37" fmla="*/ 1832957 h 2837551"/>
              <a:gd name="connsiteX38" fmla="*/ 62662 w 1480782"/>
              <a:gd name="connsiteY38" fmla="*/ 1773427 h 2837551"/>
              <a:gd name="connsiteX39" fmla="*/ 98381 w 1480782"/>
              <a:gd name="connsiteY39" fmla="*/ 1716277 h 2837551"/>
              <a:gd name="connsiteX40" fmla="*/ 169818 w 1480782"/>
              <a:gd name="connsiteY40" fmla="*/ 1578164 h 2837551"/>
              <a:gd name="connsiteX41" fmla="*/ 198393 w 1480782"/>
              <a:gd name="connsiteY41" fmla="*/ 1485295 h 2837551"/>
              <a:gd name="connsiteX42" fmla="*/ 200774 w 1480782"/>
              <a:gd name="connsiteY42" fmla="*/ 1361471 h 2837551"/>
              <a:gd name="connsiteX43" fmla="*/ 217443 w 1480782"/>
              <a:gd name="connsiteY43" fmla="*/ 1247171 h 2837551"/>
              <a:gd name="connsiteX44" fmla="*/ 193630 w 1480782"/>
              <a:gd name="connsiteY44" fmla="*/ 1082864 h 2837551"/>
              <a:gd name="connsiteX45" fmla="*/ 191249 w 1480782"/>
              <a:gd name="connsiteY45" fmla="*/ 949514 h 2837551"/>
              <a:gd name="connsiteX46" fmla="*/ 179342 w 1480782"/>
              <a:gd name="connsiteY46" fmla="*/ 813784 h 2837551"/>
              <a:gd name="connsiteX47" fmla="*/ 72187 w 1480782"/>
              <a:gd name="connsiteY47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835948 w 1480782"/>
              <a:gd name="connsiteY21" fmla="*/ 2792304 h 2837551"/>
              <a:gd name="connsiteX22" fmla="*/ 703217 w 1480782"/>
              <a:gd name="connsiteY22" fmla="*/ 2830702 h 2837551"/>
              <a:gd name="connsiteX23" fmla="*/ 572248 w 1480782"/>
              <a:gd name="connsiteY23" fmla="*/ 2823558 h 2837551"/>
              <a:gd name="connsiteX24" fmla="*/ 459710 w 1480782"/>
              <a:gd name="connsiteY24" fmla="*/ 2780397 h 2837551"/>
              <a:gd name="connsiteX25" fmla="*/ 343649 w 1480782"/>
              <a:gd name="connsiteY25" fmla="*/ 2678302 h 2837551"/>
              <a:gd name="connsiteX26" fmla="*/ 305548 w 1480782"/>
              <a:gd name="connsiteY26" fmla="*/ 2590195 h 2837551"/>
              <a:gd name="connsiteX27" fmla="*/ 250779 w 1480782"/>
              <a:gd name="connsiteY27" fmla="*/ 2535427 h 2837551"/>
              <a:gd name="connsiteX28" fmla="*/ 253161 w 1480782"/>
              <a:gd name="connsiteY28" fmla="*/ 2504470 h 2837551"/>
              <a:gd name="connsiteX29" fmla="*/ 119811 w 1480782"/>
              <a:gd name="connsiteY29" fmla="*/ 2444938 h 2837551"/>
              <a:gd name="connsiteX30" fmla="*/ 98381 w 1480782"/>
              <a:gd name="connsiteY30" fmla="*/ 2356832 h 2837551"/>
              <a:gd name="connsiteX31" fmla="*/ 15037 w 1480782"/>
              <a:gd name="connsiteY31" fmla="*/ 2211577 h 2837551"/>
              <a:gd name="connsiteX32" fmla="*/ 29325 w 1480782"/>
              <a:gd name="connsiteY32" fmla="*/ 2085370 h 2837551"/>
              <a:gd name="connsiteX33" fmla="*/ 34087 w 1480782"/>
              <a:gd name="connsiteY33" fmla="*/ 1992501 h 2837551"/>
              <a:gd name="connsiteX34" fmla="*/ 17419 w 1480782"/>
              <a:gd name="connsiteY34" fmla="*/ 1928209 h 2837551"/>
              <a:gd name="connsiteX35" fmla="*/ 10274 w 1480782"/>
              <a:gd name="connsiteY35" fmla="*/ 1892490 h 2837551"/>
              <a:gd name="connsiteX36" fmla="*/ 48374 w 1480782"/>
              <a:gd name="connsiteY36" fmla="*/ 1832957 h 2837551"/>
              <a:gd name="connsiteX37" fmla="*/ 62662 w 1480782"/>
              <a:gd name="connsiteY37" fmla="*/ 1773427 h 2837551"/>
              <a:gd name="connsiteX38" fmla="*/ 98381 w 1480782"/>
              <a:gd name="connsiteY38" fmla="*/ 1716277 h 2837551"/>
              <a:gd name="connsiteX39" fmla="*/ 169818 w 1480782"/>
              <a:gd name="connsiteY39" fmla="*/ 1578164 h 2837551"/>
              <a:gd name="connsiteX40" fmla="*/ 198393 w 1480782"/>
              <a:gd name="connsiteY40" fmla="*/ 1485295 h 2837551"/>
              <a:gd name="connsiteX41" fmla="*/ 200774 w 1480782"/>
              <a:gd name="connsiteY41" fmla="*/ 1361471 h 2837551"/>
              <a:gd name="connsiteX42" fmla="*/ 217443 w 1480782"/>
              <a:gd name="connsiteY42" fmla="*/ 1247171 h 2837551"/>
              <a:gd name="connsiteX43" fmla="*/ 193630 w 1480782"/>
              <a:gd name="connsiteY43" fmla="*/ 1082864 h 2837551"/>
              <a:gd name="connsiteX44" fmla="*/ 191249 w 1480782"/>
              <a:gd name="connsiteY44" fmla="*/ 949514 h 2837551"/>
              <a:gd name="connsiteX45" fmla="*/ 179342 w 1480782"/>
              <a:gd name="connsiteY45" fmla="*/ 813784 h 2837551"/>
              <a:gd name="connsiteX46" fmla="*/ 72187 w 1480782"/>
              <a:gd name="connsiteY46" fmla="*/ 756633 h 2837551"/>
              <a:gd name="connsiteX0" fmla="*/ 188867 w 1480782"/>
              <a:gd name="connsiteY0" fmla="*/ 701877 h 2837551"/>
              <a:gd name="connsiteX1" fmla="*/ 279355 w 1480782"/>
              <a:gd name="connsiteY1" fmla="*/ 739977 h 2837551"/>
              <a:gd name="connsiteX2" fmla="*/ 388892 w 1480782"/>
              <a:gd name="connsiteY2" fmla="*/ 668540 h 2837551"/>
              <a:gd name="connsiteX3" fmla="*/ 484142 w 1480782"/>
              <a:gd name="connsiteY3" fmla="*/ 399459 h 2837551"/>
              <a:gd name="connsiteX4" fmla="*/ 596061 w 1480782"/>
              <a:gd name="connsiteY4" fmla="*/ 149428 h 2837551"/>
              <a:gd name="connsiteX5" fmla="*/ 734173 w 1480782"/>
              <a:gd name="connsiteY5" fmla="*/ 51796 h 2837551"/>
              <a:gd name="connsiteX6" fmla="*/ 888955 w 1480782"/>
              <a:gd name="connsiteY6" fmla="*/ 223246 h 2837551"/>
              <a:gd name="connsiteX7" fmla="*/ 1062786 w 1480782"/>
              <a:gd name="connsiteY7" fmla="*/ 101803 h 2837551"/>
              <a:gd name="connsiteX8" fmla="*/ 1196136 w 1480782"/>
              <a:gd name="connsiteY8" fmla="*/ 4171 h 2837551"/>
              <a:gd name="connsiteX9" fmla="*/ 1324724 w 1480782"/>
              <a:gd name="connsiteY9" fmla="*/ 56560 h 2837551"/>
              <a:gd name="connsiteX10" fmla="*/ 1455693 w 1480782"/>
              <a:gd name="connsiteY10" fmla="*/ 1790 h 2837551"/>
              <a:gd name="connsiteX11" fmla="*/ 1455691 w 1480782"/>
              <a:gd name="connsiteY11" fmla="*/ 120852 h 2837551"/>
              <a:gd name="connsiteX12" fmla="*/ 1422355 w 1480782"/>
              <a:gd name="connsiteY12" fmla="*/ 354215 h 2837551"/>
              <a:gd name="connsiteX13" fmla="*/ 1274718 w 1480782"/>
              <a:gd name="connsiteY13" fmla="*/ 649490 h 2837551"/>
              <a:gd name="connsiteX14" fmla="*/ 1208042 w 1480782"/>
              <a:gd name="connsiteY14" fmla="*/ 882852 h 2837551"/>
              <a:gd name="connsiteX15" fmla="*/ 1208042 w 1480782"/>
              <a:gd name="connsiteY15" fmla="*/ 1054303 h 2837551"/>
              <a:gd name="connsiteX16" fmla="*/ 1041355 w 1480782"/>
              <a:gd name="connsiteY16" fmla="*/ 1244803 h 2837551"/>
              <a:gd name="connsiteX17" fmla="*/ 741317 w 1480782"/>
              <a:gd name="connsiteY17" fmla="*/ 1592464 h 2837551"/>
              <a:gd name="connsiteX18" fmla="*/ 457948 w 1480782"/>
              <a:gd name="connsiteY18" fmla="*/ 1866305 h 2837551"/>
              <a:gd name="connsiteX19" fmla="*/ 212680 w 1480782"/>
              <a:gd name="connsiteY19" fmla="*/ 1992508 h 2837551"/>
              <a:gd name="connsiteX20" fmla="*/ 124574 w 1480782"/>
              <a:gd name="connsiteY20" fmla="*/ 1994889 h 2837551"/>
              <a:gd name="connsiteX21" fmla="*/ 703217 w 1480782"/>
              <a:gd name="connsiteY21" fmla="*/ 2830702 h 2837551"/>
              <a:gd name="connsiteX22" fmla="*/ 572248 w 1480782"/>
              <a:gd name="connsiteY22" fmla="*/ 2823558 h 2837551"/>
              <a:gd name="connsiteX23" fmla="*/ 459710 w 1480782"/>
              <a:gd name="connsiteY23" fmla="*/ 2780397 h 2837551"/>
              <a:gd name="connsiteX24" fmla="*/ 343649 w 1480782"/>
              <a:gd name="connsiteY24" fmla="*/ 2678302 h 2837551"/>
              <a:gd name="connsiteX25" fmla="*/ 305548 w 1480782"/>
              <a:gd name="connsiteY25" fmla="*/ 2590195 h 2837551"/>
              <a:gd name="connsiteX26" fmla="*/ 250779 w 1480782"/>
              <a:gd name="connsiteY26" fmla="*/ 2535427 h 2837551"/>
              <a:gd name="connsiteX27" fmla="*/ 253161 w 1480782"/>
              <a:gd name="connsiteY27" fmla="*/ 2504470 h 2837551"/>
              <a:gd name="connsiteX28" fmla="*/ 119811 w 1480782"/>
              <a:gd name="connsiteY28" fmla="*/ 2444938 h 2837551"/>
              <a:gd name="connsiteX29" fmla="*/ 98381 w 1480782"/>
              <a:gd name="connsiteY29" fmla="*/ 2356832 h 2837551"/>
              <a:gd name="connsiteX30" fmla="*/ 15037 w 1480782"/>
              <a:gd name="connsiteY30" fmla="*/ 2211577 h 2837551"/>
              <a:gd name="connsiteX31" fmla="*/ 29325 w 1480782"/>
              <a:gd name="connsiteY31" fmla="*/ 2085370 h 2837551"/>
              <a:gd name="connsiteX32" fmla="*/ 34087 w 1480782"/>
              <a:gd name="connsiteY32" fmla="*/ 1992501 h 2837551"/>
              <a:gd name="connsiteX33" fmla="*/ 17419 w 1480782"/>
              <a:gd name="connsiteY33" fmla="*/ 1928209 h 2837551"/>
              <a:gd name="connsiteX34" fmla="*/ 10274 w 1480782"/>
              <a:gd name="connsiteY34" fmla="*/ 1892490 h 2837551"/>
              <a:gd name="connsiteX35" fmla="*/ 48374 w 1480782"/>
              <a:gd name="connsiteY35" fmla="*/ 1832957 h 2837551"/>
              <a:gd name="connsiteX36" fmla="*/ 62662 w 1480782"/>
              <a:gd name="connsiteY36" fmla="*/ 1773427 h 2837551"/>
              <a:gd name="connsiteX37" fmla="*/ 98381 w 1480782"/>
              <a:gd name="connsiteY37" fmla="*/ 1716277 h 2837551"/>
              <a:gd name="connsiteX38" fmla="*/ 169818 w 1480782"/>
              <a:gd name="connsiteY38" fmla="*/ 1578164 h 2837551"/>
              <a:gd name="connsiteX39" fmla="*/ 198393 w 1480782"/>
              <a:gd name="connsiteY39" fmla="*/ 1485295 h 2837551"/>
              <a:gd name="connsiteX40" fmla="*/ 200774 w 1480782"/>
              <a:gd name="connsiteY40" fmla="*/ 1361471 h 2837551"/>
              <a:gd name="connsiteX41" fmla="*/ 217443 w 1480782"/>
              <a:gd name="connsiteY41" fmla="*/ 1247171 h 2837551"/>
              <a:gd name="connsiteX42" fmla="*/ 193630 w 1480782"/>
              <a:gd name="connsiteY42" fmla="*/ 1082864 h 2837551"/>
              <a:gd name="connsiteX43" fmla="*/ 191249 w 1480782"/>
              <a:gd name="connsiteY43" fmla="*/ 949514 h 2837551"/>
              <a:gd name="connsiteX44" fmla="*/ 179342 w 1480782"/>
              <a:gd name="connsiteY44" fmla="*/ 813784 h 2837551"/>
              <a:gd name="connsiteX45" fmla="*/ 72187 w 1480782"/>
              <a:gd name="connsiteY45" fmla="*/ 756633 h 2837551"/>
              <a:gd name="connsiteX0" fmla="*/ 188867 w 1480782"/>
              <a:gd name="connsiteY0" fmla="*/ 701877 h 2876550"/>
              <a:gd name="connsiteX1" fmla="*/ 279355 w 1480782"/>
              <a:gd name="connsiteY1" fmla="*/ 739977 h 2876550"/>
              <a:gd name="connsiteX2" fmla="*/ 388892 w 1480782"/>
              <a:gd name="connsiteY2" fmla="*/ 668540 h 2876550"/>
              <a:gd name="connsiteX3" fmla="*/ 484142 w 1480782"/>
              <a:gd name="connsiteY3" fmla="*/ 399459 h 2876550"/>
              <a:gd name="connsiteX4" fmla="*/ 596061 w 1480782"/>
              <a:gd name="connsiteY4" fmla="*/ 149428 h 2876550"/>
              <a:gd name="connsiteX5" fmla="*/ 734173 w 1480782"/>
              <a:gd name="connsiteY5" fmla="*/ 51796 h 2876550"/>
              <a:gd name="connsiteX6" fmla="*/ 888955 w 1480782"/>
              <a:gd name="connsiteY6" fmla="*/ 223246 h 2876550"/>
              <a:gd name="connsiteX7" fmla="*/ 1062786 w 1480782"/>
              <a:gd name="connsiteY7" fmla="*/ 101803 h 2876550"/>
              <a:gd name="connsiteX8" fmla="*/ 1196136 w 1480782"/>
              <a:gd name="connsiteY8" fmla="*/ 4171 h 2876550"/>
              <a:gd name="connsiteX9" fmla="*/ 1324724 w 1480782"/>
              <a:gd name="connsiteY9" fmla="*/ 56560 h 2876550"/>
              <a:gd name="connsiteX10" fmla="*/ 1455693 w 1480782"/>
              <a:gd name="connsiteY10" fmla="*/ 1790 h 2876550"/>
              <a:gd name="connsiteX11" fmla="*/ 1455691 w 1480782"/>
              <a:gd name="connsiteY11" fmla="*/ 120852 h 2876550"/>
              <a:gd name="connsiteX12" fmla="*/ 1422355 w 1480782"/>
              <a:gd name="connsiteY12" fmla="*/ 354215 h 2876550"/>
              <a:gd name="connsiteX13" fmla="*/ 1274718 w 1480782"/>
              <a:gd name="connsiteY13" fmla="*/ 649490 h 2876550"/>
              <a:gd name="connsiteX14" fmla="*/ 1208042 w 1480782"/>
              <a:gd name="connsiteY14" fmla="*/ 882852 h 2876550"/>
              <a:gd name="connsiteX15" fmla="*/ 1208042 w 1480782"/>
              <a:gd name="connsiteY15" fmla="*/ 1054303 h 2876550"/>
              <a:gd name="connsiteX16" fmla="*/ 1041355 w 1480782"/>
              <a:gd name="connsiteY16" fmla="*/ 1244803 h 2876550"/>
              <a:gd name="connsiteX17" fmla="*/ 741317 w 1480782"/>
              <a:gd name="connsiteY17" fmla="*/ 1592464 h 2876550"/>
              <a:gd name="connsiteX18" fmla="*/ 457948 w 1480782"/>
              <a:gd name="connsiteY18" fmla="*/ 1866305 h 2876550"/>
              <a:gd name="connsiteX19" fmla="*/ 212680 w 1480782"/>
              <a:gd name="connsiteY19" fmla="*/ 1992508 h 2876550"/>
              <a:gd name="connsiteX20" fmla="*/ 124574 w 1480782"/>
              <a:gd name="connsiteY20" fmla="*/ 1994889 h 2876550"/>
              <a:gd name="connsiteX21" fmla="*/ 572248 w 1480782"/>
              <a:gd name="connsiteY21" fmla="*/ 2823558 h 2876550"/>
              <a:gd name="connsiteX22" fmla="*/ 459710 w 1480782"/>
              <a:gd name="connsiteY22" fmla="*/ 2780397 h 2876550"/>
              <a:gd name="connsiteX23" fmla="*/ 343649 w 1480782"/>
              <a:gd name="connsiteY23" fmla="*/ 2678302 h 2876550"/>
              <a:gd name="connsiteX24" fmla="*/ 305548 w 1480782"/>
              <a:gd name="connsiteY24" fmla="*/ 2590195 h 2876550"/>
              <a:gd name="connsiteX25" fmla="*/ 250779 w 1480782"/>
              <a:gd name="connsiteY25" fmla="*/ 2535427 h 2876550"/>
              <a:gd name="connsiteX26" fmla="*/ 253161 w 1480782"/>
              <a:gd name="connsiteY26" fmla="*/ 2504470 h 2876550"/>
              <a:gd name="connsiteX27" fmla="*/ 119811 w 1480782"/>
              <a:gd name="connsiteY27" fmla="*/ 2444938 h 2876550"/>
              <a:gd name="connsiteX28" fmla="*/ 98381 w 1480782"/>
              <a:gd name="connsiteY28" fmla="*/ 2356832 h 2876550"/>
              <a:gd name="connsiteX29" fmla="*/ 15037 w 1480782"/>
              <a:gd name="connsiteY29" fmla="*/ 2211577 h 2876550"/>
              <a:gd name="connsiteX30" fmla="*/ 29325 w 1480782"/>
              <a:gd name="connsiteY30" fmla="*/ 2085370 h 2876550"/>
              <a:gd name="connsiteX31" fmla="*/ 34087 w 1480782"/>
              <a:gd name="connsiteY31" fmla="*/ 1992501 h 2876550"/>
              <a:gd name="connsiteX32" fmla="*/ 17419 w 1480782"/>
              <a:gd name="connsiteY32" fmla="*/ 1928209 h 2876550"/>
              <a:gd name="connsiteX33" fmla="*/ 10274 w 1480782"/>
              <a:gd name="connsiteY33" fmla="*/ 1892490 h 2876550"/>
              <a:gd name="connsiteX34" fmla="*/ 48374 w 1480782"/>
              <a:gd name="connsiteY34" fmla="*/ 1832957 h 2876550"/>
              <a:gd name="connsiteX35" fmla="*/ 62662 w 1480782"/>
              <a:gd name="connsiteY35" fmla="*/ 1773427 h 2876550"/>
              <a:gd name="connsiteX36" fmla="*/ 98381 w 1480782"/>
              <a:gd name="connsiteY36" fmla="*/ 1716277 h 2876550"/>
              <a:gd name="connsiteX37" fmla="*/ 169818 w 1480782"/>
              <a:gd name="connsiteY37" fmla="*/ 1578164 h 2876550"/>
              <a:gd name="connsiteX38" fmla="*/ 198393 w 1480782"/>
              <a:gd name="connsiteY38" fmla="*/ 1485295 h 2876550"/>
              <a:gd name="connsiteX39" fmla="*/ 200774 w 1480782"/>
              <a:gd name="connsiteY39" fmla="*/ 1361471 h 2876550"/>
              <a:gd name="connsiteX40" fmla="*/ 217443 w 1480782"/>
              <a:gd name="connsiteY40" fmla="*/ 1247171 h 2876550"/>
              <a:gd name="connsiteX41" fmla="*/ 193630 w 1480782"/>
              <a:gd name="connsiteY41" fmla="*/ 1082864 h 2876550"/>
              <a:gd name="connsiteX42" fmla="*/ 191249 w 1480782"/>
              <a:gd name="connsiteY42" fmla="*/ 949514 h 2876550"/>
              <a:gd name="connsiteX43" fmla="*/ 179342 w 1480782"/>
              <a:gd name="connsiteY43" fmla="*/ 813784 h 2876550"/>
              <a:gd name="connsiteX44" fmla="*/ 72187 w 1480782"/>
              <a:gd name="connsiteY44" fmla="*/ 756633 h 2876550"/>
              <a:gd name="connsiteX0" fmla="*/ 188867 w 1480782"/>
              <a:gd name="connsiteY0" fmla="*/ 701877 h 2780397"/>
              <a:gd name="connsiteX1" fmla="*/ 279355 w 1480782"/>
              <a:gd name="connsiteY1" fmla="*/ 739977 h 2780397"/>
              <a:gd name="connsiteX2" fmla="*/ 388892 w 1480782"/>
              <a:gd name="connsiteY2" fmla="*/ 668540 h 2780397"/>
              <a:gd name="connsiteX3" fmla="*/ 484142 w 1480782"/>
              <a:gd name="connsiteY3" fmla="*/ 399459 h 2780397"/>
              <a:gd name="connsiteX4" fmla="*/ 596061 w 1480782"/>
              <a:gd name="connsiteY4" fmla="*/ 149428 h 2780397"/>
              <a:gd name="connsiteX5" fmla="*/ 734173 w 1480782"/>
              <a:gd name="connsiteY5" fmla="*/ 51796 h 2780397"/>
              <a:gd name="connsiteX6" fmla="*/ 888955 w 1480782"/>
              <a:gd name="connsiteY6" fmla="*/ 223246 h 2780397"/>
              <a:gd name="connsiteX7" fmla="*/ 1062786 w 1480782"/>
              <a:gd name="connsiteY7" fmla="*/ 101803 h 2780397"/>
              <a:gd name="connsiteX8" fmla="*/ 1196136 w 1480782"/>
              <a:gd name="connsiteY8" fmla="*/ 4171 h 2780397"/>
              <a:gd name="connsiteX9" fmla="*/ 1324724 w 1480782"/>
              <a:gd name="connsiteY9" fmla="*/ 56560 h 2780397"/>
              <a:gd name="connsiteX10" fmla="*/ 1455693 w 1480782"/>
              <a:gd name="connsiteY10" fmla="*/ 1790 h 2780397"/>
              <a:gd name="connsiteX11" fmla="*/ 1455691 w 1480782"/>
              <a:gd name="connsiteY11" fmla="*/ 120852 h 2780397"/>
              <a:gd name="connsiteX12" fmla="*/ 1422355 w 1480782"/>
              <a:gd name="connsiteY12" fmla="*/ 354215 h 2780397"/>
              <a:gd name="connsiteX13" fmla="*/ 1274718 w 1480782"/>
              <a:gd name="connsiteY13" fmla="*/ 649490 h 2780397"/>
              <a:gd name="connsiteX14" fmla="*/ 1208042 w 1480782"/>
              <a:gd name="connsiteY14" fmla="*/ 882852 h 2780397"/>
              <a:gd name="connsiteX15" fmla="*/ 1208042 w 1480782"/>
              <a:gd name="connsiteY15" fmla="*/ 1054303 h 2780397"/>
              <a:gd name="connsiteX16" fmla="*/ 1041355 w 1480782"/>
              <a:gd name="connsiteY16" fmla="*/ 1244803 h 2780397"/>
              <a:gd name="connsiteX17" fmla="*/ 741317 w 1480782"/>
              <a:gd name="connsiteY17" fmla="*/ 1592464 h 2780397"/>
              <a:gd name="connsiteX18" fmla="*/ 457948 w 1480782"/>
              <a:gd name="connsiteY18" fmla="*/ 1866305 h 2780397"/>
              <a:gd name="connsiteX19" fmla="*/ 212680 w 1480782"/>
              <a:gd name="connsiteY19" fmla="*/ 1992508 h 2780397"/>
              <a:gd name="connsiteX20" fmla="*/ 124574 w 1480782"/>
              <a:gd name="connsiteY20" fmla="*/ 1994889 h 2780397"/>
              <a:gd name="connsiteX21" fmla="*/ 459710 w 1480782"/>
              <a:gd name="connsiteY21" fmla="*/ 2780397 h 2780397"/>
              <a:gd name="connsiteX22" fmla="*/ 343649 w 1480782"/>
              <a:gd name="connsiteY22" fmla="*/ 2678302 h 2780397"/>
              <a:gd name="connsiteX23" fmla="*/ 305548 w 1480782"/>
              <a:gd name="connsiteY23" fmla="*/ 2590195 h 2780397"/>
              <a:gd name="connsiteX24" fmla="*/ 250779 w 1480782"/>
              <a:gd name="connsiteY24" fmla="*/ 2535427 h 2780397"/>
              <a:gd name="connsiteX25" fmla="*/ 253161 w 1480782"/>
              <a:gd name="connsiteY25" fmla="*/ 2504470 h 2780397"/>
              <a:gd name="connsiteX26" fmla="*/ 119811 w 1480782"/>
              <a:gd name="connsiteY26" fmla="*/ 2444938 h 2780397"/>
              <a:gd name="connsiteX27" fmla="*/ 98381 w 1480782"/>
              <a:gd name="connsiteY27" fmla="*/ 2356832 h 2780397"/>
              <a:gd name="connsiteX28" fmla="*/ 15037 w 1480782"/>
              <a:gd name="connsiteY28" fmla="*/ 2211577 h 2780397"/>
              <a:gd name="connsiteX29" fmla="*/ 29325 w 1480782"/>
              <a:gd name="connsiteY29" fmla="*/ 2085370 h 2780397"/>
              <a:gd name="connsiteX30" fmla="*/ 34087 w 1480782"/>
              <a:gd name="connsiteY30" fmla="*/ 1992501 h 2780397"/>
              <a:gd name="connsiteX31" fmla="*/ 17419 w 1480782"/>
              <a:gd name="connsiteY31" fmla="*/ 1928209 h 2780397"/>
              <a:gd name="connsiteX32" fmla="*/ 10274 w 1480782"/>
              <a:gd name="connsiteY32" fmla="*/ 1892490 h 2780397"/>
              <a:gd name="connsiteX33" fmla="*/ 48374 w 1480782"/>
              <a:gd name="connsiteY33" fmla="*/ 1832957 h 2780397"/>
              <a:gd name="connsiteX34" fmla="*/ 62662 w 1480782"/>
              <a:gd name="connsiteY34" fmla="*/ 1773427 h 2780397"/>
              <a:gd name="connsiteX35" fmla="*/ 98381 w 1480782"/>
              <a:gd name="connsiteY35" fmla="*/ 1716277 h 2780397"/>
              <a:gd name="connsiteX36" fmla="*/ 169818 w 1480782"/>
              <a:gd name="connsiteY36" fmla="*/ 1578164 h 2780397"/>
              <a:gd name="connsiteX37" fmla="*/ 198393 w 1480782"/>
              <a:gd name="connsiteY37" fmla="*/ 1485295 h 2780397"/>
              <a:gd name="connsiteX38" fmla="*/ 200774 w 1480782"/>
              <a:gd name="connsiteY38" fmla="*/ 1361471 h 2780397"/>
              <a:gd name="connsiteX39" fmla="*/ 217443 w 1480782"/>
              <a:gd name="connsiteY39" fmla="*/ 1247171 h 2780397"/>
              <a:gd name="connsiteX40" fmla="*/ 193630 w 1480782"/>
              <a:gd name="connsiteY40" fmla="*/ 1082864 h 2780397"/>
              <a:gd name="connsiteX41" fmla="*/ 191249 w 1480782"/>
              <a:gd name="connsiteY41" fmla="*/ 949514 h 2780397"/>
              <a:gd name="connsiteX42" fmla="*/ 179342 w 1480782"/>
              <a:gd name="connsiteY42" fmla="*/ 813784 h 2780397"/>
              <a:gd name="connsiteX43" fmla="*/ 72187 w 1480782"/>
              <a:gd name="connsiteY43" fmla="*/ 756633 h 2780397"/>
              <a:gd name="connsiteX0" fmla="*/ 188867 w 1480782"/>
              <a:gd name="connsiteY0" fmla="*/ 701877 h 2678302"/>
              <a:gd name="connsiteX1" fmla="*/ 279355 w 1480782"/>
              <a:gd name="connsiteY1" fmla="*/ 739977 h 2678302"/>
              <a:gd name="connsiteX2" fmla="*/ 388892 w 1480782"/>
              <a:gd name="connsiteY2" fmla="*/ 668540 h 2678302"/>
              <a:gd name="connsiteX3" fmla="*/ 484142 w 1480782"/>
              <a:gd name="connsiteY3" fmla="*/ 399459 h 2678302"/>
              <a:gd name="connsiteX4" fmla="*/ 596061 w 1480782"/>
              <a:gd name="connsiteY4" fmla="*/ 149428 h 2678302"/>
              <a:gd name="connsiteX5" fmla="*/ 734173 w 1480782"/>
              <a:gd name="connsiteY5" fmla="*/ 51796 h 2678302"/>
              <a:gd name="connsiteX6" fmla="*/ 888955 w 1480782"/>
              <a:gd name="connsiteY6" fmla="*/ 223246 h 2678302"/>
              <a:gd name="connsiteX7" fmla="*/ 1062786 w 1480782"/>
              <a:gd name="connsiteY7" fmla="*/ 101803 h 2678302"/>
              <a:gd name="connsiteX8" fmla="*/ 1196136 w 1480782"/>
              <a:gd name="connsiteY8" fmla="*/ 4171 h 2678302"/>
              <a:gd name="connsiteX9" fmla="*/ 1324724 w 1480782"/>
              <a:gd name="connsiteY9" fmla="*/ 56560 h 2678302"/>
              <a:gd name="connsiteX10" fmla="*/ 1455693 w 1480782"/>
              <a:gd name="connsiteY10" fmla="*/ 1790 h 2678302"/>
              <a:gd name="connsiteX11" fmla="*/ 1455691 w 1480782"/>
              <a:gd name="connsiteY11" fmla="*/ 120852 h 2678302"/>
              <a:gd name="connsiteX12" fmla="*/ 1422355 w 1480782"/>
              <a:gd name="connsiteY12" fmla="*/ 354215 h 2678302"/>
              <a:gd name="connsiteX13" fmla="*/ 1274718 w 1480782"/>
              <a:gd name="connsiteY13" fmla="*/ 649490 h 2678302"/>
              <a:gd name="connsiteX14" fmla="*/ 1208042 w 1480782"/>
              <a:gd name="connsiteY14" fmla="*/ 882852 h 2678302"/>
              <a:gd name="connsiteX15" fmla="*/ 1208042 w 1480782"/>
              <a:gd name="connsiteY15" fmla="*/ 1054303 h 2678302"/>
              <a:gd name="connsiteX16" fmla="*/ 1041355 w 1480782"/>
              <a:gd name="connsiteY16" fmla="*/ 1244803 h 2678302"/>
              <a:gd name="connsiteX17" fmla="*/ 741317 w 1480782"/>
              <a:gd name="connsiteY17" fmla="*/ 1592464 h 2678302"/>
              <a:gd name="connsiteX18" fmla="*/ 457948 w 1480782"/>
              <a:gd name="connsiteY18" fmla="*/ 1866305 h 2678302"/>
              <a:gd name="connsiteX19" fmla="*/ 212680 w 1480782"/>
              <a:gd name="connsiteY19" fmla="*/ 1992508 h 2678302"/>
              <a:gd name="connsiteX20" fmla="*/ 124574 w 1480782"/>
              <a:gd name="connsiteY20" fmla="*/ 1994889 h 2678302"/>
              <a:gd name="connsiteX21" fmla="*/ 343649 w 1480782"/>
              <a:gd name="connsiteY21" fmla="*/ 2678302 h 2678302"/>
              <a:gd name="connsiteX22" fmla="*/ 305548 w 1480782"/>
              <a:gd name="connsiteY22" fmla="*/ 2590195 h 2678302"/>
              <a:gd name="connsiteX23" fmla="*/ 250779 w 1480782"/>
              <a:gd name="connsiteY23" fmla="*/ 2535427 h 2678302"/>
              <a:gd name="connsiteX24" fmla="*/ 253161 w 1480782"/>
              <a:gd name="connsiteY24" fmla="*/ 2504470 h 2678302"/>
              <a:gd name="connsiteX25" fmla="*/ 119811 w 1480782"/>
              <a:gd name="connsiteY25" fmla="*/ 2444938 h 2678302"/>
              <a:gd name="connsiteX26" fmla="*/ 98381 w 1480782"/>
              <a:gd name="connsiteY26" fmla="*/ 2356832 h 2678302"/>
              <a:gd name="connsiteX27" fmla="*/ 15037 w 1480782"/>
              <a:gd name="connsiteY27" fmla="*/ 2211577 h 2678302"/>
              <a:gd name="connsiteX28" fmla="*/ 29325 w 1480782"/>
              <a:gd name="connsiteY28" fmla="*/ 2085370 h 2678302"/>
              <a:gd name="connsiteX29" fmla="*/ 34087 w 1480782"/>
              <a:gd name="connsiteY29" fmla="*/ 1992501 h 2678302"/>
              <a:gd name="connsiteX30" fmla="*/ 17419 w 1480782"/>
              <a:gd name="connsiteY30" fmla="*/ 1928209 h 2678302"/>
              <a:gd name="connsiteX31" fmla="*/ 10274 w 1480782"/>
              <a:gd name="connsiteY31" fmla="*/ 1892490 h 2678302"/>
              <a:gd name="connsiteX32" fmla="*/ 48374 w 1480782"/>
              <a:gd name="connsiteY32" fmla="*/ 1832957 h 2678302"/>
              <a:gd name="connsiteX33" fmla="*/ 62662 w 1480782"/>
              <a:gd name="connsiteY33" fmla="*/ 1773427 h 2678302"/>
              <a:gd name="connsiteX34" fmla="*/ 98381 w 1480782"/>
              <a:gd name="connsiteY34" fmla="*/ 1716277 h 2678302"/>
              <a:gd name="connsiteX35" fmla="*/ 169818 w 1480782"/>
              <a:gd name="connsiteY35" fmla="*/ 1578164 h 2678302"/>
              <a:gd name="connsiteX36" fmla="*/ 198393 w 1480782"/>
              <a:gd name="connsiteY36" fmla="*/ 1485295 h 2678302"/>
              <a:gd name="connsiteX37" fmla="*/ 200774 w 1480782"/>
              <a:gd name="connsiteY37" fmla="*/ 1361471 h 2678302"/>
              <a:gd name="connsiteX38" fmla="*/ 217443 w 1480782"/>
              <a:gd name="connsiteY38" fmla="*/ 1247171 h 2678302"/>
              <a:gd name="connsiteX39" fmla="*/ 193630 w 1480782"/>
              <a:gd name="connsiteY39" fmla="*/ 1082864 h 2678302"/>
              <a:gd name="connsiteX40" fmla="*/ 191249 w 1480782"/>
              <a:gd name="connsiteY40" fmla="*/ 949514 h 2678302"/>
              <a:gd name="connsiteX41" fmla="*/ 179342 w 1480782"/>
              <a:gd name="connsiteY41" fmla="*/ 813784 h 2678302"/>
              <a:gd name="connsiteX42" fmla="*/ 72187 w 1480782"/>
              <a:gd name="connsiteY42" fmla="*/ 756633 h 2678302"/>
              <a:gd name="connsiteX0" fmla="*/ 188867 w 1480782"/>
              <a:gd name="connsiteY0" fmla="*/ 701877 h 2590195"/>
              <a:gd name="connsiteX1" fmla="*/ 279355 w 1480782"/>
              <a:gd name="connsiteY1" fmla="*/ 739977 h 2590195"/>
              <a:gd name="connsiteX2" fmla="*/ 388892 w 1480782"/>
              <a:gd name="connsiteY2" fmla="*/ 668540 h 2590195"/>
              <a:gd name="connsiteX3" fmla="*/ 484142 w 1480782"/>
              <a:gd name="connsiteY3" fmla="*/ 399459 h 2590195"/>
              <a:gd name="connsiteX4" fmla="*/ 596061 w 1480782"/>
              <a:gd name="connsiteY4" fmla="*/ 149428 h 2590195"/>
              <a:gd name="connsiteX5" fmla="*/ 734173 w 1480782"/>
              <a:gd name="connsiteY5" fmla="*/ 51796 h 2590195"/>
              <a:gd name="connsiteX6" fmla="*/ 888955 w 1480782"/>
              <a:gd name="connsiteY6" fmla="*/ 223246 h 2590195"/>
              <a:gd name="connsiteX7" fmla="*/ 1062786 w 1480782"/>
              <a:gd name="connsiteY7" fmla="*/ 101803 h 2590195"/>
              <a:gd name="connsiteX8" fmla="*/ 1196136 w 1480782"/>
              <a:gd name="connsiteY8" fmla="*/ 4171 h 2590195"/>
              <a:gd name="connsiteX9" fmla="*/ 1324724 w 1480782"/>
              <a:gd name="connsiteY9" fmla="*/ 56560 h 2590195"/>
              <a:gd name="connsiteX10" fmla="*/ 1455693 w 1480782"/>
              <a:gd name="connsiteY10" fmla="*/ 1790 h 2590195"/>
              <a:gd name="connsiteX11" fmla="*/ 1455691 w 1480782"/>
              <a:gd name="connsiteY11" fmla="*/ 120852 h 2590195"/>
              <a:gd name="connsiteX12" fmla="*/ 1422355 w 1480782"/>
              <a:gd name="connsiteY12" fmla="*/ 354215 h 2590195"/>
              <a:gd name="connsiteX13" fmla="*/ 1274718 w 1480782"/>
              <a:gd name="connsiteY13" fmla="*/ 649490 h 2590195"/>
              <a:gd name="connsiteX14" fmla="*/ 1208042 w 1480782"/>
              <a:gd name="connsiteY14" fmla="*/ 882852 h 2590195"/>
              <a:gd name="connsiteX15" fmla="*/ 1208042 w 1480782"/>
              <a:gd name="connsiteY15" fmla="*/ 1054303 h 2590195"/>
              <a:gd name="connsiteX16" fmla="*/ 1041355 w 1480782"/>
              <a:gd name="connsiteY16" fmla="*/ 1244803 h 2590195"/>
              <a:gd name="connsiteX17" fmla="*/ 741317 w 1480782"/>
              <a:gd name="connsiteY17" fmla="*/ 1592464 h 2590195"/>
              <a:gd name="connsiteX18" fmla="*/ 457948 w 1480782"/>
              <a:gd name="connsiteY18" fmla="*/ 1866305 h 2590195"/>
              <a:gd name="connsiteX19" fmla="*/ 212680 w 1480782"/>
              <a:gd name="connsiteY19" fmla="*/ 1992508 h 2590195"/>
              <a:gd name="connsiteX20" fmla="*/ 124574 w 1480782"/>
              <a:gd name="connsiteY20" fmla="*/ 1994889 h 2590195"/>
              <a:gd name="connsiteX21" fmla="*/ 305548 w 1480782"/>
              <a:gd name="connsiteY21" fmla="*/ 2590195 h 2590195"/>
              <a:gd name="connsiteX22" fmla="*/ 250779 w 1480782"/>
              <a:gd name="connsiteY22" fmla="*/ 2535427 h 2590195"/>
              <a:gd name="connsiteX23" fmla="*/ 253161 w 1480782"/>
              <a:gd name="connsiteY23" fmla="*/ 2504470 h 2590195"/>
              <a:gd name="connsiteX24" fmla="*/ 119811 w 1480782"/>
              <a:gd name="connsiteY24" fmla="*/ 2444938 h 2590195"/>
              <a:gd name="connsiteX25" fmla="*/ 98381 w 1480782"/>
              <a:gd name="connsiteY25" fmla="*/ 2356832 h 2590195"/>
              <a:gd name="connsiteX26" fmla="*/ 15037 w 1480782"/>
              <a:gd name="connsiteY26" fmla="*/ 2211577 h 2590195"/>
              <a:gd name="connsiteX27" fmla="*/ 29325 w 1480782"/>
              <a:gd name="connsiteY27" fmla="*/ 2085370 h 2590195"/>
              <a:gd name="connsiteX28" fmla="*/ 34087 w 1480782"/>
              <a:gd name="connsiteY28" fmla="*/ 1992501 h 2590195"/>
              <a:gd name="connsiteX29" fmla="*/ 17419 w 1480782"/>
              <a:gd name="connsiteY29" fmla="*/ 1928209 h 2590195"/>
              <a:gd name="connsiteX30" fmla="*/ 10274 w 1480782"/>
              <a:gd name="connsiteY30" fmla="*/ 1892490 h 2590195"/>
              <a:gd name="connsiteX31" fmla="*/ 48374 w 1480782"/>
              <a:gd name="connsiteY31" fmla="*/ 1832957 h 2590195"/>
              <a:gd name="connsiteX32" fmla="*/ 62662 w 1480782"/>
              <a:gd name="connsiteY32" fmla="*/ 1773427 h 2590195"/>
              <a:gd name="connsiteX33" fmla="*/ 98381 w 1480782"/>
              <a:gd name="connsiteY33" fmla="*/ 1716277 h 2590195"/>
              <a:gd name="connsiteX34" fmla="*/ 169818 w 1480782"/>
              <a:gd name="connsiteY34" fmla="*/ 1578164 h 2590195"/>
              <a:gd name="connsiteX35" fmla="*/ 198393 w 1480782"/>
              <a:gd name="connsiteY35" fmla="*/ 1485295 h 2590195"/>
              <a:gd name="connsiteX36" fmla="*/ 200774 w 1480782"/>
              <a:gd name="connsiteY36" fmla="*/ 1361471 h 2590195"/>
              <a:gd name="connsiteX37" fmla="*/ 217443 w 1480782"/>
              <a:gd name="connsiteY37" fmla="*/ 1247171 h 2590195"/>
              <a:gd name="connsiteX38" fmla="*/ 193630 w 1480782"/>
              <a:gd name="connsiteY38" fmla="*/ 1082864 h 2590195"/>
              <a:gd name="connsiteX39" fmla="*/ 191249 w 1480782"/>
              <a:gd name="connsiteY39" fmla="*/ 949514 h 2590195"/>
              <a:gd name="connsiteX40" fmla="*/ 179342 w 1480782"/>
              <a:gd name="connsiteY40" fmla="*/ 813784 h 2590195"/>
              <a:gd name="connsiteX41" fmla="*/ 72187 w 1480782"/>
              <a:gd name="connsiteY41" fmla="*/ 756633 h 2590195"/>
              <a:gd name="connsiteX0" fmla="*/ 188867 w 1480782"/>
              <a:gd name="connsiteY0" fmla="*/ 701877 h 2535427"/>
              <a:gd name="connsiteX1" fmla="*/ 279355 w 1480782"/>
              <a:gd name="connsiteY1" fmla="*/ 739977 h 2535427"/>
              <a:gd name="connsiteX2" fmla="*/ 388892 w 1480782"/>
              <a:gd name="connsiteY2" fmla="*/ 668540 h 2535427"/>
              <a:gd name="connsiteX3" fmla="*/ 484142 w 1480782"/>
              <a:gd name="connsiteY3" fmla="*/ 399459 h 2535427"/>
              <a:gd name="connsiteX4" fmla="*/ 596061 w 1480782"/>
              <a:gd name="connsiteY4" fmla="*/ 149428 h 2535427"/>
              <a:gd name="connsiteX5" fmla="*/ 734173 w 1480782"/>
              <a:gd name="connsiteY5" fmla="*/ 51796 h 2535427"/>
              <a:gd name="connsiteX6" fmla="*/ 888955 w 1480782"/>
              <a:gd name="connsiteY6" fmla="*/ 223246 h 2535427"/>
              <a:gd name="connsiteX7" fmla="*/ 1062786 w 1480782"/>
              <a:gd name="connsiteY7" fmla="*/ 101803 h 2535427"/>
              <a:gd name="connsiteX8" fmla="*/ 1196136 w 1480782"/>
              <a:gd name="connsiteY8" fmla="*/ 4171 h 2535427"/>
              <a:gd name="connsiteX9" fmla="*/ 1324724 w 1480782"/>
              <a:gd name="connsiteY9" fmla="*/ 56560 h 2535427"/>
              <a:gd name="connsiteX10" fmla="*/ 1455693 w 1480782"/>
              <a:gd name="connsiteY10" fmla="*/ 1790 h 2535427"/>
              <a:gd name="connsiteX11" fmla="*/ 1455691 w 1480782"/>
              <a:gd name="connsiteY11" fmla="*/ 120852 h 2535427"/>
              <a:gd name="connsiteX12" fmla="*/ 1422355 w 1480782"/>
              <a:gd name="connsiteY12" fmla="*/ 354215 h 2535427"/>
              <a:gd name="connsiteX13" fmla="*/ 1274718 w 1480782"/>
              <a:gd name="connsiteY13" fmla="*/ 649490 h 2535427"/>
              <a:gd name="connsiteX14" fmla="*/ 1208042 w 1480782"/>
              <a:gd name="connsiteY14" fmla="*/ 882852 h 2535427"/>
              <a:gd name="connsiteX15" fmla="*/ 1208042 w 1480782"/>
              <a:gd name="connsiteY15" fmla="*/ 1054303 h 2535427"/>
              <a:gd name="connsiteX16" fmla="*/ 1041355 w 1480782"/>
              <a:gd name="connsiteY16" fmla="*/ 1244803 h 2535427"/>
              <a:gd name="connsiteX17" fmla="*/ 741317 w 1480782"/>
              <a:gd name="connsiteY17" fmla="*/ 1592464 h 2535427"/>
              <a:gd name="connsiteX18" fmla="*/ 457948 w 1480782"/>
              <a:gd name="connsiteY18" fmla="*/ 1866305 h 2535427"/>
              <a:gd name="connsiteX19" fmla="*/ 212680 w 1480782"/>
              <a:gd name="connsiteY19" fmla="*/ 1992508 h 2535427"/>
              <a:gd name="connsiteX20" fmla="*/ 124574 w 1480782"/>
              <a:gd name="connsiteY20" fmla="*/ 1994889 h 2535427"/>
              <a:gd name="connsiteX21" fmla="*/ 250779 w 1480782"/>
              <a:gd name="connsiteY21" fmla="*/ 2535427 h 2535427"/>
              <a:gd name="connsiteX22" fmla="*/ 253161 w 1480782"/>
              <a:gd name="connsiteY22" fmla="*/ 2504470 h 2535427"/>
              <a:gd name="connsiteX23" fmla="*/ 119811 w 1480782"/>
              <a:gd name="connsiteY23" fmla="*/ 2444938 h 2535427"/>
              <a:gd name="connsiteX24" fmla="*/ 98381 w 1480782"/>
              <a:gd name="connsiteY24" fmla="*/ 2356832 h 2535427"/>
              <a:gd name="connsiteX25" fmla="*/ 15037 w 1480782"/>
              <a:gd name="connsiteY25" fmla="*/ 2211577 h 2535427"/>
              <a:gd name="connsiteX26" fmla="*/ 29325 w 1480782"/>
              <a:gd name="connsiteY26" fmla="*/ 2085370 h 2535427"/>
              <a:gd name="connsiteX27" fmla="*/ 34087 w 1480782"/>
              <a:gd name="connsiteY27" fmla="*/ 1992501 h 2535427"/>
              <a:gd name="connsiteX28" fmla="*/ 17419 w 1480782"/>
              <a:gd name="connsiteY28" fmla="*/ 1928209 h 2535427"/>
              <a:gd name="connsiteX29" fmla="*/ 10274 w 1480782"/>
              <a:gd name="connsiteY29" fmla="*/ 1892490 h 2535427"/>
              <a:gd name="connsiteX30" fmla="*/ 48374 w 1480782"/>
              <a:gd name="connsiteY30" fmla="*/ 1832957 h 2535427"/>
              <a:gd name="connsiteX31" fmla="*/ 62662 w 1480782"/>
              <a:gd name="connsiteY31" fmla="*/ 1773427 h 2535427"/>
              <a:gd name="connsiteX32" fmla="*/ 98381 w 1480782"/>
              <a:gd name="connsiteY32" fmla="*/ 1716277 h 2535427"/>
              <a:gd name="connsiteX33" fmla="*/ 169818 w 1480782"/>
              <a:gd name="connsiteY33" fmla="*/ 1578164 h 2535427"/>
              <a:gd name="connsiteX34" fmla="*/ 198393 w 1480782"/>
              <a:gd name="connsiteY34" fmla="*/ 1485295 h 2535427"/>
              <a:gd name="connsiteX35" fmla="*/ 200774 w 1480782"/>
              <a:gd name="connsiteY35" fmla="*/ 1361471 h 2535427"/>
              <a:gd name="connsiteX36" fmla="*/ 217443 w 1480782"/>
              <a:gd name="connsiteY36" fmla="*/ 1247171 h 2535427"/>
              <a:gd name="connsiteX37" fmla="*/ 193630 w 1480782"/>
              <a:gd name="connsiteY37" fmla="*/ 1082864 h 2535427"/>
              <a:gd name="connsiteX38" fmla="*/ 191249 w 1480782"/>
              <a:gd name="connsiteY38" fmla="*/ 949514 h 2535427"/>
              <a:gd name="connsiteX39" fmla="*/ 179342 w 1480782"/>
              <a:gd name="connsiteY39" fmla="*/ 813784 h 2535427"/>
              <a:gd name="connsiteX40" fmla="*/ 72187 w 1480782"/>
              <a:gd name="connsiteY40" fmla="*/ 756633 h 2535427"/>
              <a:gd name="connsiteX0" fmla="*/ 188867 w 1480782"/>
              <a:gd name="connsiteY0" fmla="*/ 701877 h 2504470"/>
              <a:gd name="connsiteX1" fmla="*/ 279355 w 1480782"/>
              <a:gd name="connsiteY1" fmla="*/ 739977 h 2504470"/>
              <a:gd name="connsiteX2" fmla="*/ 388892 w 1480782"/>
              <a:gd name="connsiteY2" fmla="*/ 668540 h 2504470"/>
              <a:gd name="connsiteX3" fmla="*/ 484142 w 1480782"/>
              <a:gd name="connsiteY3" fmla="*/ 399459 h 2504470"/>
              <a:gd name="connsiteX4" fmla="*/ 596061 w 1480782"/>
              <a:gd name="connsiteY4" fmla="*/ 149428 h 2504470"/>
              <a:gd name="connsiteX5" fmla="*/ 734173 w 1480782"/>
              <a:gd name="connsiteY5" fmla="*/ 51796 h 2504470"/>
              <a:gd name="connsiteX6" fmla="*/ 888955 w 1480782"/>
              <a:gd name="connsiteY6" fmla="*/ 223246 h 2504470"/>
              <a:gd name="connsiteX7" fmla="*/ 1062786 w 1480782"/>
              <a:gd name="connsiteY7" fmla="*/ 101803 h 2504470"/>
              <a:gd name="connsiteX8" fmla="*/ 1196136 w 1480782"/>
              <a:gd name="connsiteY8" fmla="*/ 4171 h 2504470"/>
              <a:gd name="connsiteX9" fmla="*/ 1324724 w 1480782"/>
              <a:gd name="connsiteY9" fmla="*/ 56560 h 2504470"/>
              <a:gd name="connsiteX10" fmla="*/ 1455693 w 1480782"/>
              <a:gd name="connsiteY10" fmla="*/ 1790 h 2504470"/>
              <a:gd name="connsiteX11" fmla="*/ 1455691 w 1480782"/>
              <a:gd name="connsiteY11" fmla="*/ 120852 h 2504470"/>
              <a:gd name="connsiteX12" fmla="*/ 1422355 w 1480782"/>
              <a:gd name="connsiteY12" fmla="*/ 354215 h 2504470"/>
              <a:gd name="connsiteX13" fmla="*/ 1274718 w 1480782"/>
              <a:gd name="connsiteY13" fmla="*/ 649490 h 2504470"/>
              <a:gd name="connsiteX14" fmla="*/ 1208042 w 1480782"/>
              <a:gd name="connsiteY14" fmla="*/ 882852 h 2504470"/>
              <a:gd name="connsiteX15" fmla="*/ 1208042 w 1480782"/>
              <a:gd name="connsiteY15" fmla="*/ 1054303 h 2504470"/>
              <a:gd name="connsiteX16" fmla="*/ 1041355 w 1480782"/>
              <a:gd name="connsiteY16" fmla="*/ 1244803 h 2504470"/>
              <a:gd name="connsiteX17" fmla="*/ 741317 w 1480782"/>
              <a:gd name="connsiteY17" fmla="*/ 1592464 h 2504470"/>
              <a:gd name="connsiteX18" fmla="*/ 457948 w 1480782"/>
              <a:gd name="connsiteY18" fmla="*/ 1866305 h 2504470"/>
              <a:gd name="connsiteX19" fmla="*/ 212680 w 1480782"/>
              <a:gd name="connsiteY19" fmla="*/ 1992508 h 2504470"/>
              <a:gd name="connsiteX20" fmla="*/ 124574 w 1480782"/>
              <a:gd name="connsiteY20" fmla="*/ 1994889 h 2504470"/>
              <a:gd name="connsiteX21" fmla="*/ 253161 w 1480782"/>
              <a:gd name="connsiteY21" fmla="*/ 2504470 h 2504470"/>
              <a:gd name="connsiteX22" fmla="*/ 119811 w 1480782"/>
              <a:gd name="connsiteY22" fmla="*/ 2444938 h 2504470"/>
              <a:gd name="connsiteX23" fmla="*/ 98381 w 1480782"/>
              <a:gd name="connsiteY23" fmla="*/ 2356832 h 2504470"/>
              <a:gd name="connsiteX24" fmla="*/ 15037 w 1480782"/>
              <a:gd name="connsiteY24" fmla="*/ 2211577 h 2504470"/>
              <a:gd name="connsiteX25" fmla="*/ 29325 w 1480782"/>
              <a:gd name="connsiteY25" fmla="*/ 2085370 h 2504470"/>
              <a:gd name="connsiteX26" fmla="*/ 34087 w 1480782"/>
              <a:gd name="connsiteY26" fmla="*/ 1992501 h 2504470"/>
              <a:gd name="connsiteX27" fmla="*/ 17419 w 1480782"/>
              <a:gd name="connsiteY27" fmla="*/ 1928209 h 2504470"/>
              <a:gd name="connsiteX28" fmla="*/ 10274 w 1480782"/>
              <a:gd name="connsiteY28" fmla="*/ 1892490 h 2504470"/>
              <a:gd name="connsiteX29" fmla="*/ 48374 w 1480782"/>
              <a:gd name="connsiteY29" fmla="*/ 1832957 h 2504470"/>
              <a:gd name="connsiteX30" fmla="*/ 62662 w 1480782"/>
              <a:gd name="connsiteY30" fmla="*/ 1773427 h 2504470"/>
              <a:gd name="connsiteX31" fmla="*/ 98381 w 1480782"/>
              <a:gd name="connsiteY31" fmla="*/ 1716277 h 2504470"/>
              <a:gd name="connsiteX32" fmla="*/ 169818 w 1480782"/>
              <a:gd name="connsiteY32" fmla="*/ 1578164 h 2504470"/>
              <a:gd name="connsiteX33" fmla="*/ 198393 w 1480782"/>
              <a:gd name="connsiteY33" fmla="*/ 1485295 h 2504470"/>
              <a:gd name="connsiteX34" fmla="*/ 200774 w 1480782"/>
              <a:gd name="connsiteY34" fmla="*/ 1361471 h 2504470"/>
              <a:gd name="connsiteX35" fmla="*/ 217443 w 1480782"/>
              <a:gd name="connsiteY35" fmla="*/ 1247171 h 2504470"/>
              <a:gd name="connsiteX36" fmla="*/ 193630 w 1480782"/>
              <a:gd name="connsiteY36" fmla="*/ 1082864 h 2504470"/>
              <a:gd name="connsiteX37" fmla="*/ 191249 w 1480782"/>
              <a:gd name="connsiteY37" fmla="*/ 949514 h 2504470"/>
              <a:gd name="connsiteX38" fmla="*/ 179342 w 1480782"/>
              <a:gd name="connsiteY38" fmla="*/ 813784 h 2504470"/>
              <a:gd name="connsiteX39" fmla="*/ 72187 w 1480782"/>
              <a:gd name="connsiteY39" fmla="*/ 756633 h 2504470"/>
              <a:gd name="connsiteX0" fmla="*/ 188867 w 1480782"/>
              <a:gd name="connsiteY0" fmla="*/ 701877 h 2444938"/>
              <a:gd name="connsiteX1" fmla="*/ 279355 w 1480782"/>
              <a:gd name="connsiteY1" fmla="*/ 739977 h 2444938"/>
              <a:gd name="connsiteX2" fmla="*/ 388892 w 1480782"/>
              <a:gd name="connsiteY2" fmla="*/ 668540 h 2444938"/>
              <a:gd name="connsiteX3" fmla="*/ 484142 w 1480782"/>
              <a:gd name="connsiteY3" fmla="*/ 399459 h 2444938"/>
              <a:gd name="connsiteX4" fmla="*/ 596061 w 1480782"/>
              <a:gd name="connsiteY4" fmla="*/ 149428 h 2444938"/>
              <a:gd name="connsiteX5" fmla="*/ 734173 w 1480782"/>
              <a:gd name="connsiteY5" fmla="*/ 51796 h 2444938"/>
              <a:gd name="connsiteX6" fmla="*/ 888955 w 1480782"/>
              <a:gd name="connsiteY6" fmla="*/ 223246 h 2444938"/>
              <a:gd name="connsiteX7" fmla="*/ 1062786 w 1480782"/>
              <a:gd name="connsiteY7" fmla="*/ 101803 h 2444938"/>
              <a:gd name="connsiteX8" fmla="*/ 1196136 w 1480782"/>
              <a:gd name="connsiteY8" fmla="*/ 4171 h 2444938"/>
              <a:gd name="connsiteX9" fmla="*/ 1324724 w 1480782"/>
              <a:gd name="connsiteY9" fmla="*/ 56560 h 2444938"/>
              <a:gd name="connsiteX10" fmla="*/ 1455693 w 1480782"/>
              <a:gd name="connsiteY10" fmla="*/ 1790 h 2444938"/>
              <a:gd name="connsiteX11" fmla="*/ 1455691 w 1480782"/>
              <a:gd name="connsiteY11" fmla="*/ 120852 h 2444938"/>
              <a:gd name="connsiteX12" fmla="*/ 1422355 w 1480782"/>
              <a:gd name="connsiteY12" fmla="*/ 354215 h 2444938"/>
              <a:gd name="connsiteX13" fmla="*/ 1274718 w 1480782"/>
              <a:gd name="connsiteY13" fmla="*/ 649490 h 2444938"/>
              <a:gd name="connsiteX14" fmla="*/ 1208042 w 1480782"/>
              <a:gd name="connsiteY14" fmla="*/ 882852 h 2444938"/>
              <a:gd name="connsiteX15" fmla="*/ 1208042 w 1480782"/>
              <a:gd name="connsiteY15" fmla="*/ 1054303 h 2444938"/>
              <a:gd name="connsiteX16" fmla="*/ 1041355 w 1480782"/>
              <a:gd name="connsiteY16" fmla="*/ 1244803 h 2444938"/>
              <a:gd name="connsiteX17" fmla="*/ 741317 w 1480782"/>
              <a:gd name="connsiteY17" fmla="*/ 1592464 h 2444938"/>
              <a:gd name="connsiteX18" fmla="*/ 457948 w 1480782"/>
              <a:gd name="connsiteY18" fmla="*/ 1866305 h 2444938"/>
              <a:gd name="connsiteX19" fmla="*/ 212680 w 1480782"/>
              <a:gd name="connsiteY19" fmla="*/ 1992508 h 2444938"/>
              <a:gd name="connsiteX20" fmla="*/ 124574 w 1480782"/>
              <a:gd name="connsiteY20" fmla="*/ 1994889 h 2444938"/>
              <a:gd name="connsiteX21" fmla="*/ 119811 w 1480782"/>
              <a:gd name="connsiteY21" fmla="*/ 2444938 h 2444938"/>
              <a:gd name="connsiteX22" fmla="*/ 98381 w 1480782"/>
              <a:gd name="connsiteY22" fmla="*/ 2356832 h 2444938"/>
              <a:gd name="connsiteX23" fmla="*/ 15037 w 1480782"/>
              <a:gd name="connsiteY23" fmla="*/ 2211577 h 2444938"/>
              <a:gd name="connsiteX24" fmla="*/ 29325 w 1480782"/>
              <a:gd name="connsiteY24" fmla="*/ 2085370 h 2444938"/>
              <a:gd name="connsiteX25" fmla="*/ 34087 w 1480782"/>
              <a:gd name="connsiteY25" fmla="*/ 1992501 h 2444938"/>
              <a:gd name="connsiteX26" fmla="*/ 17419 w 1480782"/>
              <a:gd name="connsiteY26" fmla="*/ 1928209 h 2444938"/>
              <a:gd name="connsiteX27" fmla="*/ 10274 w 1480782"/>
              <a:gd name="connsiteY27" fmla="*/ 1892490 h 2444938"/>
              <a:gd name="connsiteX28" fmla="*/ 48374 w 1480782"/>
              <a:gd name="connsiteY28" fmla="*/ 1832957 h 2444938"/>
              <a:gd name="connsiteX29" fmla="*/ 62662 w 1480782"/>
              <a:gd name="connsiteY29" fmla="*/ 1773427 h 2444938"/>
              <a:gd name="connsiteX30" fmla="*/ 98381 w 1480782"/>
              <a:gd name="connsiteY30" fmla="*/ 1716277 h 2444938"/>
              <a:gd name="connsiteX31" fmla="*/ 169818 w 1480782"/>
              <a:gd name="connsiteY31" fmla="*/ 1578164 h 2444938"/>
              <a:gd name="connsiteX32" fmla="*/ 198393 w 1480782"/>
              <a:gd name="connsiteY32" fmla="*/ 1485295 h 2444938"/>
              <a:gd name="connsiteX33" fmla="*/ 200774 w 1480782"/>
              <a:gd name="connsiteY33" fmla="*/ 1361471 h 2444938"/>
              <a:gd name="connsiteX34" fmla="*/ 217443 w 1480782"/>
              <a:gd name="connsiteY34" fmla="*/ 1247171 h 2444938"/>
              <a:gd name="connsiteX35" fmla="*/ 193630 w 1480782"/>
              <a:gd name="connsiteY35" fmla="*/ 1082864 h 2444938"/>
              <a:gd name="connsiteX36" fmla="*/ 191249 w 1480782"/>
              <a:gd name="connsiteY36" fmla="*/ 949514 h 2444938"/>
              <a:gd name="connsiteX37" fmla="*/ 179342 w 1480782"/>
              <a:gd name="connsiteY37" fmla="*/ 813784 h 2444938"/>
              <a:gd name="connsiteX38" fmla="*/ 72187 w 1480782"/>
              <a:gd name="connsiteY38" fmla="*/ 756633 h 2444938"/>
              <a:gd name="connsiteX0" fmla="*/ 188867 w 1480782"/>
              <a:gd name="connsiteY0" fmla="*/ 701877 h 2475217"/>
              <a:gd name="connsiteX1" fmla="*/ 279355 w 1480782"/>
              <a:gd name="connsiteY1" fmla="*/ 739977 h 2475217"/>
              <a:gd name="connsiteX2" fmla="*/ 388892 w 1480782"/>
              <a:gd name="connsiteY2" fmla="*/ 668540 h 2475217"/>
              <a:gd name="connsiteX3" fmla="*/ 484142 w 1480782"/>
              <a:gd name="connsiteY3" fmla="*/ 399459 h 2475217"/>
              <a:gd name="connsiteX4" fmla="*/ 596061 w 1480782"/>
              <a:gd name="connsiteY4" fmla="*/ 149428 h 2475217"/>
              <a:gd name="connsiteX5" fmla="*/ 734173 w 1480782"/>
              <a:gd name="connsiteY5" fmla="*/ 51796 h 2475217"/>
              <a:gd name="connsiteX6" fmla="*/ 888955 w 1480782"/>
              <a:gd name="connsiteY6" fmla="*/ 223246 h 2475217"/>
              <a:gd name="connsiteX7" fmla="*/ 1062786 w 1480782"/>
              <a:gd name="connsiteY7" fmla="*/ 101803 h 2475217"/>
              <a:gd name="connsiteX8" fmla="*/ 1196136 w 1480782"/>
              <a:gd name="connsiteY8" fmla="*/ 4171 h 2475217"/>
              <a:gd name="connsiteX9" fmla="*/ 1324724 w 1480782"/>
              <a:gd name="connsiteY9" fmla="*/ 56560 h 2475217"/>
              <a:gd name="connsiteX10" fmla="*/ 1455693 w 1480782"/>
              <a:gd name="connsiteY10" fmla="*/ 1790 h 2475217"/>
              <a:gd name="connsiteX11" fmla="*/ 1455691 w 1480782"/>
              <a:gd name="connsiteY11" fmla="*/ 120852 h 2475217"/>
              <a:gd name="connsiteX12" fmla="*/ 1422355 w 1480782"/>
              <a:gd name="connsiteY12" fmla="*/ 354215 h 2475217"/>
              <a:gd name="connsiteX13" fmla="*/ 1274718 w 1480782"/>
              <a:gd name="connsiteY13" fmla="*/ 649490 h 2475217"/>
              <a:gd name="connsiteX14" fmla="*/ 1208042 w 1480782"/>
              <a:gd name="connsiteY14" fmla="*/ 882852 h 2475217"/>
              <a:gd name="connsiteX15" fmla="*/ 1208042 w 1480782"/>
              <a:gd name="connsiteY15" fmla="*/ 1054303 h 2475217"/>
              <a:gd name="connsiteX16" fmla="*/ 1041355 w 1480782"/>
              <a:gd name="connsiteY16" fmla="*/ 1244803 h 2475217"/>
              <a:gd name="connsiteX17" fmla="*/ 741317 w 1480782"/>
              <a:gd name="connsiteY17" fmla="*/ 1592464 h 2475217"/>
              <a:gd name="connsiteX18" fmla="*/ 457948 w 1480782"/>
              <a:gd name="connsiteY18" fmla="*/ 1866305 h 2475217"/>
              <a:gd name="connsiteX19" fmla="*/ 212680 w 1480782"/>
              <a:gd name="connsiteY19" fmla="*/ 1992508 h 2475217"/>
              <a:gd name="connsiteX20" fmla="*/ 124574 w 1480782"/>
              <a:gd name="connsiteY20" fmla="*/ 1994889 h 2475217"/>
              <a:gd name="connsiteX21" fmla="*/ 119811 w 1480782"/>
              <a:gd name="connsiteY21" fmla="*/ 2444938 h 2475217"/>
              <a:gd name="connsiteX22" fmla="*/ 104904 w 1480782"/>
              <a:gd name="connsiteY22" fmla="*/ 2425589 h 2475217"/>
              <a:gd name="connsiteX23" fmla="*/ 98381 w 1480782"/>
              <a:gd name="connsiteY23" fmla="*/ 2356832 h 2475217"/>
              <a:gd name="connsiteX24" fmla="*/ 15037 w 1480782"/>
              <a:gd name="connsiteY24" fmla="*/ 2211577 h 2475217"/>
              <a:gd name="connsiteX25" fmla="*/ 29325 w 1480782"/>
              <a:gd name="connsiteY25" fmla="*/ 2085370 h 2475217"/>
              <a:gd name="connsiteX26" fmla="*/ 34087 w 1480782"/>
              <a:gd name="connsiteY26" fmla="*/ 1992501 h 2475217"/>
              <a:gd name="connsiteX27" fmla="*/ 17419 w 1480782"/>
              <a:gd name="connsiteY27" fmla="*/ 1928209 h 2475217"/>
              <a:gd name="connsiteX28" fmla="*/ 10274 w 1480782"/>
              <a:gd name="connsiteY28" fmla="*/ 1892490 h 2475217"/>
              <a:gd name="connsiteX29" fmla="*/ 48374 w 1480782"/>
              <a:gd name="connsiteY29" fmla="*/ 1832957 h 2475217"/>
              <a:gd name="connsiteX30" fmla="*/ 62662 w 1480782"/>
              <a:gd name="connsiteY30" fmla="*/ 1773427 h 2475217"/>
              <a:gd name="connsiteX31" fmla="*/ 98381 w 1480782"/>
              <a:gd name="connsiteY31" fmla="*/ 1716277 h 2475217"/>
              <a:gd name="connsiteX32" fmla="*/ 169818 w 1480782"/>
              <a:gd name="connsiteY32" fmla="*/ 1578164 h 2475217"/>
              <a:gd name="connsiteX33" fmla="*/ 198393 w 1480782"/>
              <a:gd name="connsiteY33" fmla="*/ 1485295 h 2475217"/>
              <a:gd name="connsiteX34" fmla="*/ 200774 w 1480782"/>
              <a:gd name="connsiteY34" fmla="*/ 1361471 h 2475217"/>
              <a:gd name="connsiteX35" fmla="*/ 217443 w 1480782"/>
              <a:gd name="connsiteY35" fmla="*/ 1247171 h 2475217"/>
              <a:gd name="connsiteX36" fmla="*/ 193630 w 1480782"/>
              <a:gd name="connsiteY36" fmla="*/ 1082864 h 2475217"/>
              <a:gd name="connsiteX37" fmla="*/ 191249 w 1480782"/>
              <a:gd name="connsiteY37" fmla="*/ 949514 h 2475217"/>
              <a:gd name="connsiteX38" fmla="*/ 179342 w 1480782"/>
              <a:gd name="connsiteY38" fmla="*/ 813784 h 2475217"/>
              <a:gd name="connsiteX39" fmla="*/ 72187 w 1480782"/>
              <a:gd name="connsiteY39" fmla="*/ 756633 h 2475217"/>
              <a:gd name="connsiteX0" fmla="*/ 188867 w 1480782"/>
              <a:gd name="connsiteY0" fmla="*/ 701877 h 2480653"/>
              <a:gd name="connsiteX1" fmla="*/ 279355 w 1480782"/>
              <a:gd name="connsiteY1" fmla="*/ 739977 h 2480653"/>
              <a:gd name="connsiteX2" fmla="*/ 388892 w 1480782"/>
              <a:gd name="connsiteY2" fmla="*/ 668540 h 2480653"/>
              <a:gd name="connsiteX3" fmla="*/ 484142 w 1480782"/>
              <a:gd name="connsiteY3" fmla="*/ 399459 h 2480653"/>
              <a:gd name="connsiteX4" fmla="*/ 596061 w 1480782"/>
              <a:gd name="connsiteY4" fmla="*/ 149428 h 2480653"/>
              <a:gd name="connsiteX5" fmla="*/ 734173 w 1480782"/>
              <a:gd name="connsiteY5" fmla="*/ 51796 h 2480653"/>
              <a:gd name="connsiteX6" fmla="*/ 888955 w 1480782"/>
              <a:gd name="connsiteY6" fmla="*/ 223246 h 2480653"/>
              <a:gd name="connsiteX7" fmla="*/ 1062786 w 1480782"/>
              <a:gd name="connsiteY7" fmla="*/ 101803 h 2480653"/>
              <a:gd name="connsiteX8" fmla="*/ 1196136 w 1480782"/>
              <a:gd name="connsiteY8" fmla="*/ 4171 h 2480653"/>
              <a:gd name="connsiteX9" fmla="*/ 1324724 w 1480782"/>
              <a:gd name="connsiteY9" fmla="*/ 56560 h 2480653"/>
              <a:gd name="connsiteX10" fmla="*/ 1455693 w 1480782"/>
              <a:gd name="connsiteY10" fmla="*/ 1790 h 2480653"/>
              <a:gd name="connsiteX11" fmla="*/ 1455691 w 1480782"/>
              <a:gd name="connsiteY11" fmla="*/ 120852 h 2480653"/>
              <a:gd name="connsiteX12" fmla="*/ 1422355 w 1480782"/>
              <a:gd name="connsiteY12" fmla="*/ 354215 h 2480653"/>
              <a:gd name="connsiteX13" fmla="*/ 1274718 w 1480782"/>
              <a:gd name="connsiteY13" fmla="*/ 649490 h 2480653"/>
              <a:gd name="connsiteX14" fmla="*/ 1208042 w 1480782"/>
              <a:gd name="connsiteY14" fmla="*/ 882852 h 2480653"/>
              <a:gd name="connsiteX15" fmla="*/ 1208042 w 1480782"/>
              <a:gd name="connsiteY15" fmla="*/ 1054303 h 2480653"/>
              <a:gd name="connsiteX16" fmla="*/ 1041355 w 1480782"/>
              <a:gd name="connsiteY16" fmla="*/ 1244803 h 2480653"/>
              <a:gd name="connsiteX17" fmla="*/ 741317 w 1480782"/>
              <a:gd name="connsiteY17" fmla="*/ 1592464 h 2480653"/>
              <a:gd name="connsiteX18" fmla="*/ 457948 w 1480782"/>
              <a:gd name="connsiteY18" fmla="*/ 1866305 h 2480653"/>
              <a:gd name="connsiteX19" fmla="*/ 212680 w 1480782"/>
              <a:gd name="connsiteY19" fmla="*/ 1992508 h 2480653"/>
              <a:gd name="connsiteX20" fmla="*/ 124574 w 1480782"/>
              <a:gd name="connsiteY20" fmla="*/ 1994889 h 2480653"/>
              <a:gd name="connsiteX21" fmla="*/ 119811 w 1480782"/>
              <a:gd name="connsiteY21" fmla="*/ 2444938 h 2480653"/>
              <a:gd name="connsiteX22" fmla="*/ 104904 w 1480782"/>
              <a:gd name="connsiteY22" fmla="*/ 2425589 h 2480653"/>
              <a:gd name="connsiteX23" fmla="*/ 15037 w 1480782"/>
              <a:gd name="connsiteY23" fmla="*/ 2211577 h 2480653"/>
              <a:gd name="connsiteX24" fmla="*/ 29325 w 1480782"/>
              <a:gd name="connsiteY24" fmla="*/ 2085370 h 2480653"/>
              <a:gd name="connsiteX25" fmla="*/ 34087 w 1480782"/>
              <a:gd name="connsiteY25" fmla="*/ 1992501 h 2480653"/>
              <a:gd name="connsiteX26" fmla="*/ 17419 w 1480782"/>
              <a:gd name="connsiteY26" fmla="*/ 1928209 h 2480653"/>
              <a:gd name="connsiteX27" fmla="*/ 10274 w 1480782"/>
              <a:gd name="connsiteY27" fmla="*/ 1892490 h 2480653"/>
              <a:gd name="connsiteX28" fmla="*/ 48374 w 1480782"/>
              <a:gd name="connsiteY28" fmla="*/ 1832957 h 2480653"/>
              <a:gd name="connsiteX29" fmla="*/ 62662 w 1480782"/>
              <a:gd name="connsiteY29" fmla="*/ 1773427 h 2480653"/>
              <a:gd name="connsiteX30" fmla="*/ 98381 w 1480782"/>
              <a:gd name="connsiteY30" fmla="*/ 1716277 h 2480653"/>
              <a:gd name="connsiteX31" fmla="*/ 169818 w 1480782"/>
              <a:gd name="connsiteY31" fmla="*/ 1578164 h 2480653"/>
              <a:gd name="connsiteX32" fmla="*/ 198393 w 1480782"/>
              <a:gd name="connsiteY32" fmla="*/ 1485295 h 2480653"/>
              <a:gd name="connsiteX33" fmla="*/ 200774 w 1480782"/>
              <a:gd name="connsiteY33" fmla="*/ 1361471 h 2480653"/>
              <a:gd name="connsiteX34" fmla="*/ 217443 w 1480782"/>
              <a:gd name="connsiteY34" fmla="*/ 1247171 h 2480653"/>
              <a:gd name="connsiteX35" fmla="*/ 193630 w 1480782"/>
              <a:gd name="connsiteY35" fmla="*/ 1082864 h 2480653"/>
              <a:gd name="connsiteX36" fmla="*/ 191249 w 1480782"/>
              <a:gd name="connsiteY36" fmla="*/ 949514 h 2480653"/>
              <a:gd name="connsiteX37" fmla="*/ 179342 w 1480782"/>
              <a:gd name="connsiteY37" fmla="*/ 813784 h 2480653"/>
              <a:gd name="connsiteX38" fmla="*/ 72187 w 1480782"/>
              <a:gd name="connsiteY38" fmla="*/ 756633 h 2480653"/>
              <a:gd name="connsiteX0" fmla="*/ 188867 w 1480782"/>
              <a:gd name="connsiteY0" fmla="*/ 701877 h 2425589"/>
              <a:gd name="connsiteX1" fmla="*/ 279355 w 1480782"/>
              <a:gd name="connsiteY1" fmla="*/ 739977 h 2425589"/>
              <a:gd name="connsiteX2" fmla="*/ 388892 w 1480782"/>
              <a:gd name="connsiteY2" fmla="*/ 668540 h 2425589"/>
              <a:gd name="connsiteX3" fmla="*/ 484142 w 1480782"/>
              <a:gd name="connsiteY3" fmla="*/ 399459 h 2425589"/>
              <a:gd name="connsiteX4" fmla="*/ 596061 w 1480782"/>
              <a:gd name="connsiteY4" fmla="*/ 149428 h 2425589"/>
              <a:gd name="connsiteX5" fmla="*/ 734173 w 1480782"/>
              <a:gd name="connsiteY5" fmla="*/ 51796 h 2425589"/>
              <a:gd name="connsiteX6" fmla="*/ 888955 w 1480782"/>
              <a:gd name="connsiteY6" fmla="*/ 223246 h 2425589"/>
              <a:gd name="connsiteX7" fmla="*/ 1062786 w 1480782"/>
              <a:gd name="connsiteY7" fmla="*/ 101803 h 2425589"/>
              <a:gd name="connsiteX8" fmla="*/ 1196136 w 1480782"/>
              <a:gd name="connsiteY8" fmla="*/ 4171 h 2425589"/>
              <a:gd name="connsiteX9" fmla="*/ 1324724 w 1480782"/>
              <a:gd name="connsiteY9" fmla="*/ 56560 h 2425589"/>
              <a:gd name="connsiteX10" fmla="*/ 1455693 w 1480782"/>
              <a:gd name="connsiteY10" fmla="*/ 1790 h 2425589"/>
              <a:gd name="connsiteX11" fmla="*/ 1455691 w 1480782"/>
              <a:gd name="connsiteY11" fmla="*/ 120852 h 2425589"/>
              <a:gd name="connsiteX12" fmla="*/ 1422355 w 1480782"/>
              <a:gd name="connsiteY12" fmla="*/ 354215 h 2425589"/>
              <a:gd name="connsiteX13" fmla="*/ 1274718 w 1480782"/>
              <a:gd name="connsiteY13" fmla="*/ 649490 h 2425589"/>
              <a:gd name="connsiteX14" fmla="*/ 1208042 w 1480782"/>
              <a:gd name="connsiteY14" fmla="*/ 882852 h 2425589"/>
              <a:gd name="connsiteX15" fmla="*/ 1208042 w 1480782"/>
              <a:gd name="connsiteY15" fmla="*/ 1054303 h 2425589"/>
              <a:gd name="connsiteX16" fmla="*/ 1041355 w 1480782"/>
              <a:gd name="connsiteY16" fmla="*/ 1244803 h 2425589"/>
              <a:gd name="connsiteX17" fmla="*/ 741317 w 1480782"/>
              <a:gd name="connsiteY17" fmla="*/ 1592464 h 2425589"/>
              <a:gd name="connsiteX18" fmla="*/ 457948 w 1480782"/>
              <a:gd name="connsiteY18" fmla="*/ 1866305 h 2425589"/>
              <a:gd name="connsiteX19" fmla="*/ 212680 w 1480782"/>
              <a:gd name="connsiteY19" fmla="*/ 1992508 h 2425589"/>
              <a:gd name="connsiteX20" fmla="*/ 124574 w 1480782"/>
              <a:gd name="connsiteY20" fmla="*/ 1994889 h 2425589"/>
              <a:gd name="connsiteX21" fmla="*/ 104904 w 1480782"/>
              <a:gd name="connsiteY21" fmla="*/ 2425589 h 2425589"/>
              <a:gd name="connsiteX22" fmla="*/ 15037 w 1480782"/>
              <a:gd name="connsiteY22" fmla="*/ 2211577 h 2425589"/>
              <a:gd name="connsiteX23" fmla="*/ 29325 w 1480782"/>
              <a:gd name="connsiteY23" fmla="*/ 2085370 h 2425589"/>
              <a:gd name="connsiteX24" fmla="*/ 34087 w 1480782"/>
              <a:gd name="connsiteY24" fmla="*/ 1992501 h 2425589"/>
              <a:gd name="connsiteX25" fmla="*/ 17419 w 1480782"/>
              <a:gd name="connsiteY25" fmla="*/ 1928209 h 2425589"/>
              <a:gd name="connsiteX26" fmla="*/ 10274 w 1480782"/>
              <a:gd name="connsiteY26" fmla="*/ 1892490 h 2425589"/>
              <a:gd name="connsiteX27" fmla="*/ 48374 w 1480782"/>
              <a:gd name="connsiteY27" fmla="*/ 1832957 h 2425589"/>
              <a:gd name="connsiteX28" fmla="*/ 62662 w 1480782"/>
              <a:gd name="connsiteY28" fmla="*/ 1773427 h 2425589"/>
              <a:gd name="connsiteX29" fmla="*/ 98381 w 1480782"/>
              <a:gd name="connsiteY29" fmla="*/ 1716277 h 2425589"/>
              <a:gd name="connsiteX30" fmla="*/ 169818 w 1480782"/>
              <a:gd name="connsiteY30" fmla="*/ 1578164 h 2425589"/>
              <a:gd name="connsiteX31" fmla="*/ 198393 w 1480782"/>
              <a:gd name="connsiteY31" fmla="*/ 1485295 h 2425589"/>
              <a:gd name="connsiteX32" fmla="*/ 200774 w 1480782"/>
              <a:gd name="connsiteY32" fmla="*/ 1361471 h 2425589"/>
              <a:gd name="connsiteX33" fmla="*/ 217443 w 1480782"/>
              <a:gd name="connsiteY33" fmla="*/ 1247171 h 2425589"/>
              <a:gd name="connsiteX34" fmla="*/ 193630 w 1480782"/>
              <a:gd name="connsiteY34" fmla="*/ 1082864 h 2425589"/>
              <a:gd name="connsiteX35" fmla="*/ 191249 w 1480782"/>
              <a:gd name="connsiteY35" fmla="*/ 949514 h 2425589"/>
              <a:gd name="connsiteX36" fmla="*/ 179342 w 1480782"/>
              <a:gd name="connsiteY36" fmla="*/ 813784 h 2425589"/>
              <a:gd name="connsiteX37" fmla="*/ 72187 w 1480782"/>
              <a:gd name="connsiteY37" fmla="*/ 756633 h 2425589"/>
              <a:gd name="connsiteX0" fmla="*/ 188867 w 1480782"/>
              <a:gd name="connsiteY0" fmla="*/ 701877 h 2211577"/>
              <a:gd name="connsiteX1" fmla="*/ 279355 w 1480782"/>
              <a:gd name="connsiteY1" fmla="*/ 739977 h 2211577"/>
              <a:gd name="connsiteX2" fmla="*/ 388892 w 1480782"/>
              <a:gd name="connsiteY2" fmla="*/ 668540 h 2211577"/>
              <a:gd name="connsiteX3" fmla="*/ 484142 w 1480782"/>
              <a:gd name="connsiteY3" fmla="*/ 399459 h 2211577"/>
              <a:gd name="connsiteX4" fmla="*/ 596061 w 1480782"/>
              <a:gd name="connsiteY4" fmla="*/ 149428 h 2211577"/>
              <a:gd name="connsiteX5" fmla="*/ 734173 w 1480782"/>
              <a:gd name="connsiteY5" fmla="*/ 51796 h 2211577"/>
              <a:gd name="connsiteX6" fmla="*/ 888955 w 1480782"/>
              <a:gd name="connsiteY6" fmla="*/ 223246 h 2211577"/>
              <a:gd name="connsiteX7" fmla="*/ 1062786 w 1480782"/>
              <a:gd name="connsiteY7" fmla="*/ 101803 h 2211577"/>
              <a:gd name="connsiteX8" fmla="*/ 1196136 w 1480782"/>
              <a:gd name="connsiteY8" fmla="*/ 4171 h 2211577"/>
              <a:gd name="connsiteX9" fmla="*/ 1324724 w 1480782"/>
              <a:gd name="connsiteY9" fmla="*/ 56560 h 2211577"/>
              <a:gd name="connsiteX10" fmla="*/ 1455693 w 1480782"/>
              <a:gd name="connsiteY10" fmla="*/ 1790 h 2211577"/>
              <a:gd name="connsiteX11" fmla="*/ 1455691 w 1480782"/>
              <a:gd name="connsiteY11" fmla="*/ 120852 h 2211577"/>
              <a:gd name="connsiteX12" fmla="*/ 1422355 w 1480782"/>
              <a:gd name="connsiteY12" fmla="*/ 354215 h 2211577"/>
              <a:gd name="connsiteX13" fmla="*/ 1274718 w 1480782"/>
              <a:gd name="connsiteY13" fmla="*/ 649490 h 2211577"/>
              <a:gd name="connsiteX14" fmla="*/ 1208042 w 1480782"/>
              <a:gd name="connsiteY14" fmla="*/ 882852 h 2211577"/>
              <a:gd name="connsiteX15" fmla="*/ 1208042 w 1480782"/>
              <a:gd name="connsiteY15" fmla="*/ 1054303 h 2211577"/>
              <a:gd name="connsiteX16" fmla="*/ 1041355 w 1480782"/>
              <a:gd name="connsiteY16" fmla="*/ 1244803 h 2211577"/>
              <a:gd name="connsiteX17" fmla="*/ 741317 w 1480782"/>
              <a:gd name="connsiteY17" fmla="*/ 1592464 h 2211577"/>
              <a:gd name="connsiteX18" fmla="*/ 457948 w 1480782"/>
              <a:gd name="connsiteY18" fmla="*/ 1866305 h 2211577"/>
              <a:gd name="connsiteX19" fmla="*/ 212680 w 1480782"/>
              <a:gd name="connsiteY19" fmla="*/ 1992508 h 2211577"/>
              <a:gd name="connsiteX20" fmla="*/ 124574 w 1480782"/>
              <a:gd name="connsiteY20" fmla="*/ 1994889 h 2211577"/>
              <a:gd name="connsiteX21" fmla="*/ 15037 w 1480782"/>
              <a:gd name="connsiteY21" fmla="*/ 2211577 h 2211577"/>
              <a:gd name="connsiteX22" fmla="*/ 29325 w 1480782"/>
              <a:gd name="connsiteY22" fmla="*/ 2085370 h 2211577"/>
              <a:gd name="connsiteX23" fmla="*/ 34087 w 1480782"/>
              <a:gd name="connsiteY23" fmla="*/ 1992501 h 2211577"/>
              <a:gd name="connsiteX24" fmla="*/ 17419 w 1480782"/>
              <a:gd name="connsiteY24" fmla="*/ 1928209 h 2211577"/>
              <a:gd name="connsiteX25" fmla="*/ 10274 w 1480782"/>
              <a:gd name="connsiteY25" fmla="*/ 1892490 h 2211577"/>
              <a:gd name="connsiteX26" fmla="*/ 48374 w 1480782"/>
              <a:gd name="connsiteY26" fmla="*/ 1832957 h 2211577"/>
              <a:gd name="connsiteX27" fmla="*/ 62662 w 1480782"/>
              <a:gd name="connsiteY27" fmla="*/ 1773427 h 2211577"/>
              <a:gd name="connsiteX28" fmla="*/ 98381 w 1480782"/>
              <a:gd name="connsiteY28" fmla="*/ 1716277 h 2211577"/>
              <a:gd name="connsiteX29" fmla="*/ 169818 w 1480782"/>
              <a:gd name="connsiteY29" fmla="*/ 1578164 h 2211577"/>
              <a:gd name="connsiteX30" fmla="*/ 198393 w 1480782"/>
              <a:gd name="connsiteY30" fmla="*/ 1485295 h 2211577"/>
              <a:gd name="connsiteX31" fmla="*/ 200774 w 1480782"/>
              <a:gd name="connsiteY31" fmla="*/ 1361471 h 2211577"/>
              <a:gd name="connsiteX32" fmla="*/ 217443 w 1480782"/>
              <a:gd name="connsiteY32" fmla="*/ 1247171 h 2211577"/>
              <a:gd name="connsiteX33" fmla="*/ 193630 w 1480782"/>
              <a:gd name="connsiteY33" fmla="*/ 1082864 h 2211577"/>
              <a:gd name="connsiteX34" fmla="*/ 191249 w 1480782"/>
              <a:gd name="connsiteY34" fmla="*/ 949514 h 2211577"/>
              <a:gd name="connsiteX35" fmla="*/ 179342 w 1480782"/>
              <a:gd name="connsiteY35" fmla="*/ 813784 h 2211577"/>
              <a:gd name="connsiteX36" fmla="*/ 72187 w 1480782"/>
              <a:gd name="connsiteY36" fmla="*/ 756633 h 2211577"/>
              <a:gd name="connsiteX0" fmla="*/ 188867 w 1480782"/>
              <a:gd name="connsiteY0" fmla="*/ 701877 h 2085371"/>
              <a:gd name="connsiteX1" fmla="*/ 279355 w 1480782"/>
              <a:gd name="connsiteY1" fmla="*/ 739977 h 2085371"/>
              <a:gd name="connsiteX2" fmla="*/ 388892 w 1480782"/>
              <a:gd name="connsiteY2" fmla="*/ 668540 h 2085371"/>
              <a:gd name="connsiteX3" fmla="*/ 484142 w 1480782"/>
              <a:gd name="connsiteY3" fmla="*/ 399459 h 2085371"/>
              <a:gd name="connsiteX4" fmla="*/ 596061 w 1480782"/>
              <a:gd name="connsiteY4" fmla="*/ 149428 h 2085371"/>
              <a:gd name="connsiteX5" fmla="*/ 734173 w 1480782"/>
              <a:gd name="connsiteY5" fmla="*/ 51796 h 2085371"/>
              <a:gd name="connsiteX6" fmla="*/ 888955 w 1480782"/>
              <a:gd name="connsiteY6" fmla="*/ 223246 h 2085371"/>
              <a:gd name="connsiteX7" fmla="*/ 1062786 w 1480782"/>
              <a:gd name="connsiteY7" fmla="*/ 101803 h 2085371"/>
              <a:gd name="connsiteX8" fmla="*/ 1196136 w 1480782"/>
              <a:gd name="connsiteY8" fmla="*/ 4171 h 2085371"/>
              <a:gd name="connsiteX9" fmla="*/ 1324724 w 1480782"/>
              <a:gd name="connsiteY9" fmla="*/ 56560 h 2085371"/>
              <a:gd name="connsiteX10" fmla="*/ 1455693 w 1480782"/>
              <a:gd name="connsiteY10" fmla="*/ 1790 h 2085371"/>
              <a:gd name="connsiteX11" fmla="*/ 1455691 w 1480782"/>
              <a:gd name="connsiteY11" fmla="*/ 120852 h 2085371"/>
              <a:gd name="connsiteX12" fmla="*/ 1422355 w 1480782"/>
              <a:gd name="connsiteY12" fmla="*/ 354215 h 2085371"/>
              <a:gd name="connsiteX13" fmla="*/ 1274718 w 1480782"/>
              <a:gd name="connsiteY13" fmla="*/ 649490 h 2085371"/>
              <a:gd name="connsiteX14" fmla="*/ 1208042 w 1480782"/>
              <a:gd name="connsiteY14" fmla="*/ 882852 h 2085371"/>
              <a:gd name="connsiteX15" fmla="*/ 1208042 w 1480782"/>
              <a:gd name="connsiteY15" fmla="*/ 1054303 h 2085371"/>
              <a:gd name="connsiteX16" fmla="*/ 1041355 w 1480782"/>
              <a:gd name="connsiteY16" fmla="*/ 1244803 h 2085371"/>
              <a:gd name="connsiteX17" fmla="*/ 741317 w 1480782"/>
              <a:gd name="connsiteY17" fmla="*/ 1592464 h 2085371"/>
              <a:gd name="connsiteX18" fmla="*/ 457948 w 1480782"/>
              <a:gd name="connsiteY18" fmla="*/ 1866305 h 2085371"/>
              <a:gd name="connsiteX19" fmla="*/ 212680 w 1480782"/>
              <a:gd name="connsiteY19" fmla="*/ 1992508 h 2085371"/>
              <a:gd name="connsiteX20" fmla="*/ 124574 w 1480782"/>
              <a:gd name="connsiteY20" fmla="*/ 1994889 h 2085371"/>
              <a:gd name="connsiteX21" fmla="*/ 29325 w 1480782"/>
              <a:gd name="connsiteY21" fmla="*/ 2085370 h 2085371"/>
              <a:gd name="connsiteX22" fmla="*/ 34087 w 1480782"/>
              <a:gd name="connsiteY22" fmla="*/ 1992501 h 2085371"/>
              <a:gd name="connsiteX23" fmla="*/ 17419 w 1480782"/>
              <a:gd name="connsiteY23" fmla="*/ 1928209 h 2085371"/>
              <a:gd name="connsiteX24" fmla="*/ 10274 w 1480782"/>
              <a:gd name="connsiteY24" fmla="*/ 1892490 h 2085371"/>
              <a:gd name="connsiteX25" fmla="*/ 48374 w 1480782"/>
              <a:gd name="connsiteY25" fmla="*/ 1832957 h 2085371"/>
              <a:gd name="connsiteX26" fmla="*/ 62662 w 1480782"/>
              <a:gd name="connsiteY26" fmla="*/ 1773427 h 2085371"/>
              <a:gd name="connsiteX27" fmla="*/ 98381 w 1480782"/>
              <a:gd name="connsiteY27" fmla="*/ 1716277 h 2085371"/>
              <a:gd name="connsiteX28" fmla="*/ 169818 w 1480782"/>
              <a:gd name="connsiteY28" fmla="*/ 1578164 h 2085371"/>
              <a:gd name="connsiteX29" fmla="*/ 198393 w 1480782"/>
              <a:gd name="connsiteY29" fmla="*/ 1485295 h 2085371"/>
              <a:gd name="connsiteX30" fmla="*/ 200774 w 1480782"/>
              <a:gd name="connsiteY30" fmla="*/ 1361471 h 2085371"/>
              <a:gd name="connsiteX31" fmla="*/ 217443 w 1480782"/>
              <a:gd name="connsiteY31" fmla="*/ 1247171 h 2085371"/>
              <a:gd name="connsiteX32" fmla="*/ 193630 w 1480782"/>
              <a:gd name="connsiteY32" fmla="*/ 1082864 h 2085371"/>
              <a:gd name="connsiteX33" fmla="*/ 191249 w 1480782"/>
              <a:gd name="connsiteY33" fmla="*/ 949514 h 2085371"/>
              <a:gd name="connsiteX34" fmla="*/ 179342 w 1480782"/>
              <a:gd name="connsiteY34" fmla="*/ 813784 h 2085371"/>
              <a:gd name="connsiteX35" fmla="*/ 72187 w 1480782"/>
              <a:gd name="connsiteY35" fmla="*/ 756633 h 2085371"/>
              <a:gd name="connsiteX0" fmla="*/ 188867 w 1480782"/>
              <a:gd name="connsiteY0" fmla="*/ 701877 h 1998145"/>
              <a:gd name="connsiteX1" fmla="*/ 279355 w 1480782"/>
              <a:gd name="connsiteY1" fmla="*/ 739977 h 1998145"/>
              <a:gd name="connsiteX2" fmla="*/ 388892 w 1480782"/>
              <a:gd name="connsiteY2" fmla="*/ 668540 h 1998145"/>
              <a:gd name="connsiteX3" fmla="*/ 484142 w 1480782"/>
              <a:gd name="connsiteY3" fmla="*/ 399459 h 1998145"/>
              <a:gd name="connsiteX4" fmla="*/ 596061 w 1480782"/>
              <a:gd name="connsiteY4" fmla="*/ 149428 h 1998145"/>
              <a:gd name="connsiteX5" fmla="*/ 734173 w 1480782"/>
              <a:gd name="connsiteY5" fmla="*/ 51796 h 1998145"/>
              <a:gd name="connsiteX6" fmla="*/ 888955 w 1480782"/>
              <a:gd name="connsiteY6" fmla="*/ 223246 h 1998145"/>
              <a:gd name="connsiteX7" fmla="*/ 1062786 w 1480782"/>
              <a:gd name="connsiteY7" fmla="*/ 101803 h 1998145"/>
              <a:gd name="connsiteX8" fmla="*/ 1196136 w 1480782"/>
              <a:gd name="connsiteY8" fmla="*/ 4171 h 1998145"/>
              <a:gd name="connsiteX9" fmla="*/ 1324724 w 1480782"/>
              <a:gd name="connsiteY9" fmla="*/ 56560 h 1998145"/>
              <a:gd name="connsiteX10" fmla="*/ 1455693 w 1480782"/>
              <a:gd name="connsiteY10" fmla="*/ 1790 h 1998145"/>
              <a:gd name="connsiteX11" fmla="*/ 1455691 w 1480782"/>
              <a:gd name="connsiteY11" fmla="*/ 120852 h 1998145"/>
              <a:gd name="connsiteX12" fmla="*/ 1422355 w 1480782"/>
              <a:gd name="connsiteY12" fmla="*/ 354215 h 1998145"/>
              <a:gd name="connsiteX13" fmla="*/ 1274718 w 1480782"/>
              <a:gd name="connsiteY13" fmla="*/ 649490 h 1998145"/>
              <a:gd name="connsiteX14" fmla="*/ 1208042 w 1480782"/>
              <a:gd name="connsiteY14" fmla="*/ 882852 h 1998145"/>
              <a:gd name="connsiteX15" fmla="*/ 1208042 w 1480782"/>
              <a:gd name="connsiteY15" fmla="*/ 1054303 h 1998145"/>
              <a:gd name="connsiteX16" fmla="*/ 1041355 w 1480782"/>
              <a:gd name="connsiteY16" fmla="*/ 1244803 h 1998145"/>
              <a:gd name="connsiteX17" fmla="*/ 741317 w 1480782"/>
              <a:gd name="connsiteY17" fmla="*/ 1592464 h 1998145"/>
              <a:gd name="connsiteX18" fmla="*/ 457948 w 1480782"/>
              <a:gd name="connsiteY18" fmla="*/ 1866305 h 1998145"/>
              <a:gd name="connsiteX19" fmla="*/ 212680 w 1480782"/>
              <a:gd name="connsiteY19" fmla="*/ 1992508 h 1998145"/>
              <a:gd name="connsiteX20" fmla="*/ 124574 w 1480782"/>
              <a:gd name="connsiteY20" fmla="*/ 1994889 h 1998145"/>
              <a:gd name="connsiteX21" fmla="*/ 34087 w 1480782"/>
              <a:gd name="connsiteY21" fmla="*/ 1992501 h 1998145"/>
              <a:gd name="connsiteX22" fmla="*/ 17419 w 1480782"/>
              <a:gd name="connsiteY22" fmla="*/ 1928209 h 1998145"/>
              <a:gd name="connsiteX23" fmla="*/ 10274 w 1480782"/>
              <a:gd name="connsiteY23" fmla="*/ 1892490 h 1998145"/>
              <a:gd name="connsiteX24" fmla="*/ 48374 w 1480782"/>
              <a:gd name="connsiteY24" fmla="*/ 1832957 h 1998145"/>
              <a:gd name="connsiteX25" fmla="*/ 62662 w 1480782"/>
              <a:gd name="connsiteY25" fmla="*/ 1773427 h 1998145"/>
              <a:gd name="connsiteX26" fmla="*/ 98381 w 1480782"/>
              <a:gd name="connsiteY26" fmla="*/ 1716277 h 1998145"/>
              <a:gd name="connsiteX27" fmla="*/ 169818 w 1480782"/>
              <a:gd name="connsiteY27" fmla="*/ 1578164 h 1998145"/>
              <a:gd name="connsiteX28" fmla="*/ 198393 w 1480782"/>
              <a:gd name="connsiteY28" fmla="*/ 1485295 h 1998145"/>
              <a:gd name="connsiteX29" fmla="*/ 200774 w 1480782"/>
              <a:gd name="connsiteY29" fmla="*/ 1361471 h 1998145"/>
              <a:gd name="connsiteX30" fmla="*/ 217443 w 1480782"/>
              <a:gd name="connsiteY30" fmla="*/ 1247171 h 1998145"/>
              <a:gd name="connsiteX31" fmla="*/ 193630 w 1480782"/>
              <a:gd name="connsiteY31" fmla="*/ 1082864 h 1998145"/>
              <a:gd name="connsiteX32" fmla="*/ 191249 w 1480782"/>
              <a:gd name="connsiteY32" fmla="*/ 949514 h 1998145"/>
              <a:gd name="connsiteX33" fmla="*/ 179342 w 1480782"/>
              <a:gd name="connsiteY33" fmla="*/ 813784 h 1998145"/>
              <a:gd name="connsiteX34" fmla="*/ 72187 w 1480782"/>
              <a:gd name="connsiteY34" fmla="*/ 756633 h 1998145"/>
              <a:gd name="connsiteX0" fmla="*/ 184864 w 1476779"/>
              <a:gd name="connsiteY0" fmla="*/ 701877 h 1994918"/>
              <a:gd name="connsiteX1" fmla="*/ 275352 w 1476779"/>
              <a:gd name="connsiteY1" fmla="*/ 739977 h 1994918"/>
              <a:gd name="connsiteX2" fmla="*/ 384889 w 1476779"/>
              <a:gd name="connsiteY2" fmla="*/ 668540 h 1994918"/>
              <a:gd name="connsiteX3" fmla="*/ 480139 w 1476779"/>
              <a:gd name="connsiteY3" fmla="*/ 399459 h 1994918"/>
              <a:gd name="connsiteX4" fmla="*/ 592058 w 1476779"/>
              <a:gd name="connsiteY4" fmla="*/ 149428 h 1994918"/>
              <a:gd name="connsiteX5" fmla="*/ 730170 w 1476779"/>
              <a:gd name="connsiteY5" fmla="*/ 51796 h 1994918"/>
              <a:gd name="connsiteX6" fmla="*/ 884952 w 1476779"/>
              <a:gd name="connsiteY6" fmla="*/ 223246 h 1994918"/>
              <a:gd name="connsiteX7" fmla="*/ 1058783 w 1476779"/>
              <a:gd name="connsiteY7" fmla="*/ 101803 h 1994918"/>
              <a:gd name="connsiteX8" fmla="*/ 1192133 w 1476779"/>
              <a:gd name="connsiteY8" fmla="*/ 4171 h 1994918"/>
              <a:gd name="connsiteX9" fmla="*/ 1320721 w 1476779"/>
              <a:gd name="connsiteY9" fmla="*/ 56560 h 1994918"/>
              <a:gd name="connsiteX10" fmla="*/ 1451690 w 1476779"/>
              <a:gd name="connsiteY10" fmla="*/ 1790 h 1994918"/>
              <a:gd name="connsiteX11" fmla="*/ 1451688 w 1476779"/>
              <a:gd name="connsiteY11" fmla="*/ 120852 h 1994918"/>
              <a:gd name="connsiteX12" fmla="*/ 1418352 w 1476779"/>
              <a:gd name="connsiteY12" fmla="*/ 354215 h 1994918"/>
              <a:gd name="connsiteX13" fmla="*/ 1270715 w 1476779"/>
              <a:gd name="connsiteY13" fmla="*/ 649490 h 1994918"/>
              <a:gd name="connsiteX14" fmla="*/ 1204039 w 1476779"/>
              <a:gd name="connsiteY14" fmla="*/ 882852 h 1994918"/>
              <a:gd name="connsiteX15" fmla="*/ 1204039 w 1476779"/>
              <a:gd name="connsiteY15" fmla="*/ 1054303 h 1994918"/>
              <a:gd name="connsiteX16" fmla="*/ 1037352 w 1476779"/>
              <a:gd name="connsiteY16" fmla="*/ 1244803 h 1994918"/>
              <a:gd name="connsiteX17" fmla="*/ 737314 w 1476779"/>
              <a:gd name="connsiteY17" fmla="*/ 1592464 h 1994918"/>
              <a:gd name="connsiteX18" fmla="*/ 453945 w 1476779"/>
              <a:gd name="connsiteY18" fmla="*/ 1866305 h 1994918"/>
              <a:gd name="connsiteX19" fmla="*/ 208677 w 1476779"/>
              <a:gd name="connsiteY19" fmla="*/ 1992508 h 1994918"/>
              <a:gd name="connsiteX20" fmla="*/ 120571 w 1476779"/>
              <a:gd name="connsiteY20" fmla="*/ 1994889 h 1994918"/>
              <a:gd name="connsiteX21" fmla="*/ 13416 w 1476779"/>
              <a:gd name="connsiteY21" fmla="*/ 1928209 h 1994918"/>
              <a:gd name="connsiteX22" fmla="*/ 6271 w 1476779"/>
              <a:gd name="connsiteY22" fmla="*/ 1892490 h 1994918"/>
              <a:gd name="connsiteX23" fmla="*/ 44371 w 1476779"/>
              <a:gd name="connsiteY23" fmla="*/ 1832957 h 1994918"/>
              <a:gd name="connsiteX24" fmla="*/ 58659 w 1476779"/>
              <a:gd name="connsiteY24" fmla="*/ 1773427 h 1994918"/>
              <a:gd name="connsiteX25" fmla="*/ 94378 w 1476779"/>
              <a:gd name="connsiteY25" fmla="*/ 1716277 h 1994918"/>
              <a:gd name="connsiteX26" fmla="*/ 165815 w 1476779"/>
              <a:gd name="connsiteY26" fmla="*/ 1578164 h 1994918"/>
              <a:gd name="connsiteX27" fmla="*/ 194390 w 1476779"/>
              <a:gd name="connsiteY27" fmla="*/ 1485295 h 1994918"/>
              <a:gd name="connsiteX28" fmla="*/ 196771 w 1476779"/>
              <a:gd name="connsiteY28" fmla="*/ 1361471 h 1994918"/>
              <a:gd name="connsiteX29" fmla="*/ 213440 w 1476779"/>
              <a:gd name="connsiteY29" fmla="*/ 1247171 h 1994918"/>
              <a:gd name="connsiteX30" fmla="*/ 189627 w 1476779"/>
              <a:gd name="connsiteY30" fmla="*/ 1082864 h 1994918"/>
              <a:gd name="connsiteX31" fmla="*/ 187246 w 1476779"/>
              <a:gd name="connsiteY31" fmla="*/ 949514 h 1994918"/>
              <a:gd name="connsiteX32" fmla="*/ 175339 w 1476779"/>
              <a:gd name="connsiteY32" fmla="*/ 813784 h 1994918"/>
              <a:gd name="connsiteX33" fmla="*/ 68184 w 1476779"/>
              <a:gd name="connsiteY33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82572 w 1474487"/>
              <a:gd name="connsiteY0" fmla="*/ 701877 h 1994918"/>
              <a:gd name="connsiteX1" fmla="*/ 273060 w 1474487"/>
              <a:gd name="connsiteY1" fmla="*/ 739977 h 1994918"/>
              <a:gd name="connsiteX2" fmla="*/ 382597 w 1474487"/>
              <a:gd name="connsiteY2" fmla="*/ 668540 h 1994918"/>
              <a:gd name="connsiteX3" fmla="*/ 477847 w 1474487"/>
              <a:gd name="connsiteY3" fmla="*/ 399459 h 1994918"/>
              <a:gd name="connsiteX4" fmla="*/ 589766 w 1474487"/>
              <a:gd name="connsiteY4" fmla="*/ 149428 h 1994918"/>
              <a:gd name="connsiteX5" fmla="*/ 727878 w 1474487"/>
              <a:gd name="connsiteY5" fmla="*/ 51796 h 1994918"/>
              <a:gd name="connsiteX6" fmla="*/ 882660 w 1474487"/>
              <a:gd name="connsiteY6" fmla="*/ 223246 h 1994918"/>
              <a:gd name="connsiteX7" fmla="*/ 1056491 w 1474487"/>
              <a:gd name="connsiteY7" fmla="*/ 101803 h 1994918"/>
              <a:gd name="connsiteX8" fmla="*/ 1189841 w 1474487"/>
              <a:gd name="connsiteY8" fmla="*/ 4171 h 1994918"/>
              <a:gd name="connsiteX9" fmla="*/ 1318429 w 1474487"/>
              <a:gd name="connsiteY9" fmla="*/ 56560 h 1994918"/>
              <a:gd name="connsiteX10" fmla="*/ 1449398 w 1474487"/>
              <a:gd name="connsiteY10" fmla="*/ 1790 h 1994918"/>
              <a:gd name="connsiteX11" fmla="*/ 1449396 w 1474487"/>
              <a:gd name="connsiteY11" fmla="*/ 120852 h 1994918"/>
              <a:gd name="connsiteX12" fmla="*/ 1416060 w 1474487"/>
              <a:gd name="connsiteY12" fmla="*/ 354215 h 1994918"/>
              <a:gd name="connsiteX13" fmla="*/ 1268423 w 1474487"/>
              <a:gd name="connsiteY13" fmla="*/ 649490 h 1994918"/>
              <a:gd name="connsiteX14" fmla="*/ 1201747 w 1474487"/>
              <a:gd name="connsiteY14" fmla="*/ 882852 h 1994918"/>
              <a:gd name="connsiteX15" fmla="*/ 1201747 w 1474487"/>
              <a:gd name="connsiteY15" fmla="*/ 1054303 h 1994918"/>
              <a:gd name="connsiteX16" fmla="*/ 1035060 w 1474487"/>
              <a:gd name="connsiteY16" fmla="*/ 1244803 h 1994918"/>
              <a:gd name="connsiteX17" fmla="*/ 735022 w 1474487"/>
              <a:gd name="connsiteY17" fmla="*/ 1592464 h 1994918"/>
              <a:gd name="connsiteX18" fmla="*/ 451653 w 1474487"/>
              <a:gd name="connsiteY18" fmla="*/ 1866305 h 1994918"/>
              <a:gd name="connsiteX19" fmla="*/ 206385 w 1474487"/>
              <a:gd name="connsiteY19" fmla="*/ 1992508 h 1994918"/>
              <a:gd name="connsiteX20" fmla="*/ 118279 w 1474487"/>
              <a:gd name="connsiteY20" fmla="*/ 1994889 h 1994918"/>
              <a:gd name="connsiteX21" fmla="*/ 3979 w 1474487"/>
              <a:gd name="connsiteY21" fmla="*/ 1892490 h 1994918"/>
              <a:gd name="connsiteX22" fmla="*/ 42079 w 1474487"/>
              <a:gd name="connsiteY22" fmla="*/ 1832957 h 1994918"/>
              <a:gd name="connsiteX23" fmla="*/ 56367 w 1474487"/>
              <a:gd name="connsiteY23" fmla="*/ 1773427 h 1994918"/>
              <a:gd name="connsiteX24" fmla="*/ 92086 w 1474487"/>
              <a:gd name="connsiteY24" fmla="*/ 1716277 h 1994918"/>
              <a:gd name="connsiteX25" fmla="*/ 163523 w 1474487"/>
              <a:gd name="connsiteY25" fmla="*/ 1578164 h 1994918"/>
              <a:gd name="connsiteX26" fmla="*/ 192098 w 1474487"/>
              <a:gd name="connsiteY26" fmla="*/ 1485295 h 1994918"/>
              <a:gd name="connsiteX27" fmla="*/ 194479 w 1474487"/>
              <a:gd name="connsiteY27" fmla="*/ 1361471 h 1994918"/>
              <a:gd name="connsiteX28" fmla="*/ 211148 w 1474487"/>
              <a:gd name="connsiteY28" fmla="*/ 1247171 h 1994918"/>
              <a:gd name="connsiteX29" fmla="*/ 187335 w 1474487"/>
              <a:gd name="connsiteY29" fmla="*/ 1082864 h 1994918"/>
              <a:gd name="connsiteX30" fmla="*/ 184954 w 1474487"/>
              <a:gd name="connsiteY30" fmla="*/ 949514 h 1994918"/>
              <a:gd name="connsiteX31" fmla="*/ 173047 w 1474487"/>
              <a:gd name="connsiteY31" fmla="*/ 813784 h 1994918"/>
              <a:gd name="connsiteX32" fmla="*/ 65892 w 1474487"/>
              <a:gd name="connsiteY32" fmla="*/ 756633 h 1994918"/>
              <a:gd name="connsiteX0" fmla="*/ 179543 w 1471458"/>
              <a:gd name="connsiteY0" fmla="*/ 701877 h 2042517"/>
              <a:gd name="connsiteX1" fmla="*/ 270031 w 1471458"/>
              <a:gd name="connsiteY1" fmla="*/ 739977 h 2042517"/>
              <a:gd name="connsiteX2" fmla="*/ 379568 w 1471458"/>
              <a:gd name="connsiteY2" fmla="*/ 668540 h 2042517"/>
              <a:gd name="connsiteX3" fmla="*/ 474818 w 1471458"/>
              <a:gd name="connsiteY3" fmla="*/ 399459 h 2042517"/>
              <a:gd name="connsiteX4" fmla="*/ 586737 w 1471458"/>
              <a:gd name="connsiteY4" fmla="*/ 149428 h 2042517"/>
              <a:gd name="connsiteX5" fmla="*/ 724849 w 1471458"/>
              <a:gd name="connsiteY5" fmla="*/ 51796 h 2042517"/>
              <a:gd name="connsiteX6" fmla="*/ 879631 w 1471458"/>
              <a:gd name="connsiteY6" fmla="*/ 223246 h 2042517"/>
              <a:gd name="connsiteX7" fmla="*/ 1053462 w 1471458"/>
              <a:gd name="connsiteY7" fmla="*/ 101803 h 2042517"/>
              <a:gd name="connsiteX8" fmla="*/ 1186812 w 1471458"/>
              <a:gd name="connsiteY8" fmla="*/ 4171 h 2042517"/>
              <a:gd name="connsiteX9" fmla="*/ 1315400 w 1471458"/>
              <a:gd name="connsiteY9" fmla="*/ 56560 h 2042517"/>
              <a:gd name="connsiteX10" fmla="*/ 1446369 w 1471458"/>
              <a:gd name="connsiteY10" fmla="*/ 1790 h 2042517"/>
              <a:gd name="connsiteX11" fmla="*/ 1446367 w 1471458"/>
              <a:gd name="connsiteY11" fmla="*/ 120852 h 2042517"/>
              <a:gd name="connsiteX12" fmla="*/ 1413031 w 1471458"/>
              <a:gd name="connsiteY12" fmla="*/ 354215 h 2042517"/>
              <a:gd name="connsiteX13" fmla="*/ 1265394 w 1471458"/>
              <a:gd name="connsiteY13" fmla="*/ 649490 h 2042517"/>
              <a:gd name="connsiteX14" fmla="*/ 1198718 w 1471458"/>
              <a:gd name="connsiteY14" fmla="*/ 882852 h 2042517"/>
              <a:gd name="connsiteX15" fmla="*/ 1198718 w 1471458"/>
              <a:gd name="connsiteY15" fmla="*/ 1054303 h 2042517"/>
              <a:gd name="connsiteX16" fmla="*/ 1032031 w 1471458"/>
              <a:gd name="connsiteY16" fmla="*/ 1244803 h 2042517"/>
              <a:gd name="connsiteX17" fmla="*/ 731993 w 1471458"/>
              <a:gd name="connsiteY17" fmla="*/ 1592464 h 2042517"/>
              <a:gd name="connsiteX18" fmla="*/ 448624 w 1471458"/>
              <a:gd name="connsiteY18" fmla="*/ 1866305 h 2042517"/>
              <a:gd name="connsiteX19" fmla="*/ 203356 w 1471458"/>
              <a:gd name="connsiteY19" fmla="*/ 1992508 h 2042517"/>
              <a:gd name="connsiteX20" fmla="*/ 29525 w 1471458"/>
              <a:gd name="connsiteY20" fmla="*/ 2042514 h 2042517"/>
              <a:gd name="connsiteX21" fmla="*/ 950 w 1471458"/>
              <a:gd name="connsiteY21" fmla="*/ 1892490 h 2042517"/>
              <a:gd name="connsiteX22" fmla="*/ 39050 w 1471458"/>
              <a:gd name="connsiteY22" fmla="*/ 1832957 h 2042517"/>
              <a:gd name="connsiteX23" fmla="*/ 53338 w 1471458"/>
              <a:gd name="connsiteY23" fmla="*/ 1773427 h 2042517"/>
              <a:gd name="connsiteX24" fmla="*/ 89057 w 1471458"/>
              <a:gd name="connsiteY24" fmla="*/ 1716277 h 2042517"/>
              <a:gd name="connsiteX25" fmla="*/ 160494 w 1471458"/>
              <a:gd name="connsiteY25" fmla="*/ 1578164 h 2042517"/>
              <a:gd name="connsiteX26" fmla="*/ 189069 w 1471458"/>
              <a:gd name="connsiteY26" fmla="*/ 1485295 h 2042517"/>
              <a:gd name="connsiteX27" fmla="*/ 191450 w 1471458"/>
              <a:gd name="connsiteY27" fmla="*/ 1361471 h 2042517"/>
              <a:gd name="connsiteX28" fmla="*/ 208119 w 1471458"/>
              <a:gd name="connsiteY28" fmla="*/ 1247171 h 2042517"/>
              <a:gd name="connsiteX29" fmla="*/ 184306 w 1471458"/>
              <a:gd name="connsiteY29" fmla="*/ 1082864 h 2042517"/>
              <a:gd name="connsiteX30" fmla="*/ 181925 w 1471458"/>
              <a:gd name="connsiteY30" fmla="*/ 949514 h 2042517"/>
              <a:gd name="connsiteX31" fmla="*/ 170018 w 1471458"/>
              <a:gd name="connsiteY31" fmla="*/ 813784 h 2042517"/>
              <a:gd name="connsiteX32" fmla="*/ 62863 w 1471458"/>
              <a:gd name="connsiteY32" fmla="*/ 756633 h 2042517"/>
              <a:gd name="connsiteX0" fmla="*/ 359578 w 1651493"/>
              <a:gd name="connsiteY0" fmla="*/ 701877 h 2042517"/>
              <a:gd name="connsiteX1" fmla="*/ 450066 w 1651493"/>
              <a:gd name="connsiteY1" fmla="*/ 739977 h 2042517"/>
              <a:gd name="connsiteX2" fmla="*/ 559603 w 1651493"/>
              <a:gd name="connsiteY2" fmla="*/ 668540 h 2042517"/>
              <a:gd name="connsiteX3" fmla="*/ 654853 w 1651493"/>
              <a:gd name="connsiteY3" fmla="*/ 399459 h 2042517"/>
              <a:gd name="connsiteX4" fmla="*/ 766772 w 1651493"/>
              <a:gd name="connsiteY4" fmla="*/ 149428 h 2042517"/>
              <a:gd name="connsiteX5" fmla="*/ 904884 w 1651493"/>
              <a:gd name="connsiteY5" fmla="*/ 51796 h 2042517"/>
              <a:gd name="connsiteX6" fmla="*/ 1059666 w 1651493"/>
              <a:gd name="connsiteY6" fmla="*/ 223246 h 2042517"/>
              <a:gd name="connsiteX7" fmla="*/ 1233497 w 1651493"/>
              <a:gd name="connsiteY7" fmla="*/ 101803 h 2042517"/>
              <a:gd name="connsiteX8" fmla="*/ 1366847 w 1651493"/>
              <a:gd name="connsiteY8" fmla="*/ 4171 h 2042517"/>
              <a:gd name="connsiteX9" fmla="*/ 1495435 w 1651493"/>
              <a:gd name="connsiteY9" fmla="*/ 56560 h 2042517"/>
              <a:gd name="connsiteX10" fmla="*/ 1626404 w 1651493"/>
              <a:gd name="connsiteY10" fmla="*/ 1790 h 2042517"/>
              <a:gd name="connsiteX11" fmla="*/ 1626402 w 1651493"/>
              <a:gd name="connsiteY11" fmla="*/ 120852 h 2042517"/>
              <a:gd name="connsiteX12" fmla="*/ 1593066 w 1651493"/>
              <a:gd name="connsiteY12" fmla="*/ 354215 h 2042517"/>
              <a:gd name="connsiteX13" fmla="*/ 1445429 w 1651493"/>
              <a:gd name="connsiteY13" fmla="*/ 649490 h 2042517"/>
              <a:gd name="connsiteX14" fmla="*/ 1378753 w 1651493"/>
              <a:gd name="connsiteY14" fmla="*/ 882852 h 2042517"/>
              <a:gd name="connsiteX15" fmla="*/ 1378753 w 1651493"/>
              <a:gd name="connsiteY15" fmla="*/ 1054303 h 2042517"/>
              <a:gd name="connsiteX16" fmla="*/ 1212066 w 1651493"/>
              <a:gd name="connsiteY16" fmla="*/ 1244803 h 2042517"/>
              <a:gd name="connsiteX17" fmla="*/ 912028 w 1651493"/>
              <a:gd name="connsiteY17" fmla="*/ 1592464 h 2042517"/>
              <a:gd name="connsiteX18" fmla="*/ 628659 w 1651493"/>
              <a:gd name="connsiteY18" fmla="*/ 1866305 h 2042517"/>
              <a:gd name="connsiteX19" fmla="*/ 383391 w 1651493"/>
              <a:gd name="connsiteY19" fmla="*/ 1992508 h 2042517"/>
              <a:gd name="connsiteX20" fmla="*/ 209560 w 1651493"/>
              <a:gd name="connsiteY20" fmla="*/ 2042514 h 2042517"/>
              <a:gd name="connsiteX21" fmla="*/ 10 w 1651493"/>
              <a:gd name="connsiteY21" fmla="*/ 1940115 h 2042517"/>
              <a:gd name="connsiteX22" fmla="*/ 219085 w 1651493"/>
              <a:gd name="connsiteY22" fmla="*/ 1832957 h 2042517"/>
              <a:gd name="connsiteX23" fmla="*/ 233373 w 1651493"/>
              <a:gd name="connsiteY23" fmla="*/ 1773427 h 2042517"/>
              <a:gd name="connsiteX24" fmla="*/ 269092 w 1651493"/>
              <a:gd name="connsiteY24" fmla="*/ 1716277 h 2042517"/>
              <a:gd name="connsiteX25" fmla="*/ 340529 w 1651493"/>
              <a:gd name="connsiteY25" fmla="*/ 1578164 h 2042517"/>
              <a:gd name="connsiteX26" fmla="*/ 369104 w 1651493"/>
              <a:gd name="connsiteY26" fmla="*/ 1485295 h 2042517"/>
              <a:gd name="connsiteX27" fmla="*/ 371485 w 1651493"/>
              <a:gd name="connsiteY27" fmla="*/ 1361471 h 2042517"/>
              <a:gd name="connsiteX28" fmla="*/ 388154 w 1651493"/>
              <a:gd name="connsiteY28" fmla="*/ 1247171 h 2042517"/>
              <a:gd name="connsiteX29" fmla="*/ 364341 w 1651493"/>
              <a:gd name="connsiteY29" fmla="*/ 1082864 h 2042517"/>
              <a:gd name="connsiteX30" fmla="*/ 361960 w 1651493"/>
              <a:gd name="connsiteY30" fmla="*/ 949514 h 2042517"/>
              <a:gd name="connsiteX31" fmla="*/ 350053 w 1651493"/>
              <a:gd name="connsiteY31" fmla="*/ 813784 h 2042517"/>
              <a:gd name="connsiteX32" fmla="*/ 242898 w 1651493"/>
              <a:gd name="connsiteY32" fmla="*/ 756633 h 2042517"/>
              <a:gd name="connsiteX0" fmla="*/ 359841 w 1651756"/>
              <a:gd name="connsiteY0" fmla="*/ 701877 h 2042517"/>
              <a:gd name="connsiteX1" fmla="*/ 450329 w 1651756"/>
              <a:gd name="connsiteY1" fmla="*/ 739977 h 2042517"/>
              <a:gd name="connsiteX2" fmla="*/ 559866 w 1651756"/>
              <a:gd name="connsiteY2" fmla="*/ 668540 h 2042517"/>
              <a:gd name="connsiteX3" fmla="*/ 655116 w 1651756"/>
              <a:gd name="connsiteY3" fmla="*/ 399459 h 2042517"/>
              <a:gd name="connsiteX4" fmla="*/ 767035 w 1651756"/>
              <a:gd name="connsiteY4" fmla="*/ 149428 h 2042517"/>
              <a:gd name="connsiteX5" fmla="*/ 905147 w 1651756"/>
              <a:gd name="connsiteY5" fmla="*/ 51796 h 2042517"/>
              <a:gd name="connsiteX6" fmla="*/ 1059929 w 1651756"/>
              <a:gd name="connsiteY6" fmla="*/ 223246 h 2042517"/>
              <a:gd name="connsiteX7" fmla="*/ 1233760 w 1651756"/>
              <a:gd name="connsiteY7" fmla="*/ 101803 h 2042517"/>
              <a:gd name="connsiteX8" fmla="*/ 1367110 w 1651756"/>
              <a:gd name="connsiteY8" fmla="*/ 4171 h 2042517"/>
              <a:gd name="connsiteX9" fmla="*/ 1495698 w 1651756"/>
              <a:gd name="connsiteY9" fmla="*/ 56560 h 2042517"/>
              <a:gd name="connsiteX10" fmla="*/ 1626667 w 1651756"/>
              <a:gd name="connsiteY10" fmla="*/ 1790 h 2042517"/>
              <a:gd name="connsiteX11" fmla="*/ 1626665 w 1651756"/>
              <a:gd name="connsiteY11" fmla="*/ 120852 h 2042517"/>
              <a:gd name="connsiteX12" fmla="*/ 1593329 w 1651756"/>
              <a:gd name="connsiteY12" fmla="*/ 354215 h 2042517"/>
              <a:gd name="connsiteX13" fmla="*/ 1445692 w 1651756"/>
              <a:gd name="connsiteY13" fmla="*/ 649490 h 2042517"/>
              <a:gd name="connsiteX14" fmla="*/ 1379016 w 1651756"/>
              <a:gd name="connsiteY14" fmla="*/ 882852 h 2042517"/>
              <a:gd name="connsiteX15" fmla="*/ 1379016 w 1651756"/>
              <a:gd name="connsiteY15" fmla="*/ 1054303 h 2042517"/>
              <a:gd name="connsiteX16" fmla="*/ 1212329 w 1651756"/>
              <a:gd name="connsiteY16" fmla="*/ 1244803 h 2042517"/>
              <a:gd name="connsiteX17" fmla="*/ 912291 w 1651756"/>
              <a:gd name="connsiteY17" fmla="*/ 1592464 h 2042517"/>
              <a:gd name="connsiteX18" fmla="*/ 628922 w 1651756"/>
              <a:gd name="connsiteY18" fmla="*/ 1866305 h 2042517"/>
              <a:gd name="connsiteX19" fmla="*/ 383654 w 1651756"/>
              <a:gd name="connsiteY19" fmla="*/ 1992508 h 2042517"/>
              <a:gd name="connsiteX20" fmla="*/ 209823 w 1651756"/>
              <a:gd name="connsiteY20" fmla="*/ 2042514 h 2042517"/>
              <a:gd name="connsiteX21" fmla="*/ 273 w 1651756"/>
              <a:gd name="connsiteY21" fmla="*/ 1940115 h 2042517"/>
              <a:gd name="connsiteX22" fmla="*/ 166960 w 1651756"/>
              <a:gd name="connsiteY22" fmla="*/ 1837720 h 2042517"/>
              <a:gd name="connsiteX23" fmla="*/ 233636 w 1651756"/>
              <a:gd name="connsiteY23" fmla="*/ 1773427 h 2042517"/>
              <a:gd name="connsiteX24" fmla="*/ 269355 w 1651756"/>
              <a:gd name="connsiteY24" fmla="*/ 1716277 h 2042517"/>
              <a:gd name="connsiteX25" fmla="*/ 340792 w 1651756"/>
              <a:gd name="connsiteY25" fmla="*/ 1578164 h 2042517"/>
              <a:gd name="connsiteX26" fmla="*/ 369367 w 1651756"/>
              <a:gd name="connsiteY26" fmla="*/ 1485295 h 2042517"/>
              <a:gd name="connsiteX27" fmla="*/ 371748 w 1651756"/>
              <a:gd name="connsiteY27" fmla="*/ 1361471 h 2042517"/>
              <a:gd name="connsiteX28" fmla="*/ 388417 w 1651756"/>
              <a:gd name="connsiteY28" fmla="*/ 1247171 h 2042517"/>
              <a:gd name="connsiteX29" fmla="*/ 364604 w 1651756"/>
              <a:gd name="connsiteY29" fmla="*/ 1082864 h 2042517"/>
              <a:gd name="connsiteX30" fmla="*/ 362223 w 1651756"/>
              <a:gd name="connsiteY30" fmla="*/ 949514 h 2042517"/>
              <a:gd name="connsiteX31" fmla="*/ 350316 w 1651756"/>
              <a:gd name="connsiteY31" fmla="*/ 813784 h 2042517"/>
              <a:gd name="connsiteX32" fmla="*/ 243161 w 1651756"/>
              <a:gd name="connsiteY32" fmla="*/ 756633 h 2042517"/>
              <a:gd name="connsiteX0" fmla="*/ 359813 w 1651728"/>
              <a:gd name="connsiteY0" fmla="*/ 701877 h 2042517"/>
              <a:gd name="connsiteX1" fmla="*/ 450301 w 1651728"/>
              <a:gd name="connsiteY1" fmla="*/ 739977 h 2042517"/>
              <a:gd name="connsiteX2" fmla="*/ 559838 w 1651728"/>
              <a:gd name="connsiteY2" fmla="*/ 668540 h 2042517"/>
              <a:gd name="connsiteX3" fmla="*/ 655088 w 1651728"/>
              <a:gd name="connsiteY3" fmla="*/ 399459 h 2042517"/>
              <a:gd name="connsiteX4" fmla="*/ 767007 w 1651728"/>
              <a:gd name="connsiteY4" fmla="*/ 149428 h 2042517"/>
              <a:gd name="connsiteX5" fmla="*/ 905119 w 1651728"/>
              <a:gd name="connsiteY5" fmla="*/ 51796 h 2042517"/>
              <a:gd name="connsiteX6" fmla="*/ 1059901 w 1651728"/>
              <a:gd name="connsiteY6" fmla="*/ 223246 h 2042517"/>
              <a:gd name="connsiteX7" fmla="*/ 1233732 w 1651728"/>
              <a:gd name="connsiteY7" fmla="*/ 101803 h 2042517"/>
              <a:gd name="connsiteX8" fmla="*/ 1367082 w 1651728"/>
              <a:gd name="connsiteY8" fmla="*/ 4171 h 2042517"/>
              <a:gd name="connsiteX9" fmla="*/ 1495670 w 1651728"/>
              <a:gd name="connsiteY9" fmla="*/ 56560 h 2042517"/>
              <a:gd name="connsiteX10" fmla="*/ 1626639 w 1651728"/>
              <a:gd name="connsiteY10" fmla="*/ 1790 h 2042517"/>
              <a:gd name="connsiteX11" fmla="*/ 1626637 w 1651728"/>
              <a:gd name="connsiteY11" fmla="*/ 120852 h 2042517"/>
              <a:gd name="connsiteX12" fmla="*/ 1593301 w 1651728"/>
              <a:gd name="connsiteY12" fmla="*/ 354215 h 2042517"/>
              <a:gd name="connsiteX13" fmla="*/ 1445664 w 1651728"/>
              <a:gd name="connsiteY13" fmla="*/ 649490 h 2042517"/>
              <a:gd name="connsiteX14" fmla="*/ 1378988 w 1651728"/>
              <a:gd name="connsiteY14" fmla="*/ 882852 h 2042517"/>
              <a:gd name="connsiteX15" fmla="*/ 1378988 w 1651728"/>
              <a:gd name="connsiteY15" fmla="*/ 1054303 h 2042517"/>
              <a:gd name="connsiteX16" fmla="*/ 1212301 w 1651728"/>
              <a:gd name="connsiteY16" fmla="*/ 1244803 h 2042517"/>
              <a:gd name="connsiteX17" fmla="*/ 912263 w 1651728"/>
              <a:gd name="connsiteY17" fmla="*/ 1592464 h 2042517"/>
              <a:gd name="connsiteX18" fmla="*/ 628894 w 1651728"/>
              <a:gd name="connsiteY18" fmla="*/ 1866305 h 2042517"/>
              <a:gd name="connsiteX19" fmla="*/ 383626 w 1651728"/>
              <a:gd name="connsiteY19" fmla="*/ 1992508 h 2042517"/>
              <a:gd name="connsiteX20" fmla="*/ 209795 w 1651728"/>
              <a:gd name="connsiteY20" fmla="*/ 2042514 h 2042517"/>
              <a:gd name="connsiteX21" fmla="*/ 245 w 1651728"/>
              <a:gd name="connsiteY21" fmla="*/ 1940115 h 2042517"/>
              <a:gd name="connsiteX22" fmla="*/ 166932 w 1651728"/>
              <a:gd name="connsiteY22" fmla="*/ 1837720 h 2042517"/>
              <a:gd name="connsiteX23" fmla="*/ 133596 w 1651728"/>
              <a:gd name="connsiteY23" fmla="*/ 1792477 h 2042517"/>
              <a:gd name="connsiteX24" fmla="*/ 269327 w 1651728"/>
              <a:gd name="connsiteY24" fmla="*/ 1716277 h 2042517"/>
              <a:gd name="connsiteX25" fmla="*/ 340764 w 1651728"/>
              <a:gd name="connsiteY25" fmla="*/ 1578164 h 2042517"/>
              <a:gd name="connsiteX26" fmla="*/ 369339 w 1651728"/>
              <a:gd name="connsiteY26" fmla="*/ 1485295 h 2042517"/>
              <a:gd name="connsiteX27" fmla="*/ 371720 w 1651728"/>
              <a:gd name="connsiteY27" fmla="*/ 1361471 h 2042517"/>
              <a:gd name="connsiteX28" fmla="*/ 388389 w 1651728"/>
              <a:gd name="connsiteY28" fmla="*/ 1247171 h 2042517"/>
              <a:gd name="connsiteX29" fmla="*/ 364576 w 1651728"/>
              <a:gd name="connsiteY29" fmla="*/ 1082864 h 2042517"/>
              <a:gd name="connsiteX30" fmla="*/ 362195 w 1651728"/>
              <a:gd name="connsiteY30" fmla="*/ 949514 h 2042517"/>
              <a:gd name="connsiteX31" fmla="*/ 350288 w 1651728"/>
              <a:gd name="connsiteY31" fmla="*/ 813784 h 2042517"/>
              <a:gd name="connsiteX32" fmla="*/ 243133 w 1651728"/>
              <a:gd name="connsiteY32" fmla="*/ 756633 h 2042517"/>
              <a:gd name="connsiteX0" fmla="*/ 359813 w 1651728"/>
              <a:gd name="connsiteY0" fmla="*/ 701877 h 2042517"/>
              <a:gd name="connsiteX1" fmla="*/ 450301 w 1651728"/>
              <a:gd name="connsiteY1" fmla="*/ 739977 h 2042517"/>
              <a:gd name="connsiteX2" fmla="*/ 559838 w 1651728"/>
              <a:gd name="connsiteY2" fmla="*/ 668540 h 2042517"/>
              <a:gd name="connsiteX3" fmla="*/ 655088 w 1651728"/>
              <a:gd name="connsiteY3" fmla="*/ 399459 h 2042517"/>
              <a:gd name="connsiteX4" fmla="*/ 767007 w 1651728"/>
              <a:gd name="connsiteY4" fmla="*/ 149428 h 2042517"/>
              <a:gd name="connsiteX5" fmla="*/ 905119 w 1651728"/>
              <a:gd name="connsiteY5" fmla="*/ 51796 h 2042517"/>
              <a:gd name="connsiteX6" fmla="*/ 1059901 w 1651728"/>
              <a:gd name="connsiteY6" fmla="*/ 223246 h 2042517"/>
              <a:gd name="connsiteX7" fmla="*/ 1233732 w 1651728"/>
              <a:gd name="connsiteY7" fmla="*/ 101803 h 2042517"/>
              <a:gd name="connsiteX8" fmla="*/ 1367082 w 1651728"/>
              <a:gd name="connsiteY8" fmla="*/ 4171 h 2042517"/>
              <a:gd name="connsiteX9" fmla="*/ 1495670 w 1651728"/>
              <a:gd name="connsiteY9" fmla="*/ 56560 h 2042517"/>
              <a:gd name="connsiteX10" fmla="*/ 1626639 w 1651728"/>
              <a:gd name="connsiteY10" fmla="*/ 1790 h 2042517"/>
              <a:gd name="connsiteX11" fmla="*/ 1626637 w 1651728"/>
              <a:gd name="connsiteY11" fmla="*/ 120852 h 2042517"/>
              <a:gd name="connsiteX12" fmla="*/ 1593301 w 1651728"/>
              <a:gd name="connsiteY12" fmla="*/ 354215 h 2042517"/>
              <a:gd name="connsiteX13" fmla="*/ 1445664 w 1651728"/>
              <a:gd name="connsiteY13" fmla="*/ 649490 h 2042517"/>
              <a:gd name="connsiteX14" fmla="*/ 1378988 w 1651728"/>
              <a:gd name="connsiteY14" fmla="*/ 882852 h 2042517"/>
              <a:gd name="connsiteX15" fmla="*/ 1378988 w 1651728"/>
              <a:gd name="connsiteY15" fmla="*/ 1054303 h 2042517"/>
              <a:gd name="connsiteX16" fmla="*/ 1212301 w 1651728"/>
              <a:gd name="connsiteY16" fmla="*/ 1244803 h 2042517"/>
              <a:gd name="connsiteX17" fmla="*/ 912263 w 1651728"/>
              <a:gd name="connsiteY17" fmla="*/ 1592464 h 2042517"/>
              <a:gd name="connsiteX18" fmla="*/ 628894 w 1651728"/>
              <a:gd name="connsiteY18" fmla="*/ 1866305 h 2042517"/>
              <a:gd name="connsiteX19" fmla="*/ 383626 w 1651728"/>
              <a:gd name="connsiteY19" fmla="*/ 1992508 h 2042517"/>
              <a:gd name="connsiteX20" fmla="*/ 209795 w 1651728"/>
              <a:gd name="connsiteY20" fmla="*/ 2042514 h 2042517"/>
              <a:gd name="connsiteX21" fmla="*/ 245 w 1651728"/>
              <a:gd name="connsiteY21" fmla="*/ 1940115 h 2042517"/>
              <a:gd name="connsiteX22" fmla="*/ 166932 w 1651728"/>
              <a:gd name="connsiteY22" fmla="*/ 1837720 h 2042517"/>
              <a:gd name="connsiteX23" fmla="*/ 133596 w 1651728"/>
              <a:gd name="connsiteY23" fmla="*/ 1792477 h 2042517"/>
              <a:gd name="connsiteX24" fmla="*/ 269327 w 1651728"/>
              <a:gd name="connsiteY24" fmla="*/ 1716277 h 2042517"/>
              <a:gd name="connsiteX25" fmla="*/ 35964 w 1651728"/>
              <a:gd name="connsiteY25" fmla="*/ 1692464 h 2042517"/>
              <a:gd name="connsiteX26" fmla="*/ 369339 w 1651728"/>
              <a:gd name="connsiteY26" fmla="*/ 1485295 h 2042517"/>
              <a:gd name="connsiteX27" fmla="*/ 371720 w 1651728"/>
              <a:gd name="connsiteY27" fmla="*/ 1361471 h 2042517"/>
              <a:gd name="connsiteX28" fmla="*/ 388389 w 1651728"/>
              <a:gd name="connsiteY28" fmla="*/ 1247171 h 2042517"/>
              <a:gd name="connsiteX29" fmla="*/ 364576 w 1651728"/>
              <a:gd name="connsiteY29" fmla="*/ 1082864 h 2042517"/>
              <a:gd name="connsiteX30" fmla="*/ 362195 w 1651728"/>
              <a:gd name="connsiteY30" fmla="*/ 949514 h 2042517"/>
              <a:gd name="connsiteX31" fmla="*/ 350288 w 1651728"/>
              <a:gd name="connsiteY31" fmla="*/ 813784 h 2042517"/>
              <a:gd name="connsiteX32" fmla="*/ 243133 w 1651728"/>
              <a:gd name="connsiteY32" fmla="*/ 756633 h 2042517"/>
              <a:gd name="connsiteX0" fmla="*/ 464405 w 1756320"/>
              <a:gd name="connsiteY0" fmla="*/ 701877 h 2042517"/>
              <a:gd name="connsiteX1" fmla="*/ 554893 w 1756320"/>
              <a:gd name="connsiteY1" fmla="*/ 739977 h 2042517"/>
              <a:gd name="connsiteX2" fmla="*/ 664430 w 1756320"/>
              <a:gd name="connsiteY2" fmla="*/ 668540 h 2042517"/>
              <a:gd name="connsiteX3" fmla="*/ 759680 w 1756320"/>
              <a:gd name="connsiteY3" fmla="*/ 399459 h 2042517"/>
              <a:gd name="connsiteX4" fmla="*/ 871599 w 1756320"/>
              <a:gd name="connsiteY4" fmla="*/ 149428 h 2042517"/>
              <a:gd name="connsiteX5" fmla="*/ 1009711 w 1756320"/>
              <a:gd name="connsiteY5" fmla="*/ 51796 h 2042517"/>
              <a:gd name="connsiteX6" fmla="*/ 1164493 w 1756320"/>
              <a:gd name="connsiteY6" fmla="*/ 223246 h 2042517"/>
              <a:gd name="connsiteX7" fmla="*/ 1338324 w 1756320"/>
              <a:gd name="connsiteY7" fmla="*/ 101803 h 2042517"/>
              <a:gd name="connsiteX8" fmla="*/ 1471674 w 1756320"/>
              <a:gd name="connsiteY8" fmla="*/ 4171 h 2042517"/>
              <a:gd name="connsiteX9" fmla="*/ 1600262 w 1756320"/>
              <a:gd name="connsiteY9" fmla="*/ 56560 h 2042517"/>
              <a:gd name="connsiteX10" fmla="*/ 1731231 w 1756320"/>
              <a:gd name="connsiteY10" fmla="*/ 1790 h 2042517"/>
              <a:gd name="connsiteX11" fmla="*/ 1731229 w 1756320"/>
              <a:gd name="connsiteY11" fmla="*/ 120852 h 2042517"/>
              <a:gd name="connsiteX12" fmla="*/ 1697893 w 1756320"/>
              <a:gd name="connsiteY12" fmla="*/ 354215 h 2042517"/>
              <a:gd name="connsiteX13" fmla="*/ 1550256 w 1756320"/>
              <a:gd name="connsiteY13" fmla="*/ 649490 h 2042517"/>
              <a:gd name="connsiteX14" fmla="*/ 1483580 w 1756320"/>
              <a:gd name="connsiteY14" fmla="*/ 882852 h 2042517"/>
              <a:gd name="connsiteX15" fmla="*/ 1483580 w 1756320"/>
              <a:gd name="connsiteY15" fmla="*/ 1054303 h 2042517"/>
              <a:gd name="connsiteX16" fmla="*/ 1316893 w 1756320"/>
              <a:gd name="connsiteY16" fmla="*/ 1244803 h 2042517"/>
              <a:gd name="connsiteX17" fmla="*/ 1016855 w 1756320"/>
              <a:gd name="connsiteY17" fmla="*/ 1592464 h 2042517"/>
              <a:gd name="connsiteX18" fmla="*/ 733486 w 1756320"/>
              <a:gd name="connsiteY18" fmla="*/ 1866305 h 2042517"/>
              <a:gd name="connsiteX19" fmla="*/ 488218 w 1756320"/>
              <a:gd name="connsiteY19" fmla="*/ 1992508 h 2042517"/>
              <a:gd name="connsiteX20" fmla="*/ 314387 w 1756320"/>
              <a:gd name="connsiteY20" fmla="*/ 2042514 h 2042517"/>
              <a:gd name="connsiteX21" fmla="*/ 104837 w 1756320"/>
              <a:gd name="connsiteY21" fmla="*/ 1940115 h 2042517"/>
              <a:gd name="connsiteX22" fmla="*/ 271524 w 1756320"/>
              <a:gd name="connsiteY22" fmla="*/ 1837720 h 2042517"/>
              <a:gd name="connsiteX23" fmla="*/ 238188 w 1756320"/>
              <a:gd name="connsiteY23" fmla="*/ 1792477 h 2042517"/>
              <a:gd name="connsiteX24" fmla="*/ 373919 w 1756320"/>
              <a:gd name="connsiteY24" fmla="*/ 1716277 h 2042517"/>
              <a:gd name="connsiteX25" fmla="*/ 140556 w 1756320"/>
              <a:gd name="connsiteY25" fmla="*/ 1692464 h 2042517"/>
              <a:gd name="connsiteX26" fmla="*/ 2443 w 1756320"/>
              <a:gd name="connsiteY26" fmla="*/ 1775808 h 2042517"/>
              <a:gd name="connsiteX27" fmla="*/ 476312 w 1756320"/>
              <a:gd name="connsiteY27" fmla="*/ 1361471 h 2042517"/>
              <a:gd name="connsiteX28" fmla="*/ 492981 w 1756320"/>
              <a:gd name="connsiteY28" fmla="*/ 1247171 h 2042517"/>
              <a:gd name="connsiteX29" fmla="*/ 469168 w 1756320"/>
              <a:gd name="connsiteY29" fmla="*/ 1082864 h 2042517"/>
              <a:gd name="connsiteX30" fmla="*/ 466787 w 1756320"/>
              <a:gd name="connsiteY30" fmla="*/ 949514 h 2042517"/>
              <a:gd name="connsiteX31" fmla="*/ 454880 w 1756320"/>
              <a:gd name="connsiteY31" fmla="*/ 813784 h 2042517"/>
              <a:gd name="connsiteX32" fmla="*/ 347725 w 1756320"/>
              <a:gd name="connsiteY32" fmla="*/ 756633 h 2042517"/>
              <a:gd name="connsiteX0" fmla="*/ 463925 w 1755840"/>
              <a:gd name="connsiteY0" fmla="*/ 701877 h 2042517"/>
              <a:gd name="connsiteX1" fmla="*/ 554413 w 1755840"/>
              <a:gd name="connsiteY1" fmla="*/ 739977 h 2042517"/>
              <a:gd name="connsiteX2" fmla="*/ 663950 w 1755840"/>
              <a:gd name="connsiteY2" fmla="*/ 668540 h 2042517"/>
              <a:gd name="connsiteX3" fmla="*/ 759200 w 1755840"/>
              <a:gd name="connsiteY3" fmla="*/ 399459 h 2042517"/>
              <a:gd name="connsiteX4" fmla="*/ 871119 w 1755840"/>
              <a:gd name="connsiteY4" fmla="*/ 149428 h 2042517"/>
              <a:gd name="connsiteX5" fmla="*/ 1009231 w 1755840"/>
              <a:gd name="connsiteY5" fmla="*/ 51796 h 2042517"/>
              <a:gd name="connsiteX6" fmla="*/ 1164013 w 1755840"/>
              <a:gd name="connsiteY6" fmla="*/ 223246 h 2042517"/>
              <a:gd name="connsiteX7" fmla="*/ 1337844 w 1755840"/>
              <a:gd name="connsiteY7" fmla="*/ 101803 h 2042517"/>
              <a:gd name="connsiteX8" fmla="*/ 1471194 w 1755840"/>
              <a:gd name="connsiteY8" fmla="*/ 4171 h 2042517"/>
              <a:gd name="connsiteX9" fmla="*/ 1599782 w 1755840"/>
              <a:gd name="connsiteY9" fmla="*/ 56560 h 2042517"/>
              <a:gd name="connsiteX10" fmla="*/ 1730751 w 1755840"/>
              <a:gd name="connsiteY10" fmla="*/ 1790 h 2042517"/>
              <a:gd name="connsiteX11" fmla="*/ 1730749 w 1755840"/>
              <a:gd name="connsiteY11" fmla="*/ 120852 h 2042517"/>
              <a:gd name="connsiteX12" fmla="*/ 1697413 w 1755840"/>
              <a:gd name="connsiteY12" fmla="*/ 354215 h 2042517"/>
              <a:gd name="connsiteX13" fmla="*/ 1549776 w 1755840"/>
              <a:gd name="connsiteY13" fmla="*/ 649490 h 2042517"/>
              <a:gd name="connsiteX14" fmla="*/ 1483100 w 1755840"/>
              <a:gd name="connsiteY14" fmla="*/ 882852 h 2042517"/>
              <a:gd name="connsiteX15" fmla="*/ 1483100 w 1755840"/>
              <a:gd name="connsiteY15" fmla="*/ 1054303 h 2042517"/>
              <a:gd name="connsiteX16" fmla="*/ 1316413 w 1755840"/>
              <a:gd name="connsiteY16" fmla="*/ 1244803 h 2042517"/>
              <a:gd name="connsiteX17" fmla="*/ 1016375 w 1755840"/>
              <a:gd name="connsiteY17" fmla="*/ 1592464 h 2042517"/>
              <a:gd name="connsiteX18" fmla="*/ 733006 w 1755840"/>
              <a:gd name="connsiteY18" fmla="*/ 1866305 h 2042517"/>
              <a:gd name="connsiteX19" fmla="*/ 487738 w 1755840"/>
              <a:gd name="connsiteY19" fmla="*/ 1992508 h 2042517"/>
              <a:gd name="connsiteX20" fmla="*/ 313907 w 1755840"/>
              <a:gd name="connsiteY20" fmla="*/ 2042514 h 2042517"/>
              <a:gd name="connsiteX21" fmla="*/ 104357 w 1755840"/>
              <a:gd name="connsiteY21" fmla="*/ 1940115 h 2042517"/>
              <a:gd name="connsiteX22" fmla="*/ 271044 w 1755840"/>
              <a:gd name="connsiteY22" fmla="*/ 1837720 h 2042517"/>
              <a:gd name="connsiteX23" fmla="*/ 237708 w 1755840"/>
              <a:gd name="connsiteY23" fmla="*/ 1792477 h 2042517"/>
              <a:gd name="connsiteX24" fmla="*/ 373439 w 1755840"/>
              <a:gd name="connsiteY24" fmla="*/ 1716277 h 2042517"/>
              <a:gd name="connsiteX25" fmla="*/ 140076 w 1755840"/>
              <a:gd name="connsiteY25" fmla="*/ 1692464 h 2042517"/>
              <a:gd name="connsiteX26" fmla="*/ 1963 w 1755840"/>
              <a:gd name="connsiteY26" fmla="*/ 1775808 h 2042517"/>
              <a:gd name="connsiteX27" fmla="*/ 475832 w 1755840"/>
              <a:gd name="connsiteY27" fmla="*/ 1361471 h 2042517"/>
              <a:gd name="connsiteX28" fmla="*/ 492501 w 1755840"/>
              <a:gd name="connsiteY28" fmla="*/ 1247171 h 2042517"/>
              <a:gd name="connsiteX29" fmla="*/ 468688 w 1755840"/>
              <a:gd name="connsiteY29" fmla="*/ 1082864 h 2042517"/>
              <a:gd name="connsiteX30" fmla="*/ 466307 w 1755840"/>
              <a:gd name="connsiteY30" fmla="*/ 949514 h 2042517"/>
              <a:gd name="connsiteX31" fmla="*/ 454400 w 1755840"/>
              <a:gd name="connsiteY31" fmla="*/ 813784 h 2042517"/>
              <a:gd name="connsiteX32" fmla="*/ 347245 w 1755840"/>
              <a:gd name="connsiteY32" fmla="*/ 756633 h 2042517"/>
              <a:gd name="connsiteX0" fmla="*/ 463925 w 1755840"/>
              <a:gd name="connsiteY0" fmla="*/ 701877 h 2042517"/>
              <a:gd name="connsiteX1" fmla="*/ 554413 w 1755840"/>
              <a:gd name="connsiteY1" fmla="*/ 739977 h 2042517"/>
              <a:gd name="connsiteX2" fmla="*/ 663950 w 1755840"/>
              <a:gd name="connsiteY2" fmla="*/ 668540 h 2042517"/>
              <a:gd name="connsiteX3" fmla="*/ 759200 w 1755840"/>
              <a:gd name="connsiteY3" fmla="*/ 399459 h 2042517"/>
              <a:gd name="connsiteX4" fmla="*/ 871119 w 1755840"/>
              <a:gd name="connsiteY4" fmla="*/ 149428 h 2042517"/>
              <a:gd name="connsiteX5" fmla="*/ 1009231 w 1755840"/>
              <a:gd name="connsiteY5" fmla="*/ 51796 h 2042517"/>
              <a:gd name="connsiteX6" fmla="*/ 1164013 w 1755840"/>
              <a:gd name="connsiteY6" fmla="*/ 223246 h 2042517"/>
              <a:gd name="connsiteX7" fmla="*/ 1337844 w 1755840"/>
              <a:gd name="connsiteY7" fmla="*/ 101803 h 2042517"/>
              <a:gd name="connsiteX8" fmla="*/ 1471194 w 1755840"/>
              <a:gd name="connsiteY8" fmla="*/ 4171 h 2042517"/>
              <a:gd name="connsiteX9" fmla="*/ 1599782 w 1755840"/>
              <a:gd name="connsiteY9" fmla="*/ 56560 h 2042517"/>
              <a:gd name="connsiteX10" fmla="*/ 1730751 w 1755840"/>
              <a:gd name="connsiteY10" fmla="*/ 1790 h 2042517"/>
              <a:gd name="connsiteX11" fmla="*/ 1730749 w 1755840"/>
              <a:gd name="connsiteY11" fmla="*/ 120852 h 2042517"/>
              <a:gd name="connsiteX12" fmla="*/ 1697413 w 1755840"/>
              <a:gd name="connsiteY12" fmla="*/ 354215 h 2042517"/>
              <a:gd name="connsiteX13" fmla="*/ 1549776 w 1755840"/>
              <a:gd name="connsiteY13" fmla="*/ 649490 h 2042517"/>
              <a:gd name="connsiteX14" fmla="*/ 1483100 w 1755840"/>
              <a:gd name="connsiteY14" fmla="*/ 882852 h 2042517"/>
              <a:gd name="connsiteX15" fmla="*/ 1483100 w 1755840"/>
              <a:gd name="connsiteY15" fmla="*/ 1054303 h 2042517"/>
              <a:gd name="connsiteX16" fmla="*/ 1316413 w 1755840"/>
              <a:gd name="connsiteY16" fmla="*/ 1244803 h 2042517"/>
              <a:gd name="connsiteX17" fmla="*/ 1016375 w 1755840"/>
              <a:gd name="connsiteY17" fmla="*/ 1592464 h 2042517"/>
              <a:gd name="connsiteX18" fmla="*/ 733006 w 1755840"/>
              <a:gd name="connsiteY18" fmla="*/ 1866305 h 2042517"/>
              <a:gd name="connsiteX19" fmla="*/ 487738 w 1755840"/>
              <a:gd name="connsiteY19" fmla="*/ 1992508 h 2042517"/>
              <a:gd name="connsiteX20" fmla="*/ 313907 w 1755840"/>
              <a:gd name="connsiteY20" fmla="*/ 2042514 h 2042517"/>
              <a:gd name="connsiteX21" fmla="*/ 104357 w 1755840"/>
              <a:gd name="connsiteY21" fmla="*/ 1940115 h 2042517"/>
              <a:gd name="connsiteX22" fmla="*/ 271044 w 1755840"/>
              <a:gd name="connsiteY22" fmla="*/ 1837720 h 2042517"/>
              <a:gd name="connsiteX23" fmla="*/ 237708 w 1755840"/>
              <a:gd name="connsiteY23" fmla="*/ 1792477 h 2042517"/>
              <a:gd name="connsiteX24" fmla="*/ 373439 w 1755840"/>
              <a:gd name="connsiteY24" fmla="*/ 1716277 h 2042517"/>
              <a:gd name="connsiteX25" fmla="*/ 140076 w 1755840"/>
              <a:gd name="connsiteY25" fmla="*/ 1692464 h 2042517"/>
              <a:gd name="connsiteX26" fmla="*/ 1963 w 1755840"/>
              <a:gd name="connsiteY26" fmla="*/ 1775808 h 2042517"/>
              <a:gd name="connsiteX27" fmla="*/ 175175 w 1755840"/>
              <a:gd name="connsiteY27" fmla="*/ 1620726 h 2042517"/>
              <a:gd name="connsiteX28" fmla="*/ 475832 w 1755840"/>
              <a:gd name="connsiteY28" fmla="*/ 1361471 h 2042517"/>
              <a:gd name="connsiteX29" fmla="*/ 492501 w 1755840"/>
              <a:gd name="connsiteY29" fmla="*/ 1247171 h 2042517"/>
              <a:gd name="connsiteX30" fmla="*/ 468688 w 1755840"/>
              <a:gd name="connsiteY30" fmla="*/ 1082864 h 2042517"/>
              <a:gd name="connsiteX31" fmla="*/ 466307 w 1755840"/>
              <a:gd name="connsiteY31" fmla="*/ 949514 h 2042517"/>
              <a:gd name="connsiteX32" fmla="*/ 454400 w 1755840"/>
              <a:gd name="connsiteY32" fmla="*/ 813784 h 2042517"/>
              <a:gd name="connsiteX33" fmla="*/ 347245 w 1755840"/>
              <a:gd name="connsiteY33" fmla="*/ 756633 h 2042517"/>
              <a:gd name="connsiteX0" fmla="*/ 463925 w 1755840"/>
              <a:gd name="connsiteY0" fmla="*/ 701877 h 2042517"/>
              <a:gd name="connsiteX1" fmla="*/ 554413 w 1755840"/>
              <a:gd name="connsiteY1" fmla="*/ 739977 h 2042517"/>
              <a:gd name="connsiteX2" fmla="*/ 663950 w 1755840"/>
              <a:gd name="connsiteY2" fmla="*/ 668540 h 2042517"/>
              <a:gd name="connsiteX3" fmla="*/ 759200 w 1755840"/>
              <a:gd name="connsiteY3" fmla="*/ 399459 h 2042517"/>
              <a:gd name="connsiteX4" fmla="*/ 871119 w 1755840"/>
              <a:gd name="connsiteY4" fmla="*/ 149428 h 2042517"/>
              <a:gd name="connsiteX5" fmla="*/ 1009231 w 1755840"/>
              <a:gd name="connsiteY5" fmla="*/ 51796 h 2042517"/>
              <a:gd name="connsiteX6" fmla="*/ 1164013 w 1755840"/>
              <a:gd name="connsiteY6" fmla="*/ 223246 h 2042517"/>
              <a:gd name="connsiteX7" fmla="*/ 1337844 w 1755840"/>
              <a:gd name="connsiteY7" fmla="*/ 101803 h 2042517"/>
              <a:gd name="connsiteX8" fmla="*/ 1471194 w 1755840"/>
              <a:gd name="connsiteY8" fmla="*/ 4171 h 2042517"/>
              <a:gd name="connsiteX9" fmla="*/ 1599782 w 1755840"/>
              <a:gd name="connsiteY9" fmla="*/ 56560 h 2042517"/>
              <a:gd name="connsiteX10" fmla="*/ 1730751 w 1755840"/>
              <a:gd name="connsiteY10" fmla="*/ 1790 h 2042517"/>
              <a:gd name="connsiteX11" fmla="*/ 1730749 w 1755840"/>
              <a:gd name="connsiteY11" fmla="*/ 120852 h 2042517"/>
              <a:gd name="connsiteX12" fmla="*/ 1697413 w 1755840"/>
              <a:gd name="connsiteY12" fmla="*/ 354215 h 2042517"/>
              <a:gd name="connsiteX13" fmla="*/ 1549776 w 1755840"/>
              <a:gd name="connsiteY13" fmla="*/ 649490 h 2042517"/>
              <a:gd name="connsiteX14" fmla="*/ 1483100 w 1755840"/>
              <a:gd name="connsiteY14" fmla="*/ 882852 h 2042517"/>
              <a:gd name="connsiteX15" fmla="*/ 1483100 w 1755840"/>
              <a:gd name="connsiteY15" fmla="*/ 1054303 h 2042517"/>
              <a:gd name="connsiteX16" fmla="*/ 1316413 w 1755840"/>
              <a:gd name="connsiteY16" fmla="*/ 1244803 h 2042517"/>
              <a:gd name="connsiteX17" fmla="*/ 1016375 w 1755840"/>
              <a:gd name="connsiteY17" fmla="*/ 1592464 h 2042517"/>
              <a:gd name="connsiteX18" fmla="*/ 733006 w 1755840"/>
              <a:gd name="connsiteY18" fmla="*/ 1866305 h 2042517"/>
              <a:gd name="connsiteX19" fmla="*/ 487738 w 1755840"/>
              <a:gd name="connsiteY19" fmla="*/ 1992508 h 2042517"/>
              <a:gd name="connsiteX20" fmla="*/ 313907 w 1755840"/>
              <a:gd name="connsiteY20" fmla="*/ 2042514 h 2042517"/>
              <a:gd name="connsiteX21" fmla="*/ 104357 w 1755840"/>
              <a:gd name="connsiteY21" fmla="*/ 1940115 h 2042517"/>
              <a:gd name="connsiteX22" fmla="*/ 271044 w 1755840"/>
              <a:gd name="connsiteY22" fmla="*/ 1837720 h 2042517"/>
              <a:gd name="connsiteX23" fmla="*/ 237708 w 1755840"/>
              <a:gd name="connsiteY23" fmla="*/ 1792477 h 2042517"/>
              <a:gd name="connsiteX24" fmla="*/ 373439 w 1755840"/>
              <a:gd name="connsiteY24" fmla="*/ 1716277 h 2042517"/>
              <a:gd name="connsiteX25" fmla="*/ 140076 w 1755840"/>
              <a:gd name="connsiteY25" fmla="*/ 1692464 h 2042517"/>
              <a:gd name="connsiteX26" fmla="*/ 1963 w 1755840"/>
              <a:gd name="connsiteY26" fmla="*/ 1775808 h 2042517"/>
              <a:gd name="connsiteX27" fmla="*/ 141837 w 1755840"/>
              <a:gd name="connsiteY27" fmla="*/ 1596914 h 2042517"/>
              <a:gd name="connsiteX28" fmla="*/ 475832 w 1755840"/>
              <a:gd name="connsiteY28" fmla="*/ 1361471 h 2042517"/>
              <a:gd name="connsiteX29" fmla="*/ 492501 w 1755840"/>
              <a:gd name="connsiteY29" fmla="*/ 1247171 h 2042517"/>
              <a:gd name="connsiteX30" fmla="*/ 468688 w 1755840"/>
              <a:gd name="connsiteY30" fmla="*/ 1082864 h 2042517"/>
              <a:gd name="connsiteX31" fmla="*/ 466307 w 1755840"/>
              <a:gd name="connsiteY31" fmla="*/ 949514 h 2042517"/>
              <a:gd name="connsiteX32" fmla="*/ 454400 w 1755840"/>
              <a:gd name="connsiteY32" fmla="*/ 813784 h 2042517"/>
              <a:gd name="connsiteX33" fmla="*/ 347245 w 1755840"/>
              <a:gd name="connsiteY33" fmla="*/ 756633 h 2042517"/>
              <a:gd name="connsiteX0" fmla="*/ 463925 w 1755840"/>
              <a:gd name="connsiteY0" fmla="*/ 701877 h 2042517"/>
              <a:gd name="connsiteX1" fmla="*/ 554413 w 1755840"/>
              <a:gd name="connsiteY1" fmla="*/ 739977 h 2042517"/>
              <a:gd name="connsiteX2" fmla="*/ 663950 w 1755840"/>
              <a:gd name="connsiteY2" fmla="*/ 668540 h 2042517"/>
              <a:gd name="connsiteX3" fmla="*/ 759200 w 1755840"/>
              <a:gd name="connsiteY3" fmla="*/ 399459 h 2042517"/>
              <a:gd name="connsiteX4" fmla="*/ 871119 w 1755840"/>
              <a:gd name="connsiteY4" fmla="*/ 149428 h 2042517"/>
              <a:gd name="connsiteX5" fmla="*/ 1009231 w 1755840"/>
              <a:gd name="connsiteY5" fmla="*/ 51796 h 2042517"/>
              <a:gd name="connsiteX6" fmla="*/ 1164013 w 1755840"/>
              <a:gd name="connsiteY6" fmla="*/ 223246 h 2042517"/>
              <a:gd name="connsiteX7" fmla="*/ 1337844 w 1755840"/>
              <a:gd name="connsiteY7" fmla="*/ 101803 h 2042517"/>
              <a:gd name="connsiteX8" fmla="*/ 1471194 w 1755840"/>
              <a:gd name="connsiteY8" fmla="*/ 4171 h 2042517"/>
              <a:gd name="connsiteX9" fmla="*/ 1599782 w 1755840"/>
              <a:gd name="connsiteY9" fmla="*/ 56560 h 2042517"/>
              <a:gd name="connsiteX10" fmla="*/ 1730751 w 1755840"/>
              <a:gd name="connsiteY10" fmla="*/ 1790 h 2042517"/>
              <a:gd name="connsiteX11" fmla="*/ 1730749 w 1755840"/>
              <a:gd name="connsiteY11" fmla="*/ 120852 h 2042517"/>
              <a:gd name="connsiteX12" fmla="*/ 1697413 w 1755840"/>
              <a:gd name="connsiteY12" fmla="*/ 354215 h 2042517"/>
              <a:gd name="connsiteX13" fmla="*/ 1549776 w 1755840"/>
              <a:gd name="connsiteY13" fmla="*/ 649490 h 2042517"/>
              <a:gd name="connsiteX14" fmla="*/ 1483100 w 1755840"/>
              <a:gd name="connsiteY14" fmla="*/ 882852 h 2042517"/>
              <a:gd name="connsiteX15" fmla="*/ 1483100 w 1755840"/>
              <a:gd name="connsiteY15" fmla="*/ 1054303 h 2042517"/>
              <a:gd name="connsiteX16" fmla="*/ 1316413 w 1755840"/>
              <a:gd name="connsiteY16" fmla="*/ 1244803 h 2042517"/>
              <a:gd name="connsiteX17" fmla="*/ 1016375 w 1755840"/>
              <a:gd name="connsiteY17" fmla="*/ 1592464 h 2042517"/>
              <a:gd name="connsiteX18" fmla="*/ 733006 w 1755840"/>
              <a:gd name="connsiteY18" fmla="*/ 1866305 h 2042517"/>
              <a:gd name="connsiteX19" fmla="*/ 487738 w 1755840"/>
              <a:gd name="connsiteY19" fmla="*/ 1992508 h 2042517"/>
              <a:gd name="connsiteX20" fmla="*/ 313907 w 1755840"/>
              <a:gd name="connsiteY20" fmla="*/ 2042514 h 2042517"/>
              <a:gd name="connsiteX21" fmla="*/ 104357 w 1755840"/>
              <a:gd name="connsiteY21" fmla="*/ 1940115 h 2042517"/>
              <a:gd name="connsiteX22" fmla="*/ 271044 w 1755840"/>
              <a:gd name="connsiteY22" fmla="*/ 1837720 h 2042517"/>
              <a:gd name="connsiteX23" fmla="*/ 237708 w 1755840"/>
              <a:gd name="connsiteY23" fmla="*/ 1792477 h 2042517"/>
              <a:gd name="connsiteX24" fmla="*/ 373439 w 1755840"/>
              <a:gd name="connsiteY24" fmla="*/ 1716277 h 2042517"/>
              <a:gd name="connsiteX25" fmla="*/ 140076 w 1755840"/>
              <a:gd name="connsiteY25" fmla="*/ 1692464 h 2042517"/>
              <a:gd name="connsiteX26" fmla="*/ 1963 w 1755840"/>
              <a:gd name="connsiteY26" fmla="*/ 1775808 h 2042517"/>
              <a:gd name="connsiteX27" fmla="*/ 137075 w 1755840"/>
              <a:gd name="connsiteY27" fmla="*/ 1544526 h 2042517"/>
              <a:gd name="connsiteX28" fmla="*/ 475832 w 1755840"/>
              <a:gd name="connsiteY28" fmla="*/ 1361471 h 2042517"/>
              <a:gd name="connsiteX29" fmla="*/ 492501 w 1755840"/>
              <a:gd name="connsiteY29" fmla="*/ 1247171 h 2042517"/>
              <a:gd name="connsiteX30" fmla="*/ 468688 w 1755840"/>
              <a:gd name="connsiteY30" fmla="*/ 1082864 h 2042517"/>
              <a:gd name="connsiteX31" fmla="*/ 466307 w 1755840"/>
              <a:gd name="connsiteY31" fmla="*/ 949514 h 2042517"/>
              <a:gd name="connsiteX32" fmla="*/ 454400 w 1755840"/>
              <a:gd name="connsiteY32" fmla="*/ 813784 h 2042517"/>
              <a:gd name="connsiteX33" fmla="*/ 347245 w 1755840"/>
              <a:gd name="connsiteY33" fmla="*/ 756633 h 2042517"/>
              <a:gd name="connsiteX0" fmla="*/ 463925 w 1755840"/>
              <a:gd name="connsiteY0" fmla="*/ 701877 h 2042517"/>
              <a:gd name="connsiteX1" fmla="*/ 554413 w 1755840"/>
              <a:gd name="connsiteY1" fmla="*/ 739977 h 2042517"/>
              <a:gd name="connsiteX2" fmla="*/ 663950 w 1755840"/>
              <a:gd name="connsiteY2" fmla="*/ 668540 h 2042517"/>
              <a:gd name="connsiteX3" fmla="*/ 759200 w 1755840"/>
              <a:gd name="connsiteY3" fmla="*/ 399459 h 2042517"/>
              <a:gd name="connsiteX4" fmla="*/ 871119 w 1755840"/>
              <a:gd name="connsiteY4" fmla="*/ 149428 h 2042517"/>
              <a:gd name="connsiteX5" fmla="*/ 1009231 w 1755840"/>
              <a:gd name="connsiteY5" fmla="*/ 51796 h 2042517"/>
              <a:gd name="connsiteX6" fmla="*/ 1164013 w 1755840"/>
              <a:gd name="connsiteY6" fmla="*/ 223246 h 2042517"/>
              <a:gd name="connsiteX7" fmla="*/ 1337844 w 1755840"/>
              <a:gd name="connsiteY7" fmla="*/ 101803 h 2042517"/>
              <a:gd name="connsiteX8" fmla="*/ 1471194 w 1755840"/>
              <a:gd name="connsiteY8" fmla="*/ 4171 h 2042517"/>
              <a:gd name="connsiteX9" fmla="*/ 1599782 w 1755840"/>
              <a:gd name="connsiteY9" fmla="*/ 56560 h 2042517"/>
              <a:gd name="connsiteX10" fmla="*/ 1730751 w 1755840"/>
              <a:gd name="connsiteY10" fmla="*/ 1790 h 2042517"/>
              <a:gd name="connsiteX11" fmla="*/ 1730749 w 1755840"/>
              <a:gd name="connsiteY11" fmla="*/ 120852 h 2042517"/>
              <a:gd name="connsiteX12" fmla="*/ 1697413 w 1755840"/>
              <a:gd name="connsiteY12" fmla="*/ 354215 h 2042517"/>
              <a:gd name="connsiteX13" fmla="*/ 1549776 w 1755840"/>
              <a:gd name="connsiteY13" fmla="*/ 649490 h 2042517"/>
              <a:gd name="connsiteX14" fmla="*/ 1483100 w 1755840"/>
              <a:gd name="connsiteY14" fmla="*/ 882852 h 2042517"/>
              <a:gd name="connsiteX15" fmla="*/ 1483100 w 1755840"/>
              <a:gd name="connsiteY15" fmla="*/ 1054303 h 2042517"/>
              <a:gd name="connsiteX16" fmla="*/ 1316413 w 1755840"/>
              <a:gd name="connsiteY16" fmla="*/ 1244803 h 2042517"/>
              <a:gd name="connsiteX17" fmla="*/ 1016375 w 1755840"/>
              <a:gd name="connsiteY17" fmla="*/ 1592464 h 2042517"/>
              <a:gd name="connsiteX18" fmla="*/ 733006 w 1755840"/>
              <a:gd name="connsiteY18" fmla="*/ 1866305 h 2042517"/>
              <a:gd name="connsiteX19" fmla="*/ 487738 w 1755840"/>
              <a:gd name="connsiteY19" fmla="*/ 1992508 h 2042517"/>
              <a:gd name="connsiteX20" fmla="*/ 313907 w 1755840"/>
              <a:gd name="connsiteY20" fmla="*/ 2042514 h 2042517"/>
              <a:gd name="connsiteX21" fmla="*/ 104357 w 1755840"/>
              <a:gd name="connsiteY21" fmla="*/ 1940115 h 2042517"/>
              <a:gd name="connsiteX22" fmla="*/ 271044 w 1755840"/>
              <a:gd name="connsiteY22" fmla="*/ 1837720 h 2042517"/>
              <a:gd name="connsiteX23" fmla="*/ 237708 w 1755840"/>
              <a:gd name="connsiteY23" fmla="*/ 1792477 h 2042517"/>
              <a:gd name="connsiteX24" fmla="*/ 373439 w 1755840"/>
              <a:gd name="connsiteY24" fmla="*/ 1716277 h 2042517"/>
              <a:gd name="connsiteX25" fmla="*/ 140076 w 1755840"/>
              <a:gd name="connsiteY25" fmla="*/ 1692464 h 2042517"/>
              <a:gd name="connsiteX26" fmla="*/ 1963 w 1755840"/>
              <a:gd name="connsiteY26" fmla="*/ 1775808 h 2042517"/>
              <a:gd name="connsiteX27" fmla="*/ 137075 w 1755840"/>
              <a:gd name="connsiteY27" fmla="*/ 1544526 h 2042517"/>
              <a:gd name="connsiteX28" fmla="*/ 475832 w 1755840"/>
              <a:gd name="connsiteY28" fmla="*/ 1361471 h 2042517"/>
              <a:gd name="connsiteX29" fmla="*/ 492501 w 1755840"/>
              <a:gd name="connsiteY29" fmla="*/ 1247171 h 2042517"/>
              <a:gd name="connsiteX30" fmla="*/ 468688 w 1755840"/>
              <a:gd name="connsiteY30" fmla="*/ 1082864 h 2042517"/>
              <a:gd name="connsiteX31" fmla="*/ 466307 w 1755840"/>
              <a:gd name="connsiteY31" fmla="*/ 949514 h 2042517"/>
              <a:gd name="connsiteX32" fmla="*/ 454400 w 1755840"/>
              <a:gd name="connsiteY32" fmla="*/ 813784 h 2042517"/>
              <a:gd name="connsiteX33" fmla="*/ 347245 w 1755840"/>
              <a:gd name="connsiteY33" fmla="*/ 756633 h 2042517"/>
              <a:gd name="connsiteX0" fmla="*/ 463925 w 1755840"/>
              <a:gd name="connsiteY0" fmla="*/ 701877 h 2042517"/>
              <a:gd name="connsiteX1" fmla="*/ 554413 w 1755840"/>
              <a:gd name="connsiteY1" fmla="*/ 739977 h 2042517"/>
              <a:gd name="connsiteX2" fmla="*/ 663950 w 1755840"/>
              <a:gd name="connsiteY2" fmla="*/ 668540 h 2042517"/>
              <a:gd name="connsiteX3" fmla="*/ 759200 w 1755840"/>
              <a:gd name="connsiteY3" fmla="*/ 399459 h 2042517"/>
              <a:gd name="connsiteX4" fmla="*/ 871119 w 1755840"/>
              <a:gd name="connsiteY4" fmla="*/ 149428 h 2042517"/>
              <a:gd name="connsiteX5" fmla="*/ 1009231 w 1755840"/>
              <a:gd name="connsiteY5" fmla="*/ 51796 h 2042517"/>
              <a:gd name="connsiteX6" fmla="*/ 1164013 w 1755840"/>
              <a:gd name="connsiteY6" fmla="*/ 223246 h 2042517"/>
              <a:gd name="connsiteX7" fmla="*/ 1337844 w 1755840"/>
              <a:gd name="connsiteY7" fmla="*/ 101803 h 2042517"/>
              <a:gd name="connsiteX8" fmla="*/ 1471194 w 1755840"/>
              <a:gd name="connsiteY8" fmla="*/ 4171 h 2042517"/>
              <a:gd name="connsiteX9" fmla="*/ 1599782 w 1755840"/>
              <a:gd name="connsiteY9" fmla="*/ 56560 h 2042517"/>
              <a:gd name="connsiteX10" fmla="*/ 1730751 w 1755840"/>
              <a:gd name="connsiteY10" fmla="*/ 1790 h 2042517"/>
              <a:gd name="connsiteX11" fmla="*/ 1730749 w 1755840"/>
              <a:gd name="connsiteY11" fmla="*/ 120852 h 2042517"/>
              <a:gd name="connsiteX12" fmla="*/ 1697413 w 1755840"/>
              <a:gd name="connsiteY12" fmla="*/ 354215 h 2042517"/>
              <a:gd name="connsiteX13" fmla="*/ 1549776 w 1755840"/>
              <a:gd name="connsiteY13" fmla="*/ 649490 h 2042517"/>
              <a:gd name="connsiteX14" fmla="*/ 1483100 w 1755840"/>
              <a:gd name="connsiteY14" fmla="*/ 882852 h 2042517"/>
              <a:gd name="connsiteX15" fmla="*/ 1483100 w 1755840"/>
              <a:gd name="connsiteY15" fmla="*/ 1054303 h 2042517"/>
              <a:gd name="connsiteX16" fmla="*/ 1316413 w 1755840"/>
              <a:gd name="connsiteY16" fmla="*/ 1244803 h 2042517"/>
              <a:gd name="connsiteX17" fmla="*/ 1016375 w 1755840"/>
              <a:gd name="connsiteY17" fmla="*/ 1592464 h 2042517"/>
              <a:gd name="connsiteX18" fmla="*/ 733006 w 1755840"/>
              <a:gd name="connsiteY18" fmla="*/ 1866305 h 2042517"/>
              <a:gd name="connsiteX19" fmla="*/ 487738 w 1755840"/>
              <a:gd name="connsiteY19" fmla="*/ 1992508 h 2042517"/>
              <a:gd name="connsiteX20" fmla="*/ 313907 w 1755840"/>
              <a:gd name="connsiteY20" fmla="*/ 2042514 h 2042517"/>
              <a:gd name="connsiteX21" fmla="*/ 104357 w 1755840"/>
              <a:gd name="connsiteY21" fmla="*/ 1940115 h 2042517"/>
              <a:gd name="connsiteX22" fmla="*/ 271044 w 1755840"/>
              <a:gd name="connsiteY22" fmla="*/ 1837720 h 2042517"/>
              <a:gd name="connsiteX23" fmla="*/ 237708 w 1755840"/>
              <a:gd name="connsiteY23" fmla="*/ 1792477 h 2042517"/>
              <a:gd name="connsiteX24" fmla="*/ 373439 w 1755840"/>
              <a:gd name="connsiteY24" fmla="*/ 1716277 h 2042517"/>
              <a:gd name="connsiteX25" fmla="*/ 140076 w 1755840"/>
              <a:gd name="connsiteY25" fmla="*/ 1692464 h 2042517"/>
              <a:gd name="connsiteX26" fmla="*/ 1963 w 1755840"/>
              <a:gd name="connsiteY26" fmla="*/ 1775808 h 2042517"/>
              <a:gd name="connsiteX27" fmla="*/ 127550 w 1755840"/>
              <a:gd name="connsiteY27" fmla="*/ 1601676 h 2042517"/>
              <a:gd name="connsiteX28" fmla="*/ 475832 w 1755840"/>
              <a:gd name="connsiteY28" fmla="*/ 1361471 h 2042517"/>
              <a:gd name="connsiteX29" fmla="*/ 492501 w 1755840"/>
              <a:gd name="connsiteY29" fmla="*/ 1247171 h 2042517"/>
              <a:gd name="connsiteX30" fmla="*/ 468688 w 1755840"/>
              <a:gd name="connsiteY30" fmla="*/ 1082864 h 2042517"/>
              <a:gd name="connsiteX31" fmla="*/ 466307 w 1755840"/>
              <a:gd name="connsiteY31" fmla="*/ 949514 h 2042517"/>
              <a:gd name="connsiteX32" fmla="*/ 454400 w 1755840"/>
              <a:gd name="connsiteY32" fmla="*/ 813784 h 2042517"/>
              <a:gd name="connsiteX33" fmla="*/ 347245 w 1755840"/>
              <a:gd name="connsiteY33" fmla="*/ 756633 h 2042517"/>
              <a:gd name="connsiteX0" fmla="*/ 463792 w 1755707"/>
              <a:gd name="connsiteY0" fmla="*/ 701877 h 2042517"/>
              <a:gd name="connsiteX1" fmla="*/ 554280 w 1755707"/>
              <a:gd name="connsiteY1" fmla="*/ 739977 h 2042517"/>
              <a:gd name="connsiteX2" fmla="*/ 663817 w 1755707"/>
              <a:gd name="connsiteY2" fmla="*/ 668540 h 2042517"/>
              <a:gd name="connsiteX3" fmla="*/ 759067 w 1755707"/>
              <a:gd name="connsiteY3" fmla="*/ 399459 h 2042517"/>
              <a:gd name="connsiteX4" fmla="*/ 870986 w 1755707"/>
              <a:gd name="connsiteY4" fmla="*/ 149428 h 2042517"/>
              <a:gd name="connsiteX5" fmla="*/ 1009098 w 1755707"/>
              <a:gd name="connsiteY5" fmla="*/ 51796 h 2042517"/>
              <a:gd name="connsiteX6" fmla="*/ 1163880 w 1755707"/>
              <a:gd name="connsiteY6" fmla="*/ 223246 h 2042517"/>
              <a:gd name="connsiteX7" fmla="*/ 1337711 w 1755707"/>
              <a:gd name="connsiteY7" fmla="*/ 101803 h 2042517"/>
              <a:gd name="connsiteX8" fmla="*/ 1471061 w 1755707"/>
              <a:gd name="connsiteY8" fmla="*/ 4171 h 2042517"/>
              <a:gd name="connsiteX9" fmla="*/ 1599649 w 1755707"/>
              <a:gd name="connsiteY9" fmla="*/ 56560 h 2042517"/>
              <a:gd name="connsiteX10" fmla="*/ 1730618 w 1755707"/>
              <a:gd name="connsiteY10" fmla="*/ 1790 h 2042517"/>
              <a:gd name="connsiteX11" fmla="*/ 1730616 w 1755707"/>
              <a:gd name="connsiteY11" fmla="*/ 120852 h 2042517"/>
              <a:gd name="connsiteX12" fmla="*/ 1697280 w 1755707"/>
              <a:gd name="connsiteY12" fmla="*/ 354215 h 2042517"/>
              <a:gd name="connsiteX13" fmla="*/ 1549643 w 1755707"/>
              <a:gd name="connsiteY13" fmla="*/ 649490 h 2042517"/>
              <a:gd name="connsiteX14" fmla="*/ 1482967 w 1755707"/>
              <a:gd name="connsiteY14" fmla="*/ 882852 h 2042517"/>
              <a:gd name="connsiteX15" fmla="*/ 1482967 w 1755707"/>
              <a:gd name="connsiteY15" fmla="*/ 1054303 h 2042517"/>
              <a:gd name="connsiteX16" fmla="*/ 1316280 w 1755707"/>
              <a:gd name="connsiteY16" fmla="*/ 1244803 h 2042517"/>
              <a:gd name="connsiteX17" fmla="*/ 1016242 w 1755707"/>
              <a:gd name="connsiteY17" fmla="*/ 1592464 h 2042517"/>
              <a:gd name="connsiteX18" fmla="*/ 732873 w 1755707"/>
              <a:gd name="connsiteY18" fmla="*/ 1866305 h 2042517"/>
              <a:gd name="connsiteX19" fmla="*/ 487605 w 1755707"/>
              <a:gd name="connsiteY19" fmla="*/ 1992508 h 2042517"/>
              <a:gd name="connsiteX20" fmla="*/ 313774 w 1755707"/>
              <a:gd name="connsiteY20" fmla="*/ 2042514 h 2042517"/>
              <a:gd name="connsiteX21" fmla="*/ 104224 w 1755707"/>
              <a:gd name="connsiteY21" fmla="*/ 1940115 h 2042517"/>
              <a:gd name="connsiteX22" fmla="*/ 270911 w 1755707"/>
              <a:gd name="connsiteY22" fmla="*/ 1837720 h 2042517"/>
              <a:gd name="connsiteX23" fmla="*/ 237575 w 1755707"/>
              <a:gd name="connsiteY23" fmla="*/ 1792477 h 2042517"/>
              <a:gd name="connsiteX24" fmla="*/ 373306 w 1755707"/>
              <a:gd name="connsiteY24" fmla="*/ 1716277 h 2042517"/>
              <a:gd name="connsiteX25" fmla="*/ 158993 w 1755707"/>
              <a:gd name="connsiteY25" fmla="*/ 1697227 h 2042517"/>
              <a:gd name="connsiteX26" fmla="*/ 1830 w 1755707"/>
              <a:gd name="connsiteY26" fmla="*/ 1775808 h 2042517"/>
              <a:gd name="connsiteX27" fmla="*/ 127417 w 1755707"/>
              <a:gd name="connsiteY27" fmla="*/ 1601676 h 2042517"/>
              <a:gd name="connsiteX28" fmla="*/ 475699 w 1755707"/>
              <a:gd name="connsiteY28" fmla="*/ 1361471 h 2042517"/>
              <a:gd name="connsiteX29" fmla="*/ 492368 w 1755707"/>
              <a:gd name="connsiteY29" fmla="*/ 1247171 h 2042517"/>
              <a:gd name="connsiteX30" fmla="*/ 468555 w 1755707"/>
              <a:gd name="connsiteY30" fmla="*/ 1082864 h 2042517"/>
              <a:gd name="connsiteX31" fmla="*/ 466174 w 1755707"/>
              <a:gd name="connsiteY31" fmla="*/ 949514 h 2042517"/>
              <a:gd name="connsiteX32" fmla="*/ 454267 w 1755707"/>
              <a:gd name="connsiteY32" fmla="*/ 813784 h 2042517"/>
              <a:gd name="connsiteX33" fmla="*/ 347112 w 1755707"/>
              <a:gd name="connsiteY33" fmla="*/ 756633 h 2042517"/>
              <a:gd name="connsiteX0" fmla="*/ 463792 w 1755707"/>
              <a:gd name="connsiteY0" fmla="*/ 701877 h 2042517"/>
              <a:gd name="connsiteX1" fmla="*/ 554280 w 1755707"/>
              <a:gd name="connsiteY1" fmla="*/ 739977 h 2042517"/>
              <a:gd name="connsiteX2" fmla="*/ 663817 w 1755707"/>
              <a:gd name="connsiteY2" fmla="*/ 668540 h 2042517"/>
              <a:gd name="connsiteX3" fmla="*/ 759067 w 1755707"/>
              <a:gd name="connsiteY3" fmla="*/ 399459 h 2042517"/>
              <a:gd name="connsiteX4" fmla="*/ 870986 w 1755707"/>
              <a:gd name="connsiteY4" fmla="*/ 149428 h 2042517"/>
              <a:gd name="connsiteX5" fmla="*/ 1009098 w 1755707"/>
              <a:gd name="connsiteY5" fmla="*/ 51796 h 2042517"/>
              <a:gd name="connsiteX6" fmla="*/ 1163880 w 1755707"/>
              <a:gd name="connsiteY6" fmla="*/ 223246 h 2042517"/>
              <a:gd name="connsiteX7" fmla="*/ 1337711 w 1755707"/>
              <a:gd name="connsiteY7" fmla="*/ 101803 h 2042517"/>
              <a:gd name="connsiteX8" fmla="*/ 1471061 w 1755707"/>
              <a:gd name="connsiteY8" fmla="*/ 4171 h 2042517"/>
              <a:gd name="connsiteX9" fmla="*/ 1599649 w 1755707"/>
              <a:gd name="connsiteY9" fmla="*/ 56560 h 2042517"/>
              <a:gd name="connsiteX10" fmla="*/ 1730618 w 1755707"/>
              <a:gd name="connsiteY10" fmla="*/ 1790 h 2042517"/>
              <a:gd name="connsiteX11" fmla="*/ 1730616 w 1755707"/>
              <a:gd name="connsiteY11" fmla="*/ 120852 h 2042517"/>
              <a:gd name="connsiteX12" fmla="*/ 1697280 w 1755707"/>
              <a:gd name="connsiteY12" fmla="*/ 354215 h 2042517"/>
              <a:gd name="connsiteX13" fmla="*/ 1549643 w 1755707"/>
              <a:gd name="connsiteY13" fmla="*/ 649490 h 2042517"/>
              <a:gd name="connsiteX14" fmla="*/ 1482967 w 1755707"/>
              <a:gd name="connsiteY14" fmla="*/ 882852 h 2042517"/>
              <a:gd name="connsiteX15" fmla="*/ 1482967 w 1755707"/>
              <a:gd name="connsiteY15" fmla="*/ 1054303 h 2042517"/>
              <a:gd name="connsiteX16" fmla="*/ 1316280 w 1755707"/>
              <a:gd name="connsiteY16" fmla="*/ 1244803 h 2042517"/>
              <a:gd name="connsiteX17" fmla="*/ 1016242 w 1755707"/>
              <a:gd name="connsiteY17" fmla="*/ 1592464 h 2042517"/>
              <a:gd name="connsiteX18" fmla="*/ 732873 w 1755707"/>
              <a:gd name="connsiteY18" fmla="*/ 1866305 h 2042517"/>
              <a:gd name="connsiteX19" fmla="*/ 487605 w 1755707"/>
              <a:gd name="connsiteY19" fmla="*/ 1992508 h 2042517"/>
              <a:gd name="connsiteX20" fmla="*/ 313774 w 1755707"/>
              <a:gd name="connsiteY20" fmla="*/ 2042514 h 2042517"/>
              <a:gd name="connsiteX21" fmla="*/ 104224 w 1755707"/>
              <a:gd name="connsiteY21" fmla="*/ 1940115 h 2042517"/>
              <a:gd name="connsiteX22" fmla="*/ 270911 w 1755707"/>
              <a:gd name="connsiteY22" fmla="*/ 1837720 h 2042517"/>
              <a:gd name="connsiteX23" fmla="*/ 237575 w 1755707"/>
              <a:gd name="connsiteY23" fmla="*/ 1792477 h 2042517"/>
              <a:gd name="connsiteX24" fmla="*/ 373306 w 1755707"/>
              <a:gd name="connsiteY24" fmla="*/ 1716277 h 2042517"/>
              <a:gd name="connsiteX25" fmla="*/ 158993 w 1755707"/>
              <a:gd name="connsiteY25" fmla="*/ 1697227 h 2042517"/>
              <a:gd name="connsiteX26" fmla="*/ 1830 w 1755707"/>
              <a:gd name="connsiteY26" fmla="*/ 1775808 h 2042517"/>
              <a:gd name="connsiteX27" fmla="*/ 127417 w 1755707"/>
              <a:gd name="connsiteY27" fmla="*/ 1601676 h 2042517"/>
              <a:gd name="connsiteX28" fmla="*/ 389974 w 1755707"/>
              <a:gd name="connsiteY28" fmla="*/ 1537683 h 2042517"/>
              <a:gd name="connsiteX29" fmla="*/ 492368 w 1755707"/>
              <a:gd name="connsiteY29" fmla="*/ 1247171 h 2042517"/>
              <a:gd name="connsiteX30" fmla="*/ 468555 w 1755707"/>
              <a:gd name="connsiteY30" fmla="*/ 1082864 h 2042517"/>
              <a:gd name="connsiteX31" fmla="*/ 466174 w 1755707"/>
              <a:gd name="connsiteY31" fmla="*/ 949514 h 2042517"/>
              <a:gd name="connsiteX32" fmla="*/ 454267 w 1755707"/>
              <a:gd name="connsiteY32" fmla="*/ 813784 h 2042517"/>
              <a:gd name="connsiteX33" fmla="*/ 347112 w 1755707"/>
              <a:gd name="connsiteY33" fmla="*/ 756633 h 2042517"/>
              <a:gd name="connsiteX0" fmla="*/ 463792 w 1755707"/>
              <a:gd name="connsiteY0" fmla="*/ 701877 h 2042517"/>
              <a:gd name="connsiteX1" fmla="*/ 554280 w 1755707"/>
              <a:gd name="connsiteY1" fmla="*/ 739977 h 2042517"/>
              <a:gd name="connsiteX2" fmla="*/ 663817 w 1755707"/>
              <a:gd name="connsiteY2" fmla="*/ 668540 h 2042517"/>
              <a:gd name="connsiteX3" fmla="*/ 759067 w 1755707"/>
              <a:gd name="connsiteY3" fmla="*/ 399459 h 2042517"/>
              <a:gd name="connsiteX4" fmla="*/ 870986 w 1755707"/>
              <a:gd name="connsiteY4" fmla="*/ 149428 h 2042517"/>
              <a:gd name="connsiteX5" fmla="*/ 1009098 w 1755707"/>
              <a:gd name="connsiteY5" fmla="*/ 51796 h 2042517"/>
              <a:gd name="connsiteX6" fmla="*/ 1163880 w 1755707"/>
              <a:gd name="connsiteY6" fmla="*/ 223246 h 2042517"/>
              <a:gd name="connsiteX7" fmla="*/ 1337711 w 1755707"/>
              <a:gd name="connsiteY7" fmla="*/ 101803 h 2042517"/>
              <a:gd name="connsiteX8" fmla="*/ 1471061 w 1755707"/>
              <a:gd name="connsiteY8" fmla="*/ 4171 h 2042517"/>
              <a:gd name="connsiteX9" fmla="*/ 1599649 w 1755707"/>
              <a:gd name="connsiteY9" fmla="*/ 56560 h 2042517"/>
              <a:gd name="connsiteX10" fmla="*/ 1730618 w 1755707"/>
              <a:gd name="connsiteY10" fmla="*/ 1790 h 2042517"/>
              <a:gd name="connsiteX11" fmla="*/ 1730616 w 1755707"/>
              <a:gd name="connsiteY11" fmla="*/ 120852 h 2042517"/>
              <a:gd name="connsiteX12" fmla="*/ 1697280 w 1755707"/>
              <a:gd name="connsiteY12" fmla="*/ 354215 h 2042517"/>
              <a:gd name="connsiteX13" fmla="*/ 1549643 w 1755707"/>
              <a:gd name="connsiteY13" fmla="*/ 649490 h 2042517"/>
              <a:gd name="connsiteX14" fmla="*/ 1482967 w 1755707"/>
              <a:gd name="connsiteY14" fmla="*/ 882852 h 2042517"/>
              <a:gd name="connsiteX15" fmla="*/ 1482967 w 1755707"/>
              <a:gd name="connsiteY15" fmla="*/ 1054303 h 2042517"/>
              <a:gd name="connsiteX16" fmla="*/ 1316280 w 1755707"/>
              <a:gd name="connsiteY16" fmla="*/ 1244803 h 2042517"/>
              <a:gd name="connsiteX17" fmla="*/ 1016242 w 1755707"/>
              <a:gd name="connsiteY17" fmla="*/ 1592464 h 2042517"/>
              <a:gd name="connsiteX18" fmla="*/ 732873 w 1755707"/>
              <a:gd name="connsiteY18" fmla="*/ 1866305 h 2042517"/>
              <a:gd name="connsiteX19" fmla="*/ 487605 w 1755707"/>
              <a:gd name="connsiteY19" fmla="*/ 1992508 h 2042517"/>
              <a:gd name="connsiteX20" fmla="*/ 313774 w 1755707"/>
              <a:gd name="connsiteY20" fmla="*/ 2042514 h 2042517"/>
              <a:gd name="connsiteX21" fmla="*/ 104224 w 1755707"/>
              <a:gd name="connsiteY21" fmla="*/ 1940115 h 2042517"/>
              <a:gd name="connsiteX22" fmla="*/ 270911 w 1755707"/>
              <a:gd name="connsiteY22" fmla="*/ 1837720 h 2042517"/>
              <a:gd name="connsiteX23" fmla="*/ 237575 w 1755707"/>
              <a:gd name="connsiteY23" fmla="*/ 1792477 h 2042517"/>
              <a:gd name="connsiteX24" fmla="*/ 373306 w 1755707"/>
              <a:gd name="connsiteY24" fmla="*/ 1716277 h 2042517"/>
              <a:gd name="connsiteX25" fmla="*/ 158993 w 1755707"/>
              <a:gd name="connsiteY25" fmla="*/ 1697227 h 2042517"/>
              <a:gd name="connsiteX26" fmla="*/ 1830 w 1755707"/>
              <a:gd name="connsiteY26" fmla="*/ 1775808 h 2042517"/>
              <a:gd name="connsiteX27" fmla="*/ 127417 w 1755707"/>
              <a:gd name="connsiteY27" fmla="*/ 1601676 h 2042517"/>
              <a:gd name="connsiteX28" fmla="*/ 389974 w 1755707"/>
              <a:gd name="connsiteY28" fmla="*/ 1537683 h 2042517"/>
              <a:gd name="connsiteX29" fmla="*/ 492368 w 1755707"/>
              <a:gd name="connsiteY29" fmla="*/ 1247171 h 2042517"/>
              <a:gd name="connsiteX30" fmla="*/ 468555 w 1755707"/>
              <a:gd name="connsiteY30" fmla="*/ 1082864 h 2042517"/>
              <a:gd name="connsiteX31" fmla="*/ 466174 w 1755707"/>
              <a:gd name="connsiteY31" fmla="*/ 949514 h 2042517"/>
              <a:gd name="connsiteX32" fmla="*/ 454267 w 1755707"/>
              <a:gd name="connsiteY32" fmla="*/ 813784 h 2042517"/>
              <a:gd name="connsiteX33" fmla="*/ 347112 w 1755707"/>
              <a:gd name="connsiteY33" fmla="*/ 756633 h 2042517"/>
              <a:gd name="connsiteX0" fmla="*/ 463792 w 1755707"/>
              <a:gd name="connsiteY0" fmla="*/ 701877 h 2042517"/>
              <a:gd name="connsiteX1" fmla="*/ 554280 w 1755707"/>
              <a:gd name="connsiteY1" fmla="*/ 739977 h 2042517"/>
              <a:gd name="connsiteX2" fmla="*/ 663817 w 1755707"/>
              <a:gd name="connsiteY2" fmla="*/ 668540 h 2042517"/>
              <a:gd name="connsiteX3" fmla="*/ 759067 w 1755707"/>
              <a:gd name="connsiteY3" fmla="*/ 399459 h 2042517"/>
              <a:gd name="connsiteX4" fmla="*/ 870986 w 1755707"/>
              <a:gd name="connsiteY4" fmla="*/ 149428 h 2042517"/>
              <a:gd name="connsiteX5" fmla="*/ 1009098 w 1755707"/>
              <a:gd name="connsiteY5" fmla="*/ 51796 h 2042517"/>
              <a:gd name="connsiteX6" fmla="*/ 1163880 w 1755707"/>
              <a:gd name="connsiteY6" fmla="*/ 223246 h 2042517"/>
              <a:gd name="connsiteX7" fmla="*/ 1337711 w 1755707"/>
              <a:gd name="connsiteY7" fmla="*/ 101803 h 2042517"/>
              <a:gd name="connsiteX8" fmla="*/ 1471061 w 1755707"/>
              <a:gd name="connsiteY8" fmla="*/ 4171 h 2042517"/>
              <a:gd name="connsiteX9" fmla="*/ 1599649 w 1755707"/>
              <a:gd name="connsiteY9" fmla="*/ 56560 h 2042517"/>
              <a:gd name="connsiteX10" fmla="*/ 1730618 w 1755707"/>
              <a:gd name="connsiteY10" fmla="*/ 1790 h 2042517"/>
              <a:gd name="connsiteX11" fmla="*/ 1730616 w 1755707"/>
              <a:gd name="connsiteY11" fmla="*/ 120852 h 2042517"/>
              <a:gd name="connsiteX12" fmla="*/ 1697280 w 1755707"/>
              <a:gd name="connsiteY12" fmla="*/ 354215 h 2042517"/>
              <a:gd name="connsiteX13" fmla="*/ 1549643 w 1755707"/>
              <a:gd name="connsiteY13" fmla="*/ 649490 h 2042517"/>
              <a:gd name="connsiteX14" fmla="*/ 1482967 w 1755707"/>
              <a:gd name="connsiteY14" fmla="*/ 882852 h 2042517"/>
              <a:gd name="connsiteX15" fmla="*/ 1482967 w 1755707"/>
              <a:gd name="connsiteY15" fmla="*/ 1054303 h 2042517"/>
              <a:gd name="connsiteX16" fmla="*/ 1316280 w 1755707"/>
              <a:gd name="connsiteY16" fmla="*/ 1244803 h 2042517"/>
              <a:gd name="connsiteX17" fmla="*/ 1016242 w 1755707"/>
              <a:gd name="connsiteY17" fmla="*/ 1592464 h 2042517"/>
              <a:gd name="connsiteX18" fmla="*/ 732873 w 1755707"/>
              <a:gd name="connsiteY18" fmla="*/ 1866305 h 2042517"/>
              <a:gd name="connsiteX19" fmla="*/ 487605 w 1755707"/>
              <a:gd name="connsiteY19" fmla="*/ 1992508 h 2042517"/>
              <a:gd name="connsiteX20" fmla="*/ 313774 w 1755707"/>
              <a:gd name="connsiteY20" fmla="*/ 2042514 h 2042517"/>
              <a:gd name="connsiteX21" fmla="*/ 104224 w 1755707"/>
              <a:gd name="connsiteY21" fmla="*/ 1940115 h 2042517"/>
              <a:gd name="connsiteX22" fmla="*/ 270911 w 1755707"/>
              <a:gd name="connsiteY22" fmla="*/ 1837720 h 2042517"/>
              <a:gd name="connsiteX23" fmla="*/ 237575 w 1755707"/>
              <a:gd name="connsiteY23" fmla="*/ 1792477 h 2042517"/>
              <a:gd name="connsiteX24" fmla="*/ 373306 w 1755707"/>
              <a:gd name="connsiteY24" fmla="*/ 1716277 h 2042517"/>
              <a:gd name="connsiteX25" fmla="*/ 158993 w 1755707"/>
              <a:gd name="connsiteY25" fmla="*/ 1697227 h 2042517"/>
              <a:gd name="connsiteX26" fmla="*/ 1830 w 1755707"/>
              <a:gd name="connsiteY26" fmla="*/ 1775808 h 2042517"/>
              <a:gd name="connsiteX27" fmla="*/ 127417 w 1755707"/>
              <a:gd name="connsiteY27" fmla="*/ 1601676 h 2042517"/>
              <a:gd name="connsiteX28" fmla="*/ 389974 w 1755707"/>
              <a:gd name="connsiteY28" fmla="*/ 1537683 h 2042517"/>
              <a:gd name="connsiteX29" fmla="*/ 492368 w 1755707"/>
              <a:gd name="connsiteY29" fmla="*/ 1247171 h 2042517"/>
              <a:gd name="connsiteX30" fmla="*/ 468555 w 1755707"/>
              <a:gd name="connsiteY30" fmla="*/ 1082864 h 2042517"/>
              <a:gd name="connsiteX31" fmla="*/ 466174 w 1755707"/>
              <a:gd name="connsiteY31" fmla="*/ 949514 h 2042517"/>
              <a:gd name="connsiteX32" fmla="*/ 454267 w 1755707"/>
              <a:gd name="connsiteY32" fmla="*/ 813784 h 2042517"/>
              <a:gd name="connsiteX33" fmla="*/ 347112 w 1755707"/>
              <a:gd name="connsiteY33" fmla="*/ 756633 h 2042517"/>
              <a:gd name="connsiteX0" fmla="*/ 463792 w 1755707"/>
              <a:gd name="connsiteY0" fmla="*/ 701877 h 2042517"/>
              <a:gd name="connsiteX1" fmla="*/ 554280 w 1755707"/>
              <a:gd name="connsiteY1" fmla="*/ 739977 h 2042517"/>
              <a:gd name="connsiteX2" fmla="*/ 663817 w 1755707"/>
              <a:gd name="connsiteY2" fmla="*/ 668540 h 2042517"/>
              <a:gd name="connsiteX3" fmla="*/ 759067 w 1755707"/>
              <a:gd name="connsiteY3" fmla="*/ 399459 h 2042517"/>
              <a:gd name="connsiteX4" fmla="*/ 870986 w 1755707"/>
              <a:gd name="connsiteY4" fmla="*/ 149428 h 2042517"/>
              <a:gd name="connsiteX5" fmla="*/ 1009098 w 1755707"/>
              <a:gd name="connsiteY5" fmla="*/ 51796 h 2042517"/>
              <a:gd name="connsiteX6" fmla="*/ 1163880 w 1755707"/>
              <a:gd name="connsiteY6" fmla="*/ 223246 h 2042517"/>
              <a:gd name="connsiteX7" fmla="*/ 1337711 w 1755707"/>
              <a:gd name="connsiteY7" fmla="*/ 101803 h 2042517"/>
              <a:gd name="connsiteX8" fmla="*/ 1471061 w 1755707"/>
              <a:gd name="connsiteY8" fmla="*/ 4171 h 2042517"/>
              <a:gd name="connsiteX9" fmla="*/ 1599649 w 1755707"/>
              <a:gd name="connsiteY9" fmla="*/ 56560 h 2042517"/>
              <a:gd name="connsiteX10" fmla="*/ 1730618 w 1755707"/>
              <a:gd name="connsiteY10" fmla="*/ 1790 h 2042517"/>
              <a:gd name="connsiteX11" fmla="*/ 1730616 w 1755707"/>
              <a:gd name="connsiteY11" fmla="*/ 120852 h 2042517"/>
              <a:gd name="connsiteX12" fmla="*/ 1697280 w 1755707"/>
              <a:gd name="connsiteY12" fmla="*/ 354215 h 2042517"/>
              <a:gd name="connsiteX13" fmla="*/ 1549643 w 1755707"/>
              <a:gd name="connsiteY13" fmla="*/ 649490 h 2042517"/>
              <a:gd name="connsiteX14" fmla="*/ 1482967 w 1755707"/>
              <a:gd name="connsiteY14" fmla="*/ 882852 h 2042517"/>
              <a:gd name="connsiteX15" fmla="*/ 1482967 w 1755707"/>
              <a:gd name="connsiteY15" fmla="*/ 1054303 h 2042517"/>
              <a:gd name="connsiteX16" fmla="*/ 1316280 w 1755707"/>
              <a:gd name="connsiteY16" fmla="*/ 1244803 h 2042517"/>
              <a:gd name="connsiteX17" fmla="*/ 1016242 w 1755707"/>
              <a:gd name="connsiteY17" fmla="*/ 1592464 h 2042517"/>
              <a:gd name="connsiteX18" fmla="*/ 732873 w 1755707"/>
              <a:gd name="connsiteY18" fmla="*/ 1866305 h 2042517"/>
              <a:gd name="connsiteX19" fmla="*/ 487605 w 1755707"/>
              <a:gd name="connsiteY19" fmla="*/ 1992508 h 2042517"/>
              <a:gd name="connsiteX20" fmla="*/ 313774 w 1755707"/>
              <a:gd name="connsiteY20" fmla="*/ 2042514 h 2042517"/>
              <a:gd name="connsiteX21" fmla="*/ 104224 w 1755707"/>
              <a:gd name="connsiteY21" fmla="*/ 1940115 h 2042517"/>
              <a:gd name="connsiteX22" fmla="*/ 270911 w 1755707"/>
              <a:gd name="connsiteY22" fmla="*/ 1837720 h 2042517"/>
              <a:gd name="connsiteX23" fmla="*/ 237575 w 1755707"/>
              <a:gd name="connsiteY23" fmla="*/ 1792477 h 2042517"/>
              <a:gd name="connsiteX24" fmla="*/ 373306 w 1755707"/>
              <a:gd name="connsiteY24" fmla="*/ 1716277 h 2042517"/>
              <a:gd name="connsiteX25" fmla="*/ 158993 w 1755707"/>
              <a:gd name="connsiteY25" fmla="*/ 1697227 h 2042517"/>
              <a:gd name="connsiteX26" fmla="*/ 1830 w 1755707"/>
              <a:gd name="connsiteY26" fmla="*/ 1775808 h 2042517"/>
              <a:gd name="connsiteX27" fmla="*/ 127417 w 1755707"/>
              <a:gd name="connsiteY27" fmla="*/ 1601676 h 2042517"/>
              <a:gd name="connsiteX28" fmla="*/ 389974 w 1755707"/>
              <a:gd name="connsiteY28" fmla="*/ 1537683 h 2042517"/>
              <a:gd name="connsiteX29" fmla="*/ 492368 w 1755707"/>
              <a:gd name="connsiteY29" fmla="*/ 1247171 h 2042517"/>
              <a:gd name="connsiteX30" fmla="*/ 468555 w 1755707"/>
              <a:gd name="connsiteY30" fmla="*/ 1082864 h 2042517"/>
              <a:gd name="connsiteX31" fmla="*/ 466174 w 1755707"/>
              <a:gd name="connsiteY31" fmla="*/ 949514 h 2042517"/>
              <a:gd name="connsiteX32" fmla="*/ 573330 w 1755707"/>
              <a:gd name="connsiteY32" fmla="*/ 813784 h 2042517"/>
              <a:gd name="connsiteX33" fmla="*/ 347112 w 1755707"/>
              <a:gd name="connsiteY33" fmla="*/ 756633 h 2042517"/>
              <a:gd name="connsiteX0" fmla="*/ 463792 w 1755707"/>
              <a:gd name="connsiteY0" fmla="*/ 701877 h 2042517"/>
              <a:gd name="connsiteX1" fmla="*/ 554280 w 1755707"/>
              <a:gd name="connsiteY1" fmla="*/ 739977 h 2042517"/>
              <a:gd name="connsiteX2" fmla="*/ 663817 w 1755707"/>
              <a:gd name="connsiteY2" fmla="*/ 668540 h 2042517"/>
              <a:gd name="connsiteX3" fmla="*/ 759067 w 1755707"/>
              <a:gd name="connsiteY3" fmla="*/ 399459 h 2042517"/>
              <a:gd name="connsiteX4" fmla="*/ 870986 w 1755707"/>
              <a:gd name="connsiteY4" fmla="*/ 149428 h 2042517"/>
              <a:gd name="connsiteX5" fmla="*/ 1009098 w 1755707"/>
              <a:gd name="connsiteY5" fmla="*/ 51796 h 2042517"/>
              <a:gd name="connsiteX6" fmla="*/ 1163880 w 1755707"/>
              <a:gd name="connsiteY6" fmla="*/ 223246 h 2042517"/>
              <a:gd name="connsiteX7" fmla="*/ 1337711 w 1755707"/>
              <a:gd name="connsiteY7" fmla="*/ 101803 h 2042517"/>
              <a:gd name="connsiteX8" fmla="*/ 1471061 w 1755707"/>
              <a:gd name="connsiteY8" fmla="*/ 4171 h 2042517"/>
              <a:gd name="connsiteX9" fmla="*/ 1599649 w 1755707"/>
              <a:gd name="connsiteY9" fmla="*/ 56560 h 2042517"/>
              <a:gd name="connsiteX10" fmla="*/ 1730618 w 1755707"/>
              <a:gd name="connsiteY10" fmla="*/ 1790 h 2042517"/>
              <a:gd name="connsiteX11" fmla="*/ 1730616 w 1755707"/>
              <a:gd name="connsiteY11" fmla="*/ 120852 h 2042517"/>
              <a:gd name="connsiteX12" fmla="*/ 1697280 w 1755707"/>
              <a:gd name="connsiteY12" fmla="*/ 354215 h 2042517"/>
              <a:gd name="connsiteX13" fmla="*/ 1549643 w 1755707"/>
              <a:gd name="connsiteY13" fmla="*/ 649490 h 2042517"/>
              <a:gd name="connsiteX14" fmla="*/ 1482967 w 1755707"/>
              <a:gd name="connsiteY14" fmla="*/ 882852 h 2042517"/>
              <a:gd name="connsiteX15" fmla="*/ 1482967 w 1755707"/>
              <a:gd name="connsiteY15" fmla="*/ 1054303 h 2042517"/>
              <a:gd name="connsiteX16" fmla="*/ 1316280 w 1755707"/>
              <a:gd name="connsiteY16" fmla="*/ 1244803 h 2042517"/>
              <a:gd name="connsiteX17" fmla="*/ 1016242 w 1755707"/>
              <a:gd name="connsiteY17" fmla="*/ 1592464 h 2042517"/>
              <a:gd name="connsiteX18" fmla="*/ 732873 w 1755707"/>
              <a:gd name="connsiteY18" fmla="*/ 1866305 h 2042517"/>
              <a:gd name="connsiteX19" fmla="*/ 487605 w 1755707"/>
              <a:gd name="connsiteY19" fmla="*/ 1992508 h 2042517"/>
              <a:gd name="connsiteX20" fmla="*/ 313774 w 1755707"/>
              <a:gd name="connsiteY20" fmla="*/ 2042514 h 2042517"/>
              <a:gd name="connsiteX21" fmla="*/ 104224 w 1755707"/>
              <a:gd name="connsiteY21" fmla="*/ 1940115 h 2042517"/>
              <a:gd name="connsiteX22" fmla="*/ 270911 w 1755707"/>
              <a:gd name="connsiteY22" fmla="*/ 1837720 h 2042517"/>
              <a:gd name="connsiteX23" fmla="*/ 237575 w 1755707"/>
              <a:gd name="connsiteY23" fmla="*/ 1792477 h 2042517"/>
              <a:gd name="connsiteX24" fmla="*/ 373306 w 1755707"/>
              <a:gd name="connsiteY24" fmla="*/ 1716277 h 2042517"/>
              <a:gd name="connsiteX25" fmla="*/ 158993 w 1755707"/>
              <a:gd name="connsiteY25" fmla="*/ 1697227 h 2042517"/>
              <a:gd name="connsiteX26" fmla="*/ 1830 w 1755707"/>
              <a:gd name="connsiteY26" fmla="*/ 1775808 h 2042517"/>
              <a:gd name="connsiteX27" fmla="*/ 127417 w 1755707"/>
              <a:gd name="connsiteY27" fmla="*/ 1601676 h 2042517"/>
              <a:gd name="connsiteX28" fmla="*/ 389974 w 1755707"/>
              <a:gd name="connsiteY28" fmla="*/ 1537683 h 2042517"/>
              <a:gd name="connsiteX29" fmla="*/ 492368 w 1755707"/>
              <a:gd name="connsiteY29" fmla="*/ 1247171 h 2042517"/>
              <a:gd name="connsiteX30" fmla="*/ 468555 w 1755707"/>
              <a:gd name="connsiteY30" fmla="*/ 1082864 h 2042517"/>
              <a:gd name="connsiteX31" fmla="*/ 466174 w 1755707"/>
              <a:gd name="connsiteY31" fmla="*/ 949514 h 2042517"/>
              <a:gd name="connsiteX32" fmla="*/ 573330 w 1755707"/>
              <a:gd name="connsiteY32" fmla="*/ 813784 h 2042517"/>
              <a:gd name="connsiteX33" fmla="*/ 447124 w 1755707"/>
              <a:gd name="connsiteY33" fmla="*/ 728058 h 204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55707" h="2042517">
                <a:moveTo>
                  <a:pt x="463792" y="701877"/>
                </a:moveTo>
                <a:cubicBezTo>
                  <a:pt x="473195" y="654865"/>
                  <a:pt x="520943" y="745533"/>
                  <a:pt x="554280" y="739977"/>
                </a:cubicBezTo>
                <a:cubicBezTo>
                  <a:pt x="587618" y="734421"/>
                  <a:pt x="629686" y="725293"/>
                  <a:pt x="663817" y="668540"/>
                </a:cubicBezTo>
                <a:cubicBezTo>
                  <a:pt x="697948" y="611787"/>
                  <a:pt x="724539" y="485978"/>
                  <a:pt x="759067" y="399459"/>
                </a:cubicBezTo>
                <a:cubicBezTo>
                  <a:pt x="793595" y="312940"/>
                  <a:pt x="837252" y="230390"/>
                  <a:pt x="870986" y="149428"/>
                </a:cubicBezTo>
                <a:cubicBezTo>
                  <a:pt x="909483" y="87516"/>
                  <a:pt x="945995" y="53781"/>
                  <a:pt x="1009098" y="51796"/>
                </a:cubicBezTo>
                <a:cubicBezTo>
                  <a:pt x="1072201" y="49811"/>
                  <a:pt x="1109111" y="214912"/>
                  <a:pt x="1163880" y="223246"/>
                </a:cubicBezTo>
                <a:cubicBezTo>
                  <a:pt x="1218649" y="231580"/>
                  <a:pt x="1323424" y="98231"/>
                  <a:pt x="1337711" y="101803"/>
                </a:cubicBezTo>
                <a:cubicBezTo>
                  <a:pt x="1358349" y="91881"/>
                  <a:pt x="1427405" y="11712"/>
                  <a:pt x="1471061" y="4171"/>
                </a:cubicBezTo>
                <a:cubicBezTo>
                  <a:pt x="1514717" y="-3369"/>
                  <a:pt x="1556390" y="56957"/>
                  <a:pt x="1599649" y="56560"/>
                </a:cubicBezTo>
                <a:cubicBezTo>
                  <a:pt x="1642908" y="56163"/>
                  <a:pt x="1671484" y="14887"/>
                  <a:pt x="1730618" y="1790"/>
                </a:cubicBezTo>
                <a:cubicBezTo>
                  <a:pt x="1789752" y="-11307"/>
                  <a:pt x="1725060" y="49414"/>
                  <a:pt x="1730616" y="120852"/>
                </a:cubicBezTo>
                <a:cubicBezTo>
                  <a:pt x="1736172" y="192290"/>
                  <a:pt x="1727442" y="266109"/>
                  <a:pt x="1697280" y="354215"/>
                </a:cubicBezTo>
                <a:cubicBezTo>
                  <a:pt x="1667118" y="442321"/>
                  <a:pt x="1552024" y="558209"/>
                  <a:pt x="1549643" y="649490"/>
                </a:cubicBezTo>
                <a:cubicBezTo>
                  <a:pt x="1551230" y="678065"/>
                  <a:pt x="1494080" y="815383"/>
                  <a:pt x="1482967" y="882852"/>
                </a:cubicBezTo>
                <a:cubicBezTo>
                  <a:pt x="1471854" y="950321"/>
                  <a:pt x="1482173" y="978896"/>
                  <a:pt x="1482967" y="1054303"/>
                </a:cubicBezTo>
                <a:cubicBezTo>
                  <a:pt x="1417880" y="1141616"/>
                  <a:pt x="1370891" y="1152759"/>
                  <a:pt x="1316280" y="1244803"/>
                </a:cubicBezTo>
                <a:cubicBezTo>
                  <a:pt x="1186899" y="1418634"/>
                  <a:pt x="1163482" y="1407918"/>
                  <a:pt x="1016242" y="1592464"/>
                </a:cubicBezTo>
                <a:cubicBezTo>
                  <a:pt x="933692" y="1667473"/>
                  <a:pt x="851142" y="1744862"/>
                  <a:pt x="732873" y="1866305"/>
                </a:cubicBezTo>
                <a:cubicBezTo>
                  <a:pt x="608255" y="1956791"/>
                  <a:pt x="632067" y="1958377"/>
                  <a:pt x="487605" y="1992508"/>
                </a:cubicBezTo>
                <a:cubicBezTo>
                  <a:pt x="483240" y="1989333"/>
                  <a:pt x="313774" y="2043010"/>
                  <a:pt x="313774" y="2042514"/>
                </a:cubicBezTo>
                <a:cubicBezTo>
                  <a:pt x="280040" y="2025844"/>
                  <a:pt x="111368" y="1974247"/>
                  <a:pt x="104224" y="1940115"/>
                </a:cubicBezTo>
                <a:cubicBezTo>
                  <a:pt x="97080" y="1905983"/>
                  <a:pt x="248686" y="1862326"/>
                  <a:pt x="270911" y="1837720"/>
                </a:cubicBezTo>
                <a:cubicBezTo>
                  <a:pt x="293136" y="1813114"/>
                  <a:pt x="226066" y="1798033"/>
                  <a:pt x="237575" y="1792477"/>
                </a:cubicBezTo>
                <a:cubicBezTo>
                  <a:pt x="273294" y="1754377"/>
                  <a:pt x="313774" y="1763902"/>
                  <a:pt x="373306" y="1716277"/>
                </a:cubicBezTo>
                <a:cubicBezTo>
                  <a:pt x="390768" y="1696830"/>
                  <a:pt x="159489" y="1697723"/>
                  <a:pt x="158993" y="1697227"/>
                </a:cubicBezTo>
                <a:cubicBezTo>
                  <a:pt x="240749" y="1681750"/>
                  <a:pt x="-24364" y="1828989"/>
                  <a:pt x="1830" y="1775808"/>
                </a:cubicBezTo>
                <a:cubicBezTo>
                  <a:pt x="7680" y="1763852"/>
                  <a:pt x="72251" y="1661207"/>
                  <a:pt x="127417" y="1601676"/>
                </a:cubicBezTo>
                <a:cubicBezTo>
                  <a:pt x="244495" y="1565957"/>
                  <a:pt x="329149" y="1596767"/>
                  <a:pt x="389974" y="1537683"/>
                </a:cubicBezTo>
                <a:cubicBezTo>
                  <a:pt x="450799" y="1478599"/>
                  <a:pt x="486415" y="1265824"/>
                  <a:pt x="492368" y="1247171"/>
                </a:cubicBezTo>
                <a:cubicBezTo>
                  <a:pt x="495146" y="1227327"/>
                  <a:pt x="468555" y="1083856"/>
                  <a:pt x="468555" y="1082864"/>
                </a:cubicBezTo>
                <a:cubicBezTo>
                  <a:pt x="464189" y="1055083"/>
                  <a:pt x="466670" y="950010"/>
                  <a:pt x="466174" y="949514"/>
                </a:cubicBezTo>
                <a:cubicBezTo>
                  <a:pt x="465777" y="927686"/>
                  <a:pt x="573330" y="813288"/>
                  <a:pt x="573330" y="813784"/>
                </a:cubicBezTo>
                <a:cubicBezTo>
                  <a:pt x="499114" y="776478"/>
                  <a:pt x="446132" y="730043"/>
                  <a:pt x="447124" y="728058"/>
                </a:cubicBezTo>
              </a:path>
            </a:pathLst>
          </a:cu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2286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Winter route, without trails,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457200"/>
            <a:ext cx="2286000" cy="146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Route Planning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297681"/>
            <a:ext cx="6035040" cy="10219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0" y="28956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with elevation profile</a:t>
            </a:r>
          </a:p>
        </p:txBody>
      </p:sp>
    </p:spTree>
    <p:extLst>
      <p:ext uri="{BB962C8B-B14F-4D97-AF65-F5344CB8AC3E}">
        <p14:creationId xmlns:p14="http://schemas.microsoft.com/office/powerpoint/2010/main" val="34700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830" y="348018"/>
            <a:ext cx="48858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 Exercise 3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1938881"/>
            <a:ext cx="3452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From Point A, plot a course to Pt. B (Pt. 4802)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6647" y="516760"/>
            <a:ext cx="7314846" cy="59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5970" y="120246"/>
            <a:ext cx="7438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 Exercise 4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1539" y="798339"/>
            <a:ext cx="3336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Plot a route from Point A, Van Trump Monument, to Pt. B, Cowlitz Rocks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78" y="777867"/>
            <a:ext cx="7286612" cy="59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9176" y="106598"/>
            <a:ext cx="74926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 Exercise 4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84" y="876039"/>
            <a:ext cx="5527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Avoid glaciers;  Stevens Creek Crossing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985904"/>
            <a:ext cx="4940259" cy="3295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4425" y="931683"/>
            <a:ext cx="6601831" cy="537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in a group setting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Being a navigator and how to disagree about location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7E17-5F6F-427B-969A-D81B4D680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Basics…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Select a trip that suits your abilities</a:t>
            </a:r>
          </a:p>
          <a:p>
            <a:r>
              <a:rPr lang="en-US" dirty="0" smtClean="0"/>
              <a:t>Gather </a:t>
            </a:r>
            <a:r>
              <a:rPr lang="en-US" dirty="0"/>
              <a:t>I</a:t>
            </a:r>
            <a:r>
              <a:rPr lang="en-US" dirty="0" smtClean="0"/>
              <a:t>nformation</a:t>
            </a:r>
          </a:p>
          <a:p>
            <a:r>
              <a:rPr lang="en-US" dirty="0" smtClean="0"/>
              <a:t>Evaluate Routes and Select One   (“Map Study”)</a:t>
            </a:r>
          </a:p>
          <a:p>
            <a:r>
              <a:rPr lang="en-US" dirty="0" smtClean="0"/>
              <a:t>Add key waypoints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1782" y="-26508"/>
            <a:ext cx="8666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Route </a:t>
            </a:r>
            <a:r>
              <a:rPr lang="en-US" sz="4400" dirty="0" smtClean="0">
                <a:solidFill>
                  <a:prstClr val="black"/>
                </a:solidFill>
              </a:rPr>
              <a:t>Planning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:\Todds Documents\Maps\Hidden Dunes - Navigation Exercise - Pt4802 (Route Shown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6" y="742932"/>
            <a:ext cx="7314846" cy="59113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53609" y="1439945"/>
            <a:ext cx="5576096" cy="41820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427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Route Planning</a:t>
            </a:r>
            <a:br>
              <a:rPr lang="en-US" dirty="0" smtClean="0"/>
            </a:br>
            <a:r>
              <a:rPr lang="en-US" dirty="0" smtClean="0"/>
              <a:t>Information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Elevation gain</a:t>
            </a:r>
          </a:p>
          <a:p>
            <a:r>
              <a:rPr lang="en-US" dirty="0" smtClean="0"/>
              <a:t>Distance</a:t>
            </a:r>
          </a:p>
          <a:p>
            <a:r>
              <a:rPr lang="en-US" dirty="0" smtClean="0"/>
              <a:t>Weather/Seasonal conditions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Route Planning</a:t>
            </a:r>
            <a:br>
              <a:rPr lang="en-US" dirty="0" smtClean="0"/>
            </a:br>
            <a:r>
              <a:rPr lang="en-US" dirty="0" smtClean="0"/>
              <a:t>Proposing Routes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Estimate </a:t>
            </a:r>
            <a:r>
              <a:rPr lang="en-US" dirty="0"/>
              <a:t>the time needed for route segments</a:t>
            </a:r>
          </a:p>
          <a:p>
            <a:r>
              <a:rPr lang="en-US" dirty="0" smtClean="0"/>
              <a:t>Determine the amount of daylight available</a:t>
            </a:r>
          </a:p>
          <a:p>
            <a:r>
              <a:rPr lang="en-US" dirty="0" smtClean="0"/>
              <a:t>Condition, number in the party</a:t>
            </a:r>
          </a:p>
          <a:p>
            <a:r>
              <a:rPr lang="en-US" dirty="0" smtClean="0"/>
              <a:t>Equipment needs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6"/>
            <a:ext cx="10972800" cy="1308503"/>
          </a:xfrm>
        </p:spPr>
        <p:txBody>
          <a:bodyPr>
            <a:normAutofit/>
          </a:bodyPr>
          <a:lstStyle/>
          <a:p>
            <a:r>
              <a:rPr lang="en-US" dirty="0" smtClean="0"/>
              <a:t>Route Planning:  Terrain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Handrails</a:t>
            </a:r>
          </a:p>
          <a:p>
            <a:r>
              <a:rPr lang="en-US" b="1" dirty="0" smtClean="0"/>
              <a:t>Baselines</a:t>
            </a:r>
          </a:p>
          <a:p>
            <a:r>
              <a:rPr lang="en-US" b="1" dirty="0"/>
              <a:t>Intentional Offsets</a:t>
            </a:r>
          </a:p>
          <a:p>
            <a:r>
              <a:rPr lang="en-US" dirty="0" smtClean="0"/>
              <a:t>Catch Points</a:t>
            </a:r>
          </a:p>
          <a:p>
            <a:r>
              <a:rPr lang="en-US" dirty="0" smtClean="0"/>
              <a:t>Prominent Peaks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6"/>
            <a:ext cx="10972800" cy="1308503"/>
          </a:xfrm>
        </p:spPr>
        <p:txBody>
          <a:bodyPr>
            <a:normAutofit/>
          </a:bodyPr>
          <a:lstStyle/>
          <a:p>
            <a:r>
              <a:rPr lang="en-US" dirty="0" smtClean="0"/>
              <a:t>Route Planning:  Handrail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G:\2017-04 (Apr)\scan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32" y="1552824"/>
            <a:ext cx="7560314" cy="411099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7611401" y="2217340"/>
            <a:ext cx="0" cy="9553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17722" y="2217340"/>
            <a:ext cx="371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Route Parallels the Handrail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64072" y="6277970"/>
            <a:ext cx="354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 Burns and Burns (2015), p. 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6"/>
            <a:ext cx="10972800" cy="1308503"/>
          </a:xfrm>
        </p:spPr>
        <p:txBody>
          <a:bodyPr>
            <a:normAutofit/>
          </a:bodyPr>
          <a:lstStyle/>
          <a:p>
            <a:r>
              <a:rPr lang="en-US" dirty="0" smtClean="0"/>
              <a:t>Route Planning:  Baseline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98C-283A-4C2C-9AC0-CE2496324F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Olympia Navigation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1F2D-6BE5-4D9B-8943-39878264B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G:\2017-04 (Apr)\scan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32" y="1552824"/>
            <a:ext cx="7560314" cy="411099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326340" y="3357349"/>
            <a:ext cx="3070748" cy="13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74910" y="2217340"/>
            <a:ext cx="35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Hike Due West to the Road/Baseline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64072" y="6277970"/>
            <a:ext cx="354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 Burns and Burns (2015), p. 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lyMountaineersNavig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9988</TotalTime>
  <Words>611</Words>
  <Application>Microsoft Office PowerPoint</Application>
  <PresentationFormat>Widescreen</PresentationFormat>
  <Paragraphs>206</Paragraphs>
  <Slides>25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Office Theme</vt:lpstr>
      <vt:lpstr>OlyMountaineersNavigationTemplate</vt:lpstr>
      <vt:lpstr>Maps, con’t… </vt:lpstr>
      <vt:lpstr>Route planning</vt:lpstr>
      <vt:lpstr>Route Planning</vt:lpstr>
      <vt:lpstr>PowerPoint Presentation</vt:lpstr>
      <vt:lpstr>Route Planning Information Types</vt:lpstr>
      <vt:lpstr>Route Planning Proposing Routes</vt:lpstr>
      <vt:lpstr>Route Planning:  Terrain Features</vt:lpstr>
      <vt:lpstr>Route Planning:  Handrail</vt:lpstr>
      <vt:lpstr>Route Planning:  Baseline</vt:lpstr>
      <vt:lpstr>Route Planning:  Intentional Offset or “Aiming Off”</vt:lpstr>
      <vt:lpstr>Proposed Route</vt:lpstr>
      <vt:lpstr>Route Planning On the Trip</vt:lpstr>
      <vt:lpstr>Be Flexible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 in a group setting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Route planning</dc:title>
  <dc:creator>Mike Kretzler</dc:creator>
  <cp:lastModifiedBy>Mike Kretzler</cp:lastModifiedBy>
  <cp:revision>37</cp:revision>
  <cp:lastPrinted>2018-04-19T04:18:55Z</cp:lastPrinted>
  <dcterms:created xsi:type="dcterms:W3CDTF">2014-03-25T04:14:07Z</dcterms:created>
  <dcterms:modified xsi:type="dcterms:W3CDTF">2019-03-30T21:58:23Z</dcterms:modified>
</cp:coreProperties>
</file>